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1" r:id="rId1"/>
  </p:sldMasterIdLst>
  <p:notesMasterIdLst>
    <p:notesMasterId r:id="rId60"/>
  </p:notesMasterIdLst>
  <p:sldIdLst>
    <p:sldId id="256" r:id="rId2"/>
    <p:sldId id="257" r:id="rId3"/>
    <p:sldId id="258" r:id="rId4"/>
    <p:sldId id="314"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7" r:id="rId59"/>
  </p:sldIdLst>
  <p:sldSz cx="24371300" cy="13716000"/>
  <p:notesSz cx="6858000" cy="9144000"/>
  <p:embeddedFontLst>
    <p:embeddedFont>
      <p:font typeface="Montserrat" pitchFamily="2" charset="77"/>
      <p:regular r:id="rId61"/>
      <p:bold r:id="rId62"/>
      <p:italic r:id="rId63"/>
      <p:boldItalic r:id="rId64"/>
    </p:embeddedFont>
    <p:embeddedFont>
      <p:font typeface="Montserrat Medium" panose="020F0502020204030204" pitchFamily="34" charset="0"/>
      <p:regular r:id="rId65"/>
      <p:bold r:id="rId66"/>
      <p:italic r:id="rId67"/>
      <p:boldItalic r:id="rId68"/>
    </p:embeddedFont>
    <p:embeddedFont>
      <p:font typeface="Montserrat SemiBold" panose="020F0502020204030204" pitchFamily="34" charset="0"/>
      <p:regular r:id="rId69"/>
      <p:bold r:id="rId70"/>
      <p:italic r:id="rId71"/>
      <p:boldItalic r:id="rId72"/>
    </p:embeddedFont>
    <p:embeddedFont>
      <p:font typeface="Optimistic" panose="020B0503020203020204" pitchFamily="34" charset="0"/>
      <p:regular r:id="rId73"/>
      <p:bold r:id="rId74"/>
      <p:italic r:id="rId75"/>
      <p:boldItalic r:id="rId76"/>
    </p:embeddedFont>
    <p:embeddedFont>
      <p:font typeface="Optimistic Disp" panose="020B0603020203020204" pitchFamily="34" charset="0"/>
      <p:regular r:id="rId77"/>
      <p:bold r:id="rId78"/>
      <p:italic r:id="rId79"/>
      <p:boldItalic r:id="rId80"/>
    </p:embeddedFont>
    <p:embeddedFont>
      <p:font typeface="Optimistic Disp SBd" panose="020B0603020203020204" pitchFamily="34" charset="0"/>
      <p:regular r:id="rId81"/>
      <p:bold r:id="rId82"/>
      <p:italic r:id="rId83"/>
      <p:boldItalic r:id="rId84"/>
    </p:embeddedFont>
    <p:embeddedFont>
      <p:font typeface="Optimistic Medium" panose="020B0503020203020204" pitchFamily="34" charset="0"/>
      <p:regular r:id="rId85"/>
      <p:italic r:id="rId86"/>
    </p:embeddedFont>
    <p:embeddedFont>
      <p:font typeface="Optimistic SemiBold" panose="020B0503020203020204" pitchFamily="34" charset="0"/>
      <p:regular r:id="rId87"/>
      <p:bold r:id="rId88"/>
      <p:italic r:id="rId89"/>
      <p:boldItalic r:id="rId90"/>
    </p:embeddedFont>
    <p:embeddedFont>
      <p:font typeface="Optimistic Text" panose="020B0503020203020204" pitchFamily="34" charset="0"/>
      <p:regular r:id="rId91"/>
      <p:bold r:id="rId92"/>
      <p:italic r:id="rId93"/>
      <p:boldItalic r:id="rId94"/>
    </p:embeddedFont>
    <p:embeddedFont>
      <p:font typeface="Roboto" panose="02000000000000000000" pitchFamily="2"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8DD"/>
    <a:srgbClr val="D27500"/>
    <a:srgbClr val="E79700"/>
    <a:srgbClr val="FFECB4"/>
    <a:srgbClr val="FBC93C"/>
    <a:srgbClr val="AF4F00"/>
    <a:srgbClr val="FFDE89"/>
    <a:srgbClr val="F5B500"/>
    <a:srgbClr val="FCD6B7"/>
    <a:srgbClr val="F16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8"/>
    <p:restoredTop sz="72446"/>
  </p:normalViewPr>
  <p:slideViewPr>
    <p:cSldViewPr snapToGrid="0">
      <p:cViewPr varScale="1">
        <p:scale>
          <a:sx n="46" d="100"/>
          <a:sy n="46" d="100"/>
        </p:scale>
        <p:origin x="1160" y="176"/>
      </p:cViewPr>
      <p:guideLst/>
    </p:cSldViewPr>
  </p:slideViewPr>
  <p:notesTextViewPr>
    <p:cViewPr>
      <p:scale>
        <a:sx n="90" d="100"/>
        <a:sy n="9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font" Target="fonts/font2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font" Target="fonts/font30.fntdata"/><Relationship Id="rId95" Type="http://schemas.openxmlformats.org/officeDocument/2006/relationships/font" Target="fonts/font3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4.fntdata"/><Relationship Id="rId69" Type="http://schemas.openxmlformats.org/officeDocument/2006/relationships/font" Target="fonts/font9.fntdata"/><Relationship Id="rId80" Type="http://schemas.openxmlformats.org/officeDocument/2006/relationships/font" Target="fonts/font20.fntdata"/><Relationship Id="rId85" Type="http://schemas.openxmlformats.org/officeDocument/2006/relationships/font" Target="fonts/font25.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font" Target="fonts/font31.fntdata"/><Relationship Id="rId96"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94" Type="http://schemas.openxmlformats.org/officeDocument/2006/relationships/font" Target="fonts/font34.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97" Type="http://schemas.openxmlformats.org/officeDocument/2006/relationships/font" Target="fonts/font37.fntdata"/><Relationship Id="rId7" Type="http://schemas.openxmlformats.org/officeDocument/2006/relationships/slide" Target="slides/slide6.xml"/><Relationship Id="rId71" Type="http://schemas.openxmlformats.org/officeDocument/2006/relationships/font" Target="fonts/font11.fntdata"/><Relationship Id="rId92" Type="http://schemas.openxmlformats.org/officeDocument/2006/relationships/font" Target="fonts/font3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font" Target="fonts/font27.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7.fntdata"/><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93" Type="http://schemas.openxmlformats.org/officeDocument/2006/relationships/font" Target="fonts/font33.fntdata"/><Relationship Id="rId98" Type="http://schemas.openxmlformats.org/officeDocument/2006/relationships/font" Target="fonts/font3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tr" sz="1100" b="1" i="0" u="sng" strike="noStrike" cap="none" dirty="0">
                <a:solidFill>
                  <a:srgbClr val="158158"/>
                </a:solidFill>
                <a:latin typeface="Arial"/>
                <a:ea typeface="Arial"/>
                <a:cs typeface="Arial"/>
                <a:sym typeface="Arial"/>
              </a:rPr>
              <a:t>Sunum Notları</a:t>
            </a:r>
            <a:endParaRPr dirty="0">
              <a:solidFill>
                <a:schemeClr val="dk2"/>
              </a:solidFill>
            </a:endParaRPr>
          </a:p>
          <a:p>
            <a:pPr marL="158750" lvl="0" indent="0" algn="l" rtl="0">
              <a:lnSpc>
                <a:spcPct val="100000"/>
              </a:lnSpc>
              <a:spcBef>
                <a:spcPts val="0"/>
              </a:spcBef>
              <a:spcAft>
                <a:spcPts val="0"/>
              </a:spcAft>
              <a:buSzPts val="1100"/>
              <a:buNone/>
            </a:pPr>
            <a:endParaRPr sz="1100" b="1" i="0"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Arial"/>
                <a:ea typeface="Arial"/>
                <a:cs typeface="Arial"/>
                <a:sym typeface="Arial"/>
              </a:rPr>
              <a:t>Bu bölümdeki dersler ve etkinlikler, katılımcıların internete ve diğer platformlara nasıl bağlanacaklarını ve bunları nasıl etkili bir şekilde kullanacaklarını kavramalarına yardımcı olmayı amaçlamaktadır. Ayrıca, katılımcılara kendi verilerini, cihazlarını, dijital varlıklarını ve başkalarına ait bilgileri nasıl koruyacakları konusunda rehberlik edilmektedir.</a:t>
            </a:r>
            <a:endParaRPr dirty="0">
              <a:solidFill>
                <a:schemeClr val="dk2"/>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2.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Gizlilik başkalarının sizin hakkınızda ne bildiğini kontrol etme yeteneğidir. Bunu kendiniz hakkında bir şeyler söyleyerek (örneğin başkalarına adresinizi vermek veya eğlenmek için ne yapmaktan hoşlandığınızı anlatmak) ya da başkalarının yanında belirli davranışlar sergileyerek (örneğin arkadaşlarınızla bir mağazaya gidip en çok neyi sevdiğinizi seçmek) yapabilirsiniz. Başkalarıyla aynı odada olsanız da çevrim içi görüşseniz de gizlilik her zaman önemlidir.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Gizlilik tamamen sizin kişisel kararlarınıza dayanır. Sizin ve aileniz için gizliliğin ne anlama geldiği bu gruptaki diğer kişiler ve onların aileleri için ifade ettiği anlamdan çok farklı olabilir. Neleri özel kabul ettiğimizin ve çevrim içi davranışlarımızın gizliliğimizi nasıl etkilediğinin daha fazla farkına varırsak, nasıl bir gizlilik istediğimiz konusunda daha sağlıklı kararlar verebiliriz. Gizlilik ayrıca paylaşılan bilginin türüne ve kiminle paylaşıldığına göre de değişiklik gösterir.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Örneğin, ev adresinizi şunlarla paylaşır mıydınız:</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Ebeveynlerinizle/vasilerinizle veya ailenizdeki diğer önemli yetişkinlerle?</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Arkadaşlarınızla?</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Öğretmeninizle?</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Yabancı biriyle veya iyi tanımadığınız biriyle?</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arkadaşınızın arkadaşıyla?</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kurum veya şirketle?</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Özet</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Çevrim içi bilgi paylaştığınızda o bilgiyi kimlerin görebileceğini ve sizin ya da bilgisi paylaşılan kişinin bu bilgiyi belirli hedef kitlelerle paylaşmaktan rahatsızlık duyup duymayacağını göz önünde bulundurmak önemlidir. Bazı bilgiler yanlış kişilerle paylaşıldığında ileride olumsuz sonuçlar doğurabilir. Yabancı veya iyi tanımadığınız biri tam olarak nerede yaşadığınızı bilirse evinize gelebilir; bu da güvenliğiniz açısından risk oluşturabilir. Dünyanın farklı bölgelerinde bunun gerçekleşme ihtimali az ya da çok olsa da taşıdığı risk (ve potansiyel zarar), gerçekleşme ihtimalinin düşüklüğünden çok daha ağır basabilir. Sizi güvende tutacak gizlilik tercihlerinin farkına varabilmek için bilgi paylaşımının yaratacağı sonuçları tam olarak anlamanız gerekir.</a:t>
            </a: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Yanlış Anlaşılmalar Üzerine Tartışma</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Kısa mesajlarda neler söylediğimiz, bunları nasıl ifade ettiğimiz ve bunun yüz yüze iletişimden nasıl farklılaşabileceği üzerine konuşalım.</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şeyi mesajla söylemek yüz yüze söylemekten nasıl farklı olabilir?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Olası cevap: Karşınızdaki kişinin tepkisini göremediğiniz için, söyledikleriniz hakkında ne hissettiğini tam olarak bilemeyebilirsiniz. Farkında olmadan birini incitebilirsiniz.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Biriyle yüz yüze konuşurken, beden dili ve ses tonu da dahil olmak üzere karşınızdakinin tepkilerini gözlemleyebilirsiniz. Çevrim içi iletişimde bu bağlamsal ipuçlarının bir kısmı kaybolur. Ancak çevrim içi ortamda iletişimi kolaylaştıracak farklı türde bağlamsal bilgiler edinebilirsiniz (örneğin platformların kendilerine has normları, bilginin nasıl yorumlandığına dair size daha iyi bir fikir verebilir).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Beden dili veya ses tonu gibi belirli bağlamsal ipuçlarından yoksunsanız bu durum mesajlarınızın veya çevrim içi gönderilerinizin alıcı tarafından yanlış anlaşılmasına nasıl yol açabilir (örneğin bir şaka yanlış yorumlanarak birini kırabilir mi)?</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Yüz yüze bir konuşmada yanlış anlaşılsaydınız durumu düzeltmek için ne yapardınız (örneğin özür dileyebilir veya asıl ne demek istediğinizi açıklayabilirdiniz)? Bu durum kısa mesaj üzerinden iletişimde nasıl farklılık gösterebilir (örneğin daha mı zor yoksa daha mı kolay olur)?</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Hedef Kitleniz Kim? </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1.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Çevrim içi faaliyetlerimizden dolayı ardımızda kaçınılmaz olarak bir veri izi bıraksak da gizliliğimizi kontrol etmenin ve dijital itibarımızı yönetmenin bazı yolları vardır. Sosyal medya bağlamında, platformlar genellikle paylaşımlarımızı kimlerin görebileceğini seçmemize olanak tanıyan ayarlar sunar. Bu ayarları yapmak reklam verenler, araştırmacılar veya şirketler gibi üçüncü taraf grupların ve platformların kendilerinin yaptığı veri analizlerini (üstveri analizi dahil) engellemese de genellikle diğer kullanıcıların neleri görebileceğini veya şirketlerin hangi bilgilere erişebileceğini sınırlayabilir.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Merak edenler için; üstveri (metadata), temel olarak veriye dair veridir. Üstveriler; bir sosyal medya platformuna hangi saatte girdiğiniz, giriş yaptığınızdaki konumunuz ve çevrim içi bağlantılarınız hakkındaki bilgiler gibi pek çok ayrıntıyı içerebilir. Gizlilik ayarları her sosyal medya platformunda farklı görünse de temelde hedef kitlemizi belirlememize yardımcı olurlar. Örneğin bu ayarlar; paylaşımlarımızın tamamen herkese açık olmasını, sadece arkadaşların arkadaşlarının görmesini, yalnızca arkadaşlarla sınırlandırılmasını veya bazen sadece seçilen belirli kişilere görünmesini sağlayabilir. Bu ayarların etkileyebileceği diğer işlevler arasında konum verileri ve paylaşım izinleri de yer alır. Çerezler, hedefli reklamlar ve arama tamamlama gibi özellikler, çoğu hizmetin seçenekler veya ayarlar bölümünde yapılan değişikliklerle devre dışı bırakılabilir.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Ayrıca, internet siteleri arasında gezinirken gizlilik korumanızı güçlendirebilecek tarayıcı uzantıları ve dijital hizmetler de mevcuttur (örneğin Electronic Frontier Foundation tarafından geliştirilen "Privacy Badger" takibi engelleme uzantısı).</a:t>
            </a:r>
            <a:endParaRPr b="0"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2.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 ikili gruplara ayırınız.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 birinizin hesabı olan tüm sosyal medya platformlarını düşünmek için kendinize bir dakika ayırın. Bu platformların her birindeki mevcut gizlilik ayarlarınızın ne olduğunu biliyor musunuz?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Grup Etkinliği</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ayarların sunduğu imkanları keşfedelim ve hangi durumlarda, hangi platformlarda hangi ayarların daha uygun olduğunu belirleyelim. Bireysel olarak, kullandığınız bir sosyal medya platformuna girin ve gizlilik ayarlarınızı kontrol edin. Gizlilik ayarları genellikle hesap ayarları altında bulunur; hatta bazı platformlarda gizliliğinizi kontrol etmeniz için özel işlevler de yer alır.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Gizlilik ayarlarınızı inceledikten sonra partnerinizle bu ayarlar hakkında konuşun. Gizlilik ayarlarınız neden şu anki durumunda? Bu tercihinizin sebebi nedir? Gizlilik ayarları bazen bağlama göre değişebilir mi (örneğin belirli ayarlar bir durumda uygunken başka bir durumda gereksiz olabilir mi)? Ayarlarınızı hiç değiştirdiniz mi? Bu ayarları ne sıklıkla ve hangi nedenlerle değiştiriyorsunuz?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Hem platformdaki diğer kişilerle bilgi paylaşımına yönelik gizlilik ayarlarına hem de platformun kendisinin ve reklam verenler gibi üçüncü tarafların ne kadar veri alabileceğini gösteren ayarlara baktığınızdan emin olun. Bunların tamamı; yabancılar, arkadaşlar, aile ve şirketler karşısında dijital gizliliğinizi kontrol etmenin önemli unsurlarıdır.</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tr" sz="1100" b="1" i="0" u="sng" strike="noStrike" cap="none" dirty="0">
                <a:solidFill>
                  <a:srgbClr val="158158"/>
                </a:solidFill>
                <a:latin typeface="Arial"/>
                <a:ea typeface="Arial"/>
                <a:cs typeface="Arial"/>
                <a:sym typeface="Arial"/>
              </a:rPr>
              <a:t>Sunum Notları</a:t>
            </a:r>
            <a:endParaRPr dirty="0">
              <a:solidFill>
                <a:schemeClr val="dk2"/>
              </a:solidFill>
            </a:endParaRPr>
          </a:p>
          <a:p>
            <a:pPr marL="158750" lvl="0" indent="0" algn="l" rtl="0">
              <a:lnSpc>
                <a:spcPct val="100000"/>
              </a:lnSpc>
              <a:spcBef>
                <a:spcPts val="0"/>
              </a:spcBef>
              <a:spcAft>
                <a:spcPts val="0"/>
              </a:spcAft>
              <a:buSzPts val="1100"/>
              <a:buNone/>
            </a:pPr>
            <a:endParaRPr sz="1100" b="1" i="0" u="sng"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tr" sz="1100" b="1" i="1" u="none" strike="noStrike" cap="none" dirty="0">
                <a:solidFill>
                  <a:srgbClr val="158158"/>
                </a:solidFill>
                <a:latin typeface="Arial"/>
                <a:ea typeface="Arial"/>
                <a:cs typeface="Arial"/>
                <a:sym typeface="Arial"/>
              </a:rPr>
              <a:t>Tartışma</a:t>
            </a:r>
            <a:endParaRPr sz="1100" b="0" i="1"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Arial"/>
              <a:ea typeface="Arial"/>
              <a:cs typeface="Arial"/>
              <a:sym typeface="Arial"/>
            </a:endParaRPr>
          </a:p>
          <a:p>
            <a:pPr marL="158750" lvl="0" indent="0" algn="l" rtl="0">
              <a:lnSpc>
                <a:spcPct val="100000"/>
              </a:lnSpc>
              <a:spcBef>
                <a:spcPts val="0"/>
              </a:spcBef>
              <a:spcAft>
                <a:spcPts val="0"/>
              </a:spcAft>
              <a:buSzPts val="1100"/>
              <a:buNone/>
            </a:pPr>
            <a:r>
              <a:rPr lang="tr" sz="1100" b="1" i="0" u="none" strike="noStrike" cap="none" dirty="0">
                <a:solidFill>
                  <a:srgbClr val="158158"/>
                </a:solidFill>
                <a:latin typeface="Arial"/>
                <a:ea typeface="Arial"/>
                <a:cs typeface="Arial"/>
                <a:sym typeface="Arial"/>
              </a:rPr>
              <a:t>ÖĞRENCİLERİNİZE ŞUNLARI SORUN</a:t>
            </a:r>
            <a:endParaRPr b="0"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Hesabınız genel olarak herkese açık mı, gizli mi yoksa başka bir seçenekte mi kayıtlı? </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Bu ayara nasıl karar verdiniz? </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Mevcut gizlilik ayarlarınız tam olarak istediğiniz gibi mi?</a:t>
            </a:r>
            <a:endParaRPr dirty="0">
              <a:solidFill>
                <a:schemeClr val="dk2"/>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Paylaşımların ne zaman herkese açık olması mantıklıdır ve hangi durumlarda gizli ayarlar tercih edilmelidir?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Bilgilerinizi kullandığınız sosyal medya platformlarıyla veya bu platformlardaki reklam veren şirketlerle paylaşırken kendinizi rahat hissediyor musunuz? Neden veriyorsunuz veya neden vermiyorsunuz?</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konuşma gizlilik ayarlarınız hakkında farklı düşünmenizi sağladı mı? Neden veriyorsunuz veya neden vermiyorsunuz?</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Ödev</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Gizlilik hakkında; paylaştığımız içeriklerden nelerin çıkarılabileceği, mesajların farklı kişilerce nasıl farklı algılanabileceği ve ayarların hedef kitle belirlemede nasıl bir araç olabileceği üzerine konuştuk. Şimdi öğrendiklerimizi uygulamaya dökelim.</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Önümüzdeki 30 dakika boyunca, bireysel olarak aşağıdaki üç senaryo üzerinde düşünün ve her biri için kısa bir paragraflık yanıt yazın.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Leyla 13 yaşında ve şarkı söylemeyi çok seviyor. Bu konuda henüz çok iyi olmadığını düşünse de tutkusunu arkadaşlarıyla paylaşmak ve onların görüşlerini almak istiyor. Bazı sevdiği şarkıları seslendirdiği videolarını bir sosyal medya platformuna yüklemeyi düşünüyor. Ona ne tür bir platform önerirsiniz? Ebeveyn iznine ihtiyacı var mı? Sizce o platform için en ideal gizlilik ayarları ne olmalıdır? Lütfen nedenlerini açıklayın.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EĞİTMEN NOTU</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örneklerin amacı; öğrencilerin farklı sosyal medya platformlarını tanımalarını ve karakterlerin hedeflerine ulaşmasını sağlayacak en uygun gizlilik ayarlarını belirlemelerini sağlamaktır. İsimler ve örnekler, eğitim verdiğiniz bölgedeki yaygın isimleri ve durumları yansıtacak şekilde yerelleştirilebilir. Örneğin: Leyla, Melih, Ramiz, Zeynep veya Merve.</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Melih 16 yaşında; yemek pişirmeye ve yeni tarifler oluşturmaya çok meraklı. Üzerinde çalıştığı ve onu çok heyecanlandıran birkaç tavuk yemeği var; malzemeleri ve hazırlanış aşamalarını arkadaşlarıyla ve yemek pişirmeye ilgi duyan diğer kişilerle paylaşmak istiyor. Ona ne tür bir platform önerirsiniz? Ebeveyn iznine ihtiyacı var mı? Sizce o platform için en ideal gizlilik ayarları ne olmalıdır? Lütfen nedenlerini açıklayın.</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EĞİTMEN NOTU</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örneklerin amacı; öğrencilerin farklı sosyal medya platformlarını tanımalarını ve karakterlerin hedeflerine ulaşmasını sağlayacak en uygun gizlilik ayarlarını belirlemelerini sağlamaktır. İsimler ve örnekler, eğitim verdiğiniz bölgedeki yaygın isimleri ve durumları yansıtacak şekilde yerelleştirilebilir. Örneğin: Leyla, Melih, Ramiz, Zeynep veya Merve.</a:t>
            </a: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Recep</a:t>
            </a:r>
            <a:r>
              <a:rPr lang="tr" sz="1100" b="0" i="0" u="none" strike="noStrike" dirty="0">
                <a:solidFill>
                  <a:srgbClr val="158158"/>
                </a:solidFill>
                <a:latin typeface="Optimistic" panose="020B0503020203020204" pitchFamily="34" charset="0"/>
                <a:ea typeface="Montserrat SemiBold"/>
                <a:cs typeface="Optimistic" panose="020B0503020203020204" pitchFamily="34" charset="0"/>
                <a:sym typeface="Montserrat SemiBold"/>
              </a:rPr>
              <a:t> 20 yaşında ve önümüzdeki ay iş aramaya başlamak istiyor. </a:t>
            </a:r>
            <a:r>
              <a:rPr lang="tr" sz="1100" b="0" i="0" u="none" strike="noStrike" dirty="0">
                <a:solidFill>
                  <a:srgbClr val="158158"/>
                </a:solidFill>
                <a:latin typeface="Optimistic" panose="020B0503020203020204" pitchFamily="34" charset="0"/>
                <a:ea typeface="Montserrat Medium"/>
                <a:cs typeface="Optimistic" panose="020B0503020203020204" pitchFamily="34" charset="0"/>
                <a:sym typeface="Montserrat Medium"/>
              </a:rPr>
              <a:t>Bilgisayarları çok seviyor ve bilişim (BT) sektöründe bir işe girmek istiyor. Ancak hangi işlerin kendisine uygun olduğunu tam olarak bilmiyor. İşverenlerin bir özgeçmiş (CV) görmek isteyeceğinin farkında ama etkili bir özgeçmişin nasıl yazılacağını bilmiyor. Benzer planları olan kişilerle tanışarak süreç hakkında tavsiyeler ve öneriler almak istiyor. </a:t>
            </a:r>
            <a:r>
              <a:rPr lang="tr" sz="1100" b="0" i="0" u="none" strike="noStrike" cap="none" dirty="0">
                <a:solidFill>
                  <a:srgbClr val="158158"/>
                </a:solidFill>
                <a:latin typeface="Optimistic" panose="020B0503020203020204" pitchFamily="34" charset="0"/>
                <a:ea typeface="Montserrat Medium"/>
                <a:cs typeface="Optimistic" panose="020B0503020203020204" pitchFamily="34" charset="0"/>
                <a:sym typeface="Arial"/>
              </a:rPr>
              <a:t>Merve</a:t>
            </a: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 için ne tür bir sosyal medya platformu önerirsiniz? Ebeveyn iznine ihtiyacı var mı? Hedefine ulaşabilmesi için o platformda en ideal gizlilik ayarları ne olmalıdır? Lütfen nedenlerini açıklayın.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EĞİTMEN NOTU</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örneklerin amacı; öğrencilerin farklı sosyal medya platformlarını tanımalarını ve karakterlerin hedeflerine ulaşmasını sağlayacak en uygun gizlilik ayarlarını belirlemelerini sağlamaktır. İsimler ve örnekler, eğitim verdiğiniz bölgedeki yaygın isimleri ve durumları yansıtacak şekilde yerelleştirilebilir. Örneğin: Leyla, Melih, Ramiz, Zeynep veya Merve.</a:t>
            </a:r>
            <a:endParaRPr dirty="0">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Ödev</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Mümkünse, bir sonraki grup buluşmanızda öğrencileri aynı eşleşmelere ayırın ve her ikilinin ödev hakkındaki düşüncelerini paylaşmasını sağlayın. Bu ödevi bitirmeleri için öğrencilere 30 dakika süre tanıyın. Bu görev sınıfta veya ev ödevi olarak yapılabilir.</a:t>
            </a: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DERSİN AMACI</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 güçlü şifreler kullanarak ve bunları koruyarak çevrim içi bilgilerini nasıl daha güvenli tutacaklarını öğreneceklerdir. Güçlü şifre tasarımının ilkelerini ve şifre paylaşımının yaratabileceği olası sorunları kavrayacaklardır. Ayrıca şifrelerini nasıl güvende tutacaklarını ve hesaplarına yetkisiz erişimi önlemek için ne gibi adımlar atmaları gerektiğini öğreneceklerdir.</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TAHMİNİ SÜRE</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1 Saat 10 Dakika</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TEMEL SORU</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 çevrim içi ortamda bilgilerinizi ne ölçüde güvende tutabilir? </a:t>
            </a: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MATERYALLER</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 Hakkında Bilgi Edinme" Çalışma Kağıdı </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HAZIRLIK</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 öğrenci için bir çalışma kağıdı yazdırılmalıdır.</a:t>
            </a:r>
            <a:endParaRPr dirty="0">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Font typeface="Arial"/>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İçeriği öğrencilerin deneyimlerine ve yerel bağlama uyarlama imkanları mevcuttur. Bu fırsatlar "Eğitmen Notu" olarak işaretlenmiştir. Dersten önce içeriği okumanızı ve örnekleri hazırlamanızı öneririz.</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İSTEĞE BAĞLI: </a:t>
            </a: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ISTE DIGCITCOMMIT YETKİNLİĞİ</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DİKKATLİ: Çevrim içi eylemlerimin farkındayım; çevrim içi ortamda hem kendi güvenliğimi sağlamayı hem de başkaları için güvenli alanlar oluşturmayı biliyorum.</a:t>
            </a:r>
            <a:endParaRPr dirty="0">
              <a:solidFill>
                <a:schemeClr val="dk2"/>
              </a:solidFill>
              <a:latin typeface="Optimistic" panose="020B0503020203020204" pitchFamily="34" charset="0"/>
              <a:cs typeface="Optimistic" panose="020B0503020203020204" pitchFamily="34" charset="0"/>
            </a:endParaRPr>
          </a:p>
        </p:txBody>
      </p:sp>
      <p:sp>
        <p:nvSpPr>
          <p:cNvPr id="233" name="Google Shape;233;p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DERSİN AMACI</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 kişisel gizlilik algılarını ve bunun kendi hayatları üzerindeki etkilerini keşfedeceklerdir. Hangi tür bilgileri gizli tutmak isteyeceklerini ve belirli bilgileri hangi ortamlarda paylaşıp paylaşmayacaklarını değerlendireceklerdir.</a:t>
            </a: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TAHMİNİ SÜRE</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1 Saat</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TEMEL SORU</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Dijital ortam bağlamında "gizlilik" sizin için ne ifade ediyor? </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MATERYALLER</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“Gizlilik Oyunu” Çalışma Kağıdı  </a:t>
            </a: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HAZIRLIK</a:t>
            </a: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 </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 öğrenci için bir çalışma kağıdı yazdırılmalıdır.</a:t>
            </a:r>
            <a:endParaRPr dirty="0">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İSTEĞE BAĞLI: </a:t>
            </a: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ISTE DIGCITCOMMIT YETKİNLİĞİ</a:t>
            </a: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 </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DİKKATLİ: Çevrim içi eylemlerimin farkındayım; çevrim içi ortamda hem kendi güvenliğimi sağlamayı hem de başkaları için güvenli alanlar oluşturmayı biliyorum.</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KAPSAYICI: Farklı bakış açılarını dinlemeye ve saygıyla karşılamaya açığım; çevrim içi iletişimlerimde başkalarına karşı saygılı ve empati odaklı yaklaşıyorum.</a:t>
            </a:r>
            <a:endParaRPr b="0" dirty="0">
              <a:solidFill>
                <a:schemeClr val="dk2"/>
              </a:solidFill>
              <a:latin typeface="Optimistic" panose="020B0503020203020204" pitchFamily="34" charset="0"/>
              <a:cs typeface="Optimistic" panose="020B0503020203020204" pitchFamily="34" charset="0"/>
            </a:endParaRPr>
          </a:p>
        </p:txBody>
      </p:sp>
      <p:sp>
        <p:nvSpPr>
          <p:cNvPr id="148" name="Google Shape;148;p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Arial"/>
                <a:ea typeface="Arial"/>
                <a:cs typeface="Arial"/>
                <a:sym typeface="Arial"/>
              </a:rPr>
              <a:t>Sunum Notları</a:t>
            </a:r>
            <a:endParaRPr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Arial"/>
                <a:ea typeface="Arial"/>
                <a:cs typeface="Arial"/>
                <a:sym typeface="Arial"/>
              </a:rPr>
              <a:t>Şifrelerin Temelleri</a:t>
            </a:r>
            <a:endParaRPr sz="1100" b="0" i="0"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Arial"/>
                <a:ea typeface="Arial"/>
                <a:cs typeface="Arial"/>
                <a:sym typeface="Arial"/>
              </a:rPr>
              <a:t>1. Bölüm</a:t>
            </a:r>
            <a:endParaRPr sz="1100" b="0" i="1"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Arial"/>
                <a:ea typeface="Arial"/>
                <a:cs typeface="Arial"/>
                <a:sym typeface="Arial"/>
              </a:rPr>
              <a:t>ÖĞRENCİLERİNİZE ŞUNLARI AKTARIN</a:t>
            </a:r>
            <a:endParaRPr sz="1100" b="0" i="0"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Arial"/>
                <a:ea typeface="Arial"/>
                <a:cs typeface="Arial"/>
                <a:sym typeface="Arial"/>
              </a:rPr>
              <a:t>İnternet siteleri, uygulamalar ve hizmetler için kullandığımız şifreler üzerine genellikle pek fazla düşünmeyiz. Ancak bilgilerinizin ne kadar güvende kalacağı, şifrelerinizin ne kadar güçlü olduğuna bağlıdır.</a:t>
            </a:r>
            <a:endParaRPr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Arial"/>
                <a:ea typeface="Arial"/>
                <a:cs typeface="Arial"/>
                <a:sym typeface="Arial"/>
              </a:rPr>
              <a:t>SINIF ETKİLEŞİMİ</a:t>
            </a:r>
            <a:endParaRPr sz="1100" b="0" i="0"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Arial"/>
                <a:ea typeface="Arial"/>
                <a:cs typeface="Arial"/>
                <a:sym typeface="Arial"/>
              </a:rPr>
              <a:t>Aşağıdaki soruları kullanarak öğrencileri bir tartışmaya dahil edin. Lütfen öğrencilere bu veya başka herhangi bir alıştırma sırasında gerçek şifrelerini paylaşmamalarının önemli olduğunu hatırlatın.</a:t>
            </a:r>
            <a:br>
              <a:rPr lang="tr" sz="1100" b="0" i="0" u="none" strike="noStrike" cap="none" dirty="0">
                <a:solidFill>
                  <a:srgbClr val="158158"/>
                </a:solidFill>
                <a:latin typeface="Arial"/>
                <a:ea typeface="Arial"/>
                <a:cs typeface="Arial"/>
                <a:sym typeface="Arial"/>
              </a:rPr>
            </a:br>
            <a:endParaRPr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Arial"/>
                <a:ea typeface="Arial"/>
                <a:cs typeface="Arial"/>
                <a:sym typeface="Arial"/>
              </a:rPr>
              <a:t>ÖĞRENCİLERİNİZE ŞUNLARI SORUN</a:t>
            </a:r>
            <a:endParaRPr b="0"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Kaç tane şifreniz var?</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E-posta ve sosyal medya hesaplarınızın her biri için farklı şifreler mi kullanıyorsunuz?</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Bunlar birbirinden tamamen farklı mı yoksa tek bir şifrenin varyasyonları mı?</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Birden fazla şifreniz varsa hangisinin hangi hesaba ait olduğunu nasıl hatırlıyorsunuz?</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Önemli bir şifrenizi ne sıklıkla unutuyorsunuz?</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Şifrenizi unuttuğunuzda neler yaptınız?</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Şifrelerinizin kolay hatırlanabilir olmasını nasıl sağlıyorsunuz?</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Her gün kullandığınız bir şifre var mı?</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Bilginiz dışında birisi şifrenizi öğrenseydi ne olurdu?</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Bunun kim olduğuna göre durum değişir miydi?</a:t>
            </a:r>
            <a:endParaRPr dirty="0">
              <a:solidFill>
                <a:schemeClr val="dk2"/>
              </a:solidFil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Arial"/>
                <a:ea typeface="Arial"/>
                <a:cs typeface="Arial"/>
                <a:sym typeface="Arial"/>
              </a:rPr>
              <a:t>Birisi şifrenizi kullanarak hesabınıza girseydi hakkınızda ne tür bilgiler öğrenebilirdi?</a:t>
            </a:r>
            <a:endParaRPr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endParaRPr dirty="0">
              <a:solidFill>
                <a:schemeClr val="dk2"/>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2. Bölüm</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 ikili gruplara ayırınız.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Sorun çıkarmak isteyen birinin, en sevdiğiniz sosyal medya platformunun şifresini öğrenmesi durumunda neler olabileceğini partnerinizle tartışın.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Öğrencilere tartışmaları için beş dakika verin ve gruplardan düşüncelerini paylaşmalarını isteyin.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Şimdi partnerinizle, bir bilgisayar korsanının ebeveyninizin/vasinizin çevrim içi bankacılık hesabı şifresini öğrenmesi durumunda neler olabileceği hakkında konuşun.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Öğrencilere tartışmaları için 5 dakika süre verin. Ardından gruplardan neler konuştuklarını paylaşmalarını isteyin.</a:t>
            </a: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3.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bilgisayar korsanının kişisel bir şifreyi nasıl öğrenebileceğini merak ediyor olabilirsiniz. Bunun birkaç yolu vardır; yollardan biri sosyal mühendislik, yani birini şifresini paylaşması için kandırmaktır. Bir korsan bunu, birinin hesabı olan bir platformdan veya internet sitesinden yasal olarak gelmiş gibi görünen bir e-posta göndererek yapabilir. E-posta, kişiden bir bağlantıya tıklamasını ve kullanıcı adı ile şifresiyle giriş yapmasını isteyebilir; kişi giriş yaptığında bu bilgiler artık korsanın eline geçmiş olur.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Korsanlar bazen "password123", "test" gibi yaygın ifadeleri veya adınızı/soyadınızı kullanarak şifrenizi tahmin etmeye çalışırlar. Korsanların şifre öğrenmesinin bir diğer yolu da "kaba kuvvet saldırısı" (brute force attack) olarak adlandırılan yöntemdir. Kaba kuvvet saldırısı, bir korsanın çeşitli şifreleri tekrar tekrar deneyerek hesabınıza giriş yapmaya çalışmasıyla gerçekleşir. Bir korsan kaba kuvvet saldırısını manuel olarak yapabileceği gibi, bu işlem genellikle doğru şifreyi bulana kadar olası tüm kombinasyonları (örneğin muhtemel şifre listeleri veya farklı harf ve rakam kombinasyonları) hızlı ve otomatik olarak deneyen bir bilgisayar yazılımıyla gerçekleştirilir.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Elbette bazı kaba kuvvet saldırıları çok daha gelişmiş yöntemler kullanır. Şifreniz "QWERTY" veya "12345" gibi yaygın şifreler listesindeyse, bazı programlar bu seçenekleri daha az olası veya rastgele ihtimallerden önce deneyerek şifreyi çok daha hızlı bulabilir. Korsan hakkınızda bilgi sahibiyse saldırı daha isabetli hale gelebilir. Örneğin adınızı veya telefon numaranızı biliyorlarsa, adınızın sonuna eklenen farklı rakam varyasyonlarını (ör. "Issam2005" veya "Issam3020") ya da telefon numaranızın farklı kombinasyonlarını deneyebilirler.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EĞİTMEN NOTU</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örneğin amacı, öğrencilere ele geçirilmesi kolay şifreleri göstererek güçlü şifrelere olan ihtiyacı kavramalarını sağlamaktır. Şifre örnekleri eğitim verdiğiniz bölgedeki yaygın şifreleri yansıtacak şekilde yerelleştirilebilir. </a:t>
            </a: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Tasarım İlkeleri</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"Güçlü" veya "daha güçlü" bir şifreye sahip olmanın ne anlama geldiğini bilen var mı? Bu neden iyi bir fikirdir?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Güçlü bir şifre bilgilerinizin korunmasına yardımcı olur. Güçlü bir şifre hesabınızın asla ele geçirilmeyeceğini garanti etmese de zayıf bir şifre kullanmak bilgilerinizin başkaları tarafından erişilmesini çok daha kolaylaştırır.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Şifre Egzersizi</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Zayıf şifrelere neler örnek verilebilir? "Şifre", "12345", "Merhaba!", doğum tarihi, takma ad veya telefon numarası gibi örnekler verilebilir.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Sizce bunlar neden zayıf şifrelerdir? Cevap: Başka bir kişi tarafından kolayca tahmin edilebilirler ve/veya kaba kuvvet saldırısı yürüten bir bilgisayar tarafından hızlıca kırılabilirler.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şifreyi güçlendirmenin yolları nelerdir? Rakamlar, büyük ve küçük harfler, semboller eklemek, şifreyi uzatmak ve yaygın ifadelerle tek başına kullanılan kelimelerden kaçınmak gibi yöntemler uygulanabilir.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br>
              <a:rPr lang="tr" dirty="0">
                <a:solidFill>
                  <a:schemeClr val="dk2"/>
                </a:solidFill>
                <a:latin typeface="Optimistic" panose="020B0503020203020204" pitchFamily="34" charset="0"/>
                <a:cs typeface="Optimistic" panose="020B0503020203020204" pitchFamily="34" charset="0"/>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 fikirlerini belirttikten sonra şu talimatları tahtaya yazın:</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En az bir rakam içermelidir.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En az bir sembol içermelidir.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En az bir büyük ve bir küçük harf içermelidir.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 en az 7 karakterden oluşmalıdır.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 (eğer bir şifre yöneticisi kullanılmıyorsa) hatırlaması kolay olmalıdır.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 yöneticisi, kullanıcıların şifrelerini kaydetmelerine ve düzenlemelerine yardımcı olan bir internet sitesi veya uygulamadır.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 tek bir yaygın kelimeden veya kişisel bilgilerden (doğum tarihi, ebeveyn adı vb.) oluşmamalıdır.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 farklı internet siteleri arasında ortak kullanılmamalıdır.</a:t>
            </a: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Güçlü şifreler oluşturmak için iki temel yaklaşım vardır. Birincisi, tahtadaki gibi bir "şifre reçetesi" izlemektir. Böyle bir reçete kullanmak, metin veya sayı temelli bir şifreye tahmin edilmesi zor unsurlar eklemenizi sağlayarak şifrenin kırılmasını güçleştirir. Bu yaklaşımın dezavantajı, şifrelerin hatırlanmasını zorlaştırmasıdır.</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Güçlü Şifreler</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Güçlü şifre oluşturmanın bir diğer yolu da şifre uzunluğuyla ilgilidir. Şifre gücü uzunlukla doğrudan ilişkili olduğundan, birbiriyle bağlantısız dört veya daha fazla kelimeden oluşan bir dizi kullanmak, şifrelerin hem insanlar hem de kaba kuvvet saldırıları tarafından tahmin edilmesini çok daha zor hale getirir. Bu yöntemin, "şifre reçetesi" yöntemine kıyasla hatırlanması daha kolay şifreler üretmek gibi ek bir avantajı daha vardır.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Son olarak, birbirinden bağımsız dört veya daha fazla kelime dizisine semboller ve rakamlar da eklenerek bu iki yöntemin birleşimi kullanılabilir. Bu farklı yöntemlerin amacı ortaktır: benzersiz ve başkaları tarafından tahmin edilmesi zor şifreler geliştirmek.</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 ikili gruplara ayırınız.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Gruplar halinde, az önce tahtaya yazdığınız talimatları kullanarak güçlü bir şifre oluşturmaya çalışın. ...sıradan uzun şifreler listesine sahip bir insan veya bilgisayar için tahmin edilmesi hala kolay olabilir. Şifrenizin yazılı olduğu kağıtlar etkinlik sonunda toplanmayacaktır. Gruptaki diğer kişiler de bileceği için, bu şifreyi gerçek hesaplarınızdan birinde kesinlikle kullanmamanız tavsiye edilmektedir.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 </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işlem için öğrencilere beş dakika süre veriniz. Ardından sınıfta dolaşarak öğrencilere ürettikleri en güçlü şifre örneklerinin neler olduğunu sorunuz. Öğrencilere, oluşturdukları şifreleri doğrudan onlara bakmadan hatırlayıp hatırlayamadıklarını sorun.</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Bazı internet siteleri şifrenizin bu şartların birkaçını (veya tamamını) karşılamasını zorunlu kılarken, bazılarında bu tür kısıtlamalar bulunmamaktadır. Ayrıca, rastgele seçilmiş yaygın kelimelerden oluşan bir dizi kullanarak da şifreler oluşturabilirsiniz.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 aynı gruplar içinde kelime dizilerinden oluşan yeni şifreler üretmelerini sağlayınız. Hem güçlü hem de hatırlanması kolay olması için şifrenin en az dört kelimeden oluşması gerektiğini belirtiniz. Bu işlem için öğrencilere beş dakika süre veriniz. Ardından sınıfta dolaşarak öğrencilere şifre örneklerini sorunuz. Kağıdın etkinlik sonunda toplanmayacağını ve oluşturdukları şifrenin gerçek hesaplarında kullanılmaması gerektiğini öğrencilere tekrar hatırlatınız.</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Bazı internet siteleri, kimliğinizi doğrulamak için çok faktörlü (veya iki faktörlü) kimlik doğrulama adı verilen bir sistem kullanır. Bu siteler genellikle şifreyle birlikte girilmesi gereken tek kullanımlık bir kodu göndermek için kısa mesaj, bir uygulama veya e-posta kullanırlar.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yöntem, kırılması çok daha zor olan ek bir güvenlik katmanı sağlayarak hesaplarınızı çok daha güvenli hale getirebilir. Örneğin, bir kişinin hesabınıza giriş yapabilmesi için hem şifrenizi bilmesi hem de hesaba bağlı uygulamaya, cihaza veya e-posta adresine erişimi olması gerekir.</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Şifreleri Güvende Tutmak</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bilgisayarın veya insanın kırması çok zor bir şifre oluştursanız bile, o şifrenin zayıf kalmasına neden olabilecek başka faktörler de vardır.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Şifreleri zayıf kılan diğer faktörler neler olabilir? Aynı şifreyi birden fazla hesap için kullanmak, kişisel bilgiler içeren bir şifre belirlemek, aynı şifreyi yıllarca değiştirmemek veya şifreyi unutmak buna örnek olarak gösterilebilir.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Sizce şifrelerinizi ne sıklıkla değiştirmelisiniz?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İyi şifreler bile ele geçirilebilir veya çalınabilir; ancak kendinizi korumak için alabileceğiniz bazı önlemler bulunmaktadır. Hesabınızın bulunduğu bir internet sitesinde veri ihlali yaşanırsa, hem o sitedeki hem de benzer şifreler kullandığınız diğer tüm sitelerdeki şifrenizi mutlaka değiştirin. Uzun ve karmaşık çok sayıda şifreyi hatırlamak zor olabilir.</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"Gizlilik" Sizin İçin Ne Anlama Geliyor?</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Gizlilik Oyunu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 </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"Gizlilik Oyunu" çalışma kağıtlarını dağıtınız.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 </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Özellikle internete girdiğinizde ve mobil ya da diğer dijital cihazlarınızı kullandığınızda, her gün gizliliğinizle ilgili çeşitli kararlar alıyorsunuz. Çoğu zaman bu kararların her biri üzerinde uzun uzadıya düşünmuyor olabilirsiniz. Ancak tüm bu kararlar birleşerek size özgü gizlilik anlayışını oluşturur. Gizlilik başkalarının sizin hakkınızda ne bildiğini kontrol etme yeteneğidir. Bunu, kendiniz hakkında belirli bilgileri paylaşarak (adresinizi veya eğlenmek için neler yapmaktan hoşlandığınızı söylemek gibi) veya başkalarının yanındayken sergilediğiniz davranışlarla (arkadaşlarınızla bir mağazaya gidip en çok istediğiniz şeyi seçmek gibi) sağlarsınız.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Başkalarıyla aynı odada olsanız da çevrim içi görüşseniz de gizlilik her zaman önemlidir. Gizlilik tamamen sizin kişisel kararlarınıza dayanır. Sizin ve aileniz için gizliliğin ne anlama geldiği, bu gruptaki diğer kişiler ve onların aileleri için ifade ettiği anlamdan çok farklı olabilir. Neleri özel kabul ettiğimizin ve çevrim içi davranışlarımızın gizliliğimizi nasıl etkilediğinin daha fazla farkına varırsak, nasıl bir gizlilik istediğimiz konusunda daha sağlıklı kararlar verebiliriz.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Şimdi, gizlilik hakkındaki düşüncelerinizi ve hislerinizi değerlendirmenize yardımcı olacak kısa bir gizlilik oyunu oynayacağız (lütfen "Gizlilik Oyunu" çalışma kağıdına bakınız). Herkes kendi çalışma kağıdını dolduracak, ardından kağıdıyla birlikte sınıfta dolaşarak başka bir öğrenciyle tanışacaktır. Sonrasında diğer öğrenciyle birbirinize çalışma kağıdındaki bilgilerle ilgili sorular soracaksınız. Çalışma kağıdını diğer öğrencilere göstermeyiniz! Çalışma kağıtlarınız etkinlik sonunda toplanmayacaktır; isterseniz eve götürebilir veya çöpe atabilirsiniz.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 sohbette öğrenci karşı tarafın sorduğu sorulara en az üç cevap vermelidir. Öğrenciler üçten fazla cevap paylaşmayı da tercih edebilirler. Öğrenciler ayrıca hangi üç (veya daha fazla) bilgiyi paylaşacaklarına kendileri karar verebilirler. Her öğrenci ne kadar bilgi paylaşacaktır? Her öğrenci hangi bilgileri paylaşacaktır? Haydi dolaşalım ve konuşalım!</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 çalışma kağıdını doldurmasını sağlayınız. Ardından öğrencilere sınıfta dolaşıp birbirleriyle etkileşime girmeleri için 15 dakika süre tanıyınız. Daha sonra, aşağıdaki soruları kullanarak tüm grupla bir tartışma yürütünüz. Etkinliğin sonunda öğrencilerin çalışma kağıtlarını çöpe attıklarından veya yanlarına aldıklarından emin olunuz. Eğitmen olarak bu kağıtları toplamayınız.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Tartışma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  </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Hiç kimseyle paylaşmadığınız bilgiler oldu mu? Hangileriydi? Neden? </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Hangi bilgileri paylaştınız? Neden? </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Herkes ne paylaşacağı konusunda aynı kararları mı verdi? Neden güvenlidir veya neden değildir? </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Paylaşımda bulunduğunuz kişiye bağlı olarak, bu tür bilgileri neden daha fazla ya da daha az paylaşma ihtiyacı duyabilirsiniz? Ne zaman paylaşırdınız? </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etkinlik sırasında paylaştığınız ancak tanıdığınız herkesle asla paylaşmayacağınız bir şey oldu mu? Neden paylaşmazdınız? </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tür bilgiler herkese açık mıdır? Yoksa gizli midir? Neden? Bu durum herkes için aynı mıdır? </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Şifrelerinizi bir kağıda veya bilgisayarınızdaki bir belgeye yazmanın iyi bir fikir olduğunu düşünüyor musunuz? </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Neden veriyorsunuz veya neden vermiyorsunuz?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Birinin o kağıdı bulması veya bilgisayardaki dosyayı fark etmesi gibi olasılıklardan bahsediniz. Çözümlerden birinin, kullanıcıların şifrelerini kaydedip düzenlemelerine yardımcı olan bir şifre yöneticisi uygulaması kullanmak olduğunu açıklayınız.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 gün çeşitli internet sitelerinde birbirinden farklı birçok hesap kullanıyoruz. Her defasında her siteye tekrar giriş yapıp oturumu kapatmak karmaşık bir hal alabilir.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Daha önce bir site için tarayıcınızdaki "şifreyi kaydet" özelliğini kullandınız mı? Neden veriyorsunuz veya neden vermiyorsunuz?</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İnternet sitesinin sizin kim olduğunuzu nasıl hatırladığını biliyor musunuz?</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Açıklamalarını isteyiniz. Ardından sitelerin bir çerez (cookie) kaydederek oturum açtığınızı hatırlayabildiklerini açıklayınız. Çerezler, tekrar giriş yapmanıza gerek kalmadan sonraki ziyaretlerinizde sitenin sizi ve bilgisayarınızı tanımasına yardımcı olmak için bilgisayarınızda depolanan küçük dosyalardır. Ancak çerezler, internet siteleri arasında gezinirken sizi takip etmek için de kullanılabilir. Reklamların sizi hedeflemesinin bir yolu da budur.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Şifreyi kendi bilgisayarınıza kaydetmek güvenli midir?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Bilgisayarınızın bir açılış şifresi var mı? Bilgisayarı başkalarıyla ortak kullanıyorsanız ne olur?</a:t>
            </a: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durumda, şifre alanındaki şifreniz siyah noktalar veya yıldızlarla gizlenmiş olsa bile, bilgisayarınızı kullanan diğer kişiler şifrenizin ne olduğunu bulabilirler. Ekranda şifreyi açıkça göremiyor olmanız onun bir yerlerde saklanmadığı anlamına gelmez.</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 paylaşmanın uygun olduğu durumlar var mıdır? Ne zaman? Neden? Ebeveynlerin çocuklarının cep telefonu şifrelerini istemesi veya evdeki Wi-Fi ya da Netflix gibi bir hizmet için ortak/aile şifresi kullanılması buna örnek olabilir.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Şifrelerinizi kimseyle paylaşıyor musunuz? Paylaşılsanız kiminle ve neden?</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Biriyle yakın arkadaşsanız, size "Bana değer veriyorsan..." demesi şifrenizi onunla paylaşmanız için yeterli bir sebep olur muydu? Neden veriyorsunuz veya neden vermiyorsunuz?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EĞİTMEN NOTU</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örnek, öğrencilere insanların şifrelerini paylaşmanın uygun olduğunu düşünebileceği yaygın internet sitelerini göstermeyi amaçlamaktadır. Site örnekleri eğitim verdiğiniz bölgedeki yaygın platformları yansıtacak şekilde yerelleştirilebilir.</a:t>
            </a:r>
            <a:endParaRPr dirty="0">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Değer verdiğiniz biriyle şifrenizi paylaşmayı seçebilirsiniz; ancak birine değer vermek, onun çevrim içi hesaplarınıza tam erişim hakkını hak ettiği anlamına gelmez.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Paylaşmadan önce, bu ilişkinin zaman içinde nasıl değişebileceği de dahil olmak üzere o kişiyle olan ilişkiniz hakkında dikkatlice düşünün. Örneğin ebeveynle/vasiyle paylaşım yapmak, en yakın arkadaşınızla paylaşım yapmaktan çok farklı bir karardır.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şifreyi paylaştığınızda başınıza neler gelebilir? Birinin banka hesaplarınıza girmesi, internette sizin adınıza işlem yapması veya bazı sırlarınızı öğrenmesi olası sonuçlardandır.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hesaba ait şifreyi paylaşmış olsaydınız o hesabı artık farklı bir şekilde mi kullanırdınız?</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Başka birinin ne yaptığınızı görebileceği durumlarda, Netflix'te izlemeyeceğiniz veya e-postaya yazmayacağınız şeyler olur muydu?</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 paylaşımlı bir hesap kullanırken kendi davranışları üzerine düşünmelidirler. Çevrim içi faaliyetlerinin hesaptaki diğer kullanıcılar tarafından görülebileceğini hesaba katmalıdırlar.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Hesabınız (örneğin sosyal medya profiliniz) sizin sanal bir temsilinizse, başkalarının bu hesabı kullanmasına izin vermek doğru mudur?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Birinin sizmiş gibi davranarak arkadaşlarınıza mesaj atma ihtimalini tartışınız.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Kullandığınız cihazlardan herhangi birine şifrelerinizi kaydetmesine izin veriyor musunuz? Neden veriyorsunuz veya neden vermiyorsunuz? Bu durum şifrelerinizi kişisel telefonunuza veya bilgisayarınıza kaydetmenin güvenli olduğu anlamına mı geliyor? Telefonunuzu veya bilgisayarınızı bir arkadaşınıza ödünç verdiğinizde ne olur?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Aileniz veya arkadaşlarınızla ortak kullandığınız cihazlar var mı? O cihazda ortak bir hesap mı kullanıyorsunuz yoksa herkesin kendi profili mi var?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Okulda veya başka bir yerde "ortak/genel" kullanıma açık bir cihaz kullandığınız oluyor mu? Başka bir yerde yapabileceğiniz şeylerin aynısını o cihazda da yapıyor musunuz?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 ikili gruplara ayırınız.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Okulda veya başka bir ortak alanda bilgisayara girdiğinizde, başka birinin sosyal medya veya e-posta hesabının hala açık kaldığını hiç görüp görmediğinizi partnerinizle tartışın. Öğrencilerden o hesabı inceleyip incelemeyeceklerini veya başka bir şey yapıp yapmayacaklarını düşünmelerini isteyiniz.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Öğrencilere tartışmaları için beş dakika süre verin, ardından görüşlerini paylaşmalarını isteyin.  Grubu bu tür yetkisiz kullanımlar hakkında bir tartışmaya dahil ediniz.</a:t>
            </a: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Yetkisiz Hesap Erişimi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1.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1" u="none" strike="noStrike" cap="none" dirty="0">
                <a:solidFill>
                  <a:srgbClr val="158158"/>
                </a:solidFill>
                <a:latin typeface="Optimistic" panose="020B0503020203020204" pitchFamily="34" charset="0"/>
                <a:ea typeface="Arial"/>
                <a:cs typeface="Optimistic" panose="020B0503020203020204" pitchFamily="34" charset="0"/>
                <a:sym typeface="Arial"/>
              </a:rPr>
              <a:t>Lütfen unutmayın: Bu etkinliğin içeriğinin bir kısmı "1. Etkinlik: Şifrelerin Temelleri" bölümünde ele alınmıştır. Bu materyali tekrar edip etmeme veya atlama kararını tamamen size bırakıyoruz.</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Başkalarının şifrenizi bilmeden veya rastgele tahminlerle tutturmadan da hesabınıza erişmesi mümkündür. Birisi hakkınızda yeterince kişisel bilgiye sahipse, şifreniz hakkında isabetli tahminlerde bulunabilir veya şirket çalışanlarından birini bilgilerinizi vermeye ikna edebilir. Hesaplarınıza sızmak için herhangi bir teknoloji kullanmadıklarından, bu tür saldırılara sosyal korsanlık veya sosyal mühendislik adı verilir.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Herhangi bir internet sitesindeki şifrenizi unuttuysanız lütfen elinizi kaldırın. "Şifremi unuttum" butonuna tıkladığınızda ne oluyor? Olası cevaplar: İnternet sitesi genellikle güvenlik sorularının yanıtlarını ister veya sizinle bir telefon numarası ya da e-posta üzerinden iletişim kurmaya çalışır.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Sitenin sorduğu güvenlik sorularına neler örnek verilebilir? En sevilen yemek, doğum yeri, anne kızlık soyadı, en sevilen öğretmenin adı, bir aile üyesinin adı veya tutulan spor takımı gibi soruların, arkadaşlar veya tanıdıklar tarafından nasıl kolayca cevaplanabileceğini veya tahmin edilebileceğini açıklayınız.</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Hakkınızdaki bu tür bilgileri başka kimler biliyor olabilir?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şifreyi unuttuğunuzda site sizinle nasıl iletişim kurar? İletişim noktalarınıza başka kimlerin erişimi olabilir?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yabancı güvenlik sorularınıza verdiğiniz yanıtlarla bağlantılı kişisel bilgileri nasıl öğrenebilir? Sosyal medya paylaşımları, internette herkese açık bilgilerin aranması, defalarca tahminde bulunulması veya arkadaşlarınızla iletişime geçilmesi gibi örnekler verilebilir.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Kişisel bilgiler içeren sosyal medya paylaşımlarına neler örnek verilebilir? Örneğin; açıklamasına kedinizin adını yazdığınız bir Instagram gönderisi, konumu etiketlenmiş bir fotoğraf veya herkese açık olarak paylaşılan doğum günü kutlamaları.</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Biri hakkında daha fazla bilgi edinmek ve şifresini kırmak için Google'ı nasıl kullanabilirsiniz? Örnekler: Bir arama motoru size birinin doğum tarihi, en yakın arkadaşının adı, gittiği tüm okullar ve en sevdiği öğretmenle ilgili bir paylaşım gibi tüm kişisel detaylarını içeren sosyal medya hesabını gösterebilir; ya da bir internet gazetesi o kişinin okulu adına kazandığı bir yarışmanın, yanında öğretmeniyle çekilmiş fotoğrafını yayınlayabilir. Basit bir internet aramasıyla birinin en sevdiği öğretmenin adını ve diğer detayları kolayca bulabilirsiniz.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2.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Güvenlik sorularınızın yanıtlarını içeren bilgileri internette paylaşmak son derece tehlikeli olabilir. Yalnızca sizin bildiğiniz yanıtlara sahip güvenlik soruları seçtiğinizden emin olun.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Güvenlik soruları için, bir şifre yöneticisine kaydetmeniz veya hatırlaması kolay olması şartıyla sahte yanıtlar da uydurabilirsiniz. Siteler hesaba bağlı bir telefon numarası veya e-posta kullanarak kullanıcılarla iletişime geçebilirler. Kullanıcı şifresini unuttuğunda, siteler genellikle kullanıcının şifresini sıfırlaması için geçici bir şifre veya bir bağlantı sunarlar.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yöntem yeni şifre talep eden kişinin gerçekten hesap sahibi olduğundan emin olmak için güvenli midir?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Ya hesaba bağlı e-posta adresini de başkalarıyla paylaşıyorsanız? Olası cevaplar: Şifre sıfırlama bağlantısı yöntemi çoğu zaman güvenlidir ancak hesabınızı veya şifrenizi başka biriyle paylaşıyorsanız bu sizi riske atar.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Sosyal korsanlık insanların doğrudan sizinle iletişime geçip bilgilerinizi vermeniz için sizi kandırmaya çalışmasıyla gerçekleştirilebilir. Bazen dolandırıcılar size başka biriymiş (bir arkadaş, aile üyesi veya banka görevlisi) gibi davranarak e-posta gönderir ve kimliğinizi doğrulamak bahanesiyle (doğum tarihiniz gibi) önemli bilgileri paylaşmanızı isterler. Bu daha sinsi bir şekilde de yapılabilir; örneğin birisi arkadaşınızın sosyal medya hesabını ele geçirip size (ve muhtemelen birçok kişiye) mesaj atarak doğum gününüzü veya nerede büyüdüğünüzü sorabilir. Arkadaşınızdan garip görünen mesajlar alırsanız, bu içeriği gerçekten onun gönderip göndermediğini teyit etmek için (sosyal medya platformu dışında bir kanaldan) ona ulaşmak isteyebilirsiniz.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Gerçekmiş gibi görünen e-posta veya siteler kullanılarak yapılan saldırılara oltalama (phishing) adı verilir ve bu durum kimlik hırsızlığına yol açabilir. Örneğin bir kimlik hırsızı adınıza kredi kartları çıkarıp kullanabilir ve bu ileride kredi kartı almanızı zorlaştırabilir. Oltalama hırsızın sizin yerinize geçmesine, daha fazla bilgiye erişmesine, e-postalarınızı karıştırmasına, sizmişsiniz gibi davranarak arkadaşlarınıza mesaj atmasına veya paranızı çalmasına olanak tanıyabilir. Ayrıca bu süreçte hırsız bilmediğiniz yeni bir şifre oluşturarak sizi kendi hesabınızdan tamamen engelleyebilir.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Ödev</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Öğrencilerden aşağıdaki soruları yanıtlamalarını ve yanıtlarını metin veya görsel formatta "Şifreler Hakkında Bilgi Edinme" çalışma kağıdına eklemelerini isteyiniz.</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sonraki şifre oluşturma işleminizde bu dersten edindiğiniz hangi üç bilgiyi uygulayacaksınız?</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Şifrenizi başkasıyla paylaşmanın uygun olduğunu düşündüğünüz bir durum nedir?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Şifrenizi başka biriyle güvenli bir şekilde paylaşmak için kullanabileceğiniz üç strateji nedir?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şifrenin yanlış ellere geçmesi durumunda ne gibi sorunlar çıkabileceğine dair üç örnek nedir?</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DERSİN AMACI</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 herkese açık Wi-Fi ağlarını, bunların faydalarını ve risklerini öğreneceklerdir. Daha spesifik olarak, çevrelerindeki şifresiz (güvensiz) Wi-Fi ağlarını ayırt etmeyi, bunları kullanmanın getirdiği risk-fayda dengesini anlamayı ve şifresiz bir ağa ne zaman bağlanılıp kullanılacağı konusunda bilinçli kararlar almayı öğreneceklerdir.</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TAHMİNİ SÜRE</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1 Saat 30 Dakika</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TEMEL SORULAR</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Herkese açık bir Wi-Fi ağına bağlandığınızda bilgileriniz ne ölçüde güvendedir? </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Herkese açık Wi-Fi kullanmanın riskleri ve faydaları arasındaki dengeyi nasıl kuruyorsunuz? </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MATERYALLER</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"Bağlantı Güvenliği" Çalışma Kağıdı </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"Bağlantı Güvenliği" Çalışma Kağıdı - Eğitmen Kopyası </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HAZIRLIK</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 öğrenci için bir çalışma kağıdı yazdırılmalıdır.</a:t>
            </a:r>
            <a:endParaRPr dirty="0">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Font typeface="Arial"/>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İçeriği öğrencilerin deneyimlerine ve yerel bağlama uyarlama imkanları mevcuttur. Bu fırsatlar "Eğitmen Notu" olarak işaretlenmiştir. Dersten önce içeriği okumanızı ve örnekleri hazırlamanızı öneririz.</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İSTEĞE BAĞLI: </a:t>
            </a: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ISTE DIGCITCOMMIT YETKİNLİĞİ</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DİKKATLİ: Çevrim içi eylemlerimin farkındayım; çevrim içi ortamda hem kendi güvenliğimi sağlamayı hem de başkaları için güvenli alanlar oluşturmayı biliyorum.</a:t>
            </a:r>
            <a:endParaRPr dirty="0">
              <a:solidFill>
                <a:schemeClr val="dk2"/>
              </a:solidFill>
              <a:latin typeface="Optimistic" panose="020B0503020203020204" pitchFamily="34" charset="0"/>
              <a:cs typeface="Optimistic" panose="020B0503020203020204" pitchFamily="34" charset="0"/>
            </a:endParaRPr>
          </a:p>
          <a:p>
            <a:pPr marL="171450" marR="0" lvl="0" indent="-101600" algn="l" rtl="0">
              <a:lnSpc>
                <a:spcPct val="100000"/>
              </a:lnSpc>
              <a:spcBef>
                <a:spcPts val="0"/>
              </a:spcBef>
              <a:spcAft>
                <a:spcPts val="0"/>
              </a:spcAft>
              <a:buClr>
                <a:srgbClr val="000000"/>
              </a:buClr>
              <a:buSzPts val="1100"/>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p:txBody>
      </p:sp>
      <p:sp>
        <p:nvSpPr>
          <p:cNvPr id="308" name="Google Shape;308;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Wi-Fi Nedir?</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1.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İnternete girmek için hangi cihazları kullanabiliyorsunuz?</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cihazlar internete nasıl bağlanıyor?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Wi-Fi, cihazları internete bağlamanın en yaygın yollarından biridir. Wi-Fi, cihazları fiziksel veya kablolu bir bağlantı olmadan birbirine bağlamak için radyo sinyallerini kullanır.</a:t>
            </a:r>
            <a:endParaRPr dirty="0">
              <a:latin typeface="Optimistic" panose="020B0503020203020204" pitchFamily="34" charset="0"/>
              <a:cs typeface="Optimistic" panose="020B0503020203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tr" sz="1100" b="1" i="0" u="sng" strike="noStrike" dirty="0">
                <a:latin typeface="Optimistic" panose="020B0503020203020204" pitchFamily="34" charset="0"/>
                <a:ea typeface="Arial"/>
                <a:cs typeface="Optimistic" panose="020B0503020203020204" pitchFamily="34" charset="0"/>
                <a:sym typeface="Arial"/>
              </a:rPr>
              <a:t>Sunum Notları:</a:t>
            </a:r>
            <a:endParaRPr dirty="0">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sz="1100" b="1" i="0" u="sng" strike="noStrike" cap="none" dirty="0">
              <a:solidFill>
                <a:srgbClr val="000000"/>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lvl="0" indent="0" algn="l" rtl="0">
              <a:lnSpc>
                <a:spcPct val="100000"/>
              </a:lnSpc>
              <a:spcBef>
                <a:spcPts val="0"/>
              </a:spcBef>
              <a:spcAft>
                <a:spcPts val="0"/>
              </a:spcAft>
              <a:buSzPts val="1100"/>
              <a:buNone/>
            </a:pPr>
            <a:r>
              <a:rPr lang="tr" sz="1100" b="0" i="0" u="none" strike="noStrike" cap="none" dirty="0">
                <a:solidFill>
                  <a:srgbClr val="000000"/>
                </a:solidFill>
                <a:latin typeface="Optimistic" panose="020B0503020203020204" pitchFamily="34" charset="0"/>
                <a:ea typeface="Arial"/>
                <a:cs typeface="Optimistic" panose="020B0503020203020204" pitchFamily="34" charset="0"/>
                <a:sym typeface="Arial"/>
              </a:rPr>
              <a:t>Evinizde internete bağlamak istediğiniz üç adet dizüstü bilgisayarınız olduğunu hayal edin. Bunu yapmak için aşağıdakilere ihtiyacınız olacaktır:</a:t>
            </a:r>
            <a:endParaRPr dirty="0">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1" i="0" u="none" strike="noStrike" cap="none" dirty="0">
                <a:solidFill>
                  <a:srgbClr val="000000"/>
                </a:solidFill>
                <a:latin typeface="Optimistic" panose="020B0503020203020204" pitchFamily="34" charset="0"/>
                <a:ea typeface="Arial"/>
                <a:cs typeface="Optimistic" panose="020B0503020203020204" pitchFamily="34" charset="0"/>
                <a:sym typeface="Arial"/>
              </a:rPr>
              <a:t>Erişim noktası (Access Point):</a:t>
            </a:r>
            <a:r>
              <a:rPr lang="tr" sz="1100" b="0" i="0" u="none" strike="noStrike" cap="none" dirty="0">
                <a:solidFill>
                  <a:srgbClr val="000000"/>
                </a:solidFill>
                <a:latin typeface="Optimistic" panose="020B0503020203020204" pitchFamily="34" charset="0"/>
                <a:ea typeface="Arial"/>
                <a:cs typeface="Optimistic" panose="020B0503020203020204" pitchFamily="34" charset="0"/>
                <a:sym typeface="Arial"/>
              </a:rPr>
              <a:t> Erişim noktası, Wi-Fi sinyali yayan ve internete erişim sağlayan her türlü donanımdır.  İnternete bağlanabilmeleri için cihazlarınızın bu sinyalleri alması gerekir. Bazen bir erişim noktasının (AP) yaydığı kablosuz sinyale bağlanmak ve bunu kullanmak için özel bir izne (ör. kullanıcı adı ve şifre) ihtiyacınız olabilir.</a:t>
            </a:r>
            <a:endParaRPr dirty="0">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1" i="0" u="none" strike="noStrike" cap="none" dirty="0">
                <a:solidFill>
                  <a:srgbClr val="000000"/>
                </a:solidFill>
                <a:latin typeface="Optimistic" panose="020B0503020203020204" pitchFamily="34" charset="0"/>
                <a:ea typeface="Arial"/>
                <a:cs typeface="Optimistic" panose="020B0503020203020204" pitchFamily="34" charset="0"/>
                <a:sym typeface="Arial"/>
              </a:rPr>
              <a:t>Bir yönlendirici (Router)</a:t>
            </a:r>
            <a:r>
              <a:rPr lang="tr" sz="1100" b="0" i="0" u="none" strike="noStrike" cap="none" dirty="0">
                <a:solidFill>
                  <a:srgbClr val="000000"/>
                </a:solidFill>
                <a:latin typeface="Optimistic" panose="020B0503020203020204" pitchFamily="34" charset="0"/>
                <a:ea typeface="Arial"/>
                <a:cs typeface="Optimistic" panose="020B0503020203020204" pitchFamily="34" charset="0"/>
                <a:sym typeface="Arial"/>
              </a:rPr>
              <a:t>: Yönlendirici, belirli bir konumdaki (okulunuz veya eviniz gibi) tüm cihazlar (ör. bilgisayarlar, tabletler, cep telefonları) arasında bir ağ oluşturan donanımdır. Genellikle yönlendiricilerin içine entegre edilmiş bir erişim noktası bulunur. Yönlendiricilerin sınırlı (genellikle kısa) bir menzili vardır. Bu nedenle cihazınız yönlendiriciden çok uzaktaysa Wi-Fi sinyali zayıflar veya bağlantı tamamen kesilir. Ayrıca yönlendirici ile aranızda bir engel (örneğin bir bina veya tuğla duvar) bulunması da sinyal gücünü düşürecektir. Bir yönlendiriciye bağlanmak ağa erişim sağlasa da, bu her zaman internete erişebileceğiniz anlamına gelmez. Ağdaki birden fazla cihazın internete bağlanabilmesi için yönlendiricinin bir modeme bağlı olması gerekmektedir.</a:t>
            </a:r>
            <a:endParaRPr dirty="0">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1" i="0" u="none" strike="noStrike" cap="none" dirty="0">
                <a:solidFill>
                  <a:srgbClr val="000000"/>
                </a:solidFill>
                <a:latin typeface="Optimistic" panose="020B0503020203020204" pitchFamily="34" charset="0"/>
                <a:ea typeface="Arial"/>
                <a:cs typeface="Optimistic" panose="020B0503020203020204" pitchFamily="34" charset="0"/>
                <a:sym typeface="Arial"/>
              </a:rPr>
              <a:t>Modem:</a:t>
            </a:r>
            <a:r>
              <a:rPr lang="tr" sz="1100" b="0" i="0" u="none" strike="noStrike" cap="none" dirty="0">
                <a:solidFill>
                  <a:srgbClr val="000000"/>
                </a:solidFill>
                <a:latin typeface="Optimistic" panose="020B0503020203020204" pitchFamily="34" charset="0"/>
                <a:ea typeface="Arial"/>
                <a:cs typeface="Optimistic" panose="020B0503020203020204" pitchFamily="34" charset="0"/>
                <a:sym typeface="Arial"/>
              </a:rPr>
              <a:t> Modem, internete erişmenizi sağlamak için İnternet Servis Sağlayıcınızla (İSS) aranızdaki bağlantıyı kuran ve sürdüren cihazdır.  Bulunduğunuz konumun dışından gelen sinyalleri bilgisayarınızın ve diğer dijital cihazlarınızın okuyabileceği sinyallere dönüştürür.</a:t>
            </a:r>
            <a:endParaRPr dirty="0">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Optimistic" panose="020B0503020203020204" pitchFamily="34" charset="0"/>
              <a:ea typeface="Arial"/>
              <a:cs typeface="Optimistic" panose="020B0503020203020204" pitchFamily="34" charset="0"/>
              <a:sym typeface="Arial"/>
            </a:endParaRPr>
          </a:p>
          <a:p>
            <a:pPr marL="158750" lvl="0" indent="0" algn="l" rtl="0">
              <a:lnSpc>
                <a:spcPct val="100000"/>
              </a:lnSpc>
              <a:spcBef>
                <a:spcPts val="0"/>
              </a:spcBef>
              <a:spcAft>
                <a:spcPts val="0"/>
              </a:spcAft>
              <a:buSzPts val="1100"/>
              <a:buNone/>
            </a:pPr>
            <a:r>
              <a:rPr lang="tr" sz="1100" b="0" i="0" u="none" strike="noStrike" cap="none" dirty="0">
                <a:solidFill>
                  <a:srgbClr val="000000"/>
                </a:solidFill>
                <a:latin typeface="Optimistic" panose="020B0503020203020204" pitchFamily="34" charset="0"/>
                <a:ea typeface="Arial"/>
                <a:cs typeface="Optimistic" panose="020B0503020203020204" pitchFamily="34" charset="0"/>
                <a:sym typeface="Arial"/>
              </a:rPr>
              <a:t>Tipik bir kurulumda erişim noktası ve yönlendirici, ethernet kablosu adı verilen özel bir kabloyla modeme fiziksel olarak bağlanan tek bir cihazdır. İnsanların "kablolu" internet bağlantısı derken kastettikleri şey tam olarak budur. Mobil cihazlar, özellikle okul veya ev ağına bağlı olmadıklarında internete bağlanmak için hücresel bağlantı da kullanabilirler. Hücresel bağlantılar, bir yönlendiriciden (router) çok daha geniş bir kapsama alanına sahip kablosuz radyo sinyali türüdür. Hücresel bağlantılar, mobil cihazınızı internete bağlamak için baz istasyonları adı verilen özel alıcı-vericiler kullanırlar.</a:t>
            </a:r>
            <a:br>
              <a:rPr lang="tr" sz="1100" b="0" i="0" u="none" strike="noStrike" cap="none" dirty="0">
                <a:solidFill>
                  <a:srgbClr val="000000"/>
                </a:solidFill>
                <a:latin typeface="Optimistic" panose="020B0503020203020204" pitchFamily="34" charset="0"/>
                <a:ea typeface="Arial"/>
                <a:cs typeface="Optimistic" panose="020B0503020203020204" pitchFamily="34" charset="0"/>
                <a:sym typeface="Arial"/>
              </a:rPr>
            </a:br>
            <a:endParaRPr dirty="0">
              <a:latin typeface="Optimistic" panose="020B0503020203020204" pitchFamily="34" charset="0"/>
              <a:cs typeface="Optimistic" panose="020B0503020203020204" pitchFamily="34" charset="0"/>
            </a:endParaRPr>
          </a:p>
          <a:p>
            <a:pPr marL="457200" marR="0" lvl="0" indent="-228600" algn="l" rtl="0">
              <a:lnSpc>
                <a:spcPct val="100000"/>
              </a:lnSpc>
              <a:spcBef>
                <a:spcPts val="0"/>
              </a:spcBef>
              <a:spcAft>
                <a:spcPts val="0"/>
              </a:spcAft>
              <a:buClr>
                <a:srgbClr val="000000"/>
              </a:buClr>
              <a:buSzPts val="1100"/>
              <a:buFont typeface="Arial"/>
              <a:buNone/>
            </a:pPr>
            <a:endParaRPr dirty="0">
              <a:latin typeface="Optimistic" panose="020B0503020203020204" pitchFamily="34" charset="0"/>
              <a:cs typeface="Optimistic" panose="020B0503020203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2.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Wi-Fi kullanmanın avantajları nelerdir?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Wi-Fi kullanmanın bazı dezavantajları neler olabilir?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Kablolu internet bağlantısına kıyasla Wi-Fi kullanırken herhangi bir güvenlik endişesi olduğunu düşünüyor musunuz? Neden?</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binadan çıkarken telefonunuzdaki Wi-Fi bağlantısı neden kesilir?</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Wi-Fi Ağı Seçimi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Ücretsiz Wi-Fi ağlarının tümü güvenli midir? Neden güvenlidir veya neden değildir?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Bazen hangi ücretsiz Wi-Fi ağını kullanmak istediğinize dair size çeşitli seçenekler sunulur. Yanlış ağa bağlanmanın ciddi riskler taşıdığını unutmamak önemlidir. Örneğin, şifresiz (güvensiz) Wi-Fi ağları, bağlanmak için herhangi bir şifre gerektirmeyen ağlardır. Şifresiz bir ağa bağlıysanız, aynı ağdaki diğer kişilerin bilgilerinizi görmesi ihtimal dahilindedir. Ağ üzerinden gönderdiğiniz bilgileri çalabilir veya neler yaptığınızı izleyebilirler.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Diğer yandan güvenli ve güvenilir Wi-Fi ağları; şifre gerektiren, şifreleme özelliği etkinleştirilmiş olan ve bağlandığınız ağın gerçekten o adı temsil ettiğinden emin olduğunuz ağlardır. Örneğin okulunuzun ağının adını taklit eden bir ağa giriş yapmak, hesap bilgilerinizin açığa çıkmasına neden olabilir. Bu nedenle, en yüksek korumayı sunan ağlar güvenli ve güvenilir olanlardır.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Dikkate alınması gereken bir diğer husus da Wi-Fi ağının bağlamı veya bulunduğu konumdur. Örneğin sinemadayken Wi-Fi bağlantısı aradığınızda telefonunuzda okulunuzun ağının adını görürseniz, bu ağın okulunuzun ağını taklit ederek şüphelenmeyen öğrencilerin şifrelerini toplamaya çalıştığını (spoofing) düşünebilirsiniz.</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 korumalı bir Wi-Fi ağı kurarken, ağ sahibi yönlendiricinin şifreleme protokolünü etkinleştirmeyi seçmelidir. Yaygın şifreleme protokolleri Wired Equivalent Privacy (WEP), Wi-Fi Protected Access (WPA), veya WPA2'dir. Bu protokoller, ağ üzerinden kablosuz olarak gönderilen bilgilerin şifrelenmesini (veya "karmaşıklaştırılmasını") sağlar.</a:t>
            </a:r>
            <a:endParaRPr b="0"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 </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Az önce de duyduğunuz gibi, insanlar neleri paylaşıp neleri paylaşmayacakları konusunda farklı kararlar verdiler. Ayrıca bu seçimleri yaparken farklı gerekçeleri vardı. Az önce yaptığımız sadece bir oyundu. Ancak gerçek hayatta da her gün bu tür kararlar alıyoruz. Sosyal medyada belirli fotoğrafları paylaşıp paylaşmamaya karar veriyoruz. E-posta adresi gibi belirli iletişim bilgilerimizin sosyal medya hesaplarımızda herkese açık olup olmamasına biz karar veriyoruz. Verdiğimiz kararlar en yakın arkadaşımızın verdiği kararlardan ve hatta kendi geçen ay verdiğimiz kararlardan bile farklı olabilir. Farklı zamanlarda aynı kararları versek bile gerekçelerimiz değişmiş olabilir. Bu çeşitli kararlar ve gerekçeler bizim kişisel gizlilik anlayışımızı yansıtır.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Basitçe ifade etmek gerekirse gizlilik kendimizle ilgili bilgileri nasıl yöneteceğimize dair seçimlerimizdir. Bu bilgiler kimliğimizin, etkinliklerimizin, tercihlerimizin, rutinlerimizin ve hayatımızın diğer yönlerinin birer parçası olabilir. Günümüzün dijital dünyasında, kendimizle ilgili bilgileri başkalarıyla paylaşmak için eskisinden çok daha fazla imkan bulunuyor. Bu nedenle kendi gizlilik anlayışımızın farkına varmamız ve bu anlayıştan memnun olup olmadığımızı düşünmemiz büyük önem taşıyor.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 </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Gizlilik oyunundaki ve günlük hayatınızdaki davranışlarınıza dayanarak, gizliliğia nasıl tanımlarsınız? Neden? </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Tüm gizli bilgiler aynı zamanda birer sır mıdır? Olası cevap: Her zaman değil. </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extLst>
      <p:ext uri="{BB962C8B-B14F-4D97-AF65-F5344CB8AC3E}">
        <p14:creationId xmlns:p14="http://schemas.microsoft.com/office/powerpoint/2010/main" val="24376802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Şifreleme, gönderdiğiniz bilgilerin korsanlar tarafından görülmesini zorlaştırmak için oluşturulmuştur. Bununla birlikte, bu protokollerin (WEP, WPA ve WPA2) tamamının siber saldırılara karşı savunmasız kalabildiği görülmüştür. Bu nedenle, internet üzerinden bilgi aktarırken aynı zamanda güvenli web bağlantılarına da güvenmek önemlidir.</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HTTPS, internet üzerinden aktarılan verileri şifrelemek için internet siteleri tarafından kullanılan bir standarttır. Şifreleme, herhangi bir üçüncü tarafın bağlantınızdaki verileri kolayca görmesini engelleyebilir. Ek bir güvenlik katmanı sağlar ve kullandığınız URL'nin önüne "https://" eklenerek (ör. https://www.mysite.com) herhangi bir tarayıcıda kullanılabilir. Ancak tüm siteler HTTPS'yi desteklemez.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Hassas bilgilerinizi (ör. şifreler, ATM kartı bilgileri, mobil bankacılık şifresi) yalnızca HTTPS:// ön ekine sahip internet sayfalarında girmelisiniz. Çoğu popüler tarayıcıda, HTTPS bağlantılarını belirtmek için adres çubuğunun yanında kilit şeklinde güvenlik göstergeleri bulunur. Ancak ne yazık ki HTTPS güvende olduğunuzu garanti etmez; bazı kötü amaçlı siteler de HTTPS'yi destekleyebilir. HTTPS bağlantıyı güvence altına alır ancak internet sitesinin güvenilir olduğunu garanti etmez.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Güvenli Yuva Katmanı (SSL) / Aktarım Katmanı Güvenliği (TLS) SSL/TLS, tıpkı gerçek anahtarlar gibi çalışan dijital şifreleme anahtarları kullanır. Bir kağıda arkadaşınız için bir sır yazsaydınız, o kağıdı bulan herkes sırrınızı görebilirdi. Bunun yerine, ona bizzat bir anahtarın kopyasını verdiğinizi ve daha sonra sırlarınızı sadece o anahtarla açılan kilitli kutularda gönderdiğinizi hayal edin. Birisi kutuyu ele geçirse bile, anahtarı olmadan sırrınızı öğrenmesi çok zor olurdu. Eğer birisi kutuyu benzer görünümlü başka bir kutuyla değiştirmeye çalışsaydı, anahtarınızın o kutuyu açmadığını fark ederdiniz. SSL/TLS de aynı mantıkla çalışır, ancak bunu bir internet sitesi ile yapar.</a:t>
            </a:r>
            <a:endParaRPr b="0"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Tarayıcı güvenlik göstergeleri ayrıca Genişletilmiş Doğrulama (EV) sertifika bilgilerini de iletir. EV sertifikaları, kimliklerini bir sertifika yetkilisine doğrulayan internet sitelerine verilir. Tarayıcılarda EV göstergesi bazen adres çubuğunun yanında sitenin adı veya tescil eden kurum şeklinde görünür. Belirli bir sitenin içeriğinden şüpheleniyorsanız, "Sertifikayı Görüntüle" seçeneğine tıklayarak sertifikadaki URL ile tarayıcıdaki URL'nin eşleşip eşleşmediğini kontrol edebilirsiniz.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(Projeksiyon ekranında öğrencilere “Sertifikayı Görüntüle” seçeneğinin nasıl bulunacağını uygulamalı olarak göstermek faydalı olabilir.)  Buna nasıl erişileceği tarayıcıdan tarayıcıya değişiklik gösterir. Örneğin Chrome'da, "Görünüm" altında "Geliştirici"ye ve ardından "Geliştirici Araçları"na tıklayın. "Geliştirici Araçları"ndan "Güvenlik" sekmesine tıklayıp ardından "Sertifikayı Görüntüle"yi seçin.)</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Yeni bir ağa bağlanırken neleri göz önünde bulundurmalısınız? </a:t>
            </a:r>
            <a:endParaRPr dirty="0">
              <a:solidFill>
                <a:schemeClr val="dk2"/>
              </a:solidFill>
              <a:latin typeface="Optimistic" panose="020B0503020203020204" pitchFamily="34" charset="0"/>
              <a:cs typeface="Optimistic" panose="020B0503020203020204" pitchFamily="34" charset="0"/>
            </a:endParaRPr>
          </a:p>
          <a:p>
            <a:pPr marL="914400" marR="0" lvl="1"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Olası cevaplar arasında ağın konumu (veya sahibinin kim olduğu), erişim durumu (ağa başka kimlerin bağlı olduğu) ve faaliyetler (ağda neler yaptığınız) yer alabilir.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Evinde Wi-Fi veya internet bağlantısı olan var mı?</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Evet diyenler için; evinizdeki Wi-Fi ağının sahibi kim? Okulda? Kafedeki ağın sahibi kim? </a:t>
            </a:r>
            <a:endParaRPr dirty="0">
              <a:latin typeface="Optimistic" panose="020B0503020203020204" pitchFamily="34" charset="0"/>
              <a:cs typeface="Optimistic" panose="020B0503020203020204" pitchFamily="34" charset="0"/>
            </a:endParaRPr>
          </a:p>
          <a:p>
            <a:pPr marL="914400" marR="0" lvl="1" indent="-298450" algn="l" rtl="0">
              <a:lnSpc>
                <a:spcPct val="100000"/>
              </a:lnSpc>
              <a:spcBef>
                <a:spcPts val="0"/>
              </a:spcBef>
              <a:spcAft>
                <a:spcPts val="0"/>
              </a:spcAft>
              <a:buClr>
                <a:srgbClr val="000000"/>
              </a:buClr>
              <a:buSzPts val="1100"/>
              <a:buFont typeface="Courier New"/>
              <a:buChar char="o"/>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Evinizdeki Wi-Fi ağının sahibi ebeveynleriniz/vasilerinizdir; okuldaki ağın sahibi okul yöneticileri veya müdürdür; kafedeki ağın sahibi ise o kafenin işletmecisidir.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kişileri şahsen tanıyor musunuz?</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kişilere güveniyor musunuz?</a:t>
            </a:r>
            <a:endParaRPr dirty="0">
              <a:solidFill>
                <a:schemeClr val="dk2"/>
              </a:solidFill>
              <a:latin typeface="Optimistic" panose="020B0503020203020204" pitchFamily="34" charset="0"/>
              <a:cs typeface="Optimistic" panose="020B0503020203020204" pitchFamily="34" charset="0"/>
            </a:endParaRPr>
          </a:p>
          <a:p>
            <a:pPr marL="914400" marR="0" lvl="1"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 bu kişilere duydukları güven seviyelerinin nasıl farklılaşabileceği üzerine bir tartışmaya yönlendiriniz.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Wi-Fi ağını sağlayan kişiyi tanımalı ve ona güvenmelisiniz. Bazen ağın sahibinin kim olduğunu, ağın SSID'sini (hizmet seti kimliği) kullanarak belirleyebilirsiniz. Hizmet Seti Tanımlayıcısı (SSID), bağlanmaya çalıştığınızda görebileceğiniz bir Wi-Fi ağına verilen addır. SSID genellikle ağın kime ait olduğunu ve ağla ilgili diğer detayları belirtmek için kullanılır. Ancak dikkatli olun, çünkü (nasıl yapılacağını bilen) hemen herkes bir SSID oluşturabilir. Örneğin birisi okulda kullandığınız ağın adıyla (SSID) tamamen aynı bir ağ adı oluşturabilir. Bu, kullanıcı adlarını ve şifreleri toplamak amacıyla bilinen ve güvenilen bir ağın taklit edilmesine bir örnektir.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Ağı kimin sağladığını bilmek o ağın güvenli olup olmadığını belirlemenize yardımcı olabilir. Eğer ağ, güvendiğiniz bir kişiye veya kuruma aitse bağlanırken kendinizi muhtemelen rahat hissedersiniz. Ancak tanımadığınız bir ağ ise bağlanmamalısınız; zira bağlandığınız yönlendiricinin kime ait olduğunu bilmiyorsunuz demektir.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Ağdaki tüm trafik yönlendiriciden geçtiği için, ağ sahibi internet trafiğinizi izliyor veya kaydediyor olabilir.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Wi-Fi'ye bağlandığınızda cihazınız yerel bir cihaz ağına bağlanır ve o yerel ağ da geniş internet dünyasına açılır. Cihazınız bu ağla bilgi alışverişinde bulunduğundan bağlandığınız diğer cihazlara (yani ağdaki diğer tüm cihazlara) güvenmeniz son derece önemlidir. Bu durum tıpkı para ödüllü bir yarışma için gruplara ayrılmaya benzer; hem iyi bir performans sergilemeleri hem de kazandığınızda parayla kaçmamaları için takımınızdaki herkese güvendiğinizden emin olmak istersiniz.</a:t>
            </a: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Ağda bir şifre kullanılması, ağa kimlerin bağlanabileceğini sınırlayabilir. Bu sayede (aileniz, arkadaşlarınız veya kafedeki diğer müşteriler olsun) ağda kimlerin olduğu hakkında tamamen açık bir ağa kıyasla daha net bir fikre sahip olursunuz.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Şüpheli görünen bir ağa katılıp katılmama kararınız tamamen çevrim içi güvenlik söz konusu olduğunda ne tür riskleri göze alabileceğinize bağlıdır. Kendinize şu soruyu sorabilirsiniz: "Hesabımın ele geçirilme ihtimali ile mevcut bir ağa bağlanmanın getirdiği rahatlık arasındaki dengeyi nasıl kurmalıyım?"</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EĞİTMEN NOTU</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Bazı durumlarda, diğer kamusal alanlarda da herkese açık Wi-Fi bağlantısı bulunabilir. Lütfen dersi işlerken bu örnekleri öğrencilerinizin yerel bağlamına uygun hale getiriniz. Bu örneğin amacı, öğrencilerin internete nasıl ve nerede bağlandıkları konusunda eleştirel düşünmelerini sağlamaktır.</a:t>
            </a: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br>
              <a:rPr lang="tr" dirty="0">
                <a:solidFill>
                  <a:schemeClr val="dk2"/>
                </a:solidFill>
                <a:latin typeface="Optimistic" panose="020B0503020203020204" pitchFamily="34" charset="0"/>
                <a:cs typeface="Optimistic" panose="020B0503020203020204" pitchFamily="34" charset="0"/>
              </a:rPr>
            </a:b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Evdeki Wi-Fi ağınızı kullanarak internetten haber veya blog okumalı mısınız? Okulda? Kafede? Havalimanında?</a:t>
            </a:r>
            <a:endParaRPr dirty="0">
              <a:solidFill>
                <a:schemeClr val="dk2"/>
              </a:solidFill>
              <a:latin typeface="Optimistic" panose="020B0503020203020204" pitchFamily="34" charset="0"/>
              <a:cs typeface="Optimistic" panose="020B0503020203020204" pitchFamily="34" charset="0"/>
            </a:endParaRPr>
          </a:p>
          <a:p>
            <a:pPr marL="914400" lvl="1"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internet sayfasının içeriğinin genellikle hassas bir bilgi olmadığını açıklayınız. Bunu muhtemelen herhangi bir ağ üzerinde rahatlıkla yapabilirsiniz.</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ATM kart numaranızı veya mobil bankacılık şifrenizi evdeki Wi-Fi ağınızı kullanarak göndermeli misiniz? Okulda? Kafede? Havalimanında?</a:t>
            </a:r>
            <a:endParaRPr dirty="0">
              <a:solidFill>
                <a:schemeClr val="dk2"/>
              </a:solidFill>
              <a:latin typeface="Optimistic" panose="020B0503020203020204" pitchFamily="34" charset="0"/>
              <a:cs typeface="Optimistic" panose="020B0503020203020204" pitchFamily="34" charset="0"/>
            </a:endParaRPr>
          </a:p>
          <a:p>
            <a:pPr marL="914400" lvl="1"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Bunu yapmanın neden kafede veya havalimanında değil de evdeki Wi-Fi ağı üzerinden yapılmasının daha güvenli olduğu üzerine bir tartışma başlatınız. Ayrıca okuldaki ağ muhtemelen güvenilir olsa da, bu tür bilgilerin son derece hassas olması nedeniyle risk almaya değmeyebileceğini tartışınız.</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Kişisel e-postalarınızı evdeki Wi-Fi ağınızı kullanarak kontrol etmeli misiniz? Okulda? Kafede? Havalimanında?</a:t>
            </a:r>
            <a:endParaRPr dirty="0">
              <a:solidFill>
                <a:schemeClr val="dk2"/>
              </a:solidFill>
              <a:latin typeface="Optimistic" panose="020B0503020203020204" pitchFamily="34" charset="0"/>
              <a:cs typeface="Optimistic" panose="020B0503020203020204" pitchFamily="34" charset="0"/>
            </a:endParaRPr>
          </a:p>
          <a:p>
            <a:pPr marL="914400" lvl="1"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E-posta hesabının içeriğine bağlı olarak bunu yapmanın muhtemelen en güvenli yolunun ev ağı üzerinden bağlanmak olduğunu tartışınız. Örneğin bazı kişilerin farklı amaçlarla kullandıkları birden fazla e-posta hesabı vardır (örneğin bir hesap tanıtım/promosyon e-postaları için kullanılırken, diğer hesap arkadaşlara ve aileye yönelik e-postalar içindir).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Şifreler ve banka bilgileri de dahil olmak üzere hassas bilgilerin, paylaşılan açık bir ağ yerine SSL/TLS kullanan siteler üzerinden, özel ve güvenli bir ağda gönderilmesi veya görüntülenmesi çok daha doğru olacaktır. Bu tür özel bilgileri tanımadığınız veya güvenmediğiniz kişiler tarafından kullanılan ortak bir ağdayken paylaşmanız veya bunlara erişmeniz büyük bir risk oluşturur.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bilginin ne kadar hassas olup olmadığı tam olarak net olmayabilir; çünkü gizlilik kendi başınıza vermeniz gereken tamamen kişisel bir karardır. Ağa bağlanıp bağlanmamanız gerektiğini belirlemek için her durumu kendi bağlamında değerlendirmek önemlidir. Bağlanıp bağlanmamaya karar vermeden önce kendinize ağın sahibine veya ağa bağlı diğer kişilere güvenip güvenmediğinizi, internette hangi faaliyeti yürüteceğinizi ve hangi bilgileri paylaşacağınızı sorun.</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b="0"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Güvenli ve Güvensiz Ağlar</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1.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1" u="none" strike="noStrike" cap="none" dirty="0">
                <a:solidFill>
                  <a:srgbClr val="158158"/>
                </a:solidFill>
                <a:latin typeface="Optimistic" panose="020B0503020203020204" pitchFamily="34" charset="0"/>
                <a:ea typeface="Arial"/>
                <a:cs typeface="Optimistic" panose="020B0503020203020204" pitchFamily="34" charset="0"/>
                <a:sym typeface="Arial"/>
              </a:rPr>
              <a:t>Lütfen unutmayın: Bu etkinliğin içeriğinin bir kısmı "2. Etkinlik: Wi-Fi Ağı Seçimi" bölümünde ele alınmıştır. Bu materyali tekrar edip etmeme veya atlama kararını tamamen size bırakıyoruz.</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Daha önce de belirttiğimiz gibi şifresiz (güvensiz) Wi-Fi ağları, giriş yapmak için herhangi bir şifre gerektirmeyen ağlardır. Güvensiz ağların kullanımı, ağ üzerinden gönderdiğiniz ve aldığınız veriler için bir risk oluşturur.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Güvenli Wi-Fi ağları ise bir şifre gerektiren ve şifreleme özelliği etkinleştirilmiş olan ağlardır. Şifrelemeyi etkinleştirip etkinleştirmemeye ağı kuran kişi karar verir.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Şifreleme, ağ üzerinden gönderdiğiniz ve aldığınız bilgileri karmaşıklaştırır; böylece aynı Wi-Fi ağındaki bir korsanın ne gönderip aldığınızı görmesi çok daha zorlaşır.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Ancak bir ağın şifreli olması verilerinizin tamamen güvende olduğu anlamına gelmez. Güvensiz bir ağ kullanmaktan kesinlikle daha güvenlidir; ancak kararlı bir korsan bilgilerinize erişmenin bir yolunu yine de bulabilir.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Wi-Fi ağları için üç yaygın şifreleme protokolü bulunmaktadır. Bunlar Wired Equivalent Privacy (WEP), Wi-Fi Protected Access (WPA) veya WPA2 olarak bilinir. WEP ve WPA artık güncelliğini yitirmiştir ve bu protokollere dayanan ağların güvensiz olduğu kabul edilmelidir.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Ayrıca WPA2'nin de siber saldırılara karşı savunmasız kalabildiği görülmüştür. Bilgilerinizin en üst düzeyde korunduğundan emin olmak için kullandığınız internet sitelerinin SSL/TLS kullanılarak şifrelenip şifrelenmediğini kontrol ediniz.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Kullandığınız şifre korumalı bir ağa örnek verebilecek olan var mı?</a:t>
            </a:r>
            <a:endParaRPr dirty="0">
              <a:solidFill>
                <a:schemeClr val="dk2"/>
              </a:solidFill>
              <a:latin typeface="Optimistic" panose="020B0503020203020204" pitchFamily="34" charset="0"/>
              <a:cs typeface="Optimistic" panose="020B0503020203020204" pitchFamily="34" charset="0"/>
            </a:endParaRPr>
          </a:p>
          <a:p>
            <a:pPr marL="914400" marR="0" lvl="1"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Evlerindeki Wi-Fi, okulun Wi-Fi ağı ve restoranlar veya süpermarketler/alışveriş merkezleri gibi bazı kamusal alanlardaki Wi-Fi ağları buna örnek olarak gösterilebilir.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Kullandığınız şifresiz (güvensiz) bir ağa örnek verebilecek olan var mı? Peki ya güvenli ağlara verebileceğiniz örnekler?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Cihazınızdaki ağ veya kablosuz bağlantı ayarlarını inceleyerek bir Wi-Fi ağının şifreli olup olmadığını kontrol edebilirsiniz.</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sz="1100" b="1"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2.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dersten önce, farklı işletim sistemlerinde Wi-Fi ağ şifreleme türlerinin nasıl kontrol edileceğini incelemek için internette bir araştırma yapınız. Ardından, bir ağın ne tür bir şifreleme kullandığının nasıl bulunacağını öğrencilere uygulamalı olarak gösteriniz. Örneğin macOS'te Sistem Tercihleri -&gt; Ağ -&gt; Wi-Fi'yi seçin -&gt; ilgili Ağ adını seçin adımlarını izleyin. Wi-Fi sekmesinin altında, bilinen ağların bir listesi ve hangi şifreleme türünün kullanıldığını gösteren bir sütun bulunacaktır.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 bağlantı aynı güvenlik seviyesinde değildir. Bir ağ şifresiz olduğunda ağa herkes bağlanabilir ve ağın kontrolünün kimde olduğu belirsizdir. Şifresiz bir ağa katılmak sizi savunmasız bırakır; çünkü bir SSL/TLS bağlantısı kullanmıyorsanız internet trafiğiniz (sayfalar, şifreler vb.) gibi gönderdiğiniz ve aldığınız bilgiler ağdaki herkes tarafından potansiyel olarak görüntülenebilir.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Öğrencilerinizin teknik bilgi düzeyine bağlı olarak, Wi-Fi kullanırken ek bir güvenlik katmanı olarak Sanal Özel Ağların (VPN) kullanımı hakkında konuşmak isteyebilirsiniz.</a:t>
            </a: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Bağlantı Güvenliğini Tanımlama</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 ikişerli veya üçerli gruplara ayırınız. "Bağlantı Güvenliği" çalışma kağıtlarını dağıtınız ve her gruba bir senaryo veriniz. Senaryoları tartışmaları için öğrencilere beş dakika süre tanıyınız. Daha sonra gruplardan yanıtlarını paylaşmalarını isteyiniz.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Ödev</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Sıradan bir gününüzün zaman çizelgesini çizin ve bağlandığınız Wi-Fi ağlarını işaretleyin.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Zaman çizelgesinde gösterilen bu ağlardan iki tanesini seçin ve her biri için ağı kısaca anlatan birer paragraf yazın. Ağa başka kimler bağlı? Ne kadar güvenli?</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Ayrıca, seçtiğiniz bu iki ağ için, onlara bağlanmanın ne gibi avantajlar sunduğunu ve beraberinde getirebileceği olası riskleri açıklayın.</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DERSİN AMACI</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 hakkınızda bilgi toplamak için güvenlik açıklarını kullanmaya çalışabilecek kötü niyetli çevrim içi kullanıcılar hakkında bilgi edineceklerdir. Öğrenciler çevrim içi olmanın risklerini tanımlayabilecek, daha güvenli davranışlar sergilemek için stratejiler geliştirebilecek, istenmeyen (spam) mesajları tespit edebilecek ve şifrelerini kimlerin isteyebileceğini açıklayabileceklerdir.</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TAHMİNİ SÜRE</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1 Saat 15 Dakika</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TEMEL SORU</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Dijital teknolojileri kullanırken bilgilerinizin, cihazlarınızın ve varlıklarınızın (ör. şifreleriniz) güvende olup olmadığını nasıl anlarsınız? </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MATERYALLER</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“Spam” Çalışma Kağıdı  </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"Spam" Çalışma Kağıdı - Eğitmen Kopyası </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HAZIRLIK</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 öğrenci için bir çalışma kağıdı yazdırılmalıdır.</a:t>
            </a:r>
            <a:endParaRPr dirty="0">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Font typeface="Arial"/>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İçeriği öğrencilerin deneyimlerine ve yerel bağlama uyarlama imkanları mevcuttur. Bu fırsatlar "Eğitmen Notu" olarak işaretlenmiştir. Dersten önce içeriği okumanızı ve örnekleri hazırlamanızı öneririz.</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İSTEĞE BAĞLI: </a:t>
            </a: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ISTE DIGCITCOMMIT YETKİNLİĞİ</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DİKKATLİ: Çevrim içi eylemlerimin farkındayım; çevrim içi ortamda hem kendi güvenliğimi sağlamayı hem de başkaları için güvenli alanlar oluşturmayı biliyorum.</a:t>
            </a:r>
            <a:endParaRPr dirty="0">
              <a:solidFill>
                <a:schemeClr val="dk2"/>
              </a:solidFill>
              <a:latin typeface="Optimistic" panose="020B0503020203020204" pitchFamily="34" charset="0"/>
              <a:cs typeface="Optimistic" panose="020B0503020203020204" pitchFamily="34" charset="0"/>
            </a:endParaRPr>
          </a:p>
        </p:txBody>
      </p:sp>
      <p:sp>
        <p:nvSpPr>
          <p:cNvPr id="373" name="Google Shape;373;p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Çevrim İçi Riskler</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İnterneti kullanırken, sadece bir internet sayfasına girerek, çevrim içi iletişim kurarak veya veri indirerek bile kendinizi çeşitli risklere maruz bırakabilirsiniz. İnternette gezinirken girdiğiniz sitelerin, aynı ağdaki kişilerin ve hatta üçüncü tarafların konumunuzu veya hakkınızdaki diğer bilgileri tespit etmesi bazen mümkündür.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Kişisel bilgilerinizi ele geçirmek için çevrim içi güvenlik açıklarından kimler faydalanmak isteyebilir? </a:t>
            </a:r>
            <a:endParaRPr dirty="0">
              <a:solidFill>
                <a:schemeClr val="dk2"/>
              </a:solidFill>
              <a:latin typeface="Optimistic" panose="020B0503020203020204" pitchFamily="34" charset="0"/>
              <a:cs typeface="Optimistic" panose="020B0503020203020204" pitchFamily="34" charset="0"/>
            </a:endParaRPr>
          </a:p>
          <a:p>
            <a:pPr marL="914400" marR="0" lvl="1"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Olası cevaplar arasında kötü niyetli bilgisayar korsanları, devlet gözetimi vb. yer alabilir.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İnternette gezinirken, kötü niyetli korsanların da tıpkı internet servis sağlayıcıları gibi hakkınızda veri toplaması olasıdır. Bu riski azaltmak için sizinle erişmeye çalıştığınız internet siteleri arasında güvenli bir bağlantı kullanmalısınız. Bağlantınız ne olursa olsun, birçok site kullanım alışkanlıklarınızı farklı platformlar üzerinden takip etmeye çalışır. Kim olduğunuzu anlamak için tarayıcınızı, konumunuzu ve diğer kullanım şekillerinizi izleyebilirler.</a:t>
            </a:r>
            <a:endParaRPr b="0"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Kötü niyetli korsanlar neden çevrim içi bilgilerinize erişmeye çalışabilir?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İnsanlar ne tür bilgiler arıyorlar?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Giriş yapmadığınız bir site neden kim olduğunuzu takip etmek istesin? </a:t>
            </a:r>
            <a:endParaRPr dirty="0">
              <a:solidFill>
                <a:schemeClr val="dk2"/>
              </a:solidFill>
              <a:latin typeface="Optimistic" panose="020B0503020203020204" pitchFamily="34" charset="0"/>
              <a:cs typeface="Optimistic" panose="020B0503020203020204" pitchFamily="34" charset="0"/>
            </a:endParaRPr>
          </a:p>
          <a:p>
            <a:pPr marL="914400" lvl="1"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Kişisel olarak tanımlanabilen her türlü bilgi ve satılabilecek ya da maddi kazanç sağlamak amacıyla kullanılabilecek bilgiler bunlara örnek olarak gösterilebilir.</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Kötü amaçlı yazılımın (malware) ne olduğunu bilen var mı? Neler yapabilir?</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Arial"/>
                <a:ea typeface="Arial"/>
                <a:cs typeface="Arial"/>
                <a:sym typeface="Arial"/>
              </a:rPr>
              <a:t>Sunum Notları</a:t>
            </a:r>
            <a:endParaRPr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Arial"/>
                <a:ea typeface="Arial"/>
                <a:cs typeface="Arial"/>
                <a:sym typeface="Arial"/>
              </a:rPr>
              <a:t>ÖĞRENCİLERİNİZE ŞUNLARI AKTARIN</a:t>
            </a:r>
            <a:endParaRPr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Arial"/>
                <a:ea typeface="Arial"/>
                <a:cs typeface="Arial"/>
                <a:sym typeface="Arial"/>
              </a:rPr>
              <a:t>Örneğin doğum tarihiniz, günlüğünüze yazdıklarınız gibi bir sır olmayabilir. Dünyada doğum tarihinizi bilen ve ebeveynleriniz/vasileriniz veya doktorunuz gibi bunu bilmesi gereken pek çok insan vardır. Ancak bir şeyin sır olmaması onu kişisel ve gizli olarak algılamanıza engel değildir. Çoğumuz doğum tarihimizi herkesin bilmesini istemeyiz; çünkü bunu yalnızca bize yakın olan veya bilmek için özel bir nedeni olan kişilerin sahip olması gereken bir bilgi olarak görürüz. Bizim hakkımızda kimin neyi ne zaman ve neden bilmesi gerektiğine dair aldığımız bu tür kararlar gizliliğin temelini oluşturur. </a:t>
            </a:r>
            <a:endParaRPr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Arial"/>
                <a:ea typeface="Arial"/>
                <a:cs typeface="Arial"/>
                <a:sym typeface="Arial"/>
              </a:rPr>
              <a:t>ÖĞRENCİLERİNİZE ŞUNLARI SORUN </a:t>
            </a:r>
            <a:endParaRPr sz="1100" b="0" i="0" u="none" strike="noStrike" cap="none" dirty="0">
              <a:solidFill>
                <a:schemeClr val="dk2"/>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Arial"/>
                <a:ea typeface="Arial"/>
                <a:cs typeface="Arial"/>
                <a:sym typeface="Arial"/>
              </a:rPr>
              <a:t>Sır olmasa da iyi tanımadığınız veya yeni tanıştığınız kişilerden gizli tutmak isteyebileceğiniz başka şeyler var mı? Telefon numaraları, e-posta adresleri, fotoğraflar, videolar vb. buna örnek olarak gösterilebilir. </a:t>
            </a:r>
            <a:endParaRPr dirty="0">
              <a:solidFill>
                <a:schemeClr val="dk2"/>
              </a:solidFil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Arial"/>
                <a:ea typeface="Arial"/>
                <a:cs typeface="Arial"/>
                <a:sym typeface="Arial"/>
              </a:rPr>
              <a:t>Ebeveynlerinizden/vasilerinizden veya arkadaşlarınızdan saklayabileceğiniz bazı şeyler var mı? </a:t>
            </a:r>
            <a:endParaRPr dirty="0">
              <a:solidFill>
                <a:schemeClr val="dk2"/>
              </a:solidFil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Arial"/>
                <a:ea typeface="Arial"/>
                <a:cs typeface="Arial"/>
                <a:sym typeface="Arial"/>
              </a:rPr>
              <a:t>Peki ya öğretmenlerinizden veya diğer eğitmenlerden? Okuldaki notlarınız, Instagram hesabınız, günlüğünüz gibi şeyler örnek verilebilir. </a:t>
            </a:r>
            <a:endParaRPr dirty="0">
              <a:solidFill>
                <a:schemeClr val="dk2"/>
              </a:solidFil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Arial"/>
                <a:ea typeface="Arial"/>
                <a:cs typeface="Arial"/>
                <a:sym typeface="Arial"/>
              </a:rPr>
              <a:t>Kendi kişisel gizlilik anlayışınız hakkında sizi şaşırtan bir şey fark ettiniz mi? </a:t>
            </a:r>
            <a:endParaRPr dirty="0">
              <a:solidFill>
                <a:schemeClr val="dk2"/>
              </a:solidFil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Arial"/>
                <a:ea typeface="Arial"/>
                <a:cs typeface="Arial"/>
                <a:sym typeface="Arial"/>
              </a:rPr>
              <a:t>ÖĞRENCİLERİNİZE ŞUNLARI AKTARIN </a:t>
            </a:r>
            <a:endParaRPr sz="1100" b="0" i="0" u="none" strike="noStrike" cap="none" dirty="0">
              <a:solidFill>
                <a:schemeClr val="dk2"/>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Arial"/>
                <a:ea typeface="Arial"/>
                <a:cs typeface="Arial"/>
                <a:sym typeface="Arial"/>
              </a:rPr>
              <a:t>Bugün dersi bitirdikten sonra Gizlilik Oyunu çalışma kağıdını yanınıza alabilirsiniz! Gizlilik hakkında daha fazla düşünmeye başladığınıza göre, artık her gün kendi gizlilik anlayışınızı eyleme dökebileceğiniz sayısız fırsatla karşılaşacaksınız.</a:t>
            </a:r>
            <a:br>
              <a:rPr lang="tr" sz="1100" b="0" i="0" u="none" strike="noStrike" cap="none" dirty="0">
                <a:solidFill>
                  <a:srgbClr val="158158"/>
                </a:solidFill>
                <a:latin typeface="Arial"/>
                <a:ea typeface="Arial"/>
                <a:cs typeface="Arial"/>
                <a:sym typeface="Arial"/>
              </a:rPr>
            </a:br>
            <a:endParaRPr dirty="0">
              <a:solidFill>
                <a:schemeClr val="dk2"/>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Kötü amaçlı yazılım (malware), bilgisayarınızda gizlice çalışan zararlı kodlardır. Bazı kötü amaçlı yazılımlar; sabit diskinizden tarayıcı verilerinize kadar, yerel bilgisayarınızın her yerinden veri toplayabilir. Ayrıca korsanların bilgisayarınızın kontrolünü ele geçirerek onu istedikleri gibi kullanmalarına da olanak tanıyabilir. Ancak kötü amaçlı yazılımların çoğu daha basittir; banka gibi güvenli portalları taklit eden siteler veya para kazanmak amacıyla tarayıcınıza reklam yerleştiren uzantılar gibi.</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Kendinizi kötü amaçlı yazılımlara, casusluğa veya izlenmeye karşı korumak için neler yapabilirsiniz?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br>
              <a:rPr lang="tr" dirty="0">
                <a:solidFill>
                  <a:schemeClr val="dk2"/>
                </a:solidFill>
                <a:latin typeface="Optimistic" panose="020B0503020203020204" pitchFamily="34" charset="0"/>
                <a:cs typeface="Optimistic" panose="020B0503020203020204" pitchFamily="34" charset="0"/>
              </a:rPr>
            </a:b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Bağlantılara, reklamlara veya sosyal medya paylaşımlarına tıklarken dikkatli olun.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URL adresi beklediğiniz adresle eşleşiyor mu? </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Adresi kendiniz tekrar yazdığınızda veya siteyi arattığınızda aynı sayfaya ulaşıyor musunuz? </a:t>
            </a: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İyi bir temel kural şudur: Önemli bir hesaba (Google, Facebook, Twitter veya banka hesapları gibi) ait her giriş sayfası SSL/TLS ile korunmalıdır. Doğru URL'yi yazdığınızda SSL/TLS, aynı ağdaki bir korsanın size sahte bir site göndermesini çok zorlaştırır; aksi takdirde bunu yapmak oldukça basit olabilirdi.</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platformlarda bir kodlama hatası varsa, bazı internet siteleri kişisel bilgilerinize veya çevrim içi hesaplarınıza erişmek için kod çalıştırabilir. Daha sonra başkalarına istenmeyen mesajlar (spam) göndermek için sizin hesaplarınızı kullanabilirler.</a:t>
            </a: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5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Yazılımları yalnızca güvenilir kaynaklardan indirin veya yükleyin; çalıştırılabilir dosyaları (.exe, .pkg, .sh, .dll veya .dmg uzantılı olanlar) indirirken son derece dikkatli olun. Yürütülebilir dosyalar (executables), bir eylemi gerçekleştirecek her şeydir. Bazen bunlar zararlı işlemler olabilir. Örneğin birisi, birinin sabit diskini silmek veya sahte bir tarayıcı yüklemek için çalıştırılabilir bir metin yazabilir. Bu nedenle içerikleri yalnızca güvendiğiniz kaynaklardan yüklemelisiniz.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Kötü amaçlı yazılımları çalıştırmanızı önlemek için antivirüs programları kullanabilirsiniz. Bazı antivirüs yazılımları bilgisayarınızla birlikte gelir (örneğin Windows için Microsoft Security Essentials); Apple bilgisayarlarındaki gibi bazı işletim sistemleri ise güvenilmeyen kaynaklardan yazılım yüklenmesini engelleyen güvenlik ayarlarına sahiptir.  Bu ayarları devre dışı bırakmadan önce çok dikkatli düşünün.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Ayrıca sitelerin kim olduğunuzu anlamasını veya sizi takip etmesini zorlaştıran, eklentileri engelleyen tarayıcı uzantılarını kullanmayı da düşünebilirsiniz. Bununla birlikte, aynı uzantı, sitelerin video oynatma gibi bazı işlevlerini de engelleyebilir. Tarayıcı uzantılarını yükleyip yüklememe kararınız, tercihlerinize ve çevrim içi güvenlik açısından vermeye hazır olduğunuz tavizlere bağlıdır. Kendinize şu tür sorular sorabilirsiniz: Takip edilmek beni ne kadar rahatsız ediyor? Gizliliğim benim için ne kadar değerli? (Örneğin tarayıcı uzantısı video oynatan bir eklentiyi engelliyorsa) Bu içeriği izlemeyi ne kadar istiyorum?</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5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Güvenlik Araçları</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EĞİTMEN NOTU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etkinliğin içeriğinin bir kısmı "4. Ders: Herkese Açık Wi-Fi" bölümünde ele alınmıştır. Bu materyali tekrar edip etmeme veya atlama kararını tamamen size bırakıyoruz.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İnterneti kullanırken güvende olup olmadığınızı biliyor musunuz?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Gerekli önlemleri almadan kendinizi bu çevrim içi risklere (önceki bölümde açıklanan risklere) karşı başarılı bir şekilde korumanız imkansız olmasa da oldukça zordur.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Ayrıca sürekli olarak yeni çevrim içi riskler ortaya çıkmaktadır; bu nedenle her zaman tetikte olmak önemlidir.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Birisi sizi, internet sitesinin aslında önemli bir internet sitesi olduğuna ikna ederse neler yapabilir?</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risklerden kaçınmak veya bunları azaltmak için kullanabileceğiniz bazı araçlar mevcuttur. Bunlardan herhangi birini bilen var mı?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HTTPS, internet üzerinden aktarılan verileri şifrelemek için internet siteleri tarafından kullanılan bir standarttır. Şifreleme, herhangi bir üçüncü tarafın bağlantınızdaki verileri kolayca görmesini engelleyebilir. Ek bir güvenlik katmanı sağlar ve kullandığınız URL'nin önüne "https://" eklenerek (ör. https://www.mysite.com) herhangi bir tarayıcıda kullanılabilir. Ancak tüm siteler HTTPS'yi desteklemez.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Hassas bilgilerinizi (ör. şifreler, ATM kartı bilgileri, mobil bankacılık şifresi) yalnızca HTTPS:// ön ekine sahip internet sayfalarında girmelisiniz. Mümkün olan her durumda HTTPS kullandığınızdan emin olmak için çeşitli yazılım araçlarından faydalanabilirsiniz. Çoğu popüler tarayıcıda, HTTPS bağlantılarını belirtmek için adres çubuğunun yanında kilit şeklinde güvenlik göstergeleri bulunur. Ancak ne yazık ki HTTPS güvende olduğunuzu garanti etmez; bazı kötü amaçlı siteler de HTTPS'yi destekleyebilir. HTTPS bağlantıyı güvence altına alır ancak internet sitesinin güvenilir olduğunu garanti etmez.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Güvenli Yuva Katmanı (SSL) / Aktarım Katmanı Güvenliği (TLS) SSL/TLS, tıpkı gerçek anahtarlar gibi çalışan dijital şifreleme anahtarları kullanır. Bir kağıda arkadaşınız için bir sır yazsaydınız, o kağıdı bulan herkes sırrınızı görebilirdi. Bunun yerine, ona bizzat bir anahtarın kopyasını verdiğinizi ve daha sonra sırlarınızı sadece o anahtarla açılan kilitli kutularda gönderdiğinizi hayal edin. Birisi kutuyu ele geçirse bile, anahtarı olmadan sırrınızı öğrenmesi çok zor olurdu. Eğer birisi kutuyu benzer görünümlü başka bir kutuyla değiştirmeye çalışsaydı, anahtarınızın o kutuyu açmadığını fark ederdiniz. SSL/TLS de aynı mantıkla çalışır, ancak bunu bir internet sitesi ile yapar.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Tarayıcı güvenlik göstergeleri ayrıca Genişletilmiş Doğrulama (EV) sertifika bilgilerini de iletir. EV sertifikaları, kimliklerini bir sertifika yetkilisine doğrulayan internet sitelerine verilir. Tarayıcılarda EV göstergesi bazen adres çubuğunun yanında sitenin adı veya tescil eden kurum şeklinde görünür. Belirli bir sitenin içeriğinden şüpheleniyorsanız, "Sertifikayı Görüntüle" seçeneğine tıklayarak sertifikadaki URL ile tarayıcıdaki URL'nin eşleşip eşleşmediğini kontrol edebilirsiniz.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(Projeksiyon ekranında öğrencilere "Sertifikayı Görüntüle" seçeneğinin nasıl bulunacağını göstermek faydalı olabilir. Buna nasıl erişileceği tarayıcıdan tarayıcıya değişiklik gösterir. Örneğin Chrome'da, "Görünüm" altında "Geliştirici"ye ve ardından "Geliştirici Araçları"na tıklayın. "Geliştirici Araçları"ndan "Güvenlik" sekmesine tıklayıp ardından "Sertifikayı Görüntüle"yi seçin.)</a:t>
            </a:r>
            <a:endParaRPr b="0"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tr" sz="1100" b="1" i="0" u="sng" strike="noStrik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lvl="0" indent="0" algn="l" rtl="0">
              <a:lnSpc>
                <a:spcPct val="100000"/>
              </a:lnSpc>
              <a:spcBef>
                <a:spcPts val="0"/>
              </a:spcBef>
              <a:spcAft>
                <a:spcPts val="0"/>
              </a:spcAft>
              <a:buSzPts val="1100"/>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Güvenilmeyen kaynaklardan yazılım çalıştırmamanın yanı sıra, antivirüs programları güvenilmeyen sayfaları ziyaret etmenizi ve kötü amaçlı yazılımları indirmenizi de engelleyebilir. "Oltalama" (phishing) eylemi temel olarak güvenilir bir kurummuş gibi davranan bir dolandırıcı tarafından e-posta üzerinden gerçekleştirilir. Ardından e-posta yoluyla göndermenizi veya sahte bir siteye girmenizi umarak sizden şifrenizi isterler. Spam filtreleri, bu e-postaların bazılarının gelen kutunuzda görünmesini engelleyebilir. Spam filtrelerini daha etkili hale getirmek için, gelen kutunuza düşen şüpheli e-postaları mutlaka "spam" olarak işaretleyin.</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lvl="0" indent="0" algn="l" rtl="0">
              <a:lnSpc>
                <a:spcPct val="100000"/>
              </a:lnSpc>
              <a:spcBef>
                <a:spcPts val="0"/>
              </a:spcBef>
              <a:spcAft>
                <a:spcPts val="0"/>
              </a:spcAft>
              <a:buSzPts val="1100"/>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Bilgisayarınıza zararlı dosyaları yanlışlıkla indirmenizi önlemek için ne gibi adımlar atabilirsiniz?</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lvl="0" indent="0" algn="l" rtl="0">
              <a:lnSpc>
                <a:spcPct val="100000"/>
              </a:lnSpc>
              <a:spcBef>
                <a:spcPts val="0"/>
              </a:spcBef>
              <a:spcAft>
                <a:spcPts val="0"/>
              </a:spcAft>
              <a:buSzPts val="1100"/>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lvl="0" indent="0" algn="l" rtl="0">
              <a:lnSpc>
                <a:spcPct val="100000"/>
              </a:lnSpc>
              <a:spcBef>
                <a:spcPts val="0"/>
              </a:spcBef>
              <a:spcAft>
                <a:spcPts val="0"/>
              </a:spcAft>
              <a:buSzPts val="1100"/>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İndirdiğiniz dosyalara güvenilir sitelerden eriştiğinizi her zaman iki kez kontrol edin. Tanımadığınız e-posta eklerini açarken, açılır pencerelere ve hata mesajlarına tıklarken son derece dikkatli olun. Ayrıca bilgisayarınıza güvenilir kötü amaçlı yazılımdan koruma (anti-malware) programları yüklemeyi de düşünebilirsiniz.</a:t>
            </a:r>
            <a:endParaRPr b="0"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 Paylaşımı </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 </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Sizce bir şifreyi paylaşmak ne zaman uygundur? </a:t>
            </a:r>
            <a:endParaRPr dirty="0">
              <a:solidFill>
                <a:schemeClr val="dk2"/>
              </a:solidFill>
              <a:latin typeface="Optimistic" panose="020B0503020203020204" pitchFamily="34" charset="0"/>
              <a:cs typeface="Optimistic" panose="020B0503020203020204" pitchFamily="34" charset="0"/>
            </a:endParaRPr>
          </a:p>
          <a:p>
            <a:pPr marL="914400" marR="0" lvl="1"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Olası cevaplar arasında paylaşılan hesaplar (ör. Netflix) veya evdeki Wi-Fi yer alabilir. </a:t>
            </a:r>
            <a:endParaRPr dirty="0">
              <a:solidFill>
                <a:schemeClr val="dk2"/>
              </a:solidFill>
              <a:latin typeface="Optimistic" panose="020B0503020203020204" pitchFamily="34" charset="0"/>
              <a:cs typeface="Optimistic" panose="020B0503020203020204" pitchFamily="34" charset="0"/>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Şifrenizi paylaşmanın ne gibi riskleri olabilir? </a:t>
            </a:r>
            <a:endParaRPr dirty="0">
              <a:solidFill>
                <a:schemeClr val="dk2"/>
              </a:solidFill>
              <a:latin typeface="Optimistic" panose="020B0503020203020204" pitchFamily="34" charset="0"/>
              <a:cs typeface="Optimistic" panose="020B0503020203020204" pitchFamily="34" charset="0"/>
            </a:endParaRPr>
          </a:p>
          <a:p>
            <a:pPr marL="914400" marR="0" lvl="1"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Kötü niyetli biri şifrenizi ele geçirirse hesabınız hacklenebilir (kırılabilir). Şifrenizi paylaşmak, bir başkasının erişim sağlama olasılığını artırır. Eğer aynı şifre başka sitelerde de kullanılıyorsa, oralara da erişebilirler.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EĞİTMEN NOTU</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örnek, öğrencilere insanların şifrelerini paylaşmanın uygun olduğunu düşünebileceği yaygın internet sitelerini göstermeyi amaçlamaktadır. Şifre örnekleri eğitim verdiğiniz bölgedeki yaygın şifreleri yansıtacak şekilde yerelleştirilebilir. </a:t>
            </a:r>
            <a:endParaRPr dirty="0">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Giriş için şifre gerektiren uygulama dışında şifrenizi kimseyle paylaşmamanız standart bir uygulamadır. Daha önce de açıklandığı gibi oltalama, birini kandırarak şifresini paylaşmasını sağlama eylemidir.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Bununla birlikte bazı kişiler hesabınızın tehlikede olabileceğini iddia ederek hesaplarınıza erişmek için açıkça şifrenizi isteyebilirler. Bu kişilerin bazıları (örneğin hesabınızda kafanızı karıştıran bir şeye bakmanıza yardımcı olmak isteyen bir arkadaşınız gibi) iyi niyetli olsa da, özellikle bu şifreyi birden fazla hesap için kullanıyorsanız şifrenizi paylaşmak hiç akıllıca değildir. Eğer illa bir şifreyi paylaşmayı planlıyorsanız o şifrenin başka hiçbir yerde kullanılmadığından emin olun ve erişimi paylaşmak için bir şifre yöneticisi kullanın.</a:t>
            </a: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Bazen şifrelerinizi isteyen kişiler ebeveynleriniz, öğretmenleriniz veya işvereniniz gibi tanıdığınız ve güvendiğiniz yetişkinler olabilir. Bu yetişkinleri tanıyor ve onlara güveniyor olsanız bile, bu talebi neden dilediklerini ve şifrelerinizi nasıl yöneteceklerini açıkça konuşmak genellikle herkes (hem sizin hem de onlar) için olumlu bir deneyim olacaktır. Özellikle aileniz dışındaki yetişkinlere şifrelerinizi neden onlara vermeniz gerektiğini doğrudan sormak iyi bir fikirdir.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Şahsen tanımadığınız aile dışından bir yetişkinden şifre talebi geldiğinde, nazik ve net sorular sormak özellikle önemlidir. Bir polis memuru veya başka bir devlet görevlisi sizden sosyal medya şifrelerinizi isterse sakinliğinizi koruyun ve saygılı davranın. Herhangi bir sorun olup olmadığını ve bu talebi neden yaptıklarını sorun.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Ebeveyn/vasi, öğretmen, işveren, emniyet görevlisi, devlet memuru veya başka bir yetişkinin talebinin koşullarına bağlı olarak şifrelerinizi onlara vermeniz gerekebilir. Şifrelerinizi vermenizi gerektirecek durumlar arasında, bunu yapmanızı zorunlu kılan bir kanun veya kuralın olması ya da alacağınız yardımın faydasının şifre paylaşımının risklerinden daha ağır bastığına dair kanaatiniz yer alır.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Bir yetişkinden şifrelerinizi isteyen bir talep alırsanız ve bu talep sizi herhangi bir şekilde rahatsız ederse, ideal olarak bu talebe yanıt vermeden önce derhal bir ebeveyne/vasiye veya güvendiğiniz başka bir yetişkine danışın.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EĞİTMEN NOTU</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Bulunduğunuz bölgedeki kural ve yasalara dayanarak yukarıdaki örneği yerel bağlamınıza uyarlamayı değerlendirin.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Hangi koşullar altında şifrenizi çevrim içi olarak paylaşmalısınız? </a:t>
            </a:r>
            <a:endParaRPr dirty="0">
              <a:solidFill>
                <a:schemeClr val="dk2"/>
              </a:solidFill>
              <a:latin typeface="Optimistic" panose="020B0503020203020204" pitchFamily="34" charset="0"/>
              <a:cs typeface="Optimistic" panose="020B0503020203020204" pitchFamily="34" charset="0"/>
            </a:endParaRPr>
          </a:p>
          <a:p>
            <a:pPr marL="914400" marR="0" lvl="1"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Bazı örnekler, şifrenizin yalnızca erişmeye çalıştığınız internet sitesinde sorulduğu durumları kapsar.</a:t>
            </a:r>
            <a:endParaRPr dirty="0">
              <a:latin typeface="Optimistic" panose="020B0503020203020204" pitchFamily="34" charset="0"/>
              <a:cs typeface="Optimistic" panose="020B0503020203020204" pitchFamily="34" charset="0"/>
            </a:endParaRPr>
          </a:p>
          <a:p>
            <a:pPr marL="914400" marR="0" lvl="1"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Şifrenizi, genellikle şifrelenmemiş ve güvenli olmayan e-postalar dahil olmak üzere başka hiçbir yerde paylaşmayın.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Ödev</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1.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ÇALIŞMA KAĞIDI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 ikişerli veya üçerli gruplara ayırınız. "Gizlilik Oyunu" çalışma kağıtlarını dağıtınız. Ardından, öğrencilerden diğer insanların spam mesajları nasıl tespit edebileceklerini ve belirli bilgileri belirli kişi/gruplarla paylaşıp paylaşmamaları gerektiğini gösteren bir akış şeması geliştirmelerini isteyiniz.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Senaryoların her birini okuyun ve her mesajın spam olup olmadığını ve senaryodaki kişi veya grupla bilgi paylaşıp paylaşmamanız gerektiğini tartışın.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Öğrencilere bu işlem için 10 dakika süre veriniz.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Daha sonra gruplardan yanıtlarını paylaşmalarını isteyiniz.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457200" marR="0" lvl="0" indent="-298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Şifrenizi e-posta üzerinden ne zaman paylaşmalısınız?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İnternet sitelerinin ve şirketlerin e-posta üzerinden asla şifrenizi istememesi standart bir uygulamadır. Kaynak ne kadar güvenilir görünse de şifrenizi bu yolla asla kimseye iletmemelisiniz. E-posta neredeyse hiçbir zaman güvenli değildir.</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2.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EĞİTMEN NOTU</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Aşağıdaki alıştırma bireysel olduğu için öğrencilerin gruplarından ayrılıp yerlerine dönmelerini sağlayınız. Öğrencilere akış şemalarını oluşturmaları için 15 dakika süre veriniz.</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Şimdi bir kağıda, insanların spam mesajları nasıl tespit edebileceklerini ve belirli bilgileri çevrim içi ortamda başkalarıyla paylaşıp paylaşmamaları gerektiğini gösteren bir akış şeması çizin. Akış şemanızı dayandırmak için çalışma kağıdında sunulan senaryolardan birini kullanmak (bunu tercih ederseniz lütfen senaryo numarasını akış şemanızın üzerine yazın) veya tamamen yeni bir senaryo kurgulamak işinize yarayabilir! Eğer kendi senaryonuzu kurgulamayı seçerseniz lütfen bunu akış şemanızın üstünde kısa bir paragrafla açıklayın.</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Öğrencilere akış şemalarını oluşturmaları için 15 dakika süre veriniz.</a:t>
            </a:r>
            <a:endParaRPr b="0"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100" b="1"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p:txBody>
      </p:sp>
    </p:spTree>
    <p:extLst>
      <p:ext uri="{BB962C8B-B14F-4D97-AF65-F5344CB8AC3E}">
        <p14:creationId xmlns:p14="http://schemas.microsoft.com/office/powerpoint/2010/main" val="3002914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Ödev</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br>
              <a:rPr lang="tr" sz="1100" b="0" i="0" u="none" strike="noStrike" dirty="0">
                <a:solidFill>
                  <a:srgbClr val="158158"/>
                </a:solidFill>
                <a:latin typeface="Optimistic" panose="020B0503020203020204" pitchFamily="34" charset="0"/>
                <a:ea typeface="Arial"/>
                <a:cs typeface="Optimistic" panose="020B0503020203020204" pitchFamily="34" charset="0"/>
                <a:sym typeface="Arial"/>
              </a:rPr>
            </a:b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 </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Şimdi kişisel gizlilik anlayışınızı biraz daha derinlemesine inceleyeceğiz. 1. İnternette birisinin şahsen gizli tutmayı tercih edeceğiniz bir şeyi paylaştığı veya yayınladığı üç örnek bulunuz. Bu örnekler ünlülere, siyasetçilere veya iş dünyası liderlerine ait olabilir; ya da rastgele örnekler bulmak için etiketlerle (hashtag) veya internette genel bir arama yapabilirsiniz. Farklı konularda çeşitli kaynaklar (ör. fotoğraflar, videolar, birinin sosyal medyada ve/veya bir haber platformunda yaptığı yorumlar gibi metin tabanlı paylaşımlar) bulmaya çalışın. 2. Her bir örnek için bu bilgiyi neden gizli tutmayı tercih edeceğinizi anlatan bir paragraflık bir açıklama yazınız.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Yazdığınız paragrafta bu bilgiyi paylaşmaya dair kişisel görüşünüzün bağlama göre (ör. etkileşimde bulunduğunuz kişi, etkileşime katılan kişi sayısı, amaç ve hedef, ortam [okul veya okul dışı]) değişip değişmediğini veya nasıl değiştiğini de lütfen açıklayınız. </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görev sınıfta veya ev ödevi olarak yapılabilir. </a:t>
            </a:r>
            <a:b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b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DERSİN AMACI</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 hangi tür bilgilerin "gizli" tutulmasının daha doğru olacağını, sosyal medyada gizlilik ayarlarının nasıl özelleştirileceğini ve bu ayarları yaparken izledikleri karar süreçlerini (ör. belirli bir içeriğin neden "herkese açık" yerine "sadece arkadaşlar" olarak ayarlandığını) nasıl açıklayacaklarını keşfedeceklerdir.</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TAHMİNİ SÜRE</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1 Saat 30 Dakika</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TEMEL SORULAR</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Çevrim içi ortamda hangi bilgileri paylaşıp paylaşmayacağınıza ve bunları kimlerle paylaşacağınıza nasıl karar veriyorsunuz? </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Bu seçimlerinizde sosyal medyanın rolü nedir? </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MATERYALLER</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“Tahmin Oyunu” Çalışma Kağıdı </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"Tahminler" Çalışma Kağıdı</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HAZIRLIK</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 öğrenci için bir çalışma kağıdı yazdırılmalıdır.</a:t>
            </a:r>
            <a:endParaRPr dirty="0">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Font typeface="Arial"/>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İçeriği öğrencilerin deneyimlerine ve yerel bağlama uyarlama imkanları mevcuttur. Bu fırsatlar "Eğitmen Notu" olarak işaretlenmiştir. Dersten önce içeriği okumanızı ve örnekleri hazırlamanızı öneririz.</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İSTEĞE BAĞLI: </a:t>
            </a: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ISTE DIGCITCOMMIT YETKİNLİĞİ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DİKKATLİ: Çevrim içi eylemlerimin farkındayım; çevrim içi ortamda hem kendi güvenliğimi sağlamayı hem de başkaları için güvenli alanlar oluşturmayı biliyorum.</a:t>
            </a:r>
            <a:endParaRPr dirty="0">
              <a:solidFill>
                <a:schemeClr val="dk2"/>
              </a:solidFill>
              <a:latin typeface="Optimistic" panose="020B0503020203020204" pitchFamily="34" charset="0"/>
              <a:cs typeface="Optimistic" panose="020B0503020203020204" pitchFamily="34" charset="0"/>
            </a:endParaRPr>
          </a:p>
          <a:p>
            <a:pPr marL="171450" marR="0" lvl="0" indent="-171450" algn="l" rtl="0">
              <a:lnSpc>
                <a:spcPct val="100000"/>
              </a:lnSpc>
              <a:spcBef>
                <a:spcPts val="0"/>
              </a:spcBef>
              <a:spcAft>
                <a:spcPts val="0"/>
              </a:spcAft>
              <a:buClr>
                <a:srgbClr val="000000"/>
              </a:buClr>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KAPSAYICI: Farklı bakış açılarını dinlemeye ve saygıyla karşılamaya açığım; çevrim içi iletişimlerimde başkalarına karşı saygılı ve empati odaklı yaklaşıyorum.</a:t>
            </a:r>
            <a:endParaRPr dirty="0">
              <a:solidFill>
                <a:schemeClr val="dk2"/>
              </a:solidFill>
              <a:latin typeface="Optimistic" panose="020B0503020203020204" pitchFamily="34" charset="0"/>
              <a:cs typeface="Optimistic" panose="020B0503020203020204" pitchFamily="34" charset="0"/>
            </a:endParaRPr>
          </a:p>
          <a:p>
            <a:pPr marL="0" marR="0" lvl="0" indent="0" algn="l" rtl="0">
              <a:lnSpc>
                <a:spcPct val="100000"/>
              </a:lnSpc>
              <a:spcBef>
                <a:spcPts val="0"/>
              </a:spcBef>
              <a:spcAft>
                <a:spcPts val="0"/>
              </a:spcAft>
              <a:buClr>
                <a:srgbClr val="000000"/>
              </a:buClr>
              <a:buSzPts val="1100"/>
              <a:buFont typeface="Arial"/>
              <a:buNone/>
            </a:pPr>
            <a:endParaRPr dirty="0">
              <a:solidFill>
                <a:schemeClr val="dk2"/>
              </a:solidFill>
              <a:latin typeface="Optimistic" panose="020B0503020203020204" pitchFamily="34" charset="0"/>
              <a:cs typeface="Optimistic" panose="020B0503020203020204" pitchFamily="34" charset="0"/>
            </a:endParaRPr>
          </a:p>
        </p:txBody>
      </p:sp>
      <p:sp>
        <p:nvSpPr>
          <p:cNvPr id="173" name="Google Shape;173;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1" i="0" u="sng"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Tahmin Oyunu</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1" u="none" strike="noStrike" cap="none" dirty="0">
                <a:solidFill>
                  <a:srgbClr val="158158"/>
                </a:solidFill>
                <a:latin typeface="Optimistic" panose="020B0503020203020204" pitchFamily="34" charset="0"/>
                <a:ea typeface="Arial"/>
                <a:cs typeface="Optimistic" panose="020B0503020203020204" pitchFamily="34" charset="0"/>
                <a:sym typeface="Arial"/>
              </a:rPr>
              <a:t>1. Bölüm</a:t>
            </a: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1"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"Tahmin Oyunu" çalışma kağıtlarını dağıtınız ve her öğrenciden kağıdını doldurmasını isteyiniz. Öğrencilerden paylaşacakları dört bilgi seçmelerini isteyiniz ve yazdıkları bilgileri tüm grupla paylaşacağınızı belirtiniz. İkinci sayfayı kendilerinde tutmalarını söyleyiniz.</a:t>
            </a:r>
            <a:endParaRPr dirty="0">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Çalışma kağıdını tamamlamaları için öğrencilere 10 dakika süre tanıyınız. Ardından çalışma kağıtlarını toplayınız.</a:t>
            </a:r>
            <a:endParaRPr dirty="0">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AKTARIN</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Şimdi her bir çalışma kağıdındaki bazı bilgileri okuyacağım. Her bir kağıdı hangi öğrencinin doldurduğuna dair tahmininizi yazmak için Tahminler bölümünü kullanınız.</a:t>
            </a:r>
            <a:endParaRPr dirty="0">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SINIF ETKİLEŞİMİ</a:t>
            </a: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Çalışma kağıtlarını inceledikten sonra grupla bir tartışma başlatınız.</a:t>
            </a:r>
            <a:endParaRPr dirty="0">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Kimseyle paylaşmadığınız herhangi bir bilgi oldu mu? Hangileriydi? Neden?</a:t>
            </a:r>
            <a:endParaRPr dirty="0">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Herkes ne paylaşacağı konusunda aynı seçimleri mi yaptı? Neden güvenlidir veya neden değildir?</a:t>
            </a:r>
            <a:endParaRPr dirty="0">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Paylaştığınız kişiye bağlı olarak, bu tür bilgileri neden daha fazla veya daha az paylaşmayı tercih edebilirsiniz? Ne zaman paylaşırdınız?</a:t>
            </a:r>
            <a:endParaRPr dirty="0">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tr" sz="1100" b="1" i="0" u="sng" strike="noStrike" cap="none" dirty="0">
                <a:solidFill>
                  <a:srgbClr val="158158"/>
                </a:solidFill>
                <a:latin typeface="Optimistic" panose="020B0503020203020204" pitchFamily="34" charset="0"/>
                <a:ea typeface="Arial"/>
                <a:cs typeface="Optimistic" panose="020B0503020203020204" pitchFamily="34" charset="0"/>
                <a:sym typeface="Arial"/>
              </a:rPr>
              <a:t>Sunum Notları</a:t>
            </a:r>
            <a:endParaRPr dirty="0">
              <a:solidFill>
                <a:schemeClr val="dk2"/>
              </a:solidFill>
              <a:latin typeface="Optimistic" panose="020B0503020203020204" pitchFamily="34" charset="0"/>
              <a:cs typeface="Optimistic" panose="020B0503020203020204" pitchFamily="34" charset="0"/>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2"/>
              </a:solidFill>
              <a:latin typeface="Optimistic" panose="020B0503020203020204" pitchFamily="34" charset="0"/>
              <a:ea typeface="Arial"/>
              <a:cs typeface="Optimistic" panose="020B0503020203020204" pitchFamily="34" charset="0"/>
              <a:sym typeface="Arial"/>
            </a:endParaRPr>
          </a:p>
          <a:p>
            <a:pPr marL="158750" marR="0" lvl="0" indent="0" algn="l" rtl="0">
              <a:lnSpc>
                <a:spcPct val="100000"/>
              </a:lnSpc>
              <a:spcBef>
                <a:spcPts val="0"/>
              </a:spcBef>
              <a:spcAft>
                <a:spcPts val="0"/>
              </a:spcAft>
              <a:buClr>
                <a:srgbClr val="000000"/>
              </a:buClr>
              <a:buSzPts val="1100"/>
              <a:buFont typeface="Arial"/>
              <a:buNone/>
            </a:pPr>
            <a:r>
              <a:rPr lang="tr" sz="1100" b="1" i="0" u="none" strike="noStrike" cap="none" dirty="0">
                <a:solidFill>
                  <a:srgbClr val="158158"/>
                </a:solidFill>
                <a:latin typeface="Optimistic" panose="020B0503020203020204" pitchFamily="34" charset="0"/>
                <a:ea typeface="Arial"/>
                <a:cs typeface="Optimistic" panose="020B0503020203020204" pitchFamily="34" charset="0"/>
                <a:sym typeface="Arial"/>
              </a:rPr>
              <a:t>ÖĞRENCİLERİNİZE ŞUNLARI SORUN</a:t>
            </a:r>
            <a:endParaRPr b="0"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Her bir bilgiyi onu yazan veya söyleyen kişiyle eşleştirmek ne kadar kolaydı?</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Verilen bir yanıtın farkında olmadan asıl niyet edilenin ötesinde bir mesaj ilettiği durumlar oldu mu (örneğin birisi en sevdiği yemeği açıklayarak hangi kültürlere aşina olduğuna dair bir ipucu vermiş olabilir mi)?</a:t>
            </a:r>
            <a:endParaRPr dirty="0">
              <a:solidFill>
                <a:schemeClr val="dk2"/>
              </a:solidFill>
              <a:latin typeface="Optimistic" panose="020B0503020203020204" pitchFamily="34" charset="0"/>
              <a:cs typeface="Optimistic" panose="020B0503020203020204" pitchFamily="34" charset="0"/>
            </a:endParaRPr>
          </a:p>
          <a:p>
            <a:pPr marL="457200" lvl="0" indent="-298450" algn="l" rtl="0">
              <a:lnSpc>
                <a:spcPct val="100000"/>
              </a:lnSpc>
              <a:spcBef>
                <a:spcPts val="0"/>
              </a:spcBef>
              <a:spcAft>
                <a:spcPts val="0"/>
              </a:spcAft>
              <a:buSzPts val="1100"/>
              <a:buChar char="●"/>
            </a:pPr>
            <a:r>
              <a:rPr lang="tr" sz="1100" b="0" i="0" u="none" strike="noStrike" cap="none" dirty="0">
                <a:solidFill>
                  <a:srgbClr val="158158"/>
                </a:solidFill>
                <a:latin typeface="Optimistic" panose="020B0503020203020204" pitchFamily="34" charset="0"/>
                <a:ea typeface="Arial"/>
                <a:cs typeface="Optimistic" panose="020B0503020203020204" pitchFamily="34" charset="0"/>
                <a:sym typeface="Arial"/>
              </a:rPr>
              <a:t>Tahmin Oyunu kapsamında yazdığınız bilgileri dış dünyayla paylaşmış olsaydınız diğer insanların sizin hakkınızda ne gibi varsayımlarda bulunabileceğini düşünüyorsunuz?</a:t>
            </a:r>
            <a:endParaRPr dirty="0">
              <a:solidFill>
                <a:schemeClr val="dk2"/>
              </a:solidFill>
              <a:latin typeface="Optimistic" panose="020B0503020203020204" pitchFamily="34" charset="0"/>
              <a:cs typeface="Optimistic" panose="020B0503020203020204" pitchFamily="34" charset="0"/>
            </a:endParaRPr>
          </a:p>
          <a:p>
            <a:pPr marL="158750" lvl="0" indent="0" algn="l" rtl="0">
              <a:lnSpc>
                <a:spcPct val="100000"/>
              </a:lnSpc>
              <a:spcBef>
                <a:spcPts val="0"/>
              </a:spcBef>
              <a:spcAft>
                <a:spcPts val="0"/>
              </a:spcAft>
              <a:buSzPts val="1100"/>
              <a:buNone/>
            </a:pPr>
            <a:endParaRPr dirty="0">
              <a:solidFill>
                <a:schemeClr val="dk2"/>
              </a:solidFill>
              <a:latin typeface="Optimistic" panose="020B0503020203020204" pitchFamily="34" charset="0"/>
              <a:cs typeface="Optimistic" panose="020B0503020203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Moduel">
    <p:spTree>
      <p:nvGrpSpPr>
        <p:cNvPr id="1" name="Shape 6"/>
        <p:cNvGrpSpPr/>
        <p:nvPr/>
      </p:nvGrpSpPr>
      <p:grpSpPr>
        <a:xfrm>
          <a:off x="0" y="0"/>
          <a:ext cx="0" cy="0"/>
          <a:chOff x="0" y="0"/>
          <a:chExt cx="0" cy="0"/>
        </a:xfrm>
      </p:grpSpPr>
      <p:sp>
        <p:nvSpPr>
          <p:cNvPr id="7" name="Google Shape;7;p2"/>
          <p:cNvSpPr txBox="1">
            <a:spLocks noGrp="1"/>
          </p:cNvSpPr>
          <p:nvPr>
            <p:ph type="subTitle" idx="1"/>
          </p:nvPr>
        </p:nvSpPr>
        <p:spPr>
          <a:xfrm>
            <a:off x="938312" y="12041733"/>
            <a:ext cx="3747247" cy="413186"/>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450"/>
              <a:buFont typeface="Montserrat Medium"/>
              <a:buNone/>
              <a:defRPr sz="1800" b="0" i="0" u="none" strike="noStrike" cap="none">
                <a:solidFill>
                  <a:srgbClr val="67788A"/>
                </a:solidFill>
                <a:latin typeface="Montserrat Medium"/>
                <a:ea typeface="Montserrat Medium"/>
                <a:cs typeface="Montserrat Medium"/>
                <a:sym typeface="Montserrat Medium"/>
              </a:defRPr>
            </a:lvl1pPr>
            <a:lvl2pPr marR="0" lvl="1"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Montserrat"/>
                <a:ea typeface="Montserrat"/>
                <a:cs typeface="Montserrat"/>
                <a:sym typeface="Montserrat"/>
              </a:defRPr>
            </a:lvl2pPr>
            <a:lvl3pPr marR="0" lvl="2"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Montserrat"/>
                <a:ea typeface="Montserrat"/>
                <a:cs typeface="Montserrat"/>
                <a:sym typeface="Montserrat"/>
              </a:defRPr>
            </a:lvl3pPr>
            <a:lvl4pPr marR="0" lvl="3"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Montserrat"/>
                <a:ea typeface="Montserrat"/>
                <a:cs typeface="Montserrat"/>
                <a:sym typeface="Montserrat"/>
              </a:defRPr>
            </a:lvl4pPr>
            <a:lvl5pPr marR="0" lvl="4" algn="l" rtl="0">
              <a:lnSpc>
                <a:spcPct val="125000"/>
              </a:lnSpc>
              <a:spcBef>
                <a:spcPts val="0"/>
              </a:spcBef>
              <a:spcAft>
                <a:spcPts val="0"/>
              </a:spcAft>
              <a:buClr>
                <a:schemeClr val="dk1"/>
              </a:buClr>
              <a:buSzPts val="2039"/>
              <a:buFont typeface="Arial"/>
              <a:buNone/>
              <a:defRPr sz="2399" b="0" i="0" u="none" strike="noStrike" cap="none">
                <a:solidFill>
                  <a:schemeClr val="dk1"/>
                </a:solidFill>
                <a:latin typeface="Montserrat"/>
                <a:ea typeface="Montserrat"/>
                <a:cs typeface="Montserrat"/>
                <a:sym typeface="Montserrat"/>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ctrTitle"/>
          </p:nvPr>
        </p:nvSpPr>
        <p:spPr>
          <a:xfrm>
            <a:off x="932080" y="4865793"/>
            <a:ext cx="5495556" cy="1992209"/>
          </a:xfrm>
          <a:prstGeom prst="rect">
            <a:avLst/>
          </a:prstGeom>
          <a:noFill/>
          <a:ln>
            <a:noFill/>
          </a:ln>
        </p:spPr>
        <p:txBody>
          <a:bodyPr spcFirstLastPara="1" wrap="square" lIns="0" tIns="0" rIns="0" bIns="0" anchor="t" anchorCtr="0">
            <a:noAutofit/>
          </a:bodyPr>
          <a:lstStyle>
            <a:lvl1pPr marR="0" lvl="0" algn="l" rtl="0">
              <a:lnSpc>
                <a:spcPct val="108000"/>
              </a:lnSpc>
              <a:spcBef>
                <a:spcPts val="0"/>
              </a:spcBef>
              <a:spcAft>
                <a:spcPts val="0"/>
              </a:spcAft>
              <a:buClr>
                <a:schemeClr val="lt2"/>
              </a:buClr>
              <a:buSzPts val="5600"/>
              <a:buFont typeface="Arial"/>
              <a:buNone/>
              <a:defRPr sz="7193" b="1" i="0" u="none" strike="noStrike" cap="none">
                <a:solidFill>
                  <a:srgbClr val="67788A"/>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2pPr>
            <a:lvl3pPr marR="0" lvl="2"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3pPr>
            <a:lvl4pPr marR="0" lvl="3"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4pPr>
            <a:lvl5pPr marR="0" lvl="4"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5pPr>
            <a:lvl6pPr marR="0" lvl="5"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6pPr>
            <a:lvl7pPr marR="0" lvl="6"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7pPr>
            <a:lvl8pPr marR="0" lvl="7"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8pPr>
            <a:lvl9pPr marR="0" lvl="8" algn="l" rtl="0">
              <a:lnSpc>
                <a:spcPct val="100000"/>
              </a:lnSpc>
              <a:spcBef>
                <a:spcPts val="0"/>
              </a:spcBef>
              <a:spcAft>
                <a:spcPts val="0"/>
              </a:spcAft>
              <a:buClr>
                <a:srgbClr val="1C2B33"/>
              </a:buClr>
              <a:buSzPts val="5600"/>
              <a:buFont typeface="Arial"/>
              <a:buNone/>
              <a:defRPr sz="2399" b="0" i="0" u="none" strike="noStrike" cap="none">
                <a:solidFill>
                  <a:srgbClr val="1C2B33"/>
                </a:solidFill>
                <a:latin typeface="Arial"/>
                <a:ea typeface="Arial"/>
                <a:cs typeface="Arial"/>
                <a:sym typeface="Arial"/>
              </a:defRPr>
            </a:lvl9pPr>
          </a:lstStyle>
          <a:p>
            <a:endParaRPr/>
          </a:p>
        </p:txBody>
      </p:sp>
      <p:sp>
        <p:nvSpPr>
          <p:cNvPr id="9" name="Google Shape;9;p2"/>
          <p:cNvSpPr txBox="1">
            <a:spLocks noGrp="1"/>
          </p:cNvSpPr>
          <p:nvPr>
            <p:ph type="subTitle" idx="2"/>
          </p:nvPr>
        </p:nvSpPr>
        <p:spPr>
          <a:xfrm>
            <a:off x="941221" y="4191793"/>
            <a:ext cx="5486416" cy="433963"/>
          </a:xfrm>
          <a:prstGeom prst="rect">
            <a:avLst/>
          </a:prstGeom>
          <a:noFill/>
          <a:ln>
            <a:noFill/>
          </a:ln>
        </p:spPr>
        <p:txBody>
          <a:bodyPr spcFirstLastPara="1" wrap="square" lIns="0" tIns="0" rIns="0" bIns="0" anchor="t" anchorCtr="0">
            <a:noAutofit/>
          </a:bodyPr>
          <a:lstStyle>
            <a:lvl1pPr marR="0" lvl="0" algn="l" rtl="0">
              <a:lnSpc>
                <a:spcPct val="125000"/>
              </a:lnSpc>
              <a:spcBef>
                <a:spcPts val="0"/>
              </a:spcBef>
              <a:spcAft>
                <a:spcPts val="0"/>
              </a:spcAft>
              <a:buClr>
                <a:srgbClr val="1C2B33"/>
              </a:buClr>
              <a:buSzPts val="600"/>
              <a:buFont typeface="Montserrat"/>
              <a:buNone/>
              <a:defRPr sz="2399" b="1" i="0" u="none" strike="noStrike" cap="none">
                <a:solidFill>
                  <a:srgbClr val="67788A"/>
                </a:solidFill>
                <a:latin typeface="Montserrat"/>
                <a:ea typeface="Montserrat"/>
                <a:cs typeface="Montserrat"/>
                <a:sym typeface="Montserrat"/>
              </a:defRPr>
            </a:lvl1pPr>
            <a:lvl2pPr marR="0" lvl="1"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Montserrat"/>
                <a:ea typeface="Montserrat"/>
                <a:cs typeface="Montserrat"/>
                <a:sym typeface="Montserrat"/>
              </a:defRPr>
            </a:lvl2pPr>
            <a:lvl3pPr marR="0" lvl="2"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Montserrat"/>
                <a:ea typeface="Montserrat"/>
                <a:cs typeface="Montserrat"/>
                <a:sym typeface="Montserrat"/>
              </a:defRPr>
            </a:lvl3pPr>
            <a:lvl4pPr marR="0" lvl="3"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Montserrat"/>
                <a:ea typeface="Montserrat"/>
                <a:cs typeface="Montserrat"/>
                <a:sym typeface="Montserrat"/>
              </a:defRPr>
            </a:lvl4pPr>
            <a:lvl5pPr marR="0" lvl="4" algn="l" rtl="0">
              <a:lnSpc>
                <a:spcPct val="125000"/>
              </a:lnSpc>
              <a:spcBef>
                <a:spcPts val="0"/>
              </a:spcBef>
              <a:spcAft>
                <a:spcPts val="0"/>
              </a:spcAft>
              <a:buClr>
                <a:schemeClr val="lt1"/>
              </a:buClr>
              <a:buSzPts val="2039"/>
              <a:buFont typeface="Arial"/>
              <a:buNone/>
              <a:defRPr sz="2399" b="0" i="0" u="none" strike="noStrike" cap="none">
                <a:solidFill>
                  <a:schemeClr val="lt1"/>
                </a:solidFill>
                <a:latin typeface="Montserrat"/>
                <a:ea typeface="Montserrat"/>
                <a:cs typeface="Montserrat"/>
                <a:sym typeface="Montserrat"/>
              </a:defRPr>
            </a:lvl5pPr>
            <a:lvl6pPr marR="0" lvl="5"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6pPr>
            <a:lvl7pPr marR="0" lvl="6"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7pPr>
            <a:lvl8pPr marR="0" lvl="7"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8pPr>
            <a:lvl9pPr marR="0" lvl="8" algn="l" rtl="0">
              <a:lnSpc>
                <a:spcPct val="125000"/>
              </a:lnSpc>
              <a:spcBef>
                <a:spcPts val="0"/>
              </a:spcBef>
              <a:spcAft>
                <a:spcPts val="0"/>
              </a:spcAft>
              <a:buClr>
                <a:srgbClr val="1C2B33"/>
              </a:buClr>
              <a:buSzPts val="2399"/>
              <a:buFont typeface="Arial"/>
              <a:buNone/>
              <a:defRPr sz="2399" b="0" i="0" u="none" strike="noStrike" cap="none">
                <a:solidFill>
                  <a:schemeClr val="lt1"/>
                </a:solidFill>
                <a:latin typeface="Arial"/>
                <a:ea typeface="Arial"/>
                <a:cs typeface="Arial"/>
                <a:sym typeface="Arial"/>
              </a:defRPr>
            </a:lvl9pPr>
          </a:lstStyle>
          <a:p>
            <a:endParaRPr/>
          </a:p>
        </p:txBody>
      </p:sp>
      <p:sp>
        <p:nvSpPr>
          <p:cNvPr id="10" name="Google Shape;10;p2"/>
          <p:cNvSpPr txBox="1">
            <a:spLocks noGrp="1"/>
          </p:cNvSpPr>
          <p:nvPr>
            <p:ph type="body" idx="3"/>
          </p:nvPr>
        </p:nvSpPr>
        <p:spPr>
          <a:xfrm>
            <a:off x="937788" y="12454917"/>
            <a:ext cx="3747965" cy="482600"/>
          </a:xfrm>
          <a:prstGeom prst="rect">
            <a:avLst/>
          </a:prstGeom>
          <a:noFill/>
          <a:ln>
            <a:noFill/>
          </a:ln>
        </p:spPr>
        <p:txBody>
          <a:bodyPr spcFirstLastPara="1" wrap="square" lIns="91425" tIns="45700" rIns="91425" bIns="45700" anchor="t" anchorCtr="0">
            <a:normAutofit/>
          </a:bodyPr>
          <a:lstStyle>
            <a:lvl1pPr marL="457200" marR="0" lvl="0" indent="-257175" algn="l" rtl="0">
              <a:lnSpc>
                <a:spcPct val="129000"/>
              </a:lnSpc>
              <a:spcBef>
                <a:spcPts val="0"/>
              </a:spcBef>
              <a:spcAft>
                <a:spcPts val="0"/>
              </a:spcAft>
              <a:buClr>
                <a:srgbClr val="1C2B33"/>
              </a:buClr>
              <a:buSzPts val="450"/>
              <a:buFont typeface="Montserrat"/>
              <a:buChar char="•"/>
              <a:defRPr sz="1800" b="0" i="0" u="none" strike="noStrike" cap="none">
                <a:solidFill>
                  <a:srgbClr val="67788A"/>
                </a:solidFill>
                <a:latin typeface="Montserrat"/>
                <a:ea typeface="Montserrat"/>
                <a:cs typeface="Montserrat"/>
                <a:sym typeface="Montserrat"/>
              </a:defRPr>
            </a:lvl1pPr>
            <a:lvl2pPr marL="914400" marR="0" lvl="1" indent="-358077"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Montserrat"/>
                <a:ea typeface="Montserrat"/>
                <a:cs typeface="Montserrat"/>
                <a:sym typeface="Montserrat"/>
              </a:defRPr>
            </a:lvl2pPr>
            <a:lvl3pPr marL="1371600" marR="0" lvl="2" indent="-358077"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Montserrat"/>
                <a:ea typeface="Montserrat"/>
                <a:cs typeface="Montserrat"/>
                <a:sym typeface="Montserrat"/>
              </a:defRPr>
            </a:lvl3pPr>
            <a:lvl4pPr marL="1828800" marR="0" lvl="3" indent="-358077"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Montserrat"/>
                <a:ea typeface="Montserrat"/>
                <a:cs typeface="Montserrat"/>
                <a:sym typeface="Montserrat"/>
              </a:defRPr>
            </a:lvl4pPr>
            <a:lvl5pPr marL="2286000" marR="0" lvl="4" indent="-358077" algn="l" rtl="0">
              <a:lnSpc>
                <a:spcPct val="129000"/>
              </a:lnSpc>
              <a:spcBef>
                <a:spcPts val="1199"/>
              </a:spcBef>
              <a:spcAft>
                <a:spcPts val="0"/>
              </a:spcAft>
              <a:buClr>
                <a:srgbClr val="1C2B33"/>
              </a:buClr>
              <a:buSzPts val="2039"/>
              <a:buFont typeface="Arial"/>
              <a:buChar char="﹘"/>
              <a:defRPr sz="2399" b="0" i="0" u="none" strike="noStrike" cap="none">
                <a:solidFill>
                  <a:srgbClr val="1C2B33"/>
                </a:solidFill>
                <a:latin typeface="Montserrat"/>
                <a:ea typeface="Montserrat"/>
                <a:cs typeface="Montserrat"/>
                <a:sym typeface="Montserrat"/>
              </a:defRPr>
            </a:lvl5pPr>
            <a:lvl6pPr marL="2743200" marR="0" lvl="5" indent="-228600" algn="l" rtl="0">
              <a:lnSpc>
                <a:spcPct val="100000"/>
              </a:lnSpc>
              <a:spcBef>
                <a:spcPts val="1199"/>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2399"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4 Lesson 2">
  <p:cSld name="1_M4 Lesson 2 8">
    <p:bg>
      <p:bgPr>
        <a:solidFill>
          <a:srgbClr val="FFF7DC"/>
        </a:solidFill>
        <a:effectLst/>
      </p:bgPr>
    </p:bg>
    <p:spTree>
      <p:nvGrpSpPr>
        <p:cNvPr id="1" name="Shape 98"/>
        <p:cNvGrpSpPr/>
        <p:nvPr/>
      </p:nvGrpSpPr>
      <p:grpSpPr>
        <a:xfrm>
          <a:off x="0" y="0"/>
          <a:ext cx="0" cy="0"/>
          <a:chOff x="0" y="0"/>
          <a:chExt cx="0" cy="0"/>
        </a:xfrm>
      </p:grpSpPr>
      <p:pic>
        <p:nvPicPr>
          <p:cNvPr id="99" name="Google Shape;99;p11" descr="A picture containing text&#10;&#10;Description automatically generated"/>
          <p:cNvPicPr preferRelativeResize="0"/>
          <p:nvPr/>
        </p:nvPicPr>
        <p:blipFill rotWithShape="1">
          <a:blip r:embed="rId2">
            <a:alphaModFix amt="13000"/>
          </a:blip>
          <a:srcRect/>
          <a:stretch/>
        </p:blipFill>
        <p:spPr>
          <a:xfrm>
            <a:off x="5418" y="0"/>
            <a:ext cx="24360463" cy="13716000"/>
          </a:xfrm>
          <a:prstGeom prst="rect">
            <a:avLst/>
          </a:prstGeom>
          <a:noFill/>
          <a:ln>
            <a:noFill/>
          </a:ln>
        </p:spPr>
      </p:pic>
      <p:sp>
        <p:nvSpPr>
          <p:cNvPr id="100" name="Google Shape;100;p11"/>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101" name="Google Shape;101;p11"/>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000000"/>
              </a:solidFill>
              <a:latin typeface="Montserrat SemiBold"/>
              <a:ea typeface="Montserrat SemiBold"/>
              <a:cs typeface="Montserrat SemiBold"/>
              <a:sym typeface="Montserrat SemiBold"/>
            </a:endParaRPr>
          </a:p>
        </p:txBody>
      </p:sp>
      <p:grpSp>
        <p:nvGrpSpPr>
          <p:cNvPr id="102" name="Google Shape;102;p11"/>
          <p:cNvGrpSpPr/>
          <p:nvPr/>
        </p:nvGrpSpPr>
        <p:grpSpPr>
          <a:xfrm>
            <a:off x="992155" y="12714888"/>
            <a:ext cx="1008783" cy="202242"/>
            <a:chOff x="3610015" y="6016276"/>
            <a:chExt cx="1701900" cy="341200"/>
          </a:xfrm>
        </p:grpSpPr>
        <p:grpSp>
          <p:nvGrpSpPr>
            <p:cNvPr id="103" name="Google Shape;103;p11"/>
            <p:cNvGrpSpPr/>
            <p:nvPr/>
          </p:nvGrpSpPr>
          <p:grpSpPr>
            <a:xfrm>
              <a:off x="4234632" y="6027258"/>
              <a:ext cx="1077283" cy="330123"/>
              <a:chOff x="4234632" y="6027258"/>
              <a:chExt cx="1077283" cy="330123"/>
            </a:xfrm>
          </p:grpSpPr>
          <p:sp>
            <p:nvSpPr>
              <p:cNvPr id="104" name="Google Shape;104;p11"/>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5" name="Google Shape;105;p11"/>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6" name="Google Shape;106;p11"/>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7" name="Google Shape;107;p11"/>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108" name="Google Shape;108;p11"/>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4 Lesson 2">
  <p:cSld name="1_M4 Lesson 2 9">
    <p:bg>
      <p:bgPr>
        <a:solidFill>
          <a:srgbClr val="FFF7DC"/>
        </a:solidFill>
        <a:effectLst/>
      </p:bgPr>
    </p:bg>
    <p:spTree>
      <p:nvGrpSpPr>
        <p:cNvPr id="1" name="Shape 109"/>
        <p:cNvGrpSpPr/>
        <p:nvPr/>
      </p:nvGrpSpPr>
      <p:grpSpPr>
        <a:xfrm>
          <a:off x="0" y="0"/>
          <a:ext cx="0" cy="0"/>
          <a:chOff x="0" y="0"/>
          <a:chExt cx="0" cy="0"/>
        </a:xfrm>
      </p:grpSpPr>
      <p:pic>
        <p:nvPicPr>
          <p:cNvPr id="110" name="Google Shape;110;p12" descr="A picture containing text&#10;&#10;Description automatically generated"/>
          <p:cNvPicPr preferRelativeResize="0"/>
          <p:nvPr/>
        </p:nvPicPr>
        <p:blipFill rotWithShape="1">
          <a:blip r:embed="rId2">
            <a:alphaModFix amt="15000"/>
          </a:blip>
          <a:srcRect/>
          <a:stretch/>
        </p:blipFill>
        <p:spPr>
          <a:xfrm>
            <a:off x="1" y="-1"/>
            <a:ext cx="24360463" cy="13716000"/>
          </a:xfrm>
          <a:prstGeom prst="rect">
            <a:avLst/>
          </a:prstGeom>
          <a:noFill/>
          <a:ln>
            <a:noFill/>
          </a:ln>
        </p:spPr>
      </p:pic>
      <p:sp>
        <p:nvSpPr>
          <p:cNvPr id="111" name="Google Shape;111;p12"/>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dirty="0">
              <a:solidFill>
                <a:srgbClr val="D27805"/>
              </a:solidFill>
              <a:latin typeface="Montserrat SemiBold"/>
              <a:ea typeface="Montserrat SemiBold"/>
              <a:cs typeface="Montserrat SemiBold"/>
              <a:sym typeface="Montserrat SemiBold"/>
            </a:endParaRPr>
          </a:p>
        </p:txBody>
      </p:sp>
      <p:sp>
        <p:nvSpPr>
          <p:cNvPr id="112" name="Google Shape;112;p12"/>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000000"/>
              </a:solidFill>
              <a:latin typeface="Montserrat SemiBold"/>
              <a:ea typeface="Montserrat SemiBold"/>
              <a:cs typeface="Montserrat SemiBold"/>
              <a:sym typeface="Montserrat SemiBold"/>
            </a:endParaRPr>
          </a:p>
        </p:txBody>
      </p:sp>
      <p:grpSp>
        <p:nvGrpSpPr>
          <p:cNvPr id="113" name="Google Shape;113;p12"/>
          <p:cNvGrpSpPr/>
          <p:nvPr/>
        </p:nvGrpSpPr>
        <p:grpSpPr>
          <a:xfrm>
            <a:off x="992155" y="12714888"/>
            <a:ext cx="1008783" cy="202242"/>
            <a:chOff x="3610015" y="6016276"/>
            <a:chExt cx="1701900" cy="341200"/>
          </a:xfrm>
        </p:grpSpPr>
        <p:grpSp>
          <p:nvGrpSpPr>
            <p:cNvPr id="114" name="Google Shape;114;p12"/>
            <p:cNvGrpSpPr/>
            <p:nvPr/>
          </p:nvGrpSpPr>
          <p:grpSpPr>
            <a:xfrm>
              <a:off x="4234632" y="6027258"/>
              <a:ext cx="1077283" cy="330123"/>
              <a:chOff x="4234632" y="6027258"/>
              <a:chExt cx="1077283" cy="330123"/>
            </a:xfrm>
          </p:grpSpPr>
          <p:sp>
            <p:nvSpPr>
              <p:cNvPr id="115" name="Google Shape;115;p12"/>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6" name="Google Shape;116;p12"/>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7" name="Google Shape;117;p12"/>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8" name="Google Shape;118;p12"/>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119" name="Google Shape;119;p12"/>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4 Lesson 2">
  <p:cSld name="1_M4 Lesson 2 10">
    <p:bg>
      <p:bgPr>
        <a:solidFill>
          <a:srgbClr val="FFF7DC"/>
        </a:solidFill>
        <a:effectLst/>
      </p:bgPr>
    </p:bg>
    <p:spTree>
      <p:nvGrpSpPr>
        <p:cNvPr id="1" name="Shape 120"/>
        <p:cNvGrpSpPr/>
        <p:nvPr/>
      </p:nvGrpSpPr>
      <p:grpSpPr>
        <a:xfrm>
          <a:off x="0" y="0"/>
          <a:ext cx="0" cy="0"/>
          <a:chOff x="0" y="0"/>
          <a:chExt cx="0" cy="0"/>
        </a:xfrm>
      </p:grpSpPr>
      <p:sp>
        <p:nvSpPr>
          <p:cNvPr id="121" name="Google Shape;121;p13"/>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122" name="Google Shape;122;p13"/>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000000"/>
              </a:solidFill>
              <a:latin typeface="Montserrat SemiBold"/>
              <a:ea typeface="Montserrat SemiBold"/>
              <a:cs typeface="Montserrat SemiBold"/>
              <a:sym typeface="Montserrat SemiBold"/>
            </a:endParaRPr>
          </a:p>
        </p:txBody>
      </p:sp>
      <p:grpSp>
        <p:nvGrpSpPr>
          <p:cNvPr id="123" name="Google Shape;123;p13"/>
          <p:cNvGrpSpPr/>
          <p:nvPr/>
        </p:nvGrpSpPr>
        <p:grpSpPr>
          <a:xfrm>
            <a:off x="992155" y="12714888"/>
            <a:ext cx="1008783" cy="202242"/>
            <a:chOff x="3610015" y="6016276"/>
            <a:chExt cx="1701900" cy="341200"/>
          </a:xfrm>
        </p:grpSpPr>
        <p:grpSp>
          <p:nvGrpSpPr>
            <p:cNvPr id="124" name="Google Shape;124;p13"/>
            <p:cNvGrpSpPr/>
            <p:nvPr/>
          </p:nvGrpSpPr>
          <p:grpSpPr>
            <a:xfrm>
              <a:off x="4234632" y="6027258"/>
              <a:ext cx="1077283" cy="330123"/>
              <a:chOff x="4234632" y="6027258"/>
              <a:chExt cx="1077283" cy="330123"/>
            </a:xfrm>
          </p:grpSpPr>
          <p:sp>
            <p:nvSpPr>
              <p:cNvPr id="125" name="Google Shape;125;p1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6" name="Google Shape;126;p1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7" name="Google Shape;127;p1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8" name="Google Shape;128;p1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129" name="Google Shape;129;p1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4 Lesson 2">
  <p:cSld name="1_M4 Lesson 2 11">
    <p:bg>
      <p:bgPr>
        <a:solidFill>
          <a:srgbClr val="D27803"/>
        </a:solidFill>
        <a:effectLst/>
      </p:bgPr>
    </p:bg>
    <p:spTree>
      <p:nvGrpSpPr>
        <p:cNvPr id="1" name="Shape 130"/>
        <p:cNvGrpSpPr/>
        <p:nvPr/>
      </p:nvGrpSpPr>
      <p:grpSpPr>
        <a:xfrm>
          <a:off x="0" y="0"/>
          <a:ext cx="0" cy="0"/>
          <a:chOff x="0" y="0"/>
          <a:chExt cx="0" cy="0"/>
        </a:xfrm>
      </p:grpSpPr>
      <p:sp>
        <p:nvSpPr>
          <p:cNvPr id="131" name="Google Shape;131;p14"/>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a:solidFill>
                <a:srgbClr val="FFF6DC"/>
              </a:solidFill>
              <a:latin typeface="Montserrat SemiBold"/>
              <a:ea typeface="Montserrat SemiBold"/>
              <a:cs typeface="Montserrat SemiBold"/>
              <a:sym typeface="Montserrat SemiBold"/>
            </a:endParaRPr>
          </a:p>
        </p:txBody>
      </p:sp>
      <p:sp>
        <p:nvSpPr>
          <p:cNvPr id="132" name="Google Shape;132;p14"/>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GB" sz="1200" b="1" i="0" u="none" strike="noStrike" cap="none" dirty="0">
                <a:solidFill>
                  <a:srgbClr val="FFF8DD"/>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FFF8DD"/>
              </a:solidFill>
              <a:latin typeface="Montserrat SemiBold"/>
              <a:ea typeface="Montserrat SemiBold"/>
              <a:cs typeface="Montserrat SemiBold"/>
              <a:sym typeface="Montserrat SemiBold"/>
            </a:endParaRPr>
          </a:p>
        </p:txBody>
      </p:sp>
      <p:grpSp>
        <p:nvGrpSpPr>
          <p:cNvPr id="133" name="Google Shape;133;p14"/>
          <p:cNvGrpSpPr/>
          <p:nvPr/>
        </p:nvGrpSpPr>
        <p:grpSpPr>
          <a:xfrm>
            <a:off x="992155" y="12714888"/>
            <a:ext cx="1008783" cy="202242"/>
            <a:chOff x="3610015" y="6016276"/>
            <a:chExt cx="1701900" cy="341200"/>
          </a:xfrm>
        </p:grpSpPr>
        <p:grpSp>
          <p:nvGrpSpPr>
            <p:cNvPr id="134" name="Google Shape;134;p14"/>
            <p:cNvGrpSpPr/>
            <p:nvPr/>
          </p:nvGrpSpPr>
          <p:grpSpPr>
            <a:xfrm>
              <a:off x="4234632" y="6027258"/>
              <a:ext cx="1077283" cy="330123"/>
              <a:chOff x="4234632" y="6027258"/>
              <a:chExt cx="1077283" cy="330123"/>
            </a:xfrm>
          </p:grpSpPr>
          <p:sp>
            <p:nvSpPr>
              <p:cNvPr id="135" name="Google Shape;135;p1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36" name="Google Shape;136;p1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37" name="Google Shape;137;p1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38" name="Google Shape;138;p1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139" name="Google Shape;139;p1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11"/>
        <p:cNvGrpSpPr/>
        <p:nvPr/>
      </p:nvGrpSpPr>
      <p:grpSpPr>
        <a:xfrm>
          <a:off x="0" y="0"/>
          <a:ext cx="0" cy="0"/>
          <a:chOff x="0" y="0"/>
          <a:chExt cx="0" cy="0"/>
        </a:xfrm>
      </p:grpSpPr>
      <p:sp>
        <p:nvSpPr>
          <p:cNvPr id="12" name="Google Shape;12;p3"/>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AF5000"/>
                </a:solidFill>
                <a:latin typeface="Montserrat SemiBold"/>
                <a:ea typeface="Montserrat SemiBold"/>
                <a:cs typeface="Montserrat SemiBold"/>
                <a:sym typeface="Montserrat SemiBold"/>
              </a:rPr>
              <a:t>‹#›</a:t>
            </a:fld>
            <a:endParaRPr sz="1200" b="1" i="0" u="none" strike="noStrike" cap="none">
              <a:solidFill>
                <a:srgbClr val="AF5000"/>
              </a:solidFill>
              <a:latin typeface="Montserrat SemiBold"/>
              <a:ea typeface="Montserrat SemiBold"/>
              <a:cs typeface="Montserrat SemiBold"/>
              <a:sym typeface="Montserrat SemiBold"/>
            </a:endParaRPr>
          </a:p>
        </p:txBody>
      </p:sp>
      <p:sp>
        <p:nvSpPr>
          <p:cNvPr id="13" name="Google Shape;13;p3"/>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000000"/>
              </a:solidFill>
              <a:latin typeface="Montserrat SemiBold"/>
              <a:ea typeface="Montserrat SemiBold"/>
              <a:cs typeface="Montserrat SemiBold"/>
              <a:sym typeface="Montserrat SemiBold"/>
            </a:endParaRPr>
          </a:p>
        </p:txBody>
      </p:sp>
      <p:grpSp>
        <p:nvGrpSpPr>
          <p:cNvPr id="14" name="Google Shape;14;p3"/>
          <p:cNvGrpSpPr/>
          <p:nvPr/>
        </p:nvGrpSpPr>
        <p:grpSpPr>
          <a:xfrm>
            <a:off x="992155" y="12714888"/>
            <a:ext cx="1008783" cy="202242"/>
            <a:chOff x="3610015" y="6016276"/>
            <a:chExt cx="1701900" cy="341200"/>
          </a:xfrm>
        </p:grpSpPr>
        <p:grpSp>
          <p:nvGrpSpPr>
            <p:cNvPr id="15" name="Google Shape;15;p3"/>
            <p:cNvGrpSpPr/>
            <p:nvPr/>
          </p:nvGrpSpPr>
          <p:grpSpPr>
            <a:xfrm>
              <a:off x="4234632" y="6027258"/>
              <a:ext cx="1077283" cy="330123"/>
              <a:chOff x="4234632" y="6027258"/>
              <a:chExt cx="1077283" cy="330123"/>
            </a:xfrm>
          </p:grpSpPr>
          <p:sp>
            <p:nvSpPr>
              <p:cNvPr id="16" name="Google Shape;16;p3"/>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7" name="Google Shape;17;p3"/>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 name="Google Shape;18;p3"/>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 name="Google Shape;19;p3"/>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20" name="Google Shape;20;p3"/>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4 Lesson 2">
  <p:cSld name="1_M4 Lesson 2">
    <p:bg>
      <p:bgPr>
        <a:solidFill>
          <a:srgbClr val="D27803"/>
        </a:solidFill>
        <a:effectLst/>
      </p:bgPr>
    </p:bg>
    <p:spTree>
      <p:nvGrpSpPr>
        <p:cNvPr id="1" name="Shape 21"/>
        <p:cNvGrpSpPr/>
        <p:nvPr/>
      </p:nvGrpSpPr>
      <p:grpSpPr>
        <a:xfrm>
          <a:off x="0" y="0"/>
          <a:ext cx="0" cy="0"/>
          <a:chOff x="0" y="0"/>
          <a:chExt cx="0" cy="0"/>
        </a:xfrm>
      </p:grpSpPr>
      <p:pic>
        <p:nvPicPr>
          <p:cNvPr id="22" name="Google Shape;22;p4" descr="A picture containing text&#10;&#10;Description automatically generated"/>
          <p:cNvPicPr preferRelativeResize="0"/>
          <p:nvPr/>
        </p:nvPicPr>
        <p:blipFill rotWithShape="1">
          <a:blip r:embed="rId2">
            <a:alphaModFix amt="10000"/>
          </a:blip>
          <a:srcRect/>
          <a:stretch/>
        </p:blipFill>
        <p:spPr>
          <a:xfrm>
            <a:off x="5418" y="0"/>
            <a:ext cx="24360463" cy="13716000"/>
          </a:xfrm>
          <a:prstGeom prst="rect">
            <a:avLst/>
          </a:prstGeom>
          <a:noFill/>
          <a:ln>
            <a:noFill/>
          </a:ln>
        </p:spPr>
      </p:pic>
      <p:sp>
        <p:nvSpPr>
          <p:cNvPr id="23" name="Google Shape;23;p4"/>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dirty="0">
              <a:solidFill>
                <a:srgbClr val="FFF6DC"/>
              </a:solidFill>
              <a:latin typeface="Montserrat SemiBold"/>
              <a:ea typeface="Montserrat SemiBold"/>
              <a:cs typeface="Montserrat SemiBold"/>
              <a:sym typeface="Montserrat SemiBold"/>
            </a:endParaRPr>
          </a:p>
        </p:txBody>
      </p:sp>
      <p:sp>
        <p:nvSpPr>
          <p:cNvPr id="24" name="Google Shape;24;p4"/>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GB" sz="1200" b="1" i="0" u="none" strike="noStrike" cap="none" dirty="0">
                <a:solidFill>
                  <a:srgbClr val="FFF8DD"/>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FFF8DD"/>
              </a:solidFill>
              <a:latin typeface="Montserrat SemiBold"/>
              <a:ea typeface="Montserrat SemiBold"/>
              <a:cs typeface="Montserrat SemiBold"/>
              <a:sym typeface="Montserrat SemiBold"/>
            </a:endParaRPr>
          </a:p>
        </p:txBody>
      </p:sp>
      <p:grpSp>
        <p:nvGrpSpPr>
          <p:cNvPr id="25" name="Google Shape;25;p4"/>
          <p:cNvGrpSpPr/>
          <p:nvPr/>
        </p:nvGrpSpPr>
        <p:grpSpPr>
          <a:xfrm>
            <a:off x="992155" y="12714888"/>
            <a:ext cx="1008783" cy="202242"/>
            <a:chOff x="3610015" y="6016276"/>
            <a:chExt cx="1701900" cy="341200"/>
          </a:xfrm>
        </p:grpSpPr>
        <p:grpSp>
          <p:nvGrpSpPr>
            <p:cNvPr id="26" name="Google Shape;26;p4"/>
            <p:cNvGrpSpPr/>
            <p:nvPr/>
          </p:nvGrpSpPr>
          <p:grpSpPr>
            <a:xfrm>
              <a:off x="4234632" y="6027258"/>
              <a:ext cx="1077283" cy="330123"/>
              <a:chOff x="4234632" y="6027258"/>
              <a:chExt cx="1077283" cy="330123"/>
            </a:xfrm>
          </p:grpSpPr>
          <p:sp>
            <p:nvSpPr>
              <p:cNvPr id="27" name="Google Shape;27;p4"/>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 name="Google Shape;28;p4"/>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9" name="Google Shape;29;p4"/>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0" name="Google Shape;30;p4"/>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31" name="Google Shape;31;p4"/>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4 Lesson 2">
  <p:cSld name="1_M4 Lesson 2 2">
    <p:spTree>
      <p:nvGrpSpPr>
        <p:cNvPr id="1" name="Shape 32"/>
        <p:cNvGrpSpPr/>
        <p:nvPr/>
      </p:nvGrpSpPr>
      <p:grpSpPr>
        <a:xfrm>
          <a:off x="0" y="0"/>
          <a:ext cx="0" cy="0"/>
          <a:chOff x="0" y="0"/>
          <a:chExt cx="0" cy="0"/>
        </a:xfrm>
      </p:grpSpPr>
      <p:pic>
        <p:nvPicPr>
          <p:cNvPr id="33" name="Google Shape;33;p5" descr="A picture containing text&#10;&#10;Description automatically generated"/>
          <p:cNvPicPr preferRelativeResize="0"/>
          <p:nvPr/>
        </p:nvPicPr>
        <p:blipFill rotWithShape="1">
          <a:blip r:embed="rId2">
            <a:alphaModFix amt="13000"/>
          </a:blip>
          <a:srcRect/>
          <a:stretch/>
        </p:blipFill>
        <p:spPr>
          <a:xfrm>
            <a:off x="5418" y="0"/>
            <a:ext cx="24360463" cy="13716000"/>
          </a:xfrm>
          <a:prstGeom prst="rect">
            <a:avLst/>
          </a:prstGeom>
          <a:noFill/>
          <a:ln>
            <a:noFill/>
          </a:ln>
        </p:spPr>
      </p:pic>
      <p:sp>
        <p:nvSpPr>
          <p:cNvPr id="34" name="Google Shape;34;p5"/>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35" name="Google Shape;35;p5"/>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000000"/>
              </a:solidFill>
              <a:latin typeface="Montserrat SemiBold"/>
              <a:ea typeface="Montserrat SemiBold"/>
              <a:cs typeface="Montserrat SemiBold"/>
              <a:sym typeface="Montserrat SemiBold"/>
            </a:endParaRPr>
          </a:p>
        </p:txBody>
      </p:sp>
      <p:grpSp>
        <p:nvGrpSpPr>
          <p:cNvPr id="36" name="Google Shape;36;p5"/>
          <p:cNvGrpSpPr/>
          <p:nvPr/>
        </p:nvGrpSpPr>
        <p:grpSpPr>
          <a:xfrm>
            <a:off x="992155" y="12714888"/>
            <a:ext cx="1008783" cy="202242"/>
            <a:chOff x="3610015" y="6016276"/>
            <a:chExt cx="1701900" cy="341200"/>
          </a:xfrm>
        </p:grpSpPr>
        <p:grpSp>
          <p:nvGrpSpPr>
            <p:cNvPr id="37" name="Google Shape;37;p5"/>
            <p:cNvGrpSpPr/>
            <p:nvPr/>
          </p:nvGrpSpPr>
          <p:grpSpPr>
            <a:xfrm>
              <a:off x="4234632" y="6027258"/>
              <a:ext cx="1077283" cy="330123"/>
              <a:chOff x="4234632" y="6027258"/>
              <a:chExt cx="1077283" cy="330123"/>
            </a:xfrm>
          </p:grpSpPr>
          <p:sp>
            <p:nvSpPr>
              <p:cNvPr id="38" name="Google Shape;38;p5"/>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 name="Google Shape;39;p5"/>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 name="Google Shape;40;p5"/>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1" name="Google Shape;41;p5"/>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42" name="Google Shape;42;p5"/>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4 Lesson 2">
  <p:cSld name="1_M4 Lesson 2 3">
    <p:spTree>
      <p:nvGrpSpPr>
        <p:cNvPr id="1" name="Shape 43"/>
        <p:cNvGrpSpPr/>
        <p:nvPr/>
      </p:nvGrpSpPr>
      <p:grpSpPr>
        <a:xfrm>
          <a:off x="0" y="0"/>
          <a:ext cx="0" cy="0"/>
          <a:chOff x="0" y="0"/>
          <a:chExt cx="0" cy="0"/>
        </a:xfrm>
      </p:grpSpPr>
      <p:pic>
        <p:nvPicPr>
          <p:cNvPr id="44" name="Google Shape;44;p6" descr="A picture containing text&#10;&#10;Description automatically generated"/>
          <p:cNvPicPr preferRelativeResize="0"/>
          <p:nvPr/>
        </p:nvPicPr>
        <p:blipFill rotWithShape="1">
          <a:blip r:embed="rId2">
            <a:alphaModFix amt="15000"/>
          </a:blip>
          <a:srcRect/>
          <a:stretch/>
        </p:blipFill>
        <p:spPr>
          <a:xfrm>
            <a:off x="1" y="-1"/>
            <a:ext cx="24360463" cy="13716000"/>
          </a:xfrm>
          <a:prstGeom prst="rect">
            <a:avLst/>
          </a:prstGeom>
          <a:noFill/>
          <a:ln>
            <a:noFill/>
          </a:ln>
        </p:spPr>
      </p:pic>
      <p:sp>
        <p:nvSpPr>
          <p:cNvPr id="45" name="Google Shape;45;p6"/>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46" name="Google Shape;46;p6"/>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000000"/>
              </a:solidFill>
              <a:latin typeface="Montserrat SemiBold"/>
              <a:ea typeface="Montserrat SemiBold"/>
              <a:cs typeface="Montserrat SemiBold"/>
              <a:sym typeface="Montserrat SemiBold"/>
            </a:endParaRPr>
          </a:p>
        </p:txBody>
      </p:sp>
      <p:grpSp>
        <p:nvGrpSpPr>
          <p:cNvPr id="47" name="Google Shape;47;p6"/>
          <p:cNvGrpSpPr/>
          <p:nvPr/>
        </p:nvGrpSpPr>
        <p:grpSpPr>
          <a:xfrm>
            <a:off x="992155" y="12714888"/>
            <a:ext cx="1008783" cy="202242"/>
            <a:chOff x="3610015" y="6016276"/>
            <a:chExt cx="1701900" cy="341200"/>
          </a:xfrm>
        </p:grpSpPr>
        <p:grpSp>
          <p:nvGrpSpPr>
            <p:cNvPr id="48" name="Google Shape;48;p6"/>
            <p:cNvGrpSpPr/>
            <p:nvPr/>
          </p:nvGrpSpPr>
          <p:grpSpPr>
            <a:xfrm>
              <a:off x="4234632" y="6027258"/>
              <a:ext cx="1077283" cy="330123"/>
              <a:chOff x="4234632" y="6027258"/>
              <a:chExt cx="1077283" cy="330123"/>
            </a:xfrm>
          </p:grpSpPr>
          <p:sp>
            <p:nvSpPr>
              <p:cNvPr id="49" name="Google Shape;49;p6"/>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0" name="Google Shape;50;p6"/>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sp>
            <p:nvSpPr>
              <p:cNvPr id="51" name="Google Shape;51;p6"/>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2" name="Google Shape;52;p6"/>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53" name="Google Shape;53;p6"/>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4 Lesson 2">
  <p:cSld name="1_M4 Lesson 2 4">
    <p:bg>
      <p:bgPr>
        <a:solidFill>
          <a:srgbClr val="D27803"/>
        </a:solidFill>
        <a:effectLst/>
      </p:bgPr>
    </p:bg>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a:alphaModFix amt="13000"/>
          </a:blip>
          <a:srcRect/>
          <a:stretch/>
        </p:blipFill>
        <p:spPr>
          <a:xfrm>
            <a:off x="0" y="3572"/>
            <a:ext cx="24371300" cy="13708856"/>
          </a:xfrm>
          <a:prstGeom prst="rect">
            <a:avLst/>
          </a:prstGeom>
          <a:noFill/>
          <a:ln>
            <a:noFill/>
          </a:ln>
        </p:spPr>
      </p:pic>
      <p:sp>
        <p:nvSpPr>
          <p:cNvPr id="56" name="Google Shape;56;p7"/>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a:solidFill>
                <a:srgbClr val="FFF6DC"/>
              </a:solidFill>
              <a:latin typeface="Montserrat SemiBold"/>
              <a:ea typeface="Montserrat SemiBold"/>
              <a:cs typeface="Montserrat SemiBold"/>
              <a:sym typeface="Montserrat SemiBold"/>
            </a:endParaRPr>
          </a:p>
        </p:txBody>
      </p:sp>
      <p:sp>
        <p:nvSpPr>
          <p:cNvPr id="57" name="Google Shape;57;p7"/>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GB" sz="1200" b="1" i="0" u="none" strike="noStrike" cap="none" dirty="0">
                <a:solidFill>
                  <a:srgbClr val="FFF8DD"/>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FFF8DD"/>
              </a:solidFill>
              <a:latin typeface="Montserrat SemiBold"/>
              <a:ea typeface="Montserrat SemiBold"/>
              <a:cs typeface="Montserrat SemiBold"/>
              <a:sym typeface="Montserrat SemiBold"/>
            </a:endParaRPr>
          </a:p>
        </p:txBody>
      </p:sp>
      <p:grpSp>
        <p:nvGrpSpPr>
          <p:cNvPr id="58" name="Google Shape;58;p7"/>
          <p:cNvGrpSpPr/>
          <p:nvPr/>
        </p:nvGrpSpPr>
        <p:grpSpPr>
          <a:xfrm>
            <a:off x="992155" y="12714888"/>
            <a:ext cx="1008783" cy="202242"/>
            <a:chOff x="3610015" y="6016276"/>
            <a:chExt cx="1701900" cy="341200"/>
          </a:xfrm>
        </p:grpSpPr>
        <p:grpSp>
          <p:nvGrpSpPr>
            <p:cNvPr id="59" name="Google Shape;59;p7"/>
            <p:cNvGrpSpPr/>
            <p:nvPr/>
          </p:nvGrpSpPr>
          <p:grpSpPr>
            <a:xfrm>
              <a:off x="4234632" y="6027258"/>
              <a:ext cx="1077283" cy="330123"/>
              <a:chOff x="4234632" y="6027258"/>
              <a:chExt cx="1077283" cy="330123"/>
            </a:xfrm>
          </p:grpSpPr>
          <p:sp>
            <p:nvSpPr>
              <p:cNvPr id="60" name="Google Shape;60;p7"/>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1" name="Google Shape;61;p7"/>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2" name="Google Shape;62;p7"/>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3" name="Google Shape;63;p7"/>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64" name="Google Shape;64;p7"/>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4 Lesson 2">
  <p:cSld name="1_M4 Lesson 2 5">
    <p:bg>
      <p:bgPr>
        <a:solidFill>
          <a:srgbClr val="FFF7DC"/>
        </a:solidFill>
        <a:effectLst/>
      </p:bgPr>
    </p:bg>
    <p:spTree>
      <p:nvGrpSpPr>
        <p:cNvPr id="1" name="Shape 65"/>
        <p:cNvGrpSpPr/>
        <p:nvPr/>
      </p:nvGrpSpPr>
      <p:grpSpPr>
        <a:xfrm>
          <a:off x="0" y="0"/>
          <a:ext cx="0" cy="0"/>
          <a:chOff x="0" y="0"/>
          <a:chExt cx="0" cy="0"/>
        </a:xfrm>
      </p:grpSpPr>
      <p:pic>
        <p:nvPicPr>
          <p:cNvPr id="66" name="Google Shape;66;p8"/>
          <p:cNvPicPr preferRelativeResize="0"/>
          <p:nvPr/>
        </p:nvPicPr>
        <p:blipFill rotWithShape="1">
          <a:blip r:embed="rId2">
            <a:alphaModFix amt="13000"/>
          </a:blip>
          <a:srcRect/>
          <a:stretch/>
        </p:blipFill>
        <p:spPr>
          <a:xfrm>
            <a:off x="0" y="3572"/>
            <a:ext cx="24371300" cy="13708856"/>
          </a:xfrm>
          <a:prstGeom prst="rect">
            <a:avLst/>
          </a:prstGeom>
          <a:noFill/>
          <a:ln>
            <a:noFill/>
          </a:ln>
        </p:spPr>
      </p:pic>
      <p:sp>
        <p:nvSpPr>
          <p:cNvPr id="67" name="Google Shape;67;p8"/>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68" name="Google Shape;68;p8"/>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000000"/>
              </a:solidFill>
              <a:latin typeface="Montserrat SemiBold"/>
              <a:ea typeface="Montserrat SemiBold"/>
              <a:cs typeface="Montserrat SemiBold"/>
              <a:sym typeface="Montserrat SemiBold"/>
            </a:endParaRPr>
          </a:p>
        </p:txBody>
      </p:sp>
      <p:grpSp>
        <p:nvGrpSpPr>
          <p:cNvPr id="69" name="Google Shape;69;p8"/>
          <p:cNvGrpSpPr/>
          <p:nvPr/>
        </p:nvGrpSpPr>
        <p:grpSpPr>
          <a:xfrm>
            <a:off x="992155" y="12714888"/>
            <a:ext cx="1008783" cy="202242"/>
            <a:chOff x="3610015" y="6016276"/>
            <a:chExt cx="1701900" cy="341200"/>
          </a:xfrm>
        </p:grpSpPr>
        <p:grpSp>
          <p:nvGrpSpPr>
            <p:cNvPr id="70" name="Google Shape;70;p8"/>
            <p:cNvGrpSpPr/>
            <p:nvPr/>
          </p:nvGrpSpPr>
          <p:grpSpPr>
            <a:xfrm>
              <a:off x="4234632" y="6027258"/>
              <a:ext cx="1077283" cy="330123"/>
              <a:chOff x="4234632" y="6027258"/>
              <a:chExt cx="1077283" cy="330123"/>
            </a:xfrm>
          </p:grpSpPr>
          <p:sp>
            <p:nvSpPr>
              <p:cNvPr id="71" name="Google Shape;71;p8"/>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2" name="Google Shape;72;p8"/>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3" name="Google Shape;73;p8"/>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4" name="Google Shape;74;p8"/>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75" name="Google Shape;75;p8"/>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4 Lesson 2">
  <p:cSld name="1_M4 Lesson 2 6">
    <p:bg>
      <p:bgPr>
        <a:solidFill>
          <a:srgbClr val="D27803"/>
        </a:solidFill>
        <a:effectLst/>
      </p:bgPr>
    </p:bg>
    <p:spTree>
      <p:nvGrpSpPr>
        <p:cNvPr id="1" name="Shape 76"/>
        <p:cNvGrpSpPr/>
        <p:nvPr/>
      </p:nvGrpSpPr>
      <p:grpSpPr>
        <a:xfrm>
          <a:off x="0" y="0"/>
          <a:ext cx="0" cy="0"/>
          <a:chOff x="0" y="0"/>
          <a:chExt cx="0" cy="0"/>
        </a:xfrm>
      </p:grpSpPr>
      <p:pic>
        <p:nvPicPr>
          <p:cNvPr id="77" name="Google Shape;77;p9" descr="A picture containing text&#10;&#10;Description automatically generated"/>
          <p:cNvPicPr preferRelativeResize="0"/>
          <p:nvPr/>
        </p:nvPicPr>
        <p:blipFill rotWithShape="1">
          <a:blip r:embed="rId2">
            <a:alphaModFix amt="13000"/>
          </a:blip>
          <a:srcRect/>
          <a:stretch/>
        </p:blipFill>
        <p:spPr>
          <a:xfrm>
            <a:off x="1" y="-1"/>
            <a:ext cx="24360463" cy="13716000"/>
          </a:xfrm>
          <a:prstGeom prst="rect">
            <a:avLst/>
          </a:prstGeom>
          <a:noFill/>
          <a:ln>
            <a:noFill/>
          </a:ln>
        </p:spPr>
      </p:pic>
      <p:sp>
        <p:nvSpPr>
          <p:cNvPr id="78" name="Google Shape;78;p9"/>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FFF6DC"/>
                </a:solidFill>
                <a:latin typeface="Montserrat SemiBold"/>
                <a:ea typeface="Montserrat SemiBold"/>
                <a:cs typeface="Montserrat SemiBold"/>
                <a:sym typeface="Montserrat SemiBold"/>
              </a:rPr>
              <a:t>‹#›</a:t>
            </a:fld>
            <a:endParaRPr sz="1200" b="1" i="0" u="none" strike="noStrike" cap="none">
              <a:solidFill>
                <a:srgbClr val="FFF6DC"/>
              </a:solidFill>
              <a:latin typeface="Montserrat SemiBold"/>
              <a:ea typeface="Montserrat SemiBold"/>
              <a:cs typeface="Montserrat SemiBold"/>
              <a:sym typeface="Montserrat SemiBold"/>
            </a:endParaRPr>
          </a:p>
        </p:txBody>
      </p:sp>
      <p:sp>
        <p:nvSpPr>
          <p:cNvPr id="79" name="Google Shape;79;p9"/>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GB" sz="1200" b="1" i="0" u="none" strike="noStrike" cap="none" dirty="0">
                <a:solidFill>
                  <a:srgbClr val="FFF8DD"/>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FFF8DD"/>
              </a:solidFill>
              <a:latin typeface="Montserrat SemiBold"/>
              <a:ea typeface="Montserrat SemiBold"/>
              <a:cs typeface="Montserrat SemiBold"/>
              <a:sym typeface="Montserrat SemiBold"/>
            </a:endParaRPr>
          </a:p>
        </p:txBody>
      </p:sp>
      <p:grpSp>
        <p:nvGrpSpPr>
          <p:cNvPr id="80" name="Google Shape;80;p9"/>
          <p:cNvGrpSpPr/>
          <p:nvPr/>
        </p:nvGrpSpPr>
        <p:grpSpPr>
          <a:xfrm>
            <a:off x="992155" y="12714888"/>
            <a:ext cx="1008783" cy="202242"/>
            <a:chOff x="3610015" y="6016276"/>
            <a:chExt cx="1701900" cy="341200"/>
          </a:xfrm>
        </p:grpSpPr>
        <p:grpSp>
          <p:nvGrpSpPr>
            <p:cNvPr id="81" name="Google Shape;81;p9"/>
            <p:cNvGrpSpPr/>
            <p:nvPr/>
          </p:nvGrpSpPr>
          <p:grpSpPr>
            <a:xfrm>
              <a:off x="4234632" y="6027258"/>
              <a:ext cx="1077283" cy="330123"/>
              <a:chOff x="4234632" y="6027258"/>
              <a:chExt cx="1077283" cy="330123"/>
            </a:xfrm>
          </p:grpSpPr>
          <p:sp>
            <p:nvSpPr>
              <p:cNvPr id="82" name="Google Shape;82;p9"/>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3" name="Google Shape;83;p9"/>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4" name="Google Shape;84;p9"/>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5" name="Google Shape;85;p9"/>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86" name="Google Shape;86;p9"/>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4 Lesson 2">
  <p:cSld name="1_M4 Lesson 2 7">
    <p:spTree>
      <p:nvGrpSpPr>
        <p:cNvPr id="1" name="Shape 87"/>
        <p:cNvGrpSpPr/>
        <p:nvPr/>
      </p:nvGrpSpPr>
      <p:grpSpPr>
        <a:xfrm>
          <a:off x="0" y="0"/>
          <a:ext cx="0" cy="0"/>
          <a:chOff x="0" y="0"/>
          <a:chExt cx="0" cy="0"/>
        </a:xfrm>
      </p:grpSpPr>
      <p:pic>
        <p:nvPicPr>
          <p:cNvPr id="88" name="Google Shape;88;p10"/>
          <p:cNvPicPr preferRelativeResize="0"/>
          <p:nvPr/>
        </p:nvPicPr>
        <p:blipFill rotWithShape="1">
          <a:blip r:embed="rId2">
            <a:alphaModFix amt="13000"/>
          </a:blip>
          <a:srcRect/>
          <a:stretch/>
        </p:blipFill>
        <p:spPr>
          <a:xfrm>
            <a:off x="0" y="3572"/>
            <a:ext cx="24371300" cy="13708856"/>
          </a:xfrm>
          <a:prstGeom prst="rect">
            <a:avLst/>
          </a:prstGeom>
          <a:noFill/>
          <a:ln>
            <a:noFill/>
          </a:ln>
        </p:spPr>
      </p:pic>
      <p:sp>
        <p:nvSpPr>
          <p:cNvPr id="89" name="Google Shape;89;p10"/>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D27805"/>
                </a:solidFill>
                <a:latin typeface="Montserrat SemiBold"/>
                <a:ea typeface="Montserrat SemiBold"/>
                <a:cs typeface="Montserrat SemiBold"/>
                <a:sym typeface="Montserrat SemiBold"/>
              </a:rPr>
              <a:t>‹#›</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90" name="Google Shape;90;p10"/>
          <p:cNvSpPr txBox="1"/>
          <p:nvPr userDrawn="1"/>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sz="1400" b="1" i="0" u="none" strike="noStrike" cap="none" dirty="0">
              <a:solidFill>
                <a:srgbClr val="000000"/>
              </a:solidFill>
              <a:latin typeface="Montserrat SemiBold"/>
              <a:ea typeface="Montserrat SemiBold"/>
              <a:cs typeface="Montserrat SemiBold"/>
              <a:sym typeface="Montserrat SemiBold"/>
            </a:endParaRPr>
          </a:p>
        </p:txBody>
      </p:sp>
      <p:grpSp>
        <p:nvGrpSpPr>
          <p:cNvPr id="91" name="Google Shape;91;p10"/>
          <p:cNvGrpSpPr/>
          <p:nvPr/>
        </p:nvGrpSpPr>
        <p:grpSpPr>
          <a:xfrm>
            <a:off x="992155" y="12714888"/>
            <a:ext cx="1008783" cy="202242"/>
            <a:chOff x="3610015" y="6016276"/>
            <a:chExt cx="1701900" cy="341200"/>
          </a:xfrm>
        </p:grpSpPr>
        <p:grpSp>
          <p:nvGrpSpPr>
            <p:cNvPr id="92" name="Google Shape;92;p10"/>
            <p:cNvGrpSpPr/>
            <p:nvPr/>
          </p:nvGrpSpPr>
          <p:grpSpPr>
            <a:xfrm>
              <a:off x="4234632" y="6027258"/>
              <a:ext cx="1077283" cy="330123"/>
              <a:chOff x="4234632" y="6027258"/>
              <a:chExt cx="1077283" cy="330123"/>
            </a:xfrm>
          </p:grpSpPr>
          <p:sp>
            <p:nvSpPr>
              <p:cNvPr id="93" name="Google Shape;93;p10"/>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4" name="Google Shape;94;p10"/>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5" name="Google Shape;95;p10"/>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96" name="Google Shape;96;p10"/>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97" name="Google Shape;97;p10"/>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EA4335"/>
          </p15:clr>
        </p15:guide>
        <p15:guide id="2" pos="7677">
          <p15:clr>
            <a:srgbClr val="EA4335"/>
          </p15:clr>
        </p15:guide>
        <p15:guide id="3" pos="588">
          <p15:clr>
            <a:srgbClr val="EA4335"/>
          </p15:clr>
        </p15:guide>
        <p15:guide id="4" orient="horz" pos="588">
          <p15:clr>
            <a:srgbClr val="EA4335"/>
          </p15:clr>
        </p15:guide>
        <p15:guide id="5" pos="14764">
          <p15:clr>
            <a:srgbClr val="EA4335"/>
          </p15:clr>
        </p15:guide>
        <p15:guide id="6" orient="horz" pos="8052">
          <p15:clr>
            <a:srgbClr val="EA4335"/>
          </p15:clr>
        </p15:guide>
        <p15:guide id="7" pos="1770">
          <p15:clr>
            <a:srgbClr val="EA4335"/>
          </p15:clr>
        </p15:guide>
        <p15:guide id="8" pos="2954">
          <p15:clr>
            <a:srgbClr val="EA4335"/>
          </p15:clr>
        </p15:guide>
        <p15:guide id="9" pos="4135">
          <p15:clr>
            <a:srgbClr val="EA4335"/>
          </p15:clr>
        </p15:guide>
        <p15:guide id="10" pos="5315">
          <p15:clr>
            <a:srgbClr val="EA4335"/>
          </p15:clr>
        </p15:guide>
        <p15:guide id="11" pos="6498">
          <p15:clr>
            <a:srgbClr val="EA4335"/>
          </p15:clr>
        </p15:guide>
        <p15:guide id="12" pos="8863">
          <p15:clr>
            <a:srgbClr val="EA4335"/>
          </p15:clr>
        </p15:guide>
        <p15:guide id="13" pos="10044">
          <p15:clr>
            <a:srgbClr val="EA4335"/>
          </p15:clr>
        </p15:guide>
        <p15:guide id="14" pos="11226">
          <p15:clr>
            <a:srgbClr val="EA4335"/>
          </p15:clr>
        </p15:guide>
        <p15:guide id="15" pos="12407">
          <p15:clr>
            <a:srgbClr val="EA4335"/>
          </p15:clr>
        </p15:guide>
        <p15:guide id="16" pos="13589">
          <p15:clr>
            <a:srgbClr val="EA4335"/>
          </p15:clr>
        </p15:guide>
        <p15:guide id="17" pos="1178">
          <p15:clr>
            <a:srgbClr val="EA4335"/>
          </p15:clr>
        </p15:guide>
        <p15:guide id="18" pos="2362">
          <p15:clr>
            <a:srgbClr val="EA4335"/>
          </p15:clr>
        </p15:guide>
        <p15:guide id="19" pos="3543">
          <p15:clr>
            <a:srgbClr val="EA4335"/>
          </p15:clr>
        </p15:guide>
        <p15:guide id="20" pos="4723">
          <p15:clr>
            <a:srgbClr val="EA4335"/>
          </p15:clr>
        </p15:guide>
        <p15:guide id="21" pos="5906">
          <p15:clr>
            <a:srgbClr val="EA4335"/>
          </p15:clr>
        </p15:guide>
        <p15:guide id="22" pos="7089">
          <p15:clr>
            <a:srgbClr val="EA4335"/>
          </p15:clr>
        </p15:guide>
        <p15:guide id="23" pos="8271">
          <p15:clr>
            <a:srgbClr val="EA4335"/>
          </p15:clr>
        </p15:guide>
        <p15:guide id="24" pos="9453">
          <p15:clr>
            <a:srgbClr val="EA4335"/>
          </p15:clr>
        </p15:guide>
        <p15:guide id="25" pos="10634">
          <p15:clr>
            <a:srgbClr val="EA4335"/>
          </p15:clr>
        </p15:guide>
        <p15:guide id="26" pos="11818">
          <p15:clr>
            <a:srgbClr val="EA4335"/>
          </p15:clr>
        </p15:guide>
        <p15:guide id="27" pos="12999">
          <p15:clr>
            <a:srgbClr val="EA4335"/>
          </p15:clr>
        </p15:guide>
        <p15:guide id="28" pos="141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C93C"/>
        </a:solidFill>
        <a:effectLst/>
      </p:bgPr>
    </p:bg>
    <p:spTree>
      <p:nvGrpSpPr>
        <p:cNvPr id="1" name="Shape 143"/>
        <p:cNvGrpSpPr/>
        <p:nvPr/>
      </p:nvGrpSpPr>
      <p:grpSpPr>
        <a:xfrm>
          <a:off x="0" y="0"/>
          <a:ext cx="0" cy="0"/>
          <a:chOff x="0" y="0"/>
          <a:chExt cx="0" cy="0"/>
        </a:xfrm>
      </p:grpSpPr>
      <p:pic>
        <p:nvPicPr>
          <p:cNvPr id="9" name="Picture 8" descr="A person sitting at a table using a computer&#10;&#10;AI-generated content may be incorrect.">
            <a:extLst>
              <a:ext uri="{FF2B5EF4-FFF2-40B4-BE49-F238E27FC236}">
                <a16:creationId xmlns:a16="http://schemas.microsoft.com/office/drawing/2014/main" id="{28E67F81-C0B3-46B2-1018-28FD65DD2654}"/>
              </a:ext>
            </a:extLst>
          </p:cNvPr>
          <p:cNvPicPr>
            <a:picLocks noChangeAspect="1"/>
          </p:cNvPicPr>
          <p:nvPr/>
        </p:nvPicPr>
        <p:blipFill>
          <a:blip r:embed="rId3"/>
          <a:stretch>
            <a:fillRect/>
          </a:stretch>
        </p:blipFill>
        <p:spPr>
          <a:xfrm>
            <a:off x="8835938" y="-5325"/>
            <a:ext cx="15529339" cy="10698966"/>
          </a:xfrm>
          <a:prstGeom prst="rect">
            <a:avLst/>
          </a:prstGeom>
        </p:spPr>
      </p:pic>
      <p:sp>
        <p:nvSpPr>
          <p:cNvPr id="144" name="Google Shape;144;p15"/>
          <p:cNvSpPr txBox="1">
            <a:spLocks noGrp="1"/>
          </p:cNvSpPr>
          <p:nvPr>
            <p:ph type="ctrTitle"/>
          </p:nvPr>
        </p:nvSpPr>
        <p:spPr>
          <a:xfrm>
            <a:off x="932080" y="4865793"/>
            <a:ext cx="5495556" cy="1992209"/>
          </a:xfrm>
          <a:prstGeom prst="rect">
            <a:avLst/>
          </a:prstGeom>
          <a:noFill/>
          <a:ln>
            <a:noFill/>
          </a:ln>
        </p:spPr>
        <p:txBody>
          <a:bodyPr spcFirstLastPara="1" wrap="square" lIns="0" tIns="0" rIns="0" bIns="0" anchor="t" anchorCtr="0">
            <a:noAutofit/>
          </a:bodyPr>
          <a:lstStyle/>
          <a:p>
            <a:pPr marL="0" marR="0" lvl="0" indent="0" algn="l" rtl="0">
              <a:lnSpc>
                <a:spcPct val="108000"/>
              </a:lnSpc>
              <a:spcBef>
                <a:spcPts val="0"/>
              </a:spcBef>
              <a:spcAft>
                <a:spcPts val="0"/>
              </a:spcAft>
              <a:buClr>
                <a:schemeClr val="lt2"/>
              </a:buClr>
              <a:buSzPts val="5600"/>
              <a:buFont typeface="Arial"/>
              <a:buNone/>
            </a:pPr>
            <a:r>
              <a:rPr lang="en-GB" dirty="0"/>
              <a:t> </a:t>
            </a:r>
            <a:endParaRPr dirty="0"/>
          </a:p>
        </p:txBody>
      </p:sp>
      <p:sp>
        <p:nvSpPr>
          <p:cNvPr id="6" name="TextBox 5">
            <a:extLst>
              <a:ext uri="{FF2B5EF4-FFF2-40B4-BE49-F238E27FC236}">
                <a16:creationId xmlns:a16="http://schemas.microsoft.com/office/drawing/2014/main" id="{2192B50F-DEC2-F979-EE5D-9AD46D44BBD8}"/>
              </a:ext>
            </a:extLst>
          </p:cNvPr>
          <p:cNvSpPr txBox="1"/>
          <p:nvPr/>
        </p:nvSpPr>
        <p:spPr>
          <a:xfrm>
            <a:off x="832021" y="4867027"/>
            <a:ext cx="4330032" cy="2462213"/>
          </a:xfrm>
          <a:prstGeom prst="rect">
            <a:avLst/>
          </a:prstGeom>
          <a:noFill/>
        </p:spPr>
        <p:txBody>
          <a:bodyPr wrap="none" rtlCol="0">
            <a:spAutoFit/>
          </a:bodyPr>
          <a:lstStyle/>
          <a:p>
            <a:r>
              <a:rPr lang="en-US" sz="7700" dirty="0" err="1">
                <a:solidFill>
                  <a:srgbClr val="AF4F00"/>
                </a:solidFill>
                <a:latin typeface="Optimistic Medium" panose="020B0503020203020204" pitchFamily="34" charset="0"/>
                <a:cs typeface="Optimistic Medium" panose="020B0503020203020204" pitchFamily="34" charset="0"/>
              </a:rPr>
              <a:t>Dijital</a:t>
            </a:r>
            <a:r>
              <a:rPr lang="en-US" sz="7700" dirty="0">
                <a:solidFill>
                  <a:srgbClr val="AF4F00"/>
                </a:solidFill>
                <a:latin typeface="Optimistic Medium" panose="020B0503020203020204" pitchFamily="34" charset="0"/>
                <a:cs typeface="Optimistic Medium" panose="020B0503020203020204" pitchFamily="34" charset="0"/>
              </a:rPr>
              <a:t> </a:t>
            </a:r>
          </a:p>
          <a:p>
            <a:r>
              <a:rPr lang="en-US" sz="7700" dirty="0" err="1">
                <a:solidFill>
                  <a:srgbClr val="AF4F00"/>
                </a:solidFill>
                <a:latin typeface="Optimistic Medium" panose="020B0503020203020204" pitchFamily="34" charset="0"/>
                <a:cs typeface="Optimistic Medium" panose="020B0503020203020204" pitchFamily="34" charset="0"/>
              </a:rPr>
              <a:t>Temeller</a:t>
            </a:r>
            <a:endParaRPr lang="en-US" sz="7700" dirty="0">
              <a:solidFill>
                <a:srgbClr val="AF4F00"/>
              </a:solidFill>
              <a:latin typeface="Optimistic Medium" panose="020B0503020203020204" pitchFamily="34" charset="0"/>
              <a:cs typeface="Optimistic Medium" panose="020B0503020203020204" pitchFamily="34" charset="0"/>
            </a:endParaRPr>
          </a:p>
        </p:txBody>
      </p:sp>
      <p:pic>
        <p:nvPicPr>
          <p:cNvPr id="2" name="Picture 1">
            <a:extLst>
              <a:ext uri="{FF2B5EF4-FFF2-40B4-BE49-F238E27FC236}">
                <a16:creationId xmlns:a16="http://schemas.microsoft.com/office/drawing/2014/main" id="{CC359424-9EC3-98AF-088F-ED2C7915561A}"/>
              </a:ext>
            </a:extLst>
          </p:cNvPr>
          <p:cNvPicPr>
            <a:picLocks noChangeAspect="1"/>
          </p:cNvPicPr>
          <p:nvPr/>
        </p:nvPicPr>
        <p:blipFill>
          <a:blip r:embed="rId4"/>
          <a:stretch>
            <a:fillRect/>
          </a:stretch>
        </p:blipFill>
        <p:spPr>
          <a:xfrm>
            <a:off x="13523405" y="12110183"/>
            <a:ext cx="2703160" cy="550099"/>
          </a:xfrm>
          <a:prstGeom prst="rect">
            <a:avLst/>
          </a:prstGeom>
        </p:spPr>
      </p:pic>
      <p:sp>
        <p:nvSpPr>
          <p:cNvPr id="7" name="TextBox 6">
            <a:extLst>
              <a:ext uri="{FF2B5EF4-FFF2-40B4-BE49-F238E27FC236}">
                <a16:creationId xmlns:a16="http://schemas.microsoft.com/office/drawing/2014/main" id="{600F99CC-A217-3EDB-1EFD-6DEEA6C853A7}"/>
              </a:ext>
            </a:extLst>
          </p:cNvPr>
          <p:cNvSpPr txBox="1"/>
          <p:nvPr/>
        </p:nvSpPr>
        <p:spPr>
          <a:xfrm>
            <a:off x="17710883" y="12024714"/>
            <a:ext cx="6077305" cy="784830"/>
          </a:xfrm>
          <a:prstGeom prst="rect">
            <a:avLst/>
          </a:prstGeom>
          <a:noFill/>
        </p:spPr>
        <p:txBody>
          <a:bodyPr wrap="none" rtlCol="0">
            <a:spAutoFit/>
          </a:bodyPr>
          <a:lstStyle/>
          <a:p>
            <a:r>
              <a:rPr lang="en-US" sz="4500" dirty="0" err="1">
                <a:latin typeface="Optimistic Disp" panose="020B0603020203020204" pitchFamily="34" charset="0"/>
                <a:cs typeface="Optimistic Disp" panose="020B0603020203020204" pitchFamily="34" charset="0"/>
              </a:rPr>
              <a:t>Benim</a:t>
            </a:r>
            <a:r>
              <a:rPr lang="en-US" sz="4500" dirty="0">
                <a:latin typeface="Optimistic Disp" panose="020B0603020203020204" pitchFamily="34" charset="0"/>
                <a:cs typeface="Optimistic Disp" panose="020B0603020203020204" pitchFamily="34" charset="0"/>
              </a:rPr>
              <a:t> </a:t>
            </a:r>
            <a:r>
              <a:rPr lang="en-US" sz="4500" dirty="0" err="1">
                <a:latin typeface="Optimistic Disp" panose="020B0603020203020204" pitchFamily="34" charset="0"/>
                <a:cs typeface="Optimistic Disp" panose="020B0603020203020204" pitchFamily="34" charset="0"/>
              </a:rPr>
              <a:t>Dijital</a:t>
            </a:r>
            <a:r>
              <a:rPr lang="en-US" sz="4500" dirty="0">
                <a:latin typeface="Optimistic Disp" panose="020B0603020203020204" pitchFamily="34" charset="0"/>
                <a:cs typeface="Optimistic Disp" panose="020B0603020203020204" pitchFamily="34" charset="0"/>
              </a:rPr>
              <a:t> </a:t>
            </a:r>
            <a:r>
              <a:rPr lang="en-US" sz="4500" dirty="0" err="1">
                <a:latin typeface="Optimistic Disp" panose="020B0603020203020204" pitchFamily="34" charset="0"/>
                <a:cs typeface="Optimistic Disp" panose="020B0603020203020204" pitchFamily="34" charset="0"/>
              </a:rPr>
              <a:t>Dünyam</a:t>
            </a:r>
            <a:endParaRPr lang="en-US" sz="4500" dirty="0">
              <a:latin typeface="Optimistic Disp" panose="020B0603020203020204" pitchFamily="34" charset="0"/>
              <a:cs typeface="Optimistic Disp" panose="020B0603020203020204" pitchFamily="34" charset="0"/>
            </a:endParaRPr>
          </a:p>
        </p:txBody>
      </p:sp>
      <p:cxnSp>
        <p:nvCxnSpPr>
          <p:cNvPr id="8" name="Straight Connector 7">
            <a:extLst>
              <a:ext uri="{FF2B5EF4-FFF2-40B4-BE49-F238E27FC236}">
                <a16:creationId xmlns:a16="http://schemas.microsoft.com/office/drawing/2014/main" id="{67432519-C06F-9B47-AF3C-4C646B7303BB}"/>
              </a:ext>
            </a:extLst>
          </p:cNvPr>
          <p:cNvCxnSpPr/>
          <p:nvPr/>
        </p:nvCxnSpPr>
        <p:spPr>
          <a:xfrm>
            <a:off x="17052464" y="11579087"/>
            <a:ext cx="0" cy="165983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24" name="Rectangle 23">
            <a:extLst>
              <a:ext uri="{FF2B5EF4-FFF2-40B4-BE49-F238E27FC236}">
                <a16:creationId xmlns:a16="http://schemas.microsoft.com/office/drawing/2014/main" id="{D94E55CC-33B1-4A41-CEE6-D6176AE19AB4}"/>
              </a:ext>
            </a:extLst>
          </p:cNvPr>
          <p:cNvSpPr/>
          <p:nvPr/>
        </p:nvSpPr>
        <p:spPr>
          <a:xfrm>
            <a:off x="13760286" y="1401985"/>
            <a:ext cx="9092839" cy="1719021"/>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576B8EE-F809-DDD5-CE39-DA8509183DC0}"/>
              </a:ext>
            </a:extLst>
          </p:cNvPr>
          <p:cNvSpPr/>
          <p:nvPr/>
        </p:nvSpPr>
        <p:spPr>
          <a:xfrm>
            <a:off x="13760286" y="3535585"/>
            <a:ext cx="9092839" cy="1356455"/>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19D610E-7CEA-2A6C-612D-5452D72A200E}"/>
              </a:ext>
            </a:extLst>
          </p:cNvPr>
          <p:cNvSpPr/>
          <p:nvPr/>
        </p:nvSpPr>
        <p:spPr>
          <a:xfrm>
            <a:off x="13760286" y="5309521"/>
            <a:ext cx="9092839" cy="1356455"/>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A91F95D-144C-BF7D-1D55-DBEF7CAEBAFE}"/>
              </a:ext>
            </a:extLst>
          </p:cNvPr>
          <p:cNvSpPr/>
          <p:nvPr/>
        </p:nvSpPr>
        <p:spPr>
          <a:xfrm>
            <a:off x="13760286" y="7046881"/>
            <a:ext cx="9092839" cy="1731359"/>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06A68DF-E020-5661-A172-1EEB54DE4538}"/>
              </a:ext>
            </a:extLst>
          </p:cNvPr>
          <p:cNvSpPr/>
          <p:nvPr/>
        </p:nvSpPr>
        <p:spPr>
          <a:xfrm>
            <a:off x="13760286" y="9168289"/>
            <a:ext cx="9092839" cy="1329023"/>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1F692F-23D6-2346-7B87-2F60C157855F}"/>
              </a:ext>
            </a:extLst>
          </p:cNvPr>
          <p:cNvSpPr/>
          <p:nvPr/>
        </p:nvSpPr>
        <p:spPr>
          <a:xfrm>
            <a:off x="13760286" y="10905649"/>
            <a:ext cx="9092839" cy="1329023"/>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BB4DB8-B4B4-6243-B4C0-D97EA0672A20}"/>
              </a:ext>
            </a:extLst>
          </p:cNvPr>
          <p:cNvSpPr/>
          <p:nvPr/>
        </p:nvSpPr>
        <p:spPr>
          <a:xfrm>
            <a:off x="1" y="0"/>
            <a:ext cx="12376510" cy="1371600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4AC67B-A3FD-CE1F-D77B-287C5A0E9A90}"/>
              </a:ext>
            </a:extLst>
          </p:cNvPr>
          <p:cNvSpPr txBox="1"/>
          <p:nvPr/>
        </p:nvSpPr>
        <p:spPr>
          <a:xfrm>
            <a:off x="966408" y="5580727"/>
            <a:ext cx="9761005" cy="3647152"/>
          </a:xfrm>
          <a:prstGeom prst="rect">
            <a:avLst/>
          </a:prstGeom>
          <a:noFill/>
        </p:spPr>
        <p:txBody>
          <a:bodyPr wrap="none" rtlCol="0">
            <a:spAutoFit/>
          </a:bodyPr>
          <a:lstStyle/>
          <a:p>
            <a:r>
              <a:rPr lang="en-US" sz="7700" b="1" dirty="0">
                <a:solidFill>
                  <a:srgbClr val="D27500"/>
                </a:solidFill>
                <a:latin typeface="Optimistic SemiBold" panose="020B0503020203020204" pitchFamily="34" charset="0"/>
                <a:cs typeface="Optimistic SemiBold" panose="020B0503020203020204" pitchFamily="34" charset="0"/>
              </a:rPr>
              <a:t>Nerede </a:t>
            </a:r>
            <a:r>
              <a:rPr lang="en-US" sz="7700" b="1" dirty="0" err="1">
                <a:solidFill>
                  <a:srgbClr val="D27500"/>
                </a:solidFill>
                <a:latin typeface="Optimistic SemiBold" panose="020B0503020203020204" pitchFamily="34" charset="0"/>
                <a:cs typeface="Optimistic SemiBold" panose="020B0503020203020204" pitchFamily="34" charset="0"/>
              </a:rPr>
              <a:t>Yaşadığınızı</a:t>
            </a:r>
            <a:r>
              <a:rPr lang="en-US" sz="7700" b="1" dirty="0">
                <a:solidFill>
                  <a:srgbClr val="D27500"/>
                </a:solidFill>
                <a:latin typeface="Optimistic SemiBold" panose="020B0503020203020204" pitchFamily="34" charset="0"/>
                <a:cs typeface="Optimistic SemiBold" panose="020B0503020203020204" pitchFamily="34" charset="0"/>
              </a:rPr>
              <a:t> </a:t>
            </a:r>
          </a:p>
          <a:p>
            <a:r>
              <a:rPr lang="en-US" sz="7700" b="1" dirty="0" err="1">
                <a:solidFill>
                  <a:srgbClr val="D27500"/>
                </a:solidFill>
                <a:latin typeface="Optimistic SemiBold" panose="020B0503020203020204" pitchFamily="34" charset="0"/>
                <a:cs typeface="Optimistic SemiBold" panose="020B0503020203020204" pitchFamily="34" charset="0"/>
              </a:rPr>
              <a:t>Şunlarla</a:t>
            </a:r>
            <a:r>
              <a:rPr lang="en-US" sz="7700" b="1" dirty="0">
                <a:solidFill>
                  <a:srgbClr val="D27500"/>
                </a:solidFill>
                <a:latin typeface="Optimistic SemiBold" panose="020B0503020203020204" pitchFamily="34" charset="0"/>
                <a:cs typeface="Optimistic SemiBold" panose="020B0503020203020204" pitchFamily="34" charset="0"/>
              </a:rPr>
              <a:t> </a:t>
            </a:r>
            <a:r>
              <a:rPr lang="en-US" sz="7700" b="1" dirty="0" err="1">
                <a:solidFill>
                  <a:srgbClr val="D27500"/>
                </a:solidFill>
                <a:latin typeface="Optimistic SemiBold" panose="020B0503020203020204" pitchFamily="34" charset="0"/>
                <a:cs typeface="Optimistic SemiBold" panose="020B0503020203020204" pitchFamily="34" charset="0"/>
              </a:rPr>
              <a:t>Paylaşır</a:t>
            </a:r>
            <a:r>
              <a:rPr lang="en-US" sz="7700" b="1" dirty="0">
                <a:solidFill>
                  <a:srgbClr val="D27500"/>
                </a:solidFill>
                <a:latin typeface="Optimistic SemiBold" panose="020B0503020203020204" pitchFamily="34" charset="0"/>
                <a:cs typeface="Optimistic SemiBold" panose="020B0503020203020204" pitchFamily="34" charset="0"/>
              </a:rPr>
              <a:t> </a:t>
            </a:r>
          </a:p>
          <a:p>
            <a:r>
              <a:rPr lang="en-US" sz="7700" b="1" dirty="0" err="1">
                <a:solidFill>
                  <a:srgbClr val="D27500"/>
                </a:solidFill>
                <a:latin typeface="Optimistic SemiBold" panose="020B0503020203020204" pitchFamily="34" charset="0"/>
                <a:cs typeface="Optimistic SemiBold" panose="020B0503020203020204" pitchFamily="34" charset="0"/>
              </a:rPr>
              <a:t>mıydınız</a:t>
            </a:r>
            <a:r>
              <a:rPr lang="en-US" sz="7700" b="1" dirty="0">
                <a:solidFill>
                  <a:srgbClr val="D27500"/>
                </a:solidFill>
                <a:latin typeface="Optimistic SemiBold" panose="020B0503020203020204" pitchFamily="34" charset="0"/>
                <a:cs typeface="Optimistic SemiBold" panose="020B0503020203020204" pitchFamily="34" charset="0"/>
              </a:rPr>
              <a:t>?</a:t>
            </a:r>
          </a:p>
        </p:txBody>
      </p:sp>
      <p:sp>
        <p:nvSpPr>
          <p:cNvPr id="8" name="TextBox 7">
            <a:extLst>
              <a:ext uri="{FF2B5EF4-FFF2-40B4-BE49-F238E27FC236}">
                <a16:creationId xmlns:a16="http://schemas.microsoft.com/office/drawing/2014/main" id="{6E596BA8-EC3F-636D-841D-C12C24E4DB39}"/>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2</a:t>
            </a:r>
          </a:p>
        </p:txBody>
      </p:sp>
      <p:sp>
        <p:nvSpPr>
          <p:cNvPr id="9" name="TextBox 8">
            <a:extLst>
              <a:ext uri="{FF2B5EF4-FFF2-40B4-BE49-F238E27FC236}">
                <a16:creationId xmlns:a16="http://schemas.microsoft.com/office/drawing/2014/main" id="{AC8AB0DC-62E7-A88A-362D-18C9017C334F}"/>
              </a:ext>
            </a:extLst>
          </p:cNvPr>
          <p:cNvSpPr txBox="1"/>
          <p:nvPr/>
        </p:nvSpPr>
        <p:spPr>
          <a:xfrm>
            <a:off x="2719458" y="705723"/>
            <a:ext cx="1394934"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GİZLİLİK VE SİZ</a:t>
            </a:r>
          </a:p>
        </p:txBody>
      </p:sp>
      <p:grpSp>
        <p:nvGrpSpPr>
          <p:cNvPr id="12" name="Google Shape;2592;p96">
            <a:extLst>
              <a:ext uri="{FF2B5EF4-FFF2-40B4-BE49-F238E27FC236}">
                <a16:creationId xmlns:a16="http://schemas.microsoft.com/office/drawing/2014/main" id="{F1C2DD18-9E49-F818-D830-348DF034C014}"/>
              </a:ext>
            </a:extLst>
          </p:cNvPr>
          <p:cNvGrpSpPr/>
          <p:nvPr/>
        </p:nvGrpSpPr>
        <p:grpSpPr>
          <a:xfrm>
            <a:off x="1058389" y="3418610"/>
            <a:ext cx="1453159" cy="1610590"/>
            <a:chOff x="3705500" y="1341140"/>
            <a:chExt cx="618990" cy="686050"/>
          </a:xfrm>
          <a:solidFill>
            <a:srgbClr val="D27500"/>
          </a:solidFill>
        </p:grpSpPr>
        <p:sp>
          <p:nvSpPr>
            <p:cNvPr id="13" name="Google Shape;2593;p96">
              <a:extLst>
                <a:ext uri="{FF2B5EF4-FFF2-40B4-BE49-F238E27FC236}">
                  <a16:creationId xmlns:a16="http://schemas.microsoft.com/office/drawing/2014/main" id="{5EB730E5-D4BE-3327-D764-18CF8FA50D06}"/>
                </a:ext>
              </a:extLst>
            </p:cNvPr>
            <p:cNvSpPr/>
            <p:nvPr/>
          </p:nvSpPr>
          <p:spPr>
            <a:xfrm>
              <a:off x="3705500" y="1341140"/>
              <a:ext cx="618990" cy="686050"/>
            </a:xfrm>
            <a:custGeom>
              <a:avLst/>
              <a:gdLst/>
              <a:ahLst/>
              <a:cxnLst/>
              <a:rect l="l" t="t" r="r" b="b"/>
              <a:pathLst>
                <a:path w="61899" h="68605" extrusionOk="0">
                  <a:moveTo>
                    <a:pt x="1587" y="68580"/>
                  </a:moveTo>
                  <a:cubicBezTo>
                    <a:pt x="1333" y="68605"/>
                    <a:pt x="1104" y="68427"/>
                    <a:pt x="1079" y="68173"/>
                  </a:cubicBezTo>
                  <a:cubicBezTo>
                    <a:pt x="0" y="57226"/>
                    <a:pt x="0" y="34518"/>
                    <a:pt x="1104" y="21843"/>
                  </a:cubicBezTo>
                  <a:cubicBezTo>
                    <a:pt x="1193" y="20916"/>
                    <a:pt x="1689" y="20066"/>
                    <a:pt x="2463" y="19519"/>
                  </a:cubicBezTo>
                  <a:lnTo>
                    <a:pt x="29095" y="787"/>
                  </a:lnTo>
                  <a:cubicBezTo>
                    <a:pt x="30187" y="0"/>
                    <a:pt x="31673" y="0"/>
                    <a:pt x="32778" y="774"/>
                  </a:cubicBezTo>
                  <a:lnTo>
                    <a:pt x="59486" y="19519"/>
                  </a:lnTo>
                  <a:cubicBezTo>
                    <a:pt x="60261" y="20066"/>
                    <a:pt x="60756" y="20916"/>
                    <a:pt x="60832" y="21856"/>
                  </a:cubicBezTo>
                  <a:cubicBezTo>
                    <a:pt x="61899" y="34112"/>
                    <a:pt x="61836" y="56832"/>
                    <a:pt x="60718" y="68173"/>
                  </a:cubicBezTo>
                  <a:cubicBezTo>
                    <a:pt x="60693" y="68427"/>
                    <a:pt x="60477" y="68605"/>
                    <a:pt x="60223" y="68580"/>
                  </a:cubicBezTo>
                  <a:lnTo>
                    <a:pt x="58394" y="68389"/>
                  </a:lnTo>
                  <a:cubicBezTo>
                    <a:pt x="58140" y="68364"/>
                    <a:pt x="57962" y="68148"/>
                    <a:pt x="57988" y="67894"/>
                  </a:cubicBezTo>
                  <a:cubicBezTo>
                    <a:pt x="59067" y="56870"/>
                    <a:pt x="59131" y="33985"/>
                    <a:pt x="58089" y="22085"/>
                  </a:cubicBezTo>
                  <a:cubicBezTo>
                    <a:pt x="58089" y="21971"/>
                    <a:pt x="58013" y="21843"/>
                    <a:pt x="57899" y="21767"/>
                  </a:cubicBezTo>
                  <a:lnTo>
                    <a:pt x="31203" y="3022"/>
                  </a:lnTo>
                  <a:cubicBezTo>
                    <a:pt x="31038" y="2921"/>
                    <a:pt x="30835" y="2921"/>
                    <a:pt x="30670" y="3022"/>
                  </a:cubicBezTo>
                  <a:lnTo>
                    <a:pt x="4038" y="21767"/>
                  </a:lnTo>
                  <a:cubicBezTo>
                    <a:pt x="3936" y="21843"/>
                    <a:pt x="3860" y="21958"/>
                    <a:pt x="3848" y="22085"/>
                  </a:cubicBezTo>
                  <a:cubicBezTo>
                    <a:pt x="2755" y="34632"/>
                    <a:pt x="2743" y="57086"/>
                    <a:pt x="3810" y="67894"/>
                  </a:cubicBezTo>
                  <a:cubicBezTo>
                    <a:pt x="3835" y="68148"/>
                    <a:pt x="3657" y="68364"/>
                    <a:pt x="3416" y="6838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2594;p96">
              <a:extLst>
                <a:ext uri="{FF2B5EF4-FFF2-40B4-BE49-F238E27FC236}">
                  <a16:creationId xmlns:a16="http://schemas.microsoft.com/office/drawing/2014/main" id="{6EF20DFD-DDA5-FAE3-38ED-A0C60D57F50F}"/>
                </a:ext>
              </a:extLst>
            </p:cNvPr>
            <p:cNvSpPr/>
            <p:nvPr/>
          </p:nvSpPr>
          <p:spPr>
            <a:xfrm>
              <a:off x="3904850" y="1723500"/>
              <a:ext cx="219960" cy="302510"/>
            </a:xfrm>
            <a:custGeom>
              <a:avLst/>
              <a:gdLst/>
              <a:ahLst/>
              <a:cxnLst/>
              <a:rect l="l" t="t" r="r" b="b"/>
              <a:pathLst>
                <a:path w="21996" h="30251" extrusionOk="0">
                  <a:moveTo>
                    <a:pt x="21539" y="30251"/>
                  </a:moveTo>
                  <a:lnTo>
                    <a:pt x="19710" y="30251"/>
                  </a:lnTo>
                  <a:cubicBezTo>
                    <a:pt x="19456" y="30251"/>
                    <a:pt x="19253" y="30048"/>
                    <a:pt x="19253" y="29794"/>
                  </a:cubicBezTo>
                  <a:lnTo>
                    <a:pt x="19253" y="3213"/>
                  </a:lnTo>
                  <a:cubicBezTo>
                    <a:pt x="19253" y="2959"/>
                    <a:pt x="19050" y="2743"/>
                    <a:pt x="18796" y="2743"/>
                  </a:cubicBezTo>
                  <a:lnTo>
                    <a:pt x="3213" y="2743"/>
                  </a:lnTo>
                  <a:cubicBezTo>
                    <a:pt x="2959" y="2743"/>
                    <a:pt x="2755" y="2959"/>
                    <a:pt x="2755" y="3213"/>
                  </a:cubicBezTo>
                  <a:lnTo>
                    <a:pt x="2755" y="29794"/>
                  </a:lnTo>
                  <a:cubicBezTo>
                    <a:pt x="2755" y="30048"/>
                    <a:pt x="2540" y="30251"/>
                    <a:pt x="2286" y="30251"/>
                  </a:cubicBezTo>
                  <a:lnTo>
                    <a:pt x="457" y="30251"/>
                  </a:lnTo>
                  <a:cubicBezTo>
                    <a:pt x="203" y="30251"/>
                    <a:pt x="0" y="30048"/>
                    <a:pt x="0" y="29794"/>
                  </a:cubicBezTo>
                  <a:lnTo>
                    <a:pt x="0" y="3213"/>
                  </a:lnTo>
                  <a:cubicBezTo>
                    <a:pt x="0" y="1435"/>
                    <a:pt x="1435" y="0"/>
                    <a:pt x="3213" y="0"/>
                  </a:cubicBezTo>
                  <a:lnTo>
                    <a:pt x="18796" y="0"/>
                  </a:lnTo>
                  <a:cubicBezTo>
                    <a:pt x="20561" y="0"/>
                    <a:pt x="21996" y="1435"/>
                    <a:pt x="21996" y="3213"/>
                  </a:cubicBezTo>
                  <a:lnTo>
                    <a:pt x="21996" y="29794"/>
                  </a:lnTo>
                  <a:cubicBezTo>
                    <a:pt x="21996" y="30048"/>
                    <a:pt x="21793" y="30251"/>
                    <a:pt x="21539" y="3025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2595;p96">
              <a:extLst>
                <a:ext uri="{FF2B5EF4-FFF2-40B4-BE49-F238E27FC236}">
                  <a16:creationId xmlns:a16="http://schemas.microsoft.com/office/drawing/2014/main" id="{481E44F2-1FBD-A26E-5905-E4242FC152D9}"/>
                </a:ext>
              </a:extLst>
            </p:cNvPr>
            <p:cNvSpPr/>
            <p:nvPr/>
          </p:nvSpPr>
          <p:spPr>
            <a:xfrm>
              <a:off x="4133970" y="1347620"/>
              <a:ext cx="128390" cy="174240"/>
            </a:xfrm>
            <a:custGeom>
              <a:avLst/>
              <a:gdLst/>
              <a:ahLst/>
              <a:cxnLst/>
              <a:rect l="l" t="t" r="r" b="b"/>
              <a:pathLst>
                <a:path w="12839" h="17424" extrusionOk="0">
                  <a:moveTo>
                    <a:pt x="12839" y="17424"/>
                  </a:moveTo>
                  <a:lnTo>
                    <a:pt x="10083" y="17424"/>
                  </a:lnTo>
                  <a:lnTo>
                    <a:pt x="10083" y="3213"/>
                  </a:lnTo>
                  <a:cubicBezTo>
                    <a:pt x="10083" y="2959"/>
                    <a:pt x="9880" y="2755"/>
                    <a:pt x="9626" y="2755"/>
                  </a:cubicBezTo>
                  <a:lnTo>
                    <a:pt x="3213" y="2755"/>
                  </a:lnTo>
                  <a:cubicBezTo>
                    <a:pt x="2959" y="2755"/>
                    <a:pt x="2755" y="2959"/>
                    <a:pt x="2755" y="3213"/>
                  </a:cubicBezTo>
                  <a:lnTo>
                    <a:pt x="2755" y="10083"/>
                  </a:lnTo>
                  <a:lnTo>
                    <a:pt x="0" y="10083"/>
                  </a:lnTo>
                  <a:lnTo>
                    <a:pt x="0" y="3213"/>
                  </a:lnTo>
                  <a:cubicBezTo>
                    <a:pt x="0" y="1447"/>
                    <a:pt x="1447" y="0"/>
                    <a:pt x="3213" y="0"/>
                  </a:cubicBezTo>
                  <a:lnTo>
                    <a:pt x="9626" y="0"/>
                  </a:lnTo>
                  <a:cubicBezTo>
                    <a:pt x="11391" y="0"/>
                    <a:pt x="12839" y="1447"/>
                    <a:pt x="12839" y="321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2596;p96">
              <a:extLst>
                <a:ext uri="{FF2B5EF4-FFF2-40B4-BE49-F238E27FC236}">
                  <a16:creationId xmlns:a16="http://schemas.microsoft.com/office/drawing/2014/main" id="{943DE05C-BEB9-857D-B4BA-02EBF43F18AB}"/>
                </a:ext>
              </a:extLst>
            </p:cNvPr>
            <p:cNvSpPr/>
            <p:nvPr/>
          </p:nvSpPr>
          <p:spPr>
            <a:xfrm>
              <a:off x="3934510" y="1496390"/>
              <a:ext cx="130680" cy="130810"/>
            </a:xfrm>
            <a:custGeom>
              <a:avLst/>
              <a:gdLst/>
              <a:ahLst/>
              <a:cxnLst/>
              <a:rect l="l" t="t" r="r" b="b"/>
              <a:pathLst>
                <a:path w="13068" h="13081" extrusionOk="0">
                  <a:moveTo>
                    <a:pt x="3187" y="12890"/>
                  </a:moveTo>
                  <a:cubicBezTo>
                    <a:pt x="2997" y="13081"/>
                    <a:pt x="2692" y="13081"/>
                    <a:pt x="2514" y="12877"/>
                  </a:cubicBezTo>
                  <a:cubicBezTo>
                    <a:pt x="0" y="9994"/>
                    <a:pt x="101" y="5600"/>
                    <a:pt x="2844" y="2857"/>
                  </a:cubicBezTo>
                  <a:cubicBezTo>
                    <a:pt x="5588" y="114"/>
                    <a:pt x="9994" y="0"/>
                    <a:pt x="12865" y="2527"/>
                  </a:cubicBezTo>
                  <a:cubicBezTo>
                    <a:pt x="13068" y="2705"/>
                    <a:pt x="13068" y="3009"/>
                    <a:pt x="12877" y="3200"/>
                  </a:cubicBezTo>
                  <a:lnTo>
                    <a:pt x="11582" y="4495"/>
                  </a:lnTo>
                  <a:cubicBezTo>
                    <a:pt x="11404" y="4673"/>
                    <a:pt x="11137" y="4673"/>
                    <a:pt x="10960" y="4508"/>
                  </a:cubicBezTo>
                  <a:cubicBezTo>
                    <a:pt x="9156" y="3022"/>
                    <a:pt x="6477" y="3124"/>
                    <a:pt x="4787" y="4800"/>
                  </a:cubicBezTo>
                  <a:cubicBezTo>
                    <a:pt x="3111" y="6489"/>
                    <a:pt x="3009" y="9169"/>
                    <a:pt x="4508" y="10972"/>
                  </a:cubicBezTo>
                  <a:cubicBezTo>
                    <a:pt x="4660" y="11150"/>
                    <a:pt x="4660" y="11417"/>
                    <a:pt x="4483" y="1159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2597;p96">
              <a:extLst>
                <a:ext uri="{FF2B5EF4-FFF2-40B4-BE49-F238E27FC236}">
                  <a16:creationId xmlns:a16="http://schemas.microsoft.com/office/drawing/2014/main" id="{00FC5A54-D510-5344-A4CB-0B29C21A9D58}"/>
                </a:ext>
              </a:extLst>
            </p:cNvPr>
            <p:cNvSpPr/>
            <p:nvPr/>
          </p:nvSpPr>
          <p:spPr>
            <a:xfrm>
              <a:off x="4033130" y="1870160"/>
              <a:ext cx="45851" cy="45851"/>
            </a:xfrm>
            <a:custGeom>
              <a:avLst/>
              <a:gdLst/>
              <a:ahLst/>
              <a:cxnLst/>
              <a:rect l="l" t="t" r="r" b="b"/>
              <a:pathLst>
                <a:path w="4584" h="4584" extrusionOk="0">
                  <a:moveTo>
                    <a:pt x="2298" y="4584"/>
                  </a:moveTo>
                  <a:cubicBezTo>
                    <a:pt x="1028" y="4584"/>
                    <a:pt x="0" y="3556"/>
                    <a:pt x="0" y="2286"/>
                  </a:cubicBezTo>
                  <a:cubicBezTo>
                    <a:pt x="0" y="1028"/>
                    <a:pt x="1028" y="0"/>
                    <a:pt x="2298" y="0"/>
                  </a:cubicBezTo>
                  <a:cubicBezTo>
                    <a:pt x="3568" y="0"/>
                    <a:pt x="4584" y="1028"/>
                    <a:pt x="4584" y="2286"/>
                  </a:cubicBezTo>
                  <a:cubicBezTo>
                    <a:pt x="4584" y="3556"/>
                    <a:pt x="3568" y="4584"/>
                    <a:pt x="2298" y="458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8" name="TextBox 17">
            <a:extLst>
              <a:ext uri="{FF2B5EF4-FFF2-40B4-BE49-F238E27FC236}">
                <a16:creationId xmlns:a16="http://schemas.microsoft.com/office/drawing/2014/main" id="{8D440F53-72AE-0491-F165-F017F28A527E}"/>
              </a:ext>
            </a:extLst>
          </p:cNvPr>
          <p:cNvSpPr txBox="1"/>
          <p:nvPr/>
        </p:nvSpPr>
        <p:spPr>
          <a:xfrm>
            <a:off x="14301880" y="1709041"/>
            <a:ext cx="7975599" cy="1138773"/>
          </a:xfrm>
          <a:prstGeom prst="rect">
            <a:avLst/>
          </a:prstGeom>
          <a:noFill/>
        </p:spPr>
        <p:txBody>
          <a:bodyPr wrap="square" rtlCol="0">
            <a:spAutoFit/>
          </a:bodyPr>
          <a:lstStyle/>
          <a:p>
            <a:pPr algn="ctr">
              <a:buClr>
                <a:srgbClr val="FFECB4"/>
              </a:buClr>
            </a:pPr>
            <a:r>
              <a:rPr lang="en-US" sz="3400" b="1" dirty="0" err="1">
                <a:solidFill>
                  <a:srgbClr val="D27500"/>
                </a:solidFill>
                <a:latin typeface="Optimistic SemiBold" panose="020B0503020203020204" pitchFamily="34" charset="0"/>
                <a:cs typeface="Optimistic SemiBold" panose="020B0503020203020204" pitchFamily="34" charset="0"/>
              </a:rPr>
              <a:t>Ebeveynleriniz</a:t>
            </a:r>
            <a:r>
              <a:rPr lang="en-US" sz="3400" b="1" dirty="0">
                <a:solidFill>
                  <a:srgbClr val="D27500"/>
                </a:solidFill>
                <a:latin typeface="Optimistic SemiBold" panose="020B0503020203020204" pitchFamily="34" charset="0"/>
                <a:cs typeface="Optimistic SemiBold" panose="020B0503020203020204" pitchFamily="34" charset="0"/>
              </a:rPr>
              <a:t>/</a:t>
            </a:r>
            <a:r>
              <a:rPr lang="en-US" sz="3400" b="1" dirty="0" err="1">
                <a:solidFill>
                  <a:srgbClr val="D27500"/>
                </a:solidFill>
                <a:latin typeface="Optimistic SemiBold" panose="020B0503020203020204" pitchFamily="34" charset="0"/>
                <a:cs typeface="Optimistic SemiBold" panose="020B0503020203020204" pitchFamily="34" charset="0"/>
              </a:rPr>
              <a:t>vasileriniz</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veya</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ailenizdeki</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diğer</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önemli</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yetişkinler</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19" name="TextBox 18">
            <a:extLst>
              <a:ext uri="{FF2B5EF4-FFF2-40B4-BE49-F238E27FC236}">
                <a16:creationId xmlns:a16="http://schemas.microsoft.com/office/drawing/2014/main" id="{AA9CD8AF-E77E-D89B-1B88-A99667F49D7A}"/>
              </a:ext>
            </a:extLst>
          </p:cNvPr>
          <p:cNvSpPr txBox="1"/>
          <p:nvPr/>
        </p:nvSpPr>
        <p:spPr>
          <a:xfrm>
            <a:off x="14603284" y="3936625"/>
            <a:ext cx="7372795" cy="615553"/>
          </a:xfrm>
          <a:prstGeom prst="rect">
            <a:avLst/>
          </a:prstGeom>
          <a:noFill/>
        </p:spPr>
        <p:txBody>
          <a:bodyPr wrap="square" rtlCol="0">
            <a:spAutoFit/>
          </a:bodyPr>
          <a:lstStyle/>
          <a:p>
            <a:pPr algn="ctr">
              <a:buClr>
                <a:srgbClr val="FFECB4"/>
              </a:buClr>
            </a:pPr>
            <a:r>
              <a:rPr lang="en-US" sz="3400" b="1" dirty="0" err="1">
                <a:solidFill>
                  <a:srgbClr val="D27500"/>
                </a:solidFill>
                <a:latin typeface="Optimistic SemiBold" panose="020B0503020203020204" pitchFamily="34" charset="0"/>
                <a:cs typeface="Optimistic SemiBold" panose="020B0503020203020204" pitchFamily="34" charset="0"/>
              </a:rPr>
              <a:t>Arkadaşlarınız</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20" name="TextBox 19">
            <a:extLst>
              <a:ext uri="{FF2B5EF4-FFF2-40B4-BE49-F238E27FC236}">
                <a16:creationId xmlns:a16="http://schemas.microsoft.com/office/drawing/2014/main" id="{CAB195C8-2AC6-6A2D-14DA-757CB3DBEAB6}"/>
              </a:ext>
            </a:extLst>
          </p:cNvPr>
          <p:cNvSpPr txBox="1"/>
          <p:nvPr/>
        </p:nvSpPr>
        <p:spPr>
          <a:xfrm>
            <a:off x="14603284" y="5689225"/>
            <a:ext cx="7372795" cy="615553"/>
          </a:xfrm>
          <a:prstGeom prst="rect">
            <a:avLst/>
          </a:prstGeom>
          <a:noFill/>
        </p:spPr>
        <p:txBody>
          <a:bodyPr wrap="square" rtlCol="0">
            <a:spAutoFit/>
          </a:bodyPr>
          <a:lstStyle/>
          <a:p>
            <a:pPr algn="ctr">
              <a:buClr>
                <a:srgbClr val="FFECB4"/>
              </a:buClr>
            </a:pPr>
            <a:r>
              <a:rPr lang="en-US" sz="3400" b="1" dirty="0" err="1">
                <a:solidFill>
                  <a:srgbClr val="D27500"/>
                </a:solidFill>
                <a:latin typeface="Optimistic SemiBold" panose="020B0503020203020204" pitchFamily="34" charset="0"/>
                <a:cs typeface="Optimistic SemiBold" panose="020B0503020203020204" pitchFamily="34" charset="0"/>
              </a:rPr>
              <a:t>Öğretmeniniz</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21" name="TextBox 20">
            <a:extLst>
              <a:ext uri="{FF2B5EF4-FFF2-40B4-BE49-F238E27FC236}">
                <a16:creationId xmlns:a16="http://schemas.microsoft.com/office/drawing/2014/main" id="{76EDFEF8-C595-7FDA-C9B2-15D372B08FA3}"/>
              </a:ext>
            </a:extLst>
          </p:cNvPr>
          <p:cNvSpPr txBox="1"/>
          <p:nvPr/>
        </p:nvSpPr>
        <p:spPr>
          <a:xfrm>
            <a:off x="15388143" y="7373823"/>
            <a:ext cx="5803076" cy="1138773"/>
          </a:xfrm>
          <a:prstGeom prst="rect">
            <a:avLst/>
          </a:prstGeom>
          <a:noFill/>
        </p:spPr>
        <p:txBody>
          <a:bodyPr wrap="square" rtlCol="0">
            <a:spAutoFit/>
          </a:bodyPr>
          <a:lstStyle/>
          <a:p>
            <a:pPr algn="ctr">
              <a:buClr>
                <a:srgbClr val="FFECB4"/>
              </a:buClr>
            </a:pPr>
            <a:r>
              <a:rPr lang="en-US" sz="3400" b="1" dirty="0" err="1">
                <a:solidFill>
                  <a:srgbClr val="D27500"/>
                </a:solidFill>
                <a:latin typeface="Optimistic SemiBold" panose="020B0503020203020204" pitchFamily="34" charset="0"/>
                <a:cs typeface="Optimistic SemiBold" panose="020B0503020203020204" pitchFamily="34" charset="0"/>
              </a:rPr>
              <a:t>Yabancı</a:t>
            </a:r>
            <a:r>
              <a:rPr lang="en-US" sz="3400" b="1" dirty="0">
                <a:solidFill>
                  <a:srgbClr val="D27500"/>
                </a:solidFill>
                <a:latin typeface="Optimistic SemiBold" panose="020B0503020203020204" pitchFamily="34" charset="0"/>
                <a:cs typeface="Optimistic SemiBold" panose="020B0503020203020204" pitchFamily="34" charset="0"/>
              </a:rPr>
              <a:t>/iyi </a:t>
            </a:r>
          </a:p>
          <a:p>
            <a:pPr algn="ctr">
              <a:buClr>
                <a:srgbClr val="FFECB4"/>
              </a:buClr>
            </a:pPr>
            <a:r>
              <a:rPr lang="en-US" sz="3400" b="1" dirty="0" err="1">
                <a:solidFill>
                  <a:srgbClr val="D27500"/>
                </a:solidFill>
                <a:latin typeface="Optimistic SemiBold" panose="020B0503020203020204" pitchFamily="34" charset="0"/>
                <a:cs typeface="Optimistic SemiBold" panose="020B0503020203020204" pitchFamily="34" charset="0"/>
              </a:rPr>
              <a:t>tanımadığınız</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bir</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kişi</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22" name="TextBox 21">
            <a:extLst>
              <a:ext uri="{FF2B5EF4-FFF2-40B4-BE49-F238E27FC236}">
                <a16:creationId xmlns:a16="http://schemas.microsoft.com/office/drawing/2014/main" id="{5E0708F5-8A8F-47A0-D254-B917C1F9F25D}"/>
              </a:ext>
            </a:extLst>
          </p:cNvPr>
          <p:cNvSpPr txBox="1"/>
          <p:nvPr/>
        </p:nvSpPr>
        <p:spPr>
          <a:xfrm>
            <a:off x="15388143" y="9564064"/>
            <a:ext cx="5803076" cy="615553"/>
          </a:xfrm>
          <a:prstGeom prst="rect">
            <a:avLst/>
          </a:prstGeom>
          <a:noFill/>
        </p:spPr>
        <p:txBody>
          <a:bodyPr wrap="square" rtlCol="0">
            <a:spAutoFit/>
          </a:bodyPr>
          <a:lstStyle/>
          <a:p>
            <a:pPr algn="ctr">
              <a:buClr>
                <a:srgbClr val="FFECB4"/>
              </a:buClr>
            </a:pPr>
            <a:r>
              <a:rPr lang="en-US" sz="3400" b="1" dirty="0">
                <a:solidFill>
                  <a:srgbClr val="D27500"/>
                </a:solidFill>
                <a:latin typeface="Optimistic SemiBold" panose="020B0503020203020204" pitchFamily="34" charset="0"/>
                <a:cs typeface="Optimistic SemiBold" panose="020B0503020203020204" pitchFamily="34" charset="0"/>
              </a:rPr>
              <a:t>Bir </a:t>
            </a:r>
            <a:r>
              <a:rPr lang="en-US" sz="3400" b="1" dirty="0" err="1">
                <a:solidFill>
                  <a:srgbClr val="D27500"/>
                </a:solidFill>
                <a:latin typeface="Optimistic SemiBold" panose="020B0503020203020204" pitchFamily="34" charset="0"/>
                <a:cs typeface="Optimistic SemiBold" panose="020B0503020203020204" pitchFamily="34" charset="0"/>
              </a:rPr>
              <a:t>arkadaşınızın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arkadaşı</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23" name="TextBox 22">
            <a:extLst>
              <a:ext uri="{FF2B5EF4-FFF2-40B4-BE49-F238E27FC236}">
                <a16:creationId xmlns:a16="http://schemas.microsoft.com/office/drawing/2014/main" id="{88ABE146-9A8A-6277-B7B5-691F90B4E886}"/>
              </a:ext>
            </a:extLst>
          </p:cNvPr>
          <p:cNvSpPr txBox="1"/>
          <p:nvPr/>
        </p:nvSpPr>
        <p:spPr>
          <a:xfrm>
            <a:off x="15110012" y="11292045"/>
            <a:ext cx="6359337" cy="615553"/>
          </a:xfrm>
          <a:prstGeom prst="rect">
            <a:avLst/>
          </a:prstGeom>
          <a:noFill/>
        </p:spPr>
        <p:txBody>
          <a:bodyPr wrap="square" rtlCol="0">
            <a:spAutoFit/>
          </a:bodyPr>
          <a:lstStyle/>
          <a:p>
            <a:pPr algn="ctr">
              <a:buClr>
                <a:srgbClr val="FFECB4"/>
              </a:buClr>
            </a:pPr>
            <a:r>
              <a:rPr lang="en-US" sz="3400" b="1" dirty="0">
                <a:solidFill>
                  <a:srgbClr val="D27500"/>
                </a:solidFill>
                <a:latin typeface="Optimistic SemiBold" panose="020B0503020203020204" pitchFamily="34" charset="0"/>
                <a:cs typeface="Optimistic SemiBold" panose="020B0503020203020204" pitchFamily="34" charset="0"/>
              </a:rPr>
              <a:t>Bir </a:t>
            </a:r>
            <a:r>
              <a:rPr lang="en-US" sz="3400" b="1" dirty="0" err="1">
                <a:solidFill>
                  <a:srgbClr val="D27500"/>
                </a:solidFill>
                <a:latin typeface="Optimistic SemiBold" panose="020B0503020203020204" pitchFamily="34" charset="0"/>
                <a:cs typeface="Optimistic SemiBold" panose="020B0503020203020204" pitchFamily="34" charset="0"/>
              </a:rPr>
              <a:t>kuruluş</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veya</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şirket</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2" name="Google Shape;90;p10">
            <a:extLst>
              <a:ext uri="{FF2B5EF4-FFF2-40B4-BE49-F238E27FC236}">
                <a16:creationId xmlns:a16="http://schemas.microsoft.com/office/drawing/2014/main" id="{6FEECA1D-01E0-B2BE-B352-AEAA03794FE4}"/>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b="1" dirty="0">
              <a:latin typeface="Montserrat SemiBold"/>
              <a:ea typeface="Montserrat SemiBold"/>
              <a:cs typeface="Montserrat SemiBold"/>
              <a:sym typeface="Montserrat SemiBold"/>
            </a:endParaRPr>
          </a:p>
        </p:txBody>
      </p:sp>
      <p:grpSp>
        <p:nvGrpSpPr>
          <p:cNvPr id="3" name="Google Shape;91;p10">
            <a:extLst>
              <a:ext uri="{FF2B5EF4-FFF2-40B4-BE49-F238E27FC236}">
                <a16:creationId xmlns:a16="http://schemas.microsoft.com/office/drawing/2014/main" id="{5EEEA8E8-060F-6745-224E-8D6609C83972}"/>
              </a:ext>
            </a:extLst>
          </p:cNvPr>
          <p:cNvGrpSpPr/>
          <p:nvPr/>
        </p:nvGrpSpPr>
        <p:grpSpPr>
          <a:xfrm>
            <a:off x="992155" y="12714888"/>
            <a:ext cx="1008783" cy="202242"/>
            <a:chOff x="3610015" y="6016276"/>
            <a:chExt cx="1701900" cy="341200"/>
          </a:xfrm>
        </p:grpSpPr>
        <p:grpSp>
          <p:nvGrpSpPr>
            <p:cNvPr id="4" name="Google Shape;92;p10">
              <a:extLst>
                <a:ext uri="{FF2B5EF4-FFF2-40B4-BE49-F238E27FC236}">
                  <a16:creationId xmlns:a16="http://schemas.microsoft.com/office/drawing/2014/main" id="{5B47DDB6-6FC4-3ADA-A3CF-2AA198E0A346}"/>
                </a:ext>
              </a:extLst>
            </p:cNvPr>
            <p:cNvGrpSpPr/>
            <p:nvPr/>
          </p:nvGrpSpPr>
          <p:grpSpPr>
            <a:xfrm>
              <a:off x="4234632" y="6027258"/>
              <a:ext cx="1077283" cy="330123"/>
              <a:chOff x="4234632" y="6027258"/>
              <a:chExt cx="1077283" cy="330123"/>
            </a:xfrm>
          </p:grpSpPr>
          <p:sp>
            <p:nvSpPr>
              <p:cNvPr id="7" name="Google Shape;93;p10">
                <a:extLst>
                  <a:ext uri="{FF2B5EF4-FFF2-40B4-BE49-F238E27FC236}">
                    <a16:creationId xmlns:a16="http://schemas.microsoft.com/office/drawing/2014/main" id="{66BD6A85-5FF7-E19B-F35B-C6AC3F4E5DD8}"/>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 name="Google Shape;94;p10">
                <a:extLst>
                  <a:ext uri="{FF2B5EF4-FFF2-40B4-BE49-F238E27FC236}">
                    <a16:creationId xmlns:a16="http://schemas.microsoft.com/office/drawing/2014/main" id="{506DAD66-822B-45F8-D3D0-4236AC13BA7C}"/>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 name="Google Shape;95;p10">
                <a:extLst>
                  <a:ext uri="{FF2B5EF4-FFF2-40B4-BE49-F238E27FC236}">
                    <a16:creationId xmlns:a16="http://schemas.microsoft.com/office/drawing/2014/main" id="{F122F358-62D6-D10F-BDC8-C6A3A5FDAAD8}"/>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 name="Google Shape;96;p10">
                <a:extLst>
                  <a:ext uri="{FF2B5EF4-FFF2-40B4-BE49-F238E27FC236}">
                    <a16:creationId xmlns:a16="http://schemas.microsoft.com/office/drawing/2014/main" id="{DDDC2A7B-D5C1-8F7B-4FEB-F60F52D9A65E}"/>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5" name="Google Shape;97;p10">
              <a:extLst>
                <a:ext uri="{FF2B5EF4-FFF2-40B4-BE49-F238E27FC236}">
                  <a16:creationId xmlns:a16="http://schemas.microsoft.com/office/drawing/2014/main" id="{98EE3A2F-AE02-2BED-2B92-C8E6600BC47A}"/>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2" name="Picture 1">
            <a:extLst>
              <a:ext uri="{FF2B5EF4-FFF2-40B4-BE49-F238E27FC236}">
                <a16:creationId xmlns:a16="http://schemas.microsoft.com/office/drawing/2014/main" id="{19C52A59-6AC1-E3D1-0E03-4EDE3D6512E5}"/>
              </a:ext>
            </a:extLst>
          </p:cNvPr>
          <p:cNvPicPr>
            <a:picLocks noChangeAspect="1"/>
          </p:cNvPicPr>
          <p:nvPr/>
        </p:nvPicPr>
        <p:blipFill>
          <a:blip r:embed="rId3">
            <a:alphaModFix/>
          </a:blip>
          <a:srcRect l="13171" t="17899" r="37518" b="7165"/>
          <a:stretch>
            <a:fillRect/>
          </a:stretch>
        </p:blipFill>
        <p:spPr>
          <a:xfrm>
            <a:off x="10821822" y="0"/>
            <a:ext cx="13549478" cy="13716000"/>
          </a:xfrm>
          <a:prstGeom prst="rect">
            <a:avLst/>
          </a:prstGeom>
        </p:spPr>
      </p:pic>
      <p:grpSp>
        <p:nvGrpSpPr>
          <p:cNvPr id="20" name="Group 19">
            <a:extLst>
              <a:ext uri="{FF2B5EF4-FFF2-40B4-BE49-F238E27FC236}">
                <a16:creationId xmlns:a16="http://schemas.microsoft.com/office/drawing/2014/main" id="{0BF794AF-ED0F-9528-334C-AEB12022A408}"/>
              </a:ext>
            </a:extLst>
          </p:cNvPr>
          <p:cNvGrpSpPr/>
          <p:nvPr/>
        </p:nvGrpSpPr>
        <p:grpSpPr>
          <a:xfrm>
            <a:off x="1222574" y="4013520"/>
            <a:ext cx="11718987" cy="7457687"/>
            <a:chOff x="13786337" y="1571625"/>
            <a:chExt cx="11718987" cy="7457687"/>
          </a:xfrm>
          <a:solidFill>
            <a:srgbClr val="FFECB4"/>
          </a:solidFill>
        </p:grpSpPr>
        <p:sp>
          <p:nvSpPr>
            <p:cNvPr id="21" name="Rectangle 20">
              <a:extLst>
                <a:ext uri="{FF2B5EF4-FFF2-40B4-BE49-F238E27FC236}">
                  <a16:creationId xmlns:a16="http://schemas.microsoft.com/office/drawing/2014/main" id="{3AA1A800-802D-EA5B-9163-59B9187410CE}"/>
                </a:ext>
              </a:extLst>
            </p:cNvPr>
            <p:cNvSpPr/>
            <p:nvPr/>
          </p:nvSpPr>
          <p:spPr>
            <a:xfrm>
              <a:off x="13786337" y="1571625"/>
              <a:ext cx="11718987" cy="647794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8DD"/>
                </a:solidFill>
              </a:endParaRPr>
            </a:p>
          </p:txBody>
        </p:sp>
        <p:sp>
          <p:nvSpPr>
            <p:cNvPr id="22" name="Right Triangle 21">
              <a:extLst>
                <a:ext uri="{FF2B5EF4-FFF2-40B4-BE49-F238E27FC236}">
                  <a16:creationId xmlns:a16="http://schemas.microsoft.com/office/drawing/2014/main" id="{7C62E599-79AC-0E91-9861-A342CA607F0D}"/>
                </a:ext>
              </a:extLst>
            </p:cNvPr>
            <p:cNvSpPr/>
            <p:nvPr/>
          </p:nvSpPr>
          <p:spPr>
            <a:xfrm rot="15268249" flipH="1">
              <a:off x="23527110" y="7805418"/>
              <a:ext cx="1223860" cy="1223927"/>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8DD"/>
                </a:solidFill>
              </a:endParaRPr>
            </a:p>
          </p:txBody>
        </p:sp>
      </p:grpSp>
      <p:grpSp>
        <p:nvGrpSpPr>
          <p:cNvPr id="9" name="Group 8">
            <a:extLst>
              <a:ext uri="{FF2B5EF4-FFF2-40B4-BE49-F238E27FC236}">
                <a16:creationId xmlns:a16="http://schemas.microsoft.com/office/drawing/2014/main" id="{ADF8C84E-5C9B-C694-A315-D190E2147D58}"/>
              </a:ext>
            </a:extLst>
          </p:cNvPr>
          <p:cNvGrpSpPr/>
          <p:nvPr/>
        </p:nvGrpSpPr>
        <p:grpSpPr>
          <a:xfrm>
            <a:off x="926969" y="3852830"/>
            <a:ext cx="11718987" cy="7457687"/>
            <a:chOff x="13786337" y="1571625"/>
            <a:chExt cx="11718987" cy="7457687"/>
          </a:xfrm>
          <a:solidFill>
            <a:srgbClr val="F5B500"/>
          </a:solidFill>
        </p:grpSpPr>
        <p:sp>
          <p:nvSpPr>
            <p:cNvPr id="10" name="Rectangle 9">
              <a:extLst>
                <a:ext uri="{FF2B5EF4-FFF2-40B4-BE49-F238E27FC236}">
                  <a16:creationId xmlns:a16="http://schemas.microsoft.com/office/drawing/2014/main" id="{364FC976-447A-94DE-93E6-92C463F231BA}"/>
                </a:ext>
              </a:extLst>
            </p:cNvPr>
            <p:cNvSpPr/>
            <p:nvPr/>
          </p:nvSpPr>
          <p:spPr>
            <a:xfrm>
              <a:off x="13786337" y="1571625"/>
              <a:ext cx="11718987" cy="647794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C7993621-B831-6F47-7B67-5F60F368BBE3}"/>
                </a:ext>
              </a:extLst>
            </p:cNvPr>
            <p:cNvSpPr/>
            <p:nvPr/>
          </p:nvSpPr>
          <p:spPr>
            <a:xfrm rot="15268249" flipH="1">
              <a:off x="23527110" y="7805418"/>
              <a:ext cx="1223860" cy="1223927"/>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EC16930D-4498-D81E-18CF-3DCCDE947732}"/>
              </a:ext>
            </a:extLst>
          </p:cNvPr>
          <p:cNvSpPr txBox="1"/>
          <p:nvPr/>
        </p:nvSpPr>
        <p:spPr>
          <a:xfrm>
            <a:off x="2163549" y="4595588"/>
            <a:ext cx="8120143" cy="1511311"/>
          </a:xfrm>
          <a:prstGeom prst="rect">
            <a:avLst/>
          </a:prstGeom>
          <a:noFill/>
        </p:spPr>
        <p:txBody>
          <a:bodyPr wrap="square" rtlCol="0">
            <a:spAutoFit/>
          </a:bodyPr>
          <a:lstStyle/>
          <a:p>
            <a:pPr>
              <a:lnSpc>
                <a:spcPts val="5500"/>
              </a:lnSpc>
            </a:pPr>
            <a:r>
              <a:rPr lang="en-US" sz="4400" b="1" dirty="0">
                <a:solidFill>
                  <a:srgbClr val="FFECB4"/>
                </a:solidFill>
                <a:latin typeface="Optimistic SemiBold" panose="020B0503020203020204" pitchFamily="34" charset="0"/>
                <a:cs typeface="Optimistic SemiBold" panose="020B0503020203020204" pitchFamily="34" charset="0"/>
              </a:rPr>
              <a:t>KISA MESAJLA </a:t>
            </a:r>
          </a:p>
          <a:p>
            <a:pPr>
              <a:lnSpc>
                <a:spcPts val="5500"/>
              </a:lnSpc>
            </a:pPr>
            <a:r>
              <a:rPr lang="en-US" sz="4400" b="1" dirty="0">
                <a:solidFill>
                  <a:srgbClr val="FFECB4"/>
                </a:solidFill>
                <a:latin typeface="Optimistic SemiBold" panose="020B0503020203020204" pitchFamily="34" charset="0"/>
                <a:cs typeface="Optimistic SemiBold" panose="020B0503020203020204" pitchFamily="34" charset="0"/>
              </a:rPr>
              <a:t>İLETİŞİM KURMAK:</a:t>
            </a:r>
          </a:p>
        </p:txBody>
      </p:sp>
      <p:sp>
        <p:nvSpPr>
          <p:cNvPr id="14" name="TextBox 13">
            <a:extLst>
              <a:ext uri="{FF2B5EF4-FFF2-40B4-BE49-F238E27FC236}">
                <a16:creationId xmlns:a16="http://schemas.microsoft.com/office/drawing/2014/main" id="{0F2B606A-F683-0E19-AB17-CEB1D9F4CA36}"/>
              </a:ext>
            </a:extLst>
          </p:cNvPr>
          <p:cNvSpPr txBox="1"/>
          <p:nvPr/>
        </p:nvSpPr>
        <p:spPr>
          <a:xfrm>
            <a:off x="2163548" y="6224889"/>
            <a:ext cx="8928213" cy="3416320"/>
          </a:xfrm>
          <a:prstGeom prst="rect">
            <a:avLst/>
          </a:prstGeom>
          <a:noFill/>
        </p:spPr>
        <p:txBody>
          <a:bodyPr wrap="square" rtlCol="0">
            <a:spAutoFit/>
          </a:bodyPr>
          <a:lstStyle/>
          <a:p>
            <a:r>
              <a:rPr lang="en-US" sz="7200" b="1" dirty="0">
                <a:solidFill>
                  <a:srgbClr val="FFECB4"/>
                </a:solidFill>
                <a:latin typeface="Optimistic SemiBold" panose="020B0503020203020204" pitchFamily="34" charset="0"/>
                <a:cs typeface="Optimistic SemiBold" panose="020B0503020203020204" pitchFamily="34" charset="0"/>
              </a:rPr>
              <a:t>Yüz Yüze </a:t>
            </a:r>
            <a:r>
              <a:rPr lang="en-US" sz="7200" b="1" dirty="0" err="1">
                <a:solidFill>
                  <a:srgbClr val="FFECB4"/>
                </a:solidFill>
                <a:latin typeface="Optimistic SemiBold" panose="020B0503020203020204" pitchFamily="34" charset="0"/>
                <a:cs typeface="Optimistic SemiBold" panose="020B0503020203020204" pitchFamily="34" charset="0"/>
              </a:rPr>
              <a:t>İletişimden</a:t>
            </a:r>
            <a:r>
              <a:rPr lang="en-US" sz="7200" b="1" dirty="0">
                <a:solidFill>
                  <a:srgbClr val="FFECB4"/>
                </a:solidFill>
                <a:latin typeface="Optimistic SemiBold" panose="020B0503020203020204" pitchFamily="34" charset="0"/>
                <a:cs typeface="Optimistic SemiBold" panose="020B0503020203020204" pitchFamily="34" charset="0"/>
              </a:rPr>
              <a:t> </a:t>
            </a:r>
          </a:p>
          <a:p>
            <a:r>
              <a:rPr lang="en-US" sz="7200" b="1" dirty="0" err="1">
                <a:solidFill>
                  <a:srgbClr val="FFECB4"/>
                </a:solidFill>
                <a:latin typeface="Optimistic SemiBold" panose="020B0503020203020204" pitchFamily="34" charset="0"/>
                <a:cs typeface="Optimistic SemiBold" panose="020B0503020203020204" pitchFamily="34" charset="0"/>
              </a:rPr>
              <a:t>Farklı</a:t>
            </a:r>
            <a:r>
              <a:rPr lang="en-US" sz="7200" b="1" dirty="0">
                <a:solidFill>
                  <a:srgbClr val="FFECB4"/>
                </a:solidFill>
                <a:latin typeface="Optimistic SemiBold" panose="020B0503020203020204" pitchFamily="34" charset="0"/>
                <a:cs typeface="Optimistic SemiBold" panose="020B0503020203020204" pitchFamily="34" charset="0"/>
              </a:rPr>
              <a:t> </a:t>
            </a:r>
            <a:r>
              <a:rPr lang="en-US" sz="7200" b="1" dirty="0" err="1">
                <a:solidFill>
                  <a:srgbClr val="FFECB4"/>
                </a:solidFill>
                <a:latin typeface="Optimistic SemiBold" panose="020B0503020203020204" pitchFamily="34" charset="0"/>
                <a:cs typeface="Optimistic SemiBold" panose="020B0503020203020204" pitchFamily="34" charset="0"/>
              </a:rPr>
              <a:t>mı</a:t>
            </a:r>
            <a:r>
              <a:rPr lang="en-US" sz="7200" b="1" dirty="0">
                <a:solidFill>
                  <a:srgbClr val="FFECB4"/>
                </a:solidFill>
                <a:latin typeface="Optimistic SemiBold" panose="020B0503020203020204" pitchFamily="34" charset="0"/>
                <a:cs typeface="Optimistic SemiBold" panose="020B0503020203020204" pitchFamily="34" charset="0"/>
              </a:rPr>
              <a:t>?</a:t>
            </a:r>
          </a:p>
        </p:txBody>
      </p:sp>
      <p:sp>
        <p:nvSpPr>
          <p:cNvPr id="4" name="TextBox 3">
            <a:extLst>
              <a:ext uri="{FF2B5EF4-FFF2-40B4-BE49-F238E27FC236}">
                <a16:creationId xmlns:a16="http://schemas.microsoft.com/office/drawing/2014/main" id="{CD937805-808F-E831-EDFE-0AFF85AD4F98}"/>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2</a:t>
            </a:r>
          </a:p>
        </p:txBody>
      </p:sp>
      <p:sp>
        <p:nvSpPr>
          <p:cNvPr id="5" name="TextBox 4">
            <a:extLst>
              <a:ext uri="{FF2B5EF4-FFF2-40B4-BE49-F238E27FC236}">
                <a16:creationId xmlns:a16="http://schemas.microsoft.com/office/drawing/2014/main" id="{05400AD2-3A2E-B562-E4FF-588288E48B57}"/>
              </a:ext>
            </a:extLst>
          </p:cNvPr>
          <p:cNvSpPr txBox="1"/>
          <p:nvPr/>
        </p:nvSpPr>
        <p:spPr>
          <a:xfrm>
            <a:off x="2719458" y="705723"/>
            <a:ext cx="1394934"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GİZLİLİK VE SİZ</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7" name="Rectangle 6">
            <a:extLst>
              <a:ext uri="{FF2B5EF4-FFF2-40B4-BE49-F238E27FC236}">
                <a16:creationId xmlns:a16="http://schemas.microsoft.com/office/drawing/2014/main" id="{2D5E584C-1037-A35E-5D5A-8A4AE37CB211}"/>
              </a:ext>
            </a:extLst>
          </p:cNvPr>
          <p:cNvSpPr/>
          <p:nvPr/>
        </p:nvSpPr>
        <p:spPr>
          <a:xfrm>
            <a:off x="4457700" y="4639740"/>
            <a:ext cx="16272469" cy="5275077"/>
          </a:xfrm>
          <a:prstGeom prst="rect">
            <a:avLst/>
          </a:prstGeom>
          <a:solidFill>
            <a:srgbClr val="F5B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9E3DFA4-6E4B-06D3-C87F-C6DE43B614FF}"/>
              </a:ext>
            </a:extLst>
          </p:cNvPr>
          <p:cNvSpPr/>
          <p:nvPr/>
        </p:nvSpPr>
        <p:spPr>
          <a:xfrm>
            <a:off x="4023946" y="4229432"/>
            <a:ext cx="16272469" cy="5275077"/>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CCF2FCF-9CAA-DB7E-D2BE-B9824B4655C4}"/>
              </a:ext>
            </a:extLst>
          </p:cNvPr>
          <p:cNvSpPr txBox="1"/>
          <p:nvPr/>
        </p:nvSpPr>
        <p:spPr>
          <a:xfrm>
            <a:off x="5611099" y="5158810"/>
            <a:ext cx="13098162" cy="3416320"/>
          </a:xfrm>
          <a:prstGeom prst="rect">
            <a:avLst/>
          </a:prstGeom>
          <a:noFill/>
        </p:spPr>
        <p:txBody>
          <a:bodyPr wrap="square" rtlCol="0">
            <a:spAutoFit/>
          </a:bodyPr>
          <a:lstStyle/>
          <a:p>
            <a:pPr algn="ctr"/>
            <a:r>
              <a:rPr lang="en-US" sz="7200" b="1" dirty="0" err="1">
                <a:solidFill>
                  <a:srgbClr val="E79700"/>
                </a:solidFill>
                <a:latin typeface="Optimistic SemiBold" panose="020B0503020203020204" pitchFamily="34" charset="0"/>
                <a:cs typeface="Optimistic SemiBold" panose="020B0503020203020204" pitchFamily="34" charset="0"/>
              </a:rPr>
              <a:t>Gizliliğinizi</a:t>
            </a:r>
            <a:r>
              <a:rPr lang="en-US" sz="7200" b="1" dirty="0">
                <a:solidFill>
                  <a:srgbClr val="E79700"/>
                </a:solidFill>
                <a:latin typeface="Optimistic SemiBold" panose="020B0503020203020204" pitchFamily="34" charset="0"/>
                <a:cs typeface="Optimistic SemiBold" panose="020B0503020203020204" pitchFamily="34" charset="0"/>
              </a:rPr>
              <a:t> </a:t>
            </a:r>
            <a:r>
              <a:rPr lang="en-US" sz="7200" b="1" dirty="0" err="1">
                <a:solidFill>
                  <a:srgbClr val="E79700"/>
                </a:solidFill>
                <a:latin typeface="Optimistic SemiBold" panose="020B0503020203020204" pitchFamily="34" charset="0"/>
                <a:cs typeface="Optimistic SemiBold" panose="020B0503020203020204" pitchFamily="34" charset="0"/>
              </a:rPr>
              <a:t>Nasıl</a:t>
            </a:r>
            <a:r>
              <a:rPr lang="en-US" sz="7200" b="1" dirty="0">
                <a:solidFill>
                  <a:srgbClr val="E79700"/>
                </a:solidFill>
                <a:latin typeface="Optimistic SemiBold" panose="020B0503020203020204" pitchFamily="34" charset="0"/>
                <a:cs typeface="Optimistic SemiBold" panose="020B0503020203020204" pitchFamily="34" charset="0"/>
              </a:rPr>
              <a:t> </a:t>
            </a:r>
            <a:r>
              <a:rPr lang="en-US" sz="7200" b="1" dirty="0" err="1">
                <a:solidFill>
                  <a:srgbClr val="E79700"/>
                </a:solidFill>
                <a:latin typeface="Optimistic SemiBold" panose="020B0503020203020204" pitchFamily="34" charset="0"/>
                <a:cs typeface="Optimistic SemiBold" panose="020B0503020203020204" pitchFamily="34" charset="0"/>
              </a:rPr>
              <a:t>Kontrol</a:t>
            </a:r>
            <a:r>
              <a:rPr lang="en-US" sz="7200" b="1" dirty="0">
                <a:solidFill>
                  <a:srgbClr val="E79700"/>
                </a:solidFill>
                <a:latin typeface="Optimistic SemiBold" panose="020B0503020203020204" pitchFamily="34" charset="0"/>
                <a:cs typeface="Optimistic SemiBold" panose="020B0503020203020204" pitchFamily="34" charset="0"/>
              </a:rPr>
              <a:t> </a:t>
            </a:r>
            <a:r>
              <a:rPr lang="en-US" sz="7200" b="1" dirty="0" err="1">
                <a:solidFill>
                  <a:srgbClr val="E79700"/>
                </a:solidFill>
                <a:latin typeface="Optimistic SemiBold" panose="020B0503020203020204" pitchFamily="34" charset="0"/>
                <a:cs typeface="Optimistic SemiBold" panose="020B0503020203020204" pitchFamily="34" charset="0"/>
              </a:rPr>
              <a:t>Edersiniz</a:t>
            </a:r>
            <a:r>
              <a:rPr lang="en-US" sz="7200" b="1" dirty="0">
                <a:solidFill>
                  <a:srgbClr val="E79700"/>
                </a:solidFill>
                <a:latin typeface="Optimistic SemiBold" panose="020B0503020203020204" pitchFamily="34" charset="0"/>
                <a:cs typeface="Optimistic SemiBold" panose="020B0503020203020204" pitchFamily="34" charset="0"/>
              </a:rPr>
              <a:t> </a:t>
            </a:r>
            <a:r>
              <a:rPr lang="en-US" sz="7200" b="1" dirty="0" err="1">
                <a:solidFill>
                  <a:srgbClr val="E79700"/>
                </a:solidFill>
                <a:latin typeface="Optimistic SemiBold" panose="020B0503020203020204" pitchFamily="34" charset="0"/>
                <a:cs typeface="Optimistic SemiBold" panose="020B0503020203020204" pitchFamily="34" charset="0"/>
              </a:rPr>
              <a:t>ve</a:t>
            </a:r>
            <a:r>
              <a:rPr lang="en-US" sz="7200" b="1" dirty="0">
                <a:solidFill>
                  <a:srgbClr val="E79700"/>
                </a:solidFill>
                <a:latin typeface="Optimistic SemiBold" panose="020B0503020203020204" pitchFamily="34" charset="0"/>
                <a:cs typeface="Optimistic SemiBold" panose="020B0503020203020204" pitchFamily="34" charset="0"/>
              </a:rPr>
              <a:t> </a:t>
            </a:r>
            <a:r>
              <a:rPr lang="en-US" sz="7200" b="1" dirty="0" err="1">
                <a:solidFill>
                  <a:srgbClr val="E79700"/>
                </a:solidFill>
                <a:latin typeface="Optimistic SemiBold" panose="020B0503020203020204" pitchFamily="34" charset="0"/>
                <a:cs typeface="Optimistic SemiBold" panose="020B0503020203020204" pitchFamily="34" charset="0"/>
              </a:rPr>
              <a:t>Çevrim</a:t>
            </a:r>
            <a:r>
              <a:rPr lang="en-US" sz="7200" b="1" dirty="0">
                <a:solidFill>
                  <a:srgbClr val="E79700"/>
                </a:solidFill>
                <a:latin typeface="Optimistic SemiBold" panose="020B0503020203020204" pitchFamily="34" charset="0"/>
                <a:cs typeface="Optimistic SemiBold" panose="020B0503020203020204" pitchFamily="34" charset="0"/>
              </a:rPr>
              <a:t> </a:t>
            </a:r>
            <a:r>
              <a:rPr lang="en-US" sz="7200" b="1" dirty="0" err="1">
                <a:solidFill>
                  <a:srgbClr val="E79700"/>
                </a:solidFill>
                <a:latin typeface="Optimistic SemiBold" panose="020B0503020203020204" pitchFamily="34" charset="0"/>
                <a:cs typeface="Optimistic SemiBold" panose="020B0503020203020204" pitchFamily="34" charset="0"/>
              </a:rPr>
              <a:t>İçi</a:t>
            </a:r>
            <a:r>
              <a:rPr lang="en-US" sz="7200" b="1" dirty="0">
                <a:solidFill>
                  <a:srgbClr val="E79700"/>
                </a:solidFill>
                <a:latin typeface="Optimistic SemiBold" panose="020B0503020203020204" pitchFamily="34" charset="0"/>
                <a:cs typeface="Optimistic SemiBold" panose="020B0503020203020204" pitchFamily="34" charset="0"/>
              </a:rPr>
              <a:t> </a:t>
            </a:r>
            <a:r>
              <a:rPr lang="en-US" sz="7200" b="1" dirty="0" err="1">
                <a:solidFill>
                  <a:srgbClr val="E79700"/>
                </a:solidFill>
                <a:latin typeface="Optimistic SemiBold" panose="020B0503020203020204" pitchFamily="34" charset="0"/>
                <a:cs typeface="Optimistic SemiBold" panose="020B0503020203020204" pitchFamily="34" charset="0"/>
              </a:rPr>
              <a:t>İtibarınızı</a:t>
            </a:r>
            <a:r>
              <a:rPr lang="en-US" sz="7200" b="1" dirty="0">
                <a:solidFill>
                  <a:srgbClr val="E79700"/>
                </a:solidFill>
                <a:latin typeface="Optimistic SemiBold" panose="020B0503020203020204" pitchFamily="34" charset="0"/>
                <a:cs typeface="Optimistic SemiBold" panose="020B0503020203020204" pitchFamily="34" charset="0"/>
              </a:rPr>
              <a:t> </a:t>
            </a:r>
            <a:r>
              <a:rPr lang="en-US" sz="7200" b="1" dirty="0" err="1">
                <a:solidFill>
                  <a:srgbClr val="E79700"/>
                </a:solidFill>
                <a:latin typeface="Optimistic SemiBold" panose="020B0503020203020204" pitchFamily="34" charset="0"/>
                <a:cs typeface="Optimistic SemiBold" panose="020B0503020203020204" pitchFamily="34" charset="0"/>
              </a:rPr>
              <a:t>Nasıl</a:t>
            </a:r>
            <a:r>
              <a:rPr lang="en-US" sz="7200" b="1" dirty="0">
                <a:solidFill>
                  <a:srgbClr val="E79700"/>
                </a:solidFill>
                <a:latin typeface="Optimistic SemiBold" panose="020B0503020203020204" pitchFamily="34" charset="0"/>
                <a:cs typeface="Optimistic SemiBold" panose="020B0503020203020204" pitchFamily="34" charset="0"/>
              </a:rPr>
              <a:t> </a:t>
            </a:r>
            <a:r>
              <a:rPr lang="en-US" sz="7200" b="1" dirty="0" err="1">
                <a:solidFill>
                  <a:srgbClr val="E79700"/>
                </a:solidFill>
                <a:latin typeface="Optimistic SemiBold" panose="020B0503020203020204" pitchFamily="34" charset="0"/>
                <a:cs typeface="Optimistic SemiBold" panose="020B0503020203020204" pitchFamily="34" charset="0"/>
              </a:rPr>
              <a:t>Yönetirsiniz</a:t>
            </a:r>
            <a:r>
              <a:rPr lang="en-US" sz="7200" b="1" dirty="0">
                <a:solidFill>
                  <a:srgbClr val="E79700"/>
                </a:solidFill>
                <a:latin typeface="Optimistic SemiBold" panose="020B0503020203020204" pitchFamily="34" charset="0"/>
                <a:cs typeface="Optimistic SemiBold" panose="020B0503020203020204" pitchFamily="34" charset="0"/>
              </a:rPr>
              <a:t>?</a:t>
            </a:r>
          </a:p>
        </p:txBody>
      </p:sp>
      <p:sp>
        <p:nvSpPr>
          <p:cNvPr id="2" name="TextBox 1">
            <a:extLst>
              <a:ext uri="{FF2B5EF4-FFF2-40B4-BE49-F238E27FC236}">
                <a16:creationId xmlns:a16="http://schemas.microsoft.com/office/drawing/2014/main" id="{E3FD1135-0A1C-BCBF-3734-EF78D9CAB1CA}"/>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2</a:t>
            </a:r>
          </a:p>
        </p:txBody>
      </p:sp>
      <p:sp>
        <p:nvSpPr>
          <p:cNvPr id="5" name="TextBox 4">
            <a:extLst>
              <a:ext uri="{FF2B5EF4-FFF2-40B4-BE49-F238E27FC236}">
                <a16:creationId xmlns:a16="http://schemas.microsoft.com/office/drawing/2014/main" id="{4E297867-A895-2060-6E84-1B995CC75464}"/>
              </a:ext>
            </a:extLst>
          </p:cNvPr>
          <p:cNvSpPr txBox="1"/>
          <p:nvPr/>
        </p:nvSpPr>
        <p:spPr>
          <a:xfrm>
            <a:off x="2719458" y="705723"/>
            <a:ext cx="1399742"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GİZLİLİK VE SİZ</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4" name="Picture 23" descr="A person holding a phone&#10;&#10;AI-generated content may be incorrect.">
            <a:extLst>
              <a:ext uri="{FF2B5EF4-FFF2-40B4-BE49-F238E27FC236}">
                <a16:creationId xmlns:a16="http://schemas.microsoft.com/office/drawing/2014/main" id="{9ECEAB82-E7BA-FD91-1DB0-E447D13097EC}"/>
              </a:ext>
            </a:extLst>
          </p:cNvPr>
          <p:cNvPicPr>
            <a:picLocks noChangeAspect="1"/>
          </p:cNvPicPr>
          <p:nvPr/>
        </p:nvPicPr>
        <p:blipFill>
          <a:blip r:embed="rId3"/>
          <a:stretch>
            <a:fillRect/>
          </a:stretch>
        </p:blipFill>
        <p:spPr>
          <a:xfrm>
            <a:off x="12385965" y="-323"/>
            <a:ext cx="11985334" cy="13736000"/>
          </a:xfrm>
          <a:prstGeom prst="rect">
            <a:avLst/>
          </a:prstGeom>
        </p:spPr>
      </p:pic>
      <p:sp>
        <p:nvSpPr>
          <p:cNvPr id="19" name="Rounded Rectangle 18">
            <a:extLst>
              <a:ext uri="{FF2B5EF4-FFF2-40B4-BE49-F238E27FC236}">
                <a16:creationId xmlns:a16="http://schemas.microsoft.com/office/drawing/2014/main" id="{D45128F1-DC81-D29F-BB73-CE317A16CE36}"/>
              </a:ext>
            </a:extLst>
          </p:cNvPr>
          <p:cNvSpPr/>
          <p:nvPr/>
        </p:nvSpPr>
        <p:spPr>
          <a:xfrm>
            <a:off x="2006031" y="4445791"/>
            <a:ext cx="8680583" cy="5668449"/>
          </a:xfrm>
          <a:prstGeom prst="roundRect">
            <a:avLst>
              <a:gd name="adj" fmla="val 4054"/>
            </a:avLst>
          </a:prstGeom>
          <a:solidFill>
            <a:srgbClr val="D27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A88F119B-43F0-C561-D10A-256B22EA7CC6}"/>
              </a:ext>
            </a:extLst>
          </p:cNvPr>
          <p:cNvSpPr/>
          <p:nvPr/>
        </p:nvSpPr>
        <p:spPr>
          <a:xfrm>
            <a:off x="1792671" y="4222271"/>
            <a:ext cx="8680583" cy="5668449"/>
          </a:xfrm>
          <a:prstGeom prst="roundRect">
            <a:avLst>
              <a:gd name="adj" fmla="val 4054"/>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18B92F-BF49-D27C-FC27-7549231E35F7}"/>
              </a:ext>
            </a:extLst>
          </p:cNvPr>
          <p:cNvSpPr txBox="1"/>
          <p:nvPr/>
        </p:nvSpPr>
        <p:spPr>
          <a:xfrm>
            <a:off x="2006031" y="5785004"/>
            <a:ext cx="8296477" cy="4067780"/>
          </a:xfrm>
          <a:prstGeom prst="rect">
            <a:avLst/>
          </a:prstGeom>
          <a:noFill/>
        </p:spPr>
        <p:txBody>
          <a:bodyPr wrap="square" rtlCol="0">
            <a:spAutoFit/>
          </a:bodyPr>
          <a:lstStyle/>
          <a:p>
            <a:pPr algn="ctr">
              <a:lnSpc>
                <a:spcPts val="6200"/>
              </a:lnSpc>
            </a:pPr>
            <a:r>
              <a:rPr lang="en-US" sz="4800" b="1" dirty="0" err="1">
                <a:solidFill>
                  <a:srgbClr val="D27500"/>
                </a:solidFill>
                <a:latin typeface="Optimistic SemiBold" panose="020B0503020203020204" pitchFamily="34" charset="0"/>
                <a:cs typeface="Optimistic SemiBold" panose="020B0503020203020204" pitchFamily="34" charset="0"/>
              </a:rPr>
              <a:t>Sosyal</a:t>
            </a:r>
            <a:r>
              <a:rPr lang="en-US" sz="4800" b="1" dirty="0">
                <a:solidFill>
                  <a:srgbClr val="D27500"/>
                </a:solidFill>
                <a:latin typeface="Optimistic SemiBold" panose="020B0503020203020204" pitchFamily="34" charset="0"/>
                <a:cs typeface="Optimistic SemiBold" panose="020B0503020203020204" pitchFamily="34" charset="0"/>
              </a:rPr>
              <a:t> Medya </a:t>
            </a:r>
            <a:r>
              <a:rPr lang="en-US" sz="4800" b="1" dirty="0" err="1">
                <a:solidFill>
                  <a:srgbClr val="D27500"/>
                </a:solidFill>
                <a:latin typeface="Optimistic SemiBold" panose="020B0503020203020204" pitchFamily="34" charset="0"/>
                <a:cs typeface="Optimistic SemiBold" panose="020B0503020203020204" pitchFamily="34" charset="0"/>
              </a:rPr>
              <a:t>Platformlarınızın</a:t>
            </a:r>
            <a:r>
              <a:rPr lang="en-US" sz="4800" b="1" dirty="0">
                <a:solidFill>
                  <a:srgbClr val="D27500"/>
                </a:solidFill>
                <a:latin typeface="Optimistic SemiBold" panose="020B0503020203020204" pitchFamily="34" charset="0"/>
                <a:cs typeface="Optimistic SemiBold" panose="020B0503020203020204" pitchFamily="34" charset="0"/>
              </a:rPr>
              <a:t> Her </a:t>
            </a:r>
            <a:r>
              <a:rPr lang="en-US" sz="4800" b="1" dirty="0" err="1">
                <a:solidFill>
                  <a:srgbClr val="D27500"/>
                </a:solidFill>
                <a:latin typeface="Optimistic SemiBold" panose="020B0503020203020204" pitchFamily="34" charset="0"/>
                <a:cs typeface="Optimistic SemiBold" panose="020B0503020203020204" pitchFamily="34" charset="0"/>
              </a:rPr>
              <a:t>Birindeki</a:t>
            </a:r>
            <a:r>
              <a:rPr lang="en-US" sz="4800" b="1" dirty="0">
                <a:solidFill>
                  <a:srgbClr val="D27500"/>
                </a:solidFill>
                <a:latin typeface="Optimistic SemiBold" panose="020B0503020203020204" pitchFamily="34" charset="0"/>
                <a:cs typeface="Optimistic SemiBold" panose="020B0503020203020204" pitchFamily="34" charset="0"/>
              </a:rPr>
              <a:t> </a:t>
            </a:r>
            <a:r>
              <a:rPr lang="en-US" sz="4800" b="1" dirty="0" err="1">
                <a:solidFill>
                  <a:srgbClr val="D27500"/>
                </a:solidFill>
                <a:latin typeface="Optimistic SemiBold" panose="020B0503020203020204" pitchFamily="34" charset="0"/>
                <a:cs typeface="Optimistic SemiBold" panose="020B0503020203020204" pitchFamily="34" charset="0"/>
              </a:rPr>
              <a:t>Mevcut</a:t>
            </a:r>
            <a:r>
              <a:rPr lang="en-US" sz="4800" b="1" dirty="0">
                <a:solidFill>
                  <a:srgbClr val="D27500"/>
                </a:solidFill>
                <a:latin typeface="Optimistic SemiBold" panose="020B0503020203020204" pitchFamily="34" charset="0"/>
                <a:cs typeface="Optimistic SemiBold" panose="020B0503020203020204" pitchFamily="34" charset="0"/>
              </a:rPr>
              <a:t> </a:t>
            </a:r>
            <a:r>
              <a:rPr lang="en-US" sz="4800" b="1" dirty="0" err="1">
                <a:solidFill>
                  <a:srgbClr val="D27500"/>
                </a:solidFill>
                <a:latin typeface="Optimistic SemiBold" panose="020B0503020203020204" pitchFamily="34" charset="0"/>
                <a:cs typeface="Optimistic SemiBold" panose="020B0503020203020204" pitchFamily="34" charset="0"/>
              </a:rPr>
              <a:t>Gizlilik</a:t>
            </a:r>
            <a:r>
              <a:rPr lang="en-US" sz="4800" b="1" dirty="0">
                <a:solidFill>
                  <a:srgbClr val="D27500"/>
                </a:solidFill>
                <a:latin typeface="Optimistic SemiBold" panose="020B0503020203020204" pitchFamily="34" charset="0"/>
                <a:cs typeface="Optimistic SemiBold" panose="020B0503020203020204" pitchFamily="34" charset="0"/>
              </a:rPr>
              <a:t> </a:t>
            </a:r>
            <a:r>
              <a:rPr lang="en-US" sz="4800" b="1" dirty="0" err="1">
                <a:solidFill>
                  <a:srgbClr val="D27500"/>
                </a:solidFill>
                <a:latin typeface="Optimistic SemiBold" panose="020B0503020203020204" pitchFamily="34" charset="0"/>
                <a:cs typeface="Optimistic SemiBold" panose="020B0503020203020204" pitchFamily="34" charset="0"/>
              </a:rPr>
              <a:t>Ayarlarınızın</a:t>
            </a:r>
            <a:r>
              <a:rPr lang="en-US" sz="4800" b="1" dirty="0">
                <a:solidFill>
                  <a:srgbClr val="D27500"/>
                </a:solidFill>
                <a:latin typeface="Optimistic SemiBold" panose="020B0503020203020204" pitchFamily="34" charset="0"/>
                <a:cs typeface="Optimistic SemiBold" panose="020B0503020203020204" pitchFamily="34" charset="0"/>
              </a:rPr>
              <a:t> Ne </a:t>
            </a:r>
            <a:r>
              <a:rPr lang="en-US" sz="4800" b="1" dirty="0" err="1">
                <a:solidFill>
                  <a:srgbClr val="D27500"/>
                </a:solidFill>
                <a:latin typeface="Optimistic SemiBold" panose="020B0503020203020204" pitchFamily="34" charset="0"/>
                <a:cs typeface="Optimistic SemiBold" panose="020B0503020203020204" pitchFamily="34" charset="0"/>
              </a:rPr>
              <a:t>Olduğunu</a:t>
            </a:r>
            <a:r>
              <a:rPr lang="en-US" sz="4800" b="1" dirty="0">
                <a:solidFill>
                  <a:srgbClr val="D27500"/>
                </a:solidFill>
                <a:latin typeface="Optimistic SemiBold" panose="020B0503020203020204" pitchFamily="34" charset="0"/>
                <a:cs typeface="Optimistic SemiBold" panose="020B0503020203020204" pitchFamily="34" charset="0"/>
              </a:rPr>
              <a:t> </a:t>
            </a:r>
            <a:r>
              <a:rPr lang="en-US" sz="4800" b="1" dirty="0" err="1">
                <a:solidFill>
                  <a:srgbClr val="D27500"/>
                </a:solidFill>
                <a:latin typeface="Optimistic SemiBold" panose="020B0503020203020204" pitchFamily="34" charset="0"/>
                <a:cs typeface="Optimistic SemiBold" panose="020B0503020203020204" pitchFamily="34" charset="0"/>
              </a:rPr>
              <a:t>Biliyor</a:t>
            </a:r>
            <a:r>
              <a:rPr lang="en-US" sz="4800" b="1" dirty="0">
                <a:solidFill>
                  <a:srgbClr val="D27500"/>
                </a:solidFill>
                <a:latin typeface="Optimistic SemiBold" panose="020B0503020203020204" pitchFamily="34" charset="0"/>
                <a:cs typeface="Optimistic SemiBold" panose="020B0503020203020204" pitchFamily="34" charset="0"/>
              </a:rPr>
              <a:t> </a:t>
            </a:r>
            <a:r>
              <a:rPr lang="en-US" sz="4800" b="1" dirty="0" err="1">
                <a:solidFill>
                  <a:srgbClr val="D27500"/>
                </a:solidFill>
                <a:latin typeface="Optimistic SemiBold" panose="020B0503020203020204" pitchFamily="34" charset="0"/>
                <a:cs typeface="Optimistic SemiBold" panose="020B0503020203020204" pitchFamily="34" charset="0"/>
              </a:rPr>
              <a:t>musunuz</a:t>
            </a:r>
            <a:r>
              <a:rPr lang="en-US" sz="4800" b="1" dirty="0">
                <a:solidFill>
                  <a:srgbClr val="D27500"/>
                </a:solidFill>
                <a:latin typeface="Optimistic SemiBold" panose="020B0503020203020204" pitchFamily="34" charset="0"/>
                <a:cs typeface="Optimistic SemiBold" panose="020B0503020203020204" pitchFamily="34" charset="0"/>
              </a:rPr>
              <a:t>?</a:t>
            </a:r>
          </a:p>
        </p:txBody>
      </p:sp>
      <p:sp>
        <p:nvSpPr>
          <p:cNvPr id="18" name="Oval 17">
            <a:extLst>
              <a:ext uri="{FF2B5EF4-FFF2-40B4-BE49-F238E27FC236}">
                <a16:creationId xmlns:a16="http://schemas.microsoft.com/office/drawing/2014/main" id="{5B467011-938B-CC77-B10B-63065CC9D274}"/>
              </a:ext>
            </a:extLst>
          </p:cNvPr>
          <p:cNvSpPr/>
          <p:nvPr/>
        </p:nvSpPr>
        <p:spPr>
          <a:xfrm>
            <a:off x="4754881" y="2709698"/>
            <a:ext cx="3108960" cy="3108960"/>
          </a:xfrm>
          <a:prstGeom prst="ellipse">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ADFE976-0B52-51AD-CC14-6B4FA297D59E}"/>
              </a:ext>
            </a:extLst>
          </p:cNvPr>
          <p:cNvSpPr/>
          <p:nvPr/>
        </p:nvSpPr>
        <p:spPr>
          <a:xfrm>
            <a:off x="4924211" y="2896273"/>
            <a:ext cx="2753055" cy="2753055"/>
          </a:xfrm>
          <a:prstGeom prst="ellipse">
            <a:avLst/>
          </a:prstGeom>
          <a:solidFill>
            <a:srgbClr val="D27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oogle Shape;3889;p101">
            <a:extLst>
              <a:ext uri="{FF2B5EF4-FFF2-40B4-BE49-F238E27FC236}">
                <a16:creationId xmlns:a16="http://schemas.microsoft.com/office/drawing/2014/main" id="{B327FBA8-FD84-2990-759F-4DB80765789A}"/>
              </a:ext>
            </a:extLst>
          </p:cNvPr>
          <p:cNvGrpSpPr/>
          <p:nvPr/>
        </p:nvGrpSpPr>
        <p:grpSpPr>
          <a:xfrm>
            <a:off x="5555240" y="3475525"/>
            <a:ext cx="1514633" cy="1512728"/>
            <a:chOff x="12055340" y="3439320"/>
            <a:chExt cx="683680" cy="682820"/>
          </a:xfrm>
          <a:solidFill>
            <a:srgbClr val="FFDE89"/>
          </a:solidFill>
        </p:grpSpPr>
        <p:sp>
          <p:nvSpPr>
            <p:cNvPr id="7" name="Google Shape;3890;p101">
              <a:extLst>
                <a:ext uri="{FF2B5EF4-FFF2-40B4-BE49-F238E27FC236}">
                  <a16:creationId xmlns:a16="http://schemas.microsoft.com/office/drawing/2014/main" id="{2A4E2438-067B-50F7-A627-D614ABC2EDB9}"/>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8" name="Google Shape;3891;p101">
              <a:extLst>
                <a:ext uri="{FF2B5EF4-FFF2-40B4-BE49-F238E27FC236}">
                  <a16:creationId xmlns:a16="http://schemas.microsoft.com/office/drawing/2014/main" id="{3FD890F5-E3F6-1B3B-3670-48088E8B46ED}"/>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9" name="Google Shape;3892;p101">
              <a:extLst>
                <a:ext uri="{FF2B5EF4-FFF2-40B4-BE49-F238E27FC236}">
                  <a16:creationId xmlns:a16="http://schemas.microsoft.com/office/drawing/2014/main" id="{8FD3F1FD-EE30-0C85-E730-21DA57B43169}"/>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0" name="Google Shape;3893;p101">
              <a:extLst>
                <a:ext uri="{FF2B5EF4-FFF2-40B4-BE49-F238E27FC236}">
                  <a16:creationId xmlns:a16="http://schemas.microsoft.com/office/drawing/2014/main" id="{3A3E90B0-305C-B492-614A-62E0DBF5859D}"/>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4;p101">
              <a:extLst>
                <a:ext uri="{FF2B5EF4-FFF2-40B4-BE49-F238E27FC236}">
                  <a16:creationId xmlns:a16="http://schemas.microsoft.com/office/drawing/2014/main" id="{732D0C4A-C04A-98EC-2F7A-E3F430A6A5AC}"/>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5;p101">
              <a:extLst>
                <a:ext uri="{FF2B5EF4-FFF2-40B4-BE49-F238E27FC236}">
                  <a16:creationId xmlns:a16="http://schemas.microsoft.com/office/drawing/2014/main" id="{9A46F65F-105A-B483-2A86-D46BAFE07AFC}"/>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6;p101">
              <a:extLst>
                <a:ext uri="{FF2B5EF4-FFF2-40B4-BE49-F238E27FC236}">
                  <a16:creationId xmlns:a16="http://schemas.microsoft.com/office/drawing/2014/main" id="{CCE43A01-5DBB-BF84-76FA-8D4BDDB43DC5}"/>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4" name="Google Shape;3897;p101">
              <a:extLst>
                <a:ext uri="{FF2B5EF4-FFF2-40B4-BE49-F238E27FC236}">
                  <a16:creationId xmlns:a16="http://schemas.microsoft.com/office/drawing/2014/main" id="{29B1C7DD-F2E5-92F5-A3C6-0B7669557530}"/>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5" name="Google Shape;3898;p101">
              <a:extLst>
                <a:ext uri="{FF2B5EF4-FFF2-40B4-BE49-F238E27FC236}">
                  <a16:creationId xmlns:a16="http://schemas.microsoft.com/office/drawing/2014/main" id="{90217BE9-CC6E-1967-0208-D14F67398FF9}"/>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6" name="Google Shape;3899;p101">
              <a:extLst>
                <a:ext uri="{FF2B5EF4-FFF2-40B4-BE49-F238E27FC236}">
                  <a16:creationId xmlns:a16="http://schemas.microsoft.com/office/drawing/2014/main" id="{8FB49AEC-7B51-B82D-9C9D-F053E7BB59D1}"/>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22" name="TextBox 21">
            <a:extLst>
              <a:ext uri="{FF2B5EF4-FFF2-40B4-BE49-F238E27FC236}">
                <a16:creationId xmlns:a16="http://schemas.microsoft.com/office/drawing/2014/main" id="{D6A066AE-7621-9180-09C4-67F53489260E}"/>
              </a:ext>
            </a:extLst>
          </p:cNvPr>
          <p:cNvSpPr txBox="1"/>
          <p:nvPr/>
        </p:nvSpPr>
        <p:spPr>
          <a:xfrm>
            <a:off x="11430000" y="14154150"/>
            <a:ext cx="184731" cy="307777"/>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751F9ABC-643D-0C0C-17CE-6CBF634609D4}"/>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2</a:t>
            </a:r>
          </a:p>
        </p:txBody>
      </p:sp>
      <p:sp>
        <p:nvSpPr>
          <p:cNvPr id="23" name="TextBox 22">
            <a:extLst>
              <a:ext uri="{FF2B5EF4-FFF2-40B4-BE49-F238E27FC236}">
                <a16:creationId xmlns:a16="http://schemas.microsoft.com/office/drawing/2014/main" id="{400DE72C-8818-F8F7-18B0-995FD6BAFCDD}"/>
              </a:ext>
            </a:extLst>
          </p:cNvPr>
          <p:cNvSpPr txBox="1"/>
          <p:nvPr/>
        </p:nvSpPr>
        <p:spPr>
          <a:xfrm>
            <a:off x="2719458" y="705723"/>
            <a:ext cx="1394934"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GİZLİLİK VE SİZ</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3" name="Picture 2" descr="A child looking at his phone&#10;&#10;AI-generated content may be incorrect.">
            <a:extLst>
              <a:ext uri="{FF2B5EF4-FFF2-40B4-BE49-F238E27FC236}">
                <a16:creationId xmlns:a16="http://schemas.microsoft.com/office/drawing/2014/main" id="{A74063BC-41E2-CE40-7EDA-A753854D63F5}"/>
              </a:ext>
            </a:extLst>
          </p:cNvPr>
          <p:cNvPicPr>
            <a:picLocks noChangeAspect="1"/>
          </p:cNvPicPr>
          <p:nvPr/>
        </p:nvPicPr>
        <p:blipFill>
          <a:blip r:embed="rId3"/>
          <a:stretch>
            <a:fillRect/>
          </a:stretch>
        </p:blipFill>
        <p:spPr>
          <a:xfrm>
            <a:off x="12427689" y="0"/>
            <a:ext cx="11971320" cy="13716000"/>
          </a:xfrm>
          <a:prstGeom prst="rect">
            <a:avLst/>
          </a:prstGeom>
        </p:spPr>
      </p:pic>
      <p:sp>
        <p:nvSpPr>
          <p:cNvPr id="6" name="Rectangle 5">
            <a:extLst>
              <a:ext uri="{FF2B5EF4-FFF2-40B4-BE49-F238E27FC236}">
                <a16:creationId xmlns:a16="http://schemas.microsoft.com/office/drawing/2014/main" id="{7A0294DF-F420-E2E9-A94B-377F91F594AD}"/>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426DFFC-1702-1690-18CB-2AAC1AFB4C1E}"/>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8" name="Google Shape;3889;p101">
            <a:extLst>
              <a:ext uri="{FF2B5EF4-FFF2-40B4-BE49-F238E27FC236}">
                <a16:creationId xmlns:a16="http://schemas.microsoft.com/office/drawing/2014/main" id="{31292174-F348-71B3-F43E-6BEB05A8B692}"/>
              </a:ext>
            </a:extLst>
          </p:cNvPr>
          <p:cNvGrpSpPr/>
          <p:nvPr/>
        </p:nvGrpSpPr>
        <p:grpSpPr>
          <a:xfrm>
            <a:off x="997952" y="2557281"/>
            <a:ext cx="900115" cy="898983"/>
            <a:chOff x="12055340" y="3439320"/>
            <a:chExt cx="683680" cy="682820"/>
          </a:xfrm>
          <a:solidFill>
            <a:srgbClr val="D27500"/>
          </a:solidFill>
        </p:grpSpPr>
        <p:sp>
          <p:nvSpPr>
            <p:cNvPr id="9" name="Google Shape;3890;p101">
              <a:extLst>
                <a:ext uri="{FF2B5EF4-FFF2-40B4-BE49-F238E27FC236}">
                  <a16:creationId xmlns:a16="http://schemas.microsoft.com/office/drawing/2014/main" id="{9F1DCA72-D9C9-4BD9-15A2-61C13992CCF9}"/>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0" name="Google Shape;3891;p101">
              <a:extLst>
                <a:ext uri="{FF2B5EF4-FFF2-40B4-BE49-F238E27FC236}">
                  <a16:creationId xmlns:a16="http://schemas.microsoft.com/office/drawing/2014/main" id="{60ED1281-B25D-33F6-1905-985B55C9282F}"/>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2;p101">
              <a:extLst>
                <a:ext uri="{FF2B5EF4-FFF2-40B4-BE49-F238E27FC236}">
                  <a16:creationId xmlns:a16="http://schemas.microsoft.com/office/drawing/2014/main" id="{7F5AA032-A30B-6041-A4F4-769CE2742749}"/>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3;p101">
              <a:extLst>
                <a:ext uri="{FF2B5EF4-FFF2-40B4-BE49-F238E27FC236}">
                  <a16:creationId xmlns:a16="http://schemas.microsoft.com/office/drawing/2014/main" id="{F8FE3DAB-3725-3BD0-9DFF-0CC05785D1F9}"/>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4;p101">
              <a:extLst>
                <a:ext uri="{FF2B5EF4-FFF2-40B4-BE49-F238E27FC236}">
                  <a16:creationId xmlns:a16="http://schemas.microsoft.com/office/drawing/2014/main" id="{FD928684-9AA9-308B-3EC5-83D31B300F44}"/>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5;p101">
              <a:extLst>
                <a:ext uri="{FF2B5EF4-FFF2-40B4-BE49-F238E27FC236}">
                  <a16:creationId xmlns:a16="http://schemas.microsoft.com/office/drawing/2014/main" id="{3DAAD401-EED0-59C6-9D92-7C896977683B}"/>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5" name="Google Shape;3896;p101">
              <a:extLst>
                <a:ext uri="{FF2B5EF4-FFF2-40B4-BE49-F238E27FC236}">
                  <a16:creationId xmlns:a16="http://schemas.microsoft.com/office/drawing/2014/main" id="{C3870240-B365-A778-82E4-18D9CD4522B9}"/>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6" name="Google Shape;3897;p101">
              <a:extLst>
                <a:ext uri="{FF2B5EF4-FFF2-40B4-BE49-F238E27FC236}">
                  <a16:creationId xmlns:a16="http://schemas.microsoft.com/office/drawing/2014/main" id="{E93C8B26-C27A-1EE3-1506-A46FCBFA6358}"/>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7" name="Google Shape;3898;p101">
              <a:extLst>
                <a:ext uri="{FF2B5EF4-FFF2-40B4-BE49-F238E27FC236}">
                  <a16:creationId xmlns:a16="http://schemas.microsoft.com/office/drawing/2014/main" id="{3F837DAE-3B96-8291-5791-CEA5FCD9A8F9}"/>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8" name="Google Shape;3899;p101">
              <a:extLst>
                <a:ext uri="{FF2B5EF4-FFF2-40B4-BE49-F238E27FC236}">
                  <a16:creationId xmlns:a16="http://schemas.microsoft.com/office/drawing/2014/main" id="{1CCA30A9-B70E-ED8C-E9E6-C6600134E2BA}"/>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19" name="TextBox 18">
            <a:extLst>
              <a:ext uri="{FF2B5EF4-FFF2-40B4-BE49-F238E27FC236}">
                <a16:creationId xmlns:a16="http://schemas.microsoft.com/office/drawing/2014/main" id="{E88530E7-5B3B-03B2-1974-E37CEDCC982E}"/>
              </a:ext>
            </a:extLst>
          </p:cNvPr>
          <p:cNvSpPr txBox="1"/>
          <p:nvPr/>
        </p:nvSpPr>
        <p:spPr>
          <a:xfrm>
            <a:off x="2207153" y="4701920"/>
            <a:ext cx="8801506" cy="1177245"/>
          </a:xfrm>
          <a:prstGeom prst="rect">
            <a:avLst/>
          </a:prstGeom>
          <a:noFill/>
        </p:spPr>
        <p:txBody>
          <a:bodyPr wrap="square" rtlCol="0">
            <a:spAutoFit/>
          </a:bodyPr>
          <a:lstStyle/>
          <a:p>
            <a:pPr>
              <a:lnSpc>
                <a:spcPts val="4200"/>
              </a:lnSpc>
              <a:buClr>
                <a:srgbClr val="FFECB4"/>
              </a:buClr>
            </a:pPr>
            <a:r>
              <a:rPr lang="en-US" sz="3700" b="1" dirty="0">
                <a:solidFill>
                  <a:srgbClr val="E79700"/>
                </a:solidFill>
                <a:latin typeface="Optimistic SemiBold" panose="020B0503020203020204" pitchFamily="34" charset="0"/>
                <a:cs typeface="Optimistic SemiBold" panose="020B0503020203020204" pitchFamily="34" charset="0"/>
              </a:rPr>
              <a:t>Genel </a:t>
            </a:r>
            <a:r>
              <a:rPr lang="en-US" sz="3700" b="1" dirty="0" err="1">
                <a:solidFill>
                  <a:srgbClr val="E79700"/>
                </a:solidFill>
                <a:latin typeface="Optimistic SemiBold" panose="020B0503020203020204" pitchFamily="34" charset="0"/>
                <a:cs typeface="Optimistic SemiBold" panose="020B0503020203020204" pitchFamily="34" charset="0"/>
              </a:rPr>
              <a:t>hesabınız</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herkese</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açık</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mı</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gizli</a:t>
            </a:r>
            <a:r>
              <a:rPr lang="en-US" sz="3700" b="1" dirty="0">
                <a:solidFill>
                  <a:srgbClr val="E79700"/>
                </a:solidFill>
                <a:latin typeface="Optimistic SemiBold" panose="020B0503020203020204" pitchFamily="34" charset="0"/>
                <a:cs typeface="Optimistic SemiBold" panose="020B0503020203020204" pitchFamily="34" charset="0"/>
              </a:rPr>
              <a:t> mi, </a:t>
            </a:r>
            <a:r>
              <a:rPr lang="en-US" sz="3700" b="1" dirty="0" err="1">
                <a:solidFill>
                  <a:srgbClr val="E79700"/>
                </a:solidFill>
                <a:latin typeface="Optimistic SemiBold" panose="020B0503020203020204" pitchFamily="34" charset="0"/>
                <a:cs typeface="Optimistic SemiBold" panose="020B0503020203020204" pitchFamily="34" charset="0"/>
              </a:rPr>
              <a:t>yoksa</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farklı</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bir</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ayarda</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mı</a:t>
            </a:r>
            <a:r>
              <a:rPr lang="en-US" sz="3700" b="1" dirty="0">
                <a:solidFill>
                  <a:srgbClr val="E79700"/>
                </a:solidFill>
                <a:latin typeface="Optimistic SemiBold" panose="020B0503020203020204" pitchFamily="34" charset="0"/>
                <a:cs typeface="Optimistic SemiBold" panose="020B0503020203020204" pitchFamily="34" charset="0"/>
              </a:rPr>
              <a:t>?</a:t>
            </a:r>
          </a:p>
        </p:txBody>
      </p:sp>
      <p:sp>
        <p:nvSpPr>
          <p:cNvPr id="20" name="Triangle 19">
            <a:extLst>
              <a:ext uri="{FF2B5EF4-FFF2-40B4-BE49-F238E27FC236}">
                <a16:creationId xmlns:a16="http://schemas.microsoft.com/office/drawing/2014/main" id="{7BD26CCA-C2A2-4DF0-915C-124F34A7D61F}"/>
              </a:ext>
            </a:extLst>
          </p:cNvPr>
          <p:cNvSpPr/>
          <p:nvPr/>
        </p:nvSpPr>
        <p:spPr>
          <a:xfrm rot="5400000">
            <a:off x="1204177" y="4798939"/>
            <a:ext cx="479777" cy="398434"/>
          </a:xfrm>
          <a:prstGeom prst="triangl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AB2AFC8-CC9D-63AF-17CC-E20A1C6E43D1}"/>
              </a:ext>
            </a:extLst>
          </p:cNvPr>
          <p:cNvSpPr txBox="1"/>
          <p:nvPr/>
        </p:nvSpPr>
        <p:spPr>
          <a:xfrm>
            <a:off x="2199061" y="6652101"/>
            <a:ext cx="8801506" cy="638636"/>
          </a:xfrm>
          <a:prstGeom prst="rect">
            <a:avLst/>
          </a:prstGeom>
          <a:noFill/>
        </p:spPr>
        <p:txBody>
          <a:bodyPr wrap="square" rtlCol="0">
            <a:spAutoFit/>
          </a:bodyPr>
          <a:lstStyle/>
          <a:p>
            <a:pPr>
              <a:lnSpc>
                <a:spcPts val="4200"/>
              </a:lnSpc>
              <a:buClr>
                <a:srgbClr val="FFECB4"/>
              </a:buClr>
            </a:pPr>
            <a:r>
              <a:rPr lang="en-US" sz="3700" b="1" dirty="0">
                <a:solidFill>
                  <a:srgbClr val="E79700"/>
                </a:solidFill>
                <a:latin typeface="Optimistic SemiBold" panose="020B0503020203020204" pitchFamily="34" charset="0"/>
                <a:cs typeface="Optimistic SemiBold" panose="020B0503020203020204" pitchFamily="34" charset="0"/>
              </a:rPr>
              <a:t>Bu </a:t>
            </a:r>
            <a:r>
              <a:rPr lang="en-US" sz="3700" b="1" dirty="0" err="1">
                <a:solidFill>
                  <a:srgbClr val="E79700"/>
                </a:solidFill>
                <a:latin typeface="Optimistic SemiBold" panose="020B0503020203020204" pitchFamily="34" charset="0"/>
                <a:cs typeface="Optimistic SemiBold" panose="020B0503020203020204" pitchFamily="34" charset="0"/>
              </a:rPr>
              <a:t>ayara</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nasıl</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karar</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verdiniz</a:t>
            </a:r>
            <a:r>
              <a:rPr lang="en-US" sz="3700" b="1" dirty="0">
                <a:solidFill>
                  <a:srgbClr val="E79700"/>
                </a:solidFill>
                <a:latin typeface="Optimistic SemiBold" panose="020B0503020203020204" pitchFamily="34" charset="0"/>
                <a:cs typeface="Optimistic SemiBold" panose="020B0503020203020204" pitchFamily="34" charset="0"/>
              </a:rPr>
              <a:t>?</a:t>
            </a:r>
          </a:p>
        </p:txBody>
      </p:sp>
      <p:sp>
        <p:nvSpPr>
          <p:cNvPr id="22" name="Triangle 21">
            <a:extLst>
              <a:ext uri="{FF2B5EF4-FFF2-40B4-BE49-F238E27FC236}">
                <a16:creationId xmlns:a16="http://schemas.microsoft.com/office/drawing/2014/main" id="{2AC3E06C-E0AC-B082-225D-AEFCA3B0F3F6}"/>
              </a:ext>
            </a:extLst>
          </p:cNvPr>
          <p:cNvSpPr/>
          <p:nvPr/>
        </p:nvSpPr>
        <p:spPr>
          <a:xfrm rot="5400000">
            <a:off x="1196085" y="6749120"/>
            <a:ext cx="479777" cy="398434"/>
          </a:xfrm>
          <a:prstGeom prst="triangl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A95E536-2E6B-037A-EC0F-8D718927C8FC}"/>
              </a:ext>
            </a:extLst>
          </p:cNvPr>
          <p:cNvSpPr txBox="1"/>
          <p:nvPr/>
        </p:nvSpPr>
        <p:spPr>
          <a:xfrm>
            <a:off x="2182877" y="8076301"/>
            <a:ext cx="8984132" cy="1177245"/>
          </a:xfrm>
          <a:prstGeom prst="rect">
            <a:avLst/>
          </a:prstGeom>
          <a:noFill/>
        </p:spPr>
        <p:txBody>
          <a:bodyPr wrap="square" rtlCol="0">
            <a:spAutoFit/>
          </a:bodyPr>
          <a:lstStyle/>
          <a:p>
            <a:pPr>
              <a:lnSpc>
                <a:spcPts val="4200"/>
              </a:lnSpc>
              <a:buClr>
                <a:srgbClr val="FFECB4"/>
              </a:buClr>
            </a:pPr>
            <a:r>
              <a:rPr lang="en-US" sz="3700" b="1" dirty="0" err="1">
                <a:solidFill>
                  <a:srgbClr val="E79700"/>
                </a:solidFill>
                <a:latin typeface="Optimistic SemiBold" panose="020B0503020203020204" pitchFamily="34" charset="0"/>
                <a:cs typeface="Optimistic SemiBold" panose="020B0503020203020204" pitchFamily="34" charset="0"/>
              </a:rPr>
              <a:t>Mevcut</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gizlilik</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ayarlarınız</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istediğiniz</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gibi</a:t>
            </a:r>
            <a:r>
              <a:rPr lang="en-US" sz="3700" b="1" dirty="0">
                <a:solidFill>
                  <a:srgbClr val="E79700"/>
                </a:solidFill>
                <a:latin typeface="Optimistic SemiBold" panose="020B0503020203020204" pitchFamily="34" charset="0"/>
                <a:cs typeface="Optimistic SemiBold" panose="020B0503020203020204" pitchFamily="34" charset="0"/>
              </a:rPr>
              <a:t> mi?</a:t>
            </a:r>
          </a:p>
        </p:txBody>
      </p:sp>
      <p:sp>
        <p:nvSpPr>
          <p:cNvPr id="24" name="Triangle 23">
            <a:extLst>
              <a:ext uri="{FF2B5EF4-FFF2-40B4-BE49-F238E27FC236}">
                <a16:creationId xmlns:a16="http://schemas.microsoft.com/office/drawing/2014/main" id="{81CF2F68-24F5-EBA9-A152-867AB771E2E0}"/>
              </a:ext>
            </a:extLst>
          </p:cNvPr>
          <p:cNvSpPr/>
          <p:nvPr/>
        </p:nvSpPr>
        <p:spPr>
          <a:xfrm rot="5400000">
            <a:off x="1179901" y="8189504"/>
            <a:ext cx="479777" cy="398434"/>
          </a:xfrm>
          <a:prstGeom prst="triangl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FE583C-679C-37D9-F578-6371059D7636}"/>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2</a:t>
            </a:r>
          </a:p>
        </p:txBody>
      </p:sp>
      <p:sp>
        <p:nvSpPr>
          <p:cNvPr id="5" name="TextBox 4">
            <a:extLst>
              <a:ext uri="{FF2B5EF4-FFF2-40B4-BE49-F238E27FC236}">
                <a16:creationId xmlns:a16="http://schemas.microsoft.com/office/drawing/2014/main" id="{15ECB0B7-7226-9C07-E73B-6A380637E2B8}"/>
              </a:ext>
            </a:extLst>
          </p:cNvPr>
          <p:cNvSpPr txBox="1"/>
          <p:nvPr/>
        </p:nvSpPr>
        <p:spPr>
          <a:xfrm>
            <a:off x="2719458" y="705723"/>
            <a:ext cx="1394934"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GİZLİLİK VE SİZ</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3" name="Picture 2" descr="Two girls looking at a computer&#10;&#10;AI-generated content may be incorrect.">
            <a:extLst>
              <a:ext uri="{FF2B5EF4-FFF2-40B4-BE49-F238E27FC236}">
                <a16:creationId xmlns:a16="http://schemas.microsoft.com/office/drawing/2014/main" id="{0DAF2710-AA9D-E839-7C7B-69AB28CF8888}"/>
              </a:ext>
            </a:extLst>
          </p:cNvPr>
          <p:cNvPicPr>
            <a:picLocks noChangeAspect="1"/>
          </p:cNvPicPr>
          <p:nvPr/>
        </p:nvPicPr>
        <p:blipFill>
          <a:blip r:embed="rId3"/>
          <a:stretch>
            <a:fillRect/>
          </a:stretch>
        </p:blipFill>
        <p:spPr>
          <a:xfrm>
            <a:off x="12443791" y="7144"/>
            <a:ext cx="11927507" cy="13702156"/>
          </a:xfrm>
          <a:prstGeom prst="rect">
            <a:avLst/>
          </a:prstGeom>
        </p:spPr>
      </p:pic>
      <p:sp>
        <p:nvSpPr>
          <p:cNvPr id="6" name="Rectangle 5">
            <a:extLst>
              <a:ext uri="{FF2B5EF4-FFF2-40B4-BE49-F238E27FC236}">
                <a16:creationId xmlns:a16="http://schemas.microsoft.com/office/drawing/2014/main" id="{DC6A711D-8917-1C91-26FA-0D18015404E2}"/>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C9A7516-0058-2AB2-951B-AD87D6582646}"/>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8" name="Google Shape;3889;p101">
            <a:extLst>
              <a:ext uri="{FF2B5EF4-FFF2-40B4-BE49-F238E27FC236}">
                <a16:creationId xmlns:a16="http://schemas.microsoft.com/office/drawing/2014/main" id="{A9EB1C4B-27E9-92B5-C7DC-7B13A8F64B6B}"/>
              </a:ext>
            </a:extLst>
          </p:cNvPr>
          <p:cNvGrpSpPr/>
          <p:nvPr/>
        </p:nvGrpSpPr>
        <p:grpSpPr>
          <a:xfrm>
            <a:off x="997952" y="2557281"/>
            <a:ext cx="900115" cy="898983"/>
            <a:chOff x="12055340" y="3439320"/>
            <a:chExt cx="683680" cy="682820"/>
          </a:xfrm>
          <a:solidFill>
            <a:srgbClr val="D27500"/>
          </a:solidFill>
        </p:grpSpPr>
        <p:sp>
          <p:nvSpPr>
            <p:cNvPr id="9" name="Google Shape;3890;p101">
              <a:extLst>
                <a:ext uri="{FF2B5EF4-FFF2-40B4-BE49-F238E27FC236}">
                  <a16:creationId xmlns:a16="http://schemas.microsoft.com/office/drawing/2014/main" id="{85F41EF8-4436-FA14-9BAD-5F3ED64B9B3D}"/>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0" name="Google Shape;3891;p101">
              <a:extLst>
                <a:ext uri="{FF2B5EF4-FFF2-40B4-BE49-F238E27FC236}">
                  <a16:creationId xmlns:a16="http://schemas.microsoft.com/office/drawing/2014/main" id="{49480C50-D25A-1372-C11C-EEB710ECDFCF}"/>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2;p101">
              <a:extLst>
                <a:ext uri="{FF2B5EF4-FFF2-40B4-BE49-F238E27FC236}">
                  <a16:creationId xmlns:a16="http://schemas.microsoft.com/office/drawing/2014/main" id="{15B8B910-9935-A649-4625-7878CB2F1569}"/>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3;p101">
              <a:extLst>
                <a:ext uri="{FF2B5EF4-FFF2-40B4-BE49-F238E27FC236}">
                  <a16:creationId xmlns:a16="http://schemas.microsoft.com/office/drawing/2014/main" id="{970D893A-98B4-96CE-E26F-0D9A039D8753}"/>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4;p101">
              <a:extLst>
                <a:ext uri="{FF2B5EF4-FFF2-40B4-BE49-F238E27FC236}">
                  <a16:creationId xmlns:a16="http://schemas.microsoft.com/office/drawing/2014/main" id="{030D1529-721D-3D73-2872-76CFCF17D511}"/>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5;p101">
              <a:extLst>
                <a:ext uri="{FF2B5EF4-FFF2-40B4-BE49-F238E27FC236}">
                  <a16:creationId xmlns:a16="http://schemas.microsoft.com/office/drawing/2014/main" id="{E541CACF-2982-DC0A-9052-27E58FAF9077}"/>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5" name="Google Shape;3896;p101">
              <a:extLst>
                <a:ext uri="{FF2B5EF4-FFF2-40B4-BE49-F238E27FC236}">
                  <a16:creationId xmlns:a16="http://schemas.microsoft.com/office/drawing/2014/main" id="{B1451707-794A-09E0-96A5-ED54B6FDA4FD}"/>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6" name="Google Shape;3897;p101">
              <a:extLst>
                <a:ext uri="{FF2B5EF4-FFF2-40B4-BE49-F238E27FC236}">
                  <a16:creationId xmlns:a16="http://schemas.microsoft.com/office/drawing/2014/main" id="{B7FD8EEF-8477-9784-649F-74AD27C3FBDF}"/>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7" name="Google Shape;3898;p101">
              <a:extLst>
                <a:ext uri="{FF2B5EF4-FFF2-40B4-BE49-F238E27FC236}">
                  <a16:creationId xmlns:a16="http://schemas.microsoft.com/office/drawing/2014/main" id="{761E21E5-8805-6D95-6C23-A545FD03545C}"/>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8" name="Google Shape;3899;p101">
              <a:extLst>
                <a:ext uri="{FF2B5EF4-FFF2-40B4-BE49-F238E27FC236}">
                  <a16:creationId xmlns:a16="http://schemas.microsoft.com/office/drawing/2014/main" id="{5640B782-03BB-617A-A2B8-FA68FF8C998D}"/>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19" name="TextBox 18">
            <a:extLst>
              <a:ext uri="{FF2B5EF4-FFF2-40B4-BE49-F238E27FC236}">
                <a16:creationId xmlns:a16="http://schemas.microsoft.com/office/drawing/2014/main" id="{6DB4B958-EF54-6E94-4A43-D4AA87E03155}"/>
              </a:ext>
            </a:extLst>
          </p:cNvPr>
          <p:cNvSpPr txBox="1"/>
          <p:nvPr/>
        </p:nvSpPr>
        <p:spPr>
          <a:xfrm>
            <a:off x="2191655" y="4686666"/>
            <a:ext cx="9168602" cy="1715854"/>
          </a:xfrm>
          <a:prstGeom prst="rect">
            <a:avLst/>
          </a:prstGeom>
          <a:noFill/>
        </p:spPr>
        <p:txBody>
          <a:bodyPr wrap="square" rtlCol="0">
            <a:spAutoFit/>
          </a:bodyPr>
          <a:lstStyle/>
          <a:p>
            <a:pPr>
              <a:lnSpc>
                <a:spcPts val="4200"/>
              </a:lnSpc>
              <a:buClr>
                <a:srgbClr val="FFECB4"/>
              </a:buClr>
            </a:pPr>
            <a:r>
              <a:rPr lang="en-US" sz="3700" b="1" dirty="0" err="1">
                <a:solidFill>
                  <a:srgbClr val="E79700"/>
                </a:solidFill>
                <a:latin typeface="Optimistic SemiBold" panose="020B0503020203020204" pitchFamily="34" charset="0"/>
                <a:cs typeface="Optimistic SemiBold" panose="020B0503020203020204" pitchFamily="34" charset="0"/>
              </a:rPr>
              <a:t>Paylaşımların</a:t>
            </a:r>
            <a:r>
              <a:rPr lang="en-US" sz="3700" b="1" dirty="0">
                <a:solidFill>
                  <a:srgbClr val="E79700"/>
                </a:solidFill>
                <a:latin typeface="Optimistic SemiBold" panose="020B0503020203020204" pitchFamily="34" charset="0"/>
                <a:cs typeface="Optimistic SemiBold" panose="020B0503020203020204" pitchFamily="34" charset="0"/>
              </a:rPr>
              <a:t> ne zaman </a:t>
            </a:r>
            <a:r>
              <a:rPr lang="en-US" sz="3700" b="1" dirty="0" err="1">
                <a:solidFill>
                  <a:srgbClr val="E79700"/>
                </a:solidFill>
                <a:latin typeface="Optimistic SemiBold" panose="020B0503020203020204" pitchFamily="34" charset="0"/>
                <a:cs typeface="Optimistic SemiBold" panose="020B0503020203020204" pitchFamily="34" charset="0"/>
              </a:rPr>
              <a:t>herkese</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açık</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olması</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mantıklıdır</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ve</a:t>
            </a:r>
            <a:r>
              <a:rPr lang="en-US" sz="3700" b="1" dirty="0">
                <a:solidFill>
                  <a:srgbClr val="E79700"/>
                </a:solidFill>
                <a:latin typeface="Optimistic SemiBold" panose="020B0503020203020204" pitchFamily="34" charset="0"/>
                <a:cs typeface="Optimistic SemiBold" panose="020B0503020203020204" pitchFamily="34" charset="0"/>
              </a:rPr>
              <a:t> hangi </a:t>
            </a:r>
            <a:r>
              <a:rPr lang="en-US" sz="3700" b="1" dirty="0" err="1">
                <a:solidFill>
                  <a:srgbClr val="E79700"/>
                </a:solidFill>
                <a:latin typeface="Optimistic SemiBold" panose="020B0503020203020204" pitchFamily="34" charset="0"/>
                <a:cs typeface="Optimistic SemiBold" panose="020B0503020203020204" pitchFamily="34" charset="0"/>
              </a:rPr>
              <a:t>durumlarda</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gizli</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ayarlar</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tercih</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edilmelidir</a:t>
            </a:r>
            <a:r>
              <a:rPr lang="en-US" sz="3700" b="1" dirty="0">
                <a:solidFill>
                  <a:srgbClr val="E79700"/>
                </a:solidFill>
                <a:latin typeface="Optimistic SemiBold" panose="020B0503020203020204" pitchFamily="34" charset="0"/>
                <a:cs typeface="Optimistic SemiBold" panose="020B0503020203020204" pitchFamily="34" charset="0"/>
              </a:rPr>
              <a:t>?</a:t>
            </a:r>
          </a:p>
        </p:txBody>
      </p:sp>
      <p:sp>
        <p:nvSpPr>
          <p:cNvPr id="20" name="Triangle 19">
            <a:extLst>
              <a:ext uri="{FF2B5EF4-FFF2-40B4-BE49-F238E27FC236}">
                <a16:creationId xmlns:a16="http://schemas.microsoft.com/office/drawing/2014/main" id="{237C1F30-CBB0-0890-1778-47C25B3BFA71}"/>
              </a:ext>
            </a:extLst>
          </p:cNvPr>
          <p:cNvSpPr/>
          <p:nvPr/>
        </p:nvSpPr>
        <p:spPr>
          <a:xfrm rot="5400000">
            <a:off x="1204177" y="4798939"/>
            <a:ext cx="479777" cy="398434"/>
          </a:xfrm>
          <a:prstGeom prst="triangl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ACC5942-63B2-D05F-8DAA-79909E1B1007}"/>
              </a:ext>
            </a:extLst>
          </p:cNvPr>
          <p:cNvSpPr txBox="1"/>
          <p:nvPr/>
        </p:nvSpPr>
        <p:spPr>
          <a:xfrm>
            <a:off x="2207153" y="7214289"/>
            <a:ext cx="8801506" cy="2254463"/>
          </a:xfrm>
          <a:prstGeom prst="rect">
            <a:avLst/>
          </a:prstGeom>
          <a:noFill/>
        </p:spPr>
        <p:txBody>
          <a:bodyPr wrap="square" rtlCol="0">
            <a:spAutoFit/>
          </a:bodyPr>
          <a:lstStyle/>
          <a:p>
            <a:pPr>
              <a:lnSpc>
                <a:spcPts val="4200"/>
              </a:lnSpc>
              <a:buClr>
                <a:srgbClr val="FFECB4"/>
              </a:buClr>
            </a:pPr>
            <a:r>
              <a:rPr lang="en-US" sz="3700" b="1" dirty="0" err="1">
                <a:solidFill>
                  <a:srgbClr val="E79700"/>
                </a:solidFill>
                <a:latin typeface="Optimistic SemiBold" panose="020B0503020203020204" pitchFamily="34" charset="0"/>
                <a:cs typeface="Optimistic SemiBold" panose="020B0503020203020204" pitchFamily="34" charset="0"/>
              </a:rPr>
              <a:t>Bilgilerinizi</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kullandığınız</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sosyal</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medya</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platformlarıyla</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veya</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bu</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platformlarda</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reklam</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veren</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şirketlerle</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paylaşırken</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kendinizi</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rahat</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hissediyor</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musunuz</a:t>
            </a:r>
            <a:r>
              <a:rPr lang="en-US" sz="3700" b="1" dirty="0">
                <a:solidFill>
                  <a:srgbClr val="E79700"/>
                </a:solidFill>
                <a:latin typeface="Optimistic SemiBold" panose="020B0503020203020204" pitchFamily="34" charset="0"/>
                <a:cs typeface="Optimistic SemiBold" panose="020B0503020203020204" pitchFamily="34" charset="0"/>
              </a:rPr>
              <a:t>?</a:t>
            </a:r>
          </a:p>
        </p:txBody>
      </p:sp>
      <p:sp>
        <p:nvSpPr>
          <p:cNvPr id="22" name="Triangle 21">
            <a:extLst>
              <a:ext uri="{FF2B5EF4-FFF2-40B4-BE49-F238E27FC236}">
                <a16:creationId xmlns:a16="http://schemas.microsoft.com/office/drawing/2014/main" id="{6C0F32D4-2562-4128-5511-33DBBA159920}"/>
              </a:ext>
            </a:extLst>
          </p:cNvPr>
          <p:cNvSpPr/>
          <p:nvPr/>
        </p:nvSpPr>
        <p:spPr>
          <a:xfrm rot="5400000">
            <a:off x="1192476" y="7292663"/>
            <a:ext cx="479777" cy="398434"/>
          </a:xfrm>
          <a:prstGeom prst="triangl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A09C762-4DA8-5D47-854E-729833FC511C}"/>
              </a:ext>
            </a:extLst>
          </p:cNvPr>
          <p:cNvSpPr txBox="1"/>
          <p:nvPr/>
        </p:nvSpPr>
        <p:spPr>
          <a:xfrm>
            <a:off x="2183146" y="10216202"/>
            <a:ext cx="9177111" cy="1177245"/>
          </a:xfrm>
          <a:prstGeom prst="rect">
            <a:avLst/>
          </a:prstGeom>
          <a:noFill/>
        </p:spPr>
        <p:txBody>
          <a:bodyPr wrap="square" rtlCol="0">
            <a:spAutoFit/>
          </a:bodyPr>
          <a:lstStyle/>
          <a:p>
            <a:pPr>
              <a:lnSpc>
                <a:spcPts val="4200"/>
              </a:lnSpc>
              <a:buClr>
                <a:srgbClr val="FFECB4"/>
              </a:buClr>
            </a:pPr>
            <a:r>
              <a:rPr lang="en-US" sz="3700" b="1" dirty="0">
                <a:solidFill>
                  <a:srgbClr val="E79700"/>
                </a:solidFill>
                <a:latin typeface="Optimistic SemiBold" panose="020B0503020203020204" pitchFamily="34" charset="0"/>
                <a:cs typeface="Optimistic SemiBold" panose="020B0503020203020204" pitchFamily="34" charset="0"/>
              </a:rPr>
              <a:t>Bu </a:t>
            </a:r>
            <a:r>
              <a:rPr lang="en-US" sz="3700" b="1" dirty="0" err="1">
                <a:solidFill>
                  <a:srgbClr val="E79700"/>
                </a:solidFill>
                <a:latin typeface="Optimistic SemiBold" panose="020B0503020203020204" pitchFamily="34" charset="0"/>
                <a:cs typeface="Optimistic SemiBold" panose="020B0503020203020204" pitchFamily="34" charset="0"/>
              </a:rPr>
              <a:t>konuşma</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gizlilik</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ayarlarınız</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hakkında</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farklı</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düşünmenizi</a:t>
            </a:r>
            <a:r>
              <a:rPr lang="en-US" sz="3700" b="1" dirty="0">
                <a:solidFill>
                  <a:srgbClr val="E79700"/>
                </a:solidFill>
                <a:latin typeface="Optimistic SemiBold" panose="020B0503020203020204" pitchFamily="34" charset="0"/>
                <a:cs typeface="Optimistic SemiBold" panose="020B0503020203020204" pitchFamily="34" charset="0"/>
              </a:rPr>
              <a:t> </a:t>
            </a:r>
            <a:r>
              <a:rPr lang="en-US" sz="3700" b="1" dirty="0" err="1">
                <a:solidFill>
                  <a:srgbClr val="E79700"/>
                </a:solidFill>
                <a:latin typeface="Optimistic SemiBold" panose="020B0503020203020204" pitchFamily="34" charset="0"/>
                <a:cs typeface="Optimistic SemiBold" panose="020B0503020203020204" pitchFamily="34" charset="0"/>
              </a:rPr>
              <a:t>sağlıyor</a:t>
            </a:r>
            <a:r>
              <a:rPr lang="en-US" sz="3700" b="1" dirty="0">
                <a:solidFill>
                  <a:srgbClr val="E79700"/>
                </a:solidFill>
                <a:latin typeface="Optimistic SemiBold" panose="020B0503020203020204" pitchFamily="34" charset="0"/>
                <a:cs typeface="Optimistic SemiBold" panose="020B0503020203020204" pitchFamily="34" charset="0"/>
              </a:rPr>
              <a:t> mu?</a:t>
            </a:r>
          </a:p>
        </p:txBody>
      </p:sp>
      <p:sp>
        <p:nvSpPr>
          <p:cNvPr id="24" name="Triangle 23">
            <a:extLst>
              <a:ext uri="{FF2B5EF4-FFF2-40B4-BE49-F238E27FC236}">
                <a16:creationId xmlns:a16="http://schemas.microsoft.com/office/drawing/2014/main" id="{D50DDC35-C0C8-2460-D687-F2F42566CA0B}"/>
              </a:ext>
            </a:extLst>
          </p:cNvPr>
          <p:cNvSpPr/>
          <p:nvPr/>
        </p:nvSpPr>
        <p:spPr>
          <a:xfrm rot="5400000">
            <a:off x="1180171" y="10313907"/>
            <a:ext cx="479777" cy="398434"/>
          </a:xfrm>
          <a:prstGeom prst="triangl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646A2D-9C34-7F4D-9F7D-61717FDCFE4F}"/>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2</a:t>
            </a:r>
          </a:p>
        </p:txBody>
      </p:sp>
      <p:sp>
        <p:nvSpPr>
          <p:cNvPr id="5" name="TextBox 4">
            <a:extLst>
              <a:ext uri="{FF2B5EF4-FFF2-40B4-BE49-F238E27FC236}">
                <a16:creationId xmlns:a16="http://schemas.microsoft.com/office/drawing/2014/main" id="{8FBC692F-DD24-C420-5FBA-006B4E343F31}"/>
              </a:ext>
            </a:extLst>
          </p:cNvPr>
          <p:cNvSpPr txBox="1"/>
          <p:nvPr/>
        </p:nvSpPr>
        <p:spPr>
          <a:xfrm>
            <a:off x="2719458" y="705723"/>
            <a:ext cx="1394934"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GİZLİLİK VE SİZ</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8" name="Rectangle 27">
            <a:extLst>
              <a:ext uri="{FF2B5EF4-FFF2-40B4-BE49-F238E27FC236}">
                <a16:creationId xmlns:a16="http://schemas.microsoft.com/office/drawing/2014/main" id="{F68C8EFA-9D45-B941-9AEC-0ACC4E2914DF}"/>
              </a:ext>
            </a:extLst>
          </p:cNvPr>
          <p:cNvSpPr/>
          <p:nvPr/>
        </p:nvSpPr>
        <p:spPr>
          <a:xfrm>
            <a:off x="7424531" y="10249982"/>
            <a:ext cx="6443870" cy="70294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A75D0D9-0E2F-D6E7-BFA7-865158F05A4C}"/>
              </a:ext>
            </a:extLst>
          </p:cNvPr>
          <p:cNvSpPr txBox="1"/>
          <p:nvPr/>
        </p:nvSpPr>
        <p:spPr>
          <a:xfrm>
            <a:off x="6839619" y="10249982"/>
            <a:ext cx="7180469" cy="721351"/>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4100" dirty="0" err="1">
                <a:solidFill>
                  <a:srgbClr val="E79700"/>
                </a:solidFill>
                <a:latin typeface="Optimistic" panose="020B0503020203020204" pitchFamily="34" charset="0"/>
                <a:cs typeface="Optimistic" panose="020B0503020203020204" pitchFamily="34" charset="0"/>
              </a:rPr>
              <a:t>Lütfen</a:t>
            </a:r>
            <a:r>
              <a:rPr lang="en-US" sz="4100" dirty="0">
                <a:solidFill>
                  <a:srgbClr val="E79700"/>
                </a:solidFill>
                <a:latin typeface="Optimistic" panose="020B0503020203020204" pitchFamily="34" charset="0"/>
                <a:cs typeface="Optimistic" panose="020B0503020203020204" pitchFamily="34" charset="0"/>
              </a:rPr>
              <a:t> </a:t>
            </a:r>
            <a:r>
              <a:rPr lang="en-US" sz="4100" dirty="0" err="1">
                <a:solidFill>
                  <a:srgbClr val="E79700"/>
                </a:solidFill>
                <a:latin typeface="Optimistic" panose="020B0503020203020204" pitchFamily="34" charset="0"/>
                <a:cs typeface="Optimistic" panose="020B0503020203020204" pitchFamily="34" charset="0"/>
              </a:rPr>
              <a:t>nedenini</a:t>
            </a:r>
            <a:r>
              <a:rPr lang="en-US" sz="4100" dirty="0">
                <a:solidFill>
                  <a:srgbClr val="E79700"/>
                </a:solidFill>
                <a:latin typeface="Optimistic" panose="020B0503020203020204" pitchFamily="34" charset="0"/>
                <a:cs typeface="Optimistic" panose="020B0503020203020204" pitchFamily="34" charset="0"/>
              </a:rPr>
              <a:t> </a:t>
            </a:r>
            <a:r>
              <a:rPr lang="en-US" sz="4100" dirty="0" err="1">
                <a:solidFill>
                  <a:srgbClr val="E79700"/>
                </a:solidFill>
                <a:latin typeface="Optimistic" panose="020B0503020203020204" pitchFamily="34" charset="0"/>
                <a:cs typeface="Optimistic" panose="020B0503020203020204" pitchFamily="34" charset="0"/>
              </a:rPr>
              <a:t>açıklayın</a:t>
            </a:r>
            <a:r>
              <a:rPr lang="en-US" sz="4100" dirty="0">
                <a:solidFill>
                  <a:srgbClr val="E79700"/>
                </a:solidFill>
                <a:latin typeface="Optimistic" panose="020B0503020203020204" pitchFamily="34" charset="0"/>
                <a:cs typeface="Optimistic" panose="020B0503020203020204" pitchFamily="34" charset="0"/>
              </a:rPr>
              <a:t>.</a:t>
            </a:r>
          </a:p>
        </p:txBody>
      </p:sp>
      <p:sp>
        <p:nvSpPr>
          <p:cNvPr id="2" name="TextBox 1">
            <a:extLst>
              <a:ext uri="{FF2B5EF4-FFF2-40B4-BE49-F238E27FC236}">
                <a16:creationId xmlns:a16="http://schemas.microsoft.com/office/drawing/2014/main" id="{838AED45-F179-57AE-7FB8-F513B8673B1D}"/>
              </a:ext>
            </a:extLst>
          </p:cNvPr>
          <p:cNvSpPr txBox="1"/>
          <p:nvPr/>
        </p:nvSpPr>
        <p:spPr>
          <a:xfrm>
            <a:off x="850883" y="4918960"/>
            <a:ext cx="2358482" cy="1082989"/>
          </a:xfrm>
          <a:prstGeom prst="rect">
            <a:avLst/>
          </a:prstGeom>
          <a:noFill/>
        </p:spPr>
        <p:txBody>
          <a:bodyPr wrap="square" rtlCol="0">
            <a:spAutoFit/>
          </a:bodyPr>
          <a:lstStyle/>
          <a:p>
            <a:pPr>
              <a:lnSpc>
                <a:spcPts val="8700"/>
              </a:lnSpc>
            </a:pPr>
            <a:r>
              <a:rPr lang="en-US" sz="3500" b="1" dirty="0" err="1">
                <a:solidFill>
                  <a:srgbClr val="FFECB4"/>
                </a:solidFill>
                <a:latin typeface="Optimistic SemiBold" panose="020B0503020203020204" pitchFamily="34" charset="0"/>
                <a:cs typeface="Optimistic SemiBold" panose="020B0503020203020204" pitchFamily="34" charset="0"/>
              </a:rPr>
              <a:t>Senaryo</a:t>
            </a:r>
            <a:endParaRPr lang="en-US" sz="3500" b="1" dirty="0">
              <a:solidFill>
                <a:srgbClr val="FFECB4"/>
              </a:solidFill>
              <a:latin typeface="Optimistic SemiBold" panose="020B0503020203020204" pitchFamily="34" charset="0"/>
              <a:cs typeface="Optimistic SemiBold" panose="020B0503020203020204" pitchFamily="34" charset="0"/>
            </a:endParaRPr>
          </a:p>
        </p:txBody>
      </p:sp>
      <p:sp>
        <p:nvSpPr>
          <p:cNvPr id="4" name="Rectangle 3">
            <a:extLst>
              <a:ext uri="{FF2B5EF4-FFF2-40B4-BE49-F238E27FC236}">
                <a16:creationId xmlns:a16="http://schemas.microsoft.com/office/drawing/2014/main" id="{00BEA399-0A5E-3DF7-E361-9AC3A710E9AA}"/>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D79CAFB-C82B-745A-EA0F-E0671ADBE185}"/>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9" name="Google Shape;3889;p101">
            <a:extLst>
              <a:ext uri="{FF2B5EF4-FFF2-40B4-BE49-F238E27FC236}">
                <a16:creationId xmlns:a16="http://schemas.microsoft.com/office/drawing/2014/main" id="{B32A1DAD-CF0D-9760-7BF0-5E410728B979}"/>
              </a:ext>
            </a:extLst>
          </p:cNvPr>
          <p:cNvGrpSpPr/>
          <p:nvPr/>
        </p:nvGrpSpPr>
        <p:grpSpPr>
          <a:xfrm>
            <a:off x="997952" y="2557281"/>
            <a:ext cx="900115" cy="898983"/>
            <a:chOff x="12055340" y="3439320"/>
            <a:chExt cx="683680" cy="682820"/>
          </a:xfrm>
          <a:solidFill>
            <a:srgbClr val="D27500"/>
          </a:solidFill>
        </p:grpSpPr>
        <p:sp>
          <p:nvSpPr>
            <p:cNvPr id="10" name="Google Shape;3890;p101">
              <a:extLst>
                <a:ext uri="{FF2B5EF4-FFF2-40B4-BE49-F238E27FC236}">
                  <a16:creationId xmlns:a16="http://schemas.microsoft.com/office/drawing/2014/main" id="{CD52A452-ED85-33D5-C22C-76DE38C66015}"/>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1;p101">
              <a:extLst>
                <a:ext uri="{FF2B5EF4-FFF2-40B4-BE49-F238E27FC236}">
                  <a16:creationId xmlns:a16="http://schemas.microsoft.com/office/drawing/2014/main" id="{B158BAE0-1E0E-36FF-EF47-BF82A8B7F083}"/>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2;p101">
              <a:extLst>
                <a:ext uri="{FF2B5EF4-FFF2-40B4-BE49-F238E27FC236}">
                  <a16:creationId xmlns:a16="http://schemas.microsoft.com/office/drawing/2014/main" id="{38A42C76-9AEC-0229-57DD-74BD36556030}"/>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3;p101">
              <a:extLst>
                <a:ext uri="{FF2B5EF4-FFF2-40B4-BE49-F238E27FC236}">
                  <a16:creationId xmlns:a16="http://schemas.microsoft.com/office/drawing/2014/main" id="{0F13AC40-ECC9-539D-DE55-B4F7CEDCD345}"/>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4;p101">
              <a:extLst>
                <a:ext uri="{FF2B5EF4-FFF2-40B4-BE49-F238E27FC236}">
                  <a16:creationId xmlns:a16="http://schemas.microsoft.com/office/drawing/2014/main" id="{BBF70195-6569-CB88-C863-087B93D47BC9}"/>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5" name="Google Shape;3895;p101">
              <a:extLst>
                <a:ext uri="{FF2B5EF4-FFF2-40B4-BE49-F238E27FC236}">
                  <a16:creationId xmlns:a16="http://schemas.microsoft.com/office/drawing/2014/main" id="{6F968498-8A2A-1950-A4E6-D04D8B3C9897}"/>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6" name="Google Shape;3896;p101">
              <a:extLst>
                <a:ext uri="{FF2B5EF4-FFF2-40B4-BE49-F238E27FC236}">
                  <a16:creationId xmlns:a16="http://schemas.microsoft.com/office/drawing/2014/main" id="{841C1F0E-2464-33B1-4923-83DD6CE6ACD1}"/>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7" name="Google Shape;3897;p101">
              <a:extLst>
                <a:ext uri="{FF2B5EF4-FFF2-40B4-BE49-F238E27FC236}">
                  <a16:creationId xmlns:a16="http://schemas.microsoft.com/office/drawing/2014/main" id="{435BFFBD-09E2-58B1-334E-19E8DCE91BA1}"/>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8" name="Google Shape;3898;p101">
              <a:extLst>
                <a:ext uri="{FF2B5EF4-FFF2-40B4-BE49-F238E27FC236}">
                  <a16:creationId xmlns:a16="http://schemas.microsoft.com/office/drawing/2014/main" id="{E920A03C-FE25-2B1F-A1D1-8A9A28EC1D4C}"/>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9" name="Google Shape;3899;p101">
              <a:extLst>
                <a:ext uri="{FF2B5EF4-FFF2-40B4-BE49-F238E27FC236}">
                  <a16:creationId xmlns:a16="http://schemas.microsoft.com/office/drawing/2014/main" id="{B21BB89F-21B7-07B3-02BB-773C0CB60D49}"/>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20" name="TextBox 19">
            <a:extLst>
              <a:ext uri="{FF2B5EF4-FFF2-40B4-BE49-F238E27FC236}">
                <a16:creationId xmlns:a16="http://schemas.microsoft.com/office/drawing/2014/main" id="{F7942AB0-BE5F-5FF4-C2D2-CF4B3218D8A0}"/>
              </a:ext>
            </a:extLst>
          </p:cNvPr>
          <p:cNvSpPr txBox="1"/>
          <p:nvPr/>
        </p:nvSpPr>
        <p:spPr>
          <a:xfrm>
            <a:off x="895707" y="5950966"/>
            <a:ext cx="2358482" cy="1236877"/>
          </a:xfrm>
          <a:prstGeom prst="rect">
            <a:avLst/>
          </a:prstGeom>
          <a:noFill/>
        </p:spPr>
        <p:txBody>
          <a:bodyPr wrap="square" rtlCol="0">
            <a:spAutoFit/>
          </a:bodyPr>
          <a:lstStyle/>
          <a:p>
            <a:pPr>
              <a:lnSpc>
                <a:spcPts val="8700"/>
              </a:lnSpc>
            </a:pPr>
            <a:r>
              <a:rPr lang="en-US" sz="7300" b="1" dirty="0">
                <a:solidFill>
                  <a:srgbClr val="FFECB4"/>
                </a:solidFill>
                <a:latin typeface="Optimistic SemiBold" panose="020B0503020203020204" pitchFamily="34" charset="0"/>
                <a:cs typeface="Optimistic SemiBold" panose="020B0503020203020204" pitchFamily="34" charset="0"/>
              </a:rPr>
              <a:t>#1</a:t>
            </a:r>
          </a:p>
        </p:txBody>
      </p:sp>
      <p:sp>
        <p:nvSpPr>
          <p:cNvPr id="21" name="TextBox 20">
            <a:extLst>
              <a:ext uri="{FF2B5EF4-FFF2-40B4-BE49-F238E27FC236}">
                <a16:creationId xmlns:a16="http://schemas.microsoft.com/office/drawing/2014/main" id="{B6F0B2EA-C5D5-EDA9-CA94-1299B512E312}"/>
              </a:ext>
            </a:extLst>
          </p:cNvPr>
          <p:cNvSpPr txBox="1"/>
          <p:nvPr/>
        </p:nvSpPr>
        <p:spPr>
          <a:xfrm>
            <a:off x="6886915" y="2351460"/>
            <a:ext cx="12671085" cy="657872"/>
          </a:xfrm>
          <a:prstGeom prst="rect">
            <a:avLst/>
          </a:prstGeom>
          <a:noFill/>
        </p:spPr>
        <p:txBody>
          <a:bodyPr wrap="square" rtlCol="0">
            <a:spAutoFit/>
          </a:bodyPr>
          <a:lstStyle/>
          <a:p>
            <a:pPr>
              <a:lnSpc>
                <a:spcPts val="4200"/>
              </a:lnSpc>
              <a:buClr>
                <a:srgbClr val="FFECB4"/>
              </a:buClr>
            </a:pPr>
            <a:r>
              <a:rPr lang="en-US" sz="4200" b="1" dirty="0">
                <a:solidFill>
                  <a:srgbClr val="FFECB4"/>
                </a:solidFill>
                <a:latin typeface="Optimistic" panose="020B0503020203020204" pitchFamily="34" charset="0"/>
                <a:cs typeface="Optimistic" panose="020B0503020203020204" pitchFamily="34" charset="0"/>
              </a:rPr>
              <a:t>Leyla 13 </a:t>
            </a:r>
            <a:r>
              <a:rPr lang="en-US" sz="4200" b="1" dirty="0" err="1">
                <a:solidFill>
                  <a:srgbClr val="FFECB4"/>
                </a:solidFill>
                <a:latin typeface="Optimistic" panose="020B0503020203020204" pitchFamily="34" charset="0"/>
                <a:cs typeface="Optimistic" panose="020B0503020203020204" pitchFamily="34" charset="0"/>
              </a:rPr>
              <a:t>yaşında</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ve</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şarkı</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söylemeyi</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çok</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seviyor</a:t>
            </a:r>
            <a:r>
              <a:rPr lang="en-US" sz="4200" b="1" dirty="0">
                <a:solidFill>
                  <a:srgbClr val="FFECB4"/>
                </a:solidFill>
                <a:latin typeface="Optimistic" panose="020B0503020203020204" pitchFamily="34" charset="0"/>
                <a:cs typeface="Optimistic" panose="020B0503020203020204" pitchFamily="34" charset="0"/>
              </a:rPr>
              <a:t>.</a:t>
            </a:r>
          </a:p>
        </p:txBody>
      </p:sp>
      <p:sp>
        <p:nvSpPr>
          <p:cNvPr id="23" name="TextBox 22">
            <a:extLst>
              <a:ext uri="{FF2B5EF4-FFF2-40B4-BE49-F238E27FC236}">
                <a16:creationId xmlns:a16="http://schemas.microsoft.com/office/drawing/2014/main" id="{30427407-7721-3FAC-DD1A-07EAE3EE4EDA}"/>
              </a:ext>
            </a:extLst>
          </p:cNvPr>
          <p:cNvSpPr txBox="1"/>
          <p:nvPr/>
        </p:nvSpPr>
        <p:spPr>
          <a:xfrm>
            <a:off x="6871149" y="3391983"/>
            <a:ext cx="15500120" cy="2605842"/>
          </a:xfrm>
          <a:prstGeom prst="rect">
            <a:avLst/>
          </a:prstGeom>
          <a:noFill/>
        </p:spPr>
        <p:txBody>
          <a:bodyPr wrap="square" rtlCol="0">
            <a:spAutoFit/>
          </a:bodyPr>
          <a:lstStyle/>
          <a:p>
            <a:pPr>
              <a:lnSpc>
                <a:spcPts val="4900"/>
              </a:lnSpc>
              <a:buClr>
                <a:srgbClr val="FFECB4"/>
              </a:buClr>
            </a:pPr>
            <a:r>
              <a:rPr lang="en-US" sz="4100" dirty="0">
                <a:solidFill>
                  <a:srgbClr val="FFECB4"/>
                </a:solidFill>
                <a:latin typeface="Optimistic" panose="020B0503020203020204" pitchFamily="34" charset="0"/>
                <a:cs typeface="Optimistic" panose="020B0503020203020204" pitchFamily="34" charset="0"/>
              </a:rPr>
              <a:t>Bu </a:t>
            </a:r>
            <a:r>
              <a:rPr lang="en-US" sz="4100" dirty="0" err="1">
                <a:solidFill>
                  <a:srgbClr val="FFECB4"/>
                </a:solidFill>
                <a:latin typeface="Optimistic" panose="020B0503020203020204" pitchFamily="34" charset="0"/>
                <a:cs typeface="Optimistic" panose="020B0503020203020204" pitchFamily="34" charset="0"/>
              </a:rPr>
              <a:t>konuda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henüz</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çok</a:t>
            </a:r>
            <a:r>
              <a:rPr lang="en-US" sz="4100" dirty="0">
                <a:solidFill>
                  <a:srgbClr val="FFECB4"/>
                </a:solidFill>
                <a:latin typeface="Optimistic" panose="020B0503020203020204" pitchFamily="34" charset="0"/>
                <a:cs typeface="Optimistic" panose="020B0503020203020204" pitchFamily="34" charset="0"/>
              </a:rPr>
              <a:t> iyi </a:t>
            </a:r>
            <a:r>
              <a:rPr lang="en-US" sz="4100" dirty="0" err="1">
                <a:solidFill>
                  <a:srgbClr val="FFECB4"/>
                </a:solidFill>
                <a:latin typeface="Optimistic" panose="020B0503020203020204" pitchFamily="34" charset="0"/>
                <a:cs typeface="Optimistic" panose="020B0503020203020204" pitchFamily="34" charset="0"/>
              </a:rPr>
              <a:t>olmadığını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düşünse</a:t>
            </a:r>
            <a:r>
              <a:rPr lang="en-US" sz="4100" dirty="0">
                <a:solidFill>
                  <a:srgbClr val="FFECB4"/>
                </a:solidFill>
                <a:latin typeface="Optimistic" panose="020B0503020203020204" pitchFamily="34" charset="0"/>
                <a:cs typeface="Optimistic" panose="020B0503020203020204" pitchFamily="34" charset="0"/>
              </a:rPr>
              <a:t> de </a:t>
            </a:r>
            <a:r>
              <a:rPr lang="en-US" sz="4100" dirty="0" err="1">
                <a:solidFill>
                  <a:srgbClr val="FFECB4"/>
                </a:solidFill>
                <a:latin typeface="Optimistic" panose="020B0503020203020204" pitchFamily="34" charset="0"/>
                <a:cs typeface="Optimistic" panose="020B0503020203020204" pitchFamily="34" charset="0"/>
              </a:rPr>
              <a:t>tutkusunu</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arkadaşlarıyla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paylaşmak</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ve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onların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görüşlerini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almak</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istiyor</a:t>
            </a:r>
            <a:r>
              <a:rPr lang="en-US" sz="4100" dirty="0">
                <a:solidFill>
                  <a:srgbClr val="FFECB4"/>
                </a:solidFill>
                <a:latin typeface="Optimistic" panose="020B0503020203020204" pitchFamily="34" charset="0"/>
                <a:cs typeface="Optimistic" panose="020B0503020203020204" pitchFamily="34" charset="0"/>
              </a:rPr>
              <a:t>. Bir </a:t>
            </a:r>
            <a:r>
              <a:rPr lang="en-US" sz="4100" dirty="0" err="1">
                <a:solidFill>
                  <a:srgbClr val="FFECB4"/>
                </a:solidFill>
                <a:latin typeface="Optimistic" panose="020B0503020203020204" pitchFamily="34" charset="0"/>
                <a:cs typeface="Optimistic" panose="020B0503020203020204" pitchFamily="34" charset="0"/>
              </a:rPr>
              <a:t>sosyal</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medya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platformunda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en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sevdiği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şarkılardan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bazılarını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söylerken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çektiği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videoları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paylaşmayı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düşünüyor</a:t>
            </a:r>
            <a:r>
              <a:rPr lang="en-US" sz="4100" dirty="0">
                <a:solidFill>
                  <a:srgbClr val="FFECB4"/>
                </a:solidFill>
                <a:latin typeface="Optimistic" panose="020B0503020203020204" pitchFamily="34" charset="0"/>
                <a:cs typeface="Optimistic" panose="020B0503020203020204" pitchFamily="34" charset="0"/>
              </a:rPr>
              <a:t>.</a:t>
            </a:r>
          </a:p>
        </p:txBody>
      </p:sp>
      <p:sp>
        <p:nvSpPr>
          <p:cNvPr id="24" name="TextBox 23">
            <a:extLst>
              <a:ext uri="{FF2B5EF4-FFF2-40B4-BE49-F238E27FC236}">
                <a16:creationId xmlns:a16="http://schemas.microsoft.com/office/drawing/2014/main" id="{8D9E1437-AB22-0029-CD89-B04954256E2E}"/>
              </a:ext>
            </a:extLst>
          </p:cNvPr>
          <p:cNvSpPr txBox="1"/>
          <p:nvPr/>
        </p:nvSpPr>
        <p:spPr>
          <a:xfrm>
            <a:off x="6886915" y="6371664"/>
            <a:ext cx="15500120" cy="720710"/>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4100" dirty="0">
                <a:solidFill>
                  <a:srgbClr val="FFECB4"/>
                </a:solidFill>
                <a:latin typeface="Optimistic" panose="020B0503020203020204" pitchFamily="34" charset="0"/>
                <a:cs typeface="Optimistic" panose="020B0503020203020204" pitchFamily="34" charset="0"/>
              </a:rPr>
              <a:t>Ne </a:t>
            </a:r>
            <a:r>
              <a:rPr lang="en-US" sz="4100" dirty="0" err="1">
                <a:solidFill>
                  <a:srgbClr val="FFECB4"/>
                </a:solidFill>
                <a:latin typeface="Optimistic" panose="020B0503020203020204" pitchFamily="34" charset="0"/>
                <a:cs typeface="Optimistic" panose="020B0503020203020204" pitchFamily="34" charset="0"/>
              </a:rPr>
              <a:t>tür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bir</a:t>
            </a:r>
            <a:r>
              <a:rPr lang="en-US" sz="4100" dirty="0">
                <a:solidFill>
                  <a:srgbClr val="FFECB4"/>
                </a:solidFill>
                <a:latin typeface="Optimistic" panose="020B0503020203020204" pitchFamily="34" charset="0"/>
                <a:cs typeface="Optimistic" panose="020B0503020203020204" pitchFamily="34" charset="0"/>
              </a:rPr>
              <a:t> platform </a:t>
            </a:r>
            <a:r>
              <a:rPr lang="en-US" sz="4100" dirty="0" err="1">
                <a:solidFill>
                  <a:srgbClr val="FFECB4"/>
                </a:solidFill>
                <a:latin typeface="Optimistic" panose="020B0503020203020204" pitchFamily="34" charset="0"/>
                <a:cs typeface="Optimistic" panose="020B0503020203020204" pitchFamily="34" charset="0"/>
              </a:rPr>
              <a:t>önerirsiniz</a:t>
            </a:r>
            <a:r>
              <a:rPr lang="en-US" sz="4100" dirty="0">
                <a:solidFill>
                  <a:srgbClr val="FFECB4"/>
                </a:solidFill>
                <a:latin typeface="Optimistic" panose="020B0503020203020204" pitchFamily="34" charset="0"/>
                <a:cs typeface="Optimistic" panose="020B0503020203020204" pitchFamily="34" charset="0"/>
              </a:rPr>
              <a:t>?</a:t>
            </a:r>
          </a:p>
        </p:txBody>
      </p:sp>
      <p:sp>
        <p:nvSpPr>
          <p:cNvPr id="25" name="TextBox 24">
            <a:extLst>
              <a:ext uri="{FF2B5EF4-FFF2-40B4-BE49-F238E27FC236}">
                <a16:creationId xmlns:a16="http://schemas.microsoft.com/office/drawing/2014/main" id="{F9CE05BD-97C2-F32C-B642-F24ACC3FD3E5}"/>
              </a:ext>
            </a:extLst>
          </p:cNvPr>
          <p:cNvSpPr txBox="1"/>
          <p:nvPr/>
        </p:nvSpPr>
        <p:spPr>
          <a:xfrm>
            <a:off x="6871149" y="7459485"/>
            <a:ext cx="15500120" cy="720710"/>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4100" dirty="0" err="1">
                <a:solidFill>
                  <a:srgbClr val="FFECB4"/>
                </a:solidFill>
                <a:latin typeface="Optimistic" panose="020B0503020203020204" pitchFamily="34" charset="0"/>
                <a:cs typeface="Optimistic" panose="020B0503020203020204" pitchFamily="34" charset="0"/>
              </a:rPr>
              <a:t>Ebeveyninden</a:t>
            </a:r>
            <a:r>
              <a:rPr lang="en-US" sz="4100" dirty="0">
                <a:solidFill>
                  <a:srgbClr val="FFECB4"/>
                </a:solidFill>
                <a:latin typeface="Optimistic" panose="020B0503020203020204" pitchFamily="34" charset="0"/>
                <a:cs typeface="Optimistic" panose="020B0503020203020204" pitchFamily="34" charset="0"/>
              </a:rPr>
              <a:t>/</a:t>
            </a:r>
            <a:r>
              <a:rPr lang="en-US" sz="4100" dirty="0" err="1">
                <a:solidFill>
                  <a:srgbClr val="FFECB4"/>
                </a:solidFill>
                <a:latin typeface="Optimistic" panose="020B0503020203020204" pitchFamily="34" charset="0"/>
                <a:cs typeface="Optimistic" panose="020B0503020203020204" pitchFamily="34" charset="0"/>
              </a:rPr>
              <a:t>vasisinden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onay</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alması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gerekiyor</a:t>
            </a:r>
            <a:r>
              <a:rPr lang="en-US" sz="4100" dirty="0">
                <a:solidFill>
                  <a:srgbClr val="FFECB4"/>
                </a:solidFill>
                <a:latin typeface="Optimistic" panose="020B0503020203020204" pitchFamily="34" charset="0"/>
                <a:cs typeface="Optimistic" panose="020B0503020203020204" pitchFamily="34" charset="0"/>
              </a:rPr>
              <a:t> mu?</a:t>
            </a:r>
          </a:p>
        </p:txBody>
      </p:sp>
      <p:sp>
        <p:nvSpPr>
          <p:cNvPr id="26" name="TextBox 25">
            <a:extLst>
              <a:ext uri="{FF2B5EF4-FFF2-40B4-BE49-F238E27FC236}">
                <a16:creationId xmlns:a16="http://schemas.microsoft.com/office/drawing/2014/main" id="{54110AF7-5183-4283-39CE-0AA2BF012DA1}"/>
              </a:ext>
            </a:extLst>
          </p:cNvPr>
          <p:cNvSpPr txBox="1"/>
          <p:nvPr/>
        </p:nvSpPr>
        <p:spPr>
          <a:xfrm>
            <a:off x="6839618" y="8547306"/>
            <a:ext cx="15500120" cy="1349728"/>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4100" dirty="0">
                <a:solidFill>
                  <a:srgbClr val="FFECB4"/>
                </a:solidFill>
                <a:latin typeface="Optimistic" panose="020B0503020203020204" pitchFamily="34" charset="0"/>
                <a:cs typeface="Optimistic" panose="020B0503020203020204" pitchFamily="34" charset="0"/>
              </a:rPr>
              <a:t>Bu platform </a:t>
            </a:r>
            <a:r>
              <a:rPr lang="en-US" sz="4100" dirty="0" err="1">
                <a:solidFill>
                  <a:srgbClr val="FFECB4"/>
                </a:solidFill>
                <a:latin typeface="Optimistic" panose="020B0503020203020204" pitchFamily="34" charset="0"/>
                <a:cs typeface="Optimistic" panose="020B0503020203020204" pitchFamily="34" charset="0"/>
              </a:rPr>
              <a:t>için</a:t>
            </a:r>
            <a:r>
              <a:rPr lang="en-US" sz="4100" dirty="0">
                <a:solidFill>
                  <a:srgbClr val="FFECB4"/>
                </a:solidFill>
                <a:latin typeface="Optimistic" panose="020B0503020203020204" pitchFamily="34" charset="0"/>
                <a:cs typeface="Optimistic" panose="020B0503020203020204" pitchFamily="34" charset="0"/>
              </a:rPr>
              <a:t> ideal </a:t>
            </a:r>
            <a:r>
              <a:rPr lang="en-US" sz="4100" dirty="0" err="1">
                <a:solidFill>
                  <a:srgbClr val="FFECB4"/>
                </a:solidFill>
                <a:latin typeface="Optimistic" panose="020B0503020203020204" pitchFamily="34" charset="0"/>
                <a:cs typeface="Optimistic" panose="020B0503020203020204" pitchFamily="34" charset="0"/>
              </a:rPr>
              <a:t>gizlilik</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ayarlarının</a:t>
            </a:r>
            <a:r>
              <a:rPr lang="en-US" sz="4100" dirty="0">
                <a:solidFill>
                  <a:srgbClr val="FFECB4"/>
                </a:solidFill>
                <a:latin typeface="Optimistic" panose="020B0503020203020204" pitchFamily="34" charset="0"/>
                <a:cs typeface="Optimistic" panose="020B0503020203020204" pitchFamily="34" charset="0"/>
              </a:rPr>
              <a:t> ne </a:t>
            </a:r>
            <a:r>
              <a:rPr lang="en-US" sz="4100" dirty="0" err="1">
                <a:solidFill>
                  <a:srgbClr val="FFECB4"/>
                </a:solidFill>
                <a:latin typeface="Optimistic" panose="020B0503020203020204" pitchFamily="34" charset="0"/>
                <a:cs typeface="Optimistic" panose="020B0503020203020204" pitchFamily="34" charset="0"/>
              </a:rPr>
              <a:t>olması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gerektiğini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düşünüyorsunuz</a:t>
            </a:r>
            <a:r>
              <a:rPr lang="en-US" sz="4100" dirty="0">
                <a:solidFill>
                  <a:srgbClr val="FFECB4"/>
                </a:solidFill>
                <a:latin typeface="Optimistic" panose="020B0503020203020204" pitchFamily="34" charset="0"/>
                <a:cs typeface="Optimistic" panose="020B0503020203020204" pitchFamily="34" charset="0"/>
              </a:rPr>
              <a:t>?</a:t>
            </a:r>
          </a:p>
        </p:txBody>
      </p:sp>
      <p:sp>
        <p:nvSpPr>
          <p:cNvPr id="3" name="TextBox 2">
            <a:extLst>
              <a:ext uri="{FF2B5EF4-FFF2-40B4-BE49-F238E27FC236}">
                <a16:creationId xmlns:a16="http://schemas.microsoft.com/office/drawing/2014/main" id="{24C908D1-6016-BEB4-064D-84D143BD7D3C}"/>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2</a:t>
            </a:r>
          </a:p>
        </p:txBody>
      </p:sp>
      <p:sp>
        <p:nvSpPr>
          <p:cNvPr id="8" name="TextBox 7">
            <a:extLst>
              <a:ext uri="{FF2B5EF4-FFF2-40B4-BE49-F238E27FC236}">
                <a16:creationId xmlns:a16="http://schemas.microsoft.com/office/drawing/2014/main" id="{D5D4738F-89CF-B780-C119-85C751E0DF03}"/>
              </a:ext>
            </a:extLst>
          </p:cNvPr>
          <p:cNvSpPr txBox="1"/>
          <p:nvPr/>
        </p:nvSpPr>
        <p:spPr>
          <a:xfrm>
            <a:off x="2719458" y="705723"/>
            <a:ext cx="1399742"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GİZLİLİK VE SİZ</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8" name="Rectangle 27">
            <a:extLst>
              <a:ext uri="{FF2B5EF4-FFF2-40B4-BE49-F238E27FC236}">
                <a16:creationId xmlns:a16="http://schemas.microsoft.com/office/drawing/2014/main" id="{58569848-24A9-C45A-28FC-3053F7C13491}"/>
              </a:ext>
            </a:extLst>
          </p:cNvPr>
          <p:cNvSpPr/>
          <p:nvPr/>
        </p:nvSpPr>
        <p:spPr>
          <a:xfrm>
            <a:off x="7543801" y="10847140"/>
            <a:ext cx="6357256" cy="70294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946ABA9-8918-45F5-A225-B559A223A5BB}"/>
              </a:ext>
            </a:extLst>
          </p:cNvPr>
          <p:cNvSpPr txBox="1"/>
          <p:nvPr/>
        </p:nvSpPr>
        <p:spPr>
          <a:xfrm>
            <a:off x="6871148" y="10893819"/>
            <a:ext cx="15335709" cy="1978106"/>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4100" dirty="0" err="1">
                <a:solidFill>
                  <a:srgbClr val="E79700"/>
                </a:solidFill>
                <a:latin typeface="Optimistic" panose="020B0503020203020204" pitchFamily="34" charset="0"/>
                <a:cs typeface="Optimistic" panose="020B0503020203020204" pitchFamily="34" charset="0"/>
              </a:rPr>
              <a:t>Lütfen</a:t>
            </a:r>
            <a:r>
              <a:rPr lang="en-US" sz="4100" dirty="0">
                <a:solidFill>
                  <a:srgbClr val="E79700"/>
                </a:solidFill>
                <a:latin typeface="Optimistic" panose="020B0503020203020204" pitchFamily="34" charset="0"/>
                <a:cs typeface="Optimistic" panose="020B0503020203020204" pitchFamily="34" charset="0"/>
              </a:rPr>
              <a:t> </a:t>
            </a:r>
            <a:r>
              <a:rPr lang="en-US" sz="4100" dirty="0" err="1">
                <a:solidFill>
                  <a:srgbClr val="E79700"/>
                </a:solidFill>
                <a:latin typeface="Optimistic" panose="020B0503020203020204" pitchFamily="34" charset="0"/>
                <a:cs typeface="Optimistic" panose="020B0503020203020204" pitchFamily="34" charset="0"/>
              </a:rPr>
              <a:t>nedenini</a:t>
            </a:r>
            <a:r>
              <a:rPr lang="en-US" sz="4100" dirty="0">
                <a:solidFill>
                  <a:srgbClr val="E79700"/>
                </a:solidFill>
                <a:latin typeface="Optimistic" panose="020B0503020203020204" pitchFamily="34" charset="0"/>
                <a:cs typeface="Optimistic" panose="020B0503020203020204" pitchFamily="34" charset="0"/>
              </a:rPr>
              <a:t> </a:t>
            </a:r>
            <a:r>
              <a:rPr lang="en-US" sz="4100" dirty="0" err="1">
                <a:solidFill>
                  <a:srgbClr val="E79700"/>
                </a:solidFill>
                <a:latin typeface="Optimistic" panose="020B0503020203020204" pitchFamily="34" charset="0"/>
                <a:cs typeface="Optimistic" panose="020B0503020203020204" pitchFamily="34" charset="0"/>
              </a:rPr>
              <a:t>açıklayın</a:t>
            </a:r>
            <a:r>
              <a:rPr lang="en-US" sz="4100" dirty="0">
                <a:solidFill>
                  <a:srgbClr val="E79700"/>
                </a:solidFill>
                <a:latin typeface="Optimistic" panose="020B0503020203020204" pitchFamily="34" charset="0"/>
                <a:cs typeface="Optimistic" panose="020B0503020203020204" pitchFamily="34" charset="0"/>
              </a:rPr>
              <a:t>. </a:t>
            </a:r>
            <a:r>
              <a:rPr lang="en-US" sz="4100" dirty="0">
                <a:solidFill>
                  <a:srgbClr val="FFECB4"/>
                </a:solidFill>
                <a:latin typeface="Optimistic" panose="020B0503020203020204" pitchFamily="34" charset="0"/>
                <a:cs typeface="Optimistic" panose="020B0503020203020204" pitchFamily="34" charset="0"/>
              </a:rPr>
              <a:t>Ayrıca </a:t>
            </a:r>
            <a:r>
              <a:rPr lang="en-US" sz="4100" dirty="0" err="1">
                <a:solidFill>
                  <a:srgbClr val="FFECB4"/>
                </a:solidFill>
                <a:latin typeface="Optimistic" panose="020B0503020203020204" pitchFamily="34" charset="0"/>
                <a:cs typeface="Optimistic" panose="020B0503020203020204" pitchFamily="34" charset="0"/>
              </a:rPr>
              <a:t>bu</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bilgiyi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paylaşma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konusundaki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kişisel</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görüşünüzün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bağlama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göre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değişip</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değişmediğini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veya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nasıl</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değiştiğini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açıklayın</a:t>
            </a:r>
            <a:r>
              <a:rPr lang="en-US" sz="4100" dirty="0">
                <a:solidFill>
                  <a:srgbClr val="FFECB4"/>
                </a:solidFill>
                <a:latin typeface="Optimistic" panose="020B0503020203020204" pitchFamily="34" charset="0"/>
                <a:cs typeface="Optimistic" panose="020B0503020203020204" pitchFamily="34" charset="0"/>
              </a:rPr>
              <a:t>!</a:t>
            </a:r>
          </a:p>
        </p:txBody>
      </p:sp>
      <p:sp>
        <p:nvSpPr>
          <p:cNvPr id="3" name="TextBox 2">
            <a:extLst>
              <a:ext uri="{FF2B5EF4-FFF2-40B4-BE49-F238E27FC236}">
                <a16:creationId xmlns:a16="http://schemas.microsoft.com/office/drawing/2014/main" id="{5C8BB497-E7F2-BBEA-AB4D-8258E5235D5A}"/>
              </a:ext>
            </a:extLst>
          </p:cNvPr>
          <p:cNvSpPr txBox="1"/>
          <p:nvPr/>
        </p:nvSpPr>
        <p:spPr>
          <a:xfrm>
            <a:off x="850883" y="4918960"/>
            <a:ext cx="2358482" cy="1082989"/>
          </a:xfrm>
          <a:prstGeom prst="rect">
            <a:avLst/>
          </a:prstGeom>
          <a:noFill/>
        </p:spPr>
        <p:txBody>
          <a:bodyPr wrap="square" rtlCol="0">
            <a:spAutoFit/>
          </a:bodyPr>
          <a:lstStyle/>
          <a:p>
            <a:pPr>
              <a:lnSpc>
                <a:spcPts val="8700"/>
              </a:lnSpc>
            </a:pPr>
            <a:r>
              <a:rPr lang="en-US" sz="3500" b="1" dirty="0" err="1">
                <a:solidFill>
                  <a:srgbClr val="FFECB4"/>
                </a:solidFill>
                <a:latin typeface="Optimistic SemiBold" panose="020B0503020203020204" pitchFamily="34" charset="0"/>
                <a:cs typeface="Optimistic SemiBold" panose="020B0503020203020204" pitchFamily="34" charset="0"/>
              </a:rPr>
              <a:t>Senaryo</a:t>
            </a:r>
            <a:endParaRPr lang="en-US" sz="3500" b="1" dirty="0">
              <a:solidFill>
                <a:srgbClr val="FFECB4"/>
              </a:solidFill>
              <a:latin typeface="Optimistic SemiBold" panose="020B0503020203020204" pitchFamily="34" charset="0"/>
              <a:cs typeface="Optimistic SemiBold" panose="020B0503020203020204" pitchFamily="34" charset="0"/>
            </a:endParaRPr>
          </a:p>
        </p:txBody>
      </p:sp>
      <p:sp>
        <p:nvSpPr>
          <p:cNvPr id="5" name="Rectangle 4">
            <a:extLst>
              <a:ext uri="{FF2B5EF4-FFF2-40B4-BE49-F238E27FC236}">
                <a16:creationId xmlns:a16="http://schemas.microsoft.com/office/drawing/2014/main" id="{DEBB9D4F-A8E4-9929-AF42-7B6B7EE7B244}"/>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982B187-0153-BD43-34FD-BC6D5940FBE0}"/>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10" name="Google Shape;3889;p101">
            <a:extLst>
              <a:ext uri="{FF2B5EF4-FFF2-40B4-BE49-F238E27FC236}">
                <a16:creationId xmlns:a16="http://schemas.microsoft.com/office/drawing/2014/main" id="{F4EEDCD0-5721-3C22-43BE-7C8BCE159AFD}"/>
              </a:ext>
            </a:extLst>
          </p:cNvPr>
          <p:cNvGrpSpPr/>
          <p:nvPr/>
        </p:nvGrpSpPr>
        <p:grpSpPr>
          <a:xfrm>
            <a:off x="997952" y="2557281"/>
            <a:ext cx="900115" cy="898983"/>
            <a:chOff x="12055340" y="3439320"/>
            <a:chExt cx="683680" cy="682820"/>
          </a:xfrm>
          <a:solidFill>
            <a:srgbClr val="D27500"/>
          </a:solidFill>
        </p:grpSpPr>
        <p:sp>
          <p:nvSpPr>
            <p:cNvPr id="11" name="Google Shape;3890;p101">
              <a:extLst>
                <a:ext uri="{FF2B5EF4-FFF2-40B4-BE49-F238E27FC236}">
                  <a16:creationId xmlns:a16="http://schemas.microsoft.com/office/drawing/2014/main" id="{92B05F7D-8675-2898-13EE-84D56AC308A1}"/>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1;p101">
              <a:extLst>
                <a:ext uri="{FF2B5EF4-FFF2-40B4-BE49-F238E27FC236}">
                  <a16:creationId xmlns:a16="http://schemas.microsoft.com/office/drawing/2014/main" id="{F7DF0682-52E1-8B28-4953-BA560071E44D}"/>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2;p101">
              <a:extLst>
                <a:ext uri="{FF2B5EF4-FFF2-40B4-BE49-F238E27FC236}">
                  <a16:creationId xmlns:a16="http://schemas.microsoft.com/office/drawing/2014/main" id="{86DBB6DD-EAF4-4EAF-CF82-E16CC20B7ADE}"/>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3;p101">
              <a:extLst>
                <a:ext uri="{FF2B5EF4-FFF2-40B4-BE49-F238E27FC236}">
                  <a16:creationId xmlns:a16="http://schemas.microsoft.com/office/drawing/2014/main" id="{953FA11D-809E-E2F1-6ADA-ECC676CE6388}"/>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5" name="Google Shape;3894;p101">
              <a:extLst>
                <a:ext uri="{FF2B5EF4-FFF2-40B4-BE49-F238E27FC236}">
                  <a16:creationId xmlns:a16="http://schemas.microsoft.com/office/drawing/2014/main" id="{5FBC413E-94A2-04BE-9046-9C98560F0434}"/>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6" name="Google Shape;3895;p101">
              <a:extLst>
                <a:ext uri="{FF2B5EF4-FFF2-40B4-BE49-F238E27FC236}">
                  <a16:creationId xmlns:a16="http://schemas.microsoft.com/office/drawing/2014/main" id="{B8410615-65BC-F301-A9D8-61524D84C001}"/>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7" name="Google Shape;3896;p101">
              <a:extLst>
                <a:ext uri="{FF2B5EF4-FFF2-40B4-BE49-F238E27FC236}">
                  <a16:creationId xmlns:a16="http://schemas.microsoft.com/office/drawing/2014/main" id="{4A8BA03D-2DCA-87B3-9E79-C9F72DCC2964}"/>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8" name="Google Shape;3897;p101">
              <a:extLst>
                <a:ext uri="{FF2B5EF4-FFF2-40B4-BE49-F238E27FC236}">
                  <a16:creationId xmlns:a16="http://schemas.microsoft.com/office/drawing/2014/main" id="{E740AD4A-8E56-E6AF-E5BD-99F4AA0B54FD}"/>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9" name="Google Shape;3898;p101">
              <a:extLst>
                <a:ext uri="{FF2B5EF4-FFF2-40B4-BE49-F238E27FC236}">
                  <a16:creationId xmlns:a16="http://schemas.microsoft.com/office/drawing/2014/main" id="{A518B997-6EAD-6271-3319-107289337909}"/>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20" name="Google Shape;3899;p101">
              <a:extLst>
                <a:ext uri="{FF2B5EF4-FFF2-40B4-BE49-F238E27FC236}">
                  <a16:creationId xmlns:a16="http://schemas.microsoft.com/office/drawing/2014/main" id="{D900AB81-5133-7605-EB85-CE0365962AF9}"/>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21" name="TextBox 20">
            <a:extLst>
              <a:ext uri="{FF2B5EF4-FFF2-40B4-BE49-F238E27FC236}">
                <a16:creationId xmlns:a16="http://schemas.microsoft.com/office/drawing/2014/main" id="{FA6235C1-B45D-C10E-1768-157CD2F6C5BC}"/>
              </a:ext>
            </a:extLst>
          </p:cNvPr>
          <p:cNvSpPr txBox="1"/>
          <p:nvPr/>
        </p:nvSpPr>
        <p:spPr>
          <a:xfrm>
            <a:off x="895707" y="5950966"/>
            <a:ext cx="2358482" cy="1236877"/>
          </a:xfrm>
          <a:prstGeom prst="rect">
            <a:avLst/>
          </a:prstGeom>
          <a:noFill/>
        </p:spPr>
        <p:txBody>
          <a:bodyPr wrap="square" rtlCol="0">
            <a:spAutoFit/>
          </a:bodyPr>
          <a:lstStyle/>
          <a:p>
            <a:pPr>
              <a:lnSpc>
                <a:spcPts val="8700"/>
              </a:lnSpc>
            </a:pPr>
            <a:r>
              <a:rPr lang="en-US" sz="7300" b="1" dirty="0">
                <a:solidFill>
                  <a:srgbClr val="FFECB4"/>
                </a:solidFill>
                <a:latin typeface="Optimistic SemiBold" panose="020B0503020203020204" pitchFamily="34" charset="0"/>
                <a:cs typeface="Optimistic SemiBold" panose="020B0503020203020204" pitchFamily="34" charset="0"/>
              </a:rPr>
              <a:t>#2</a:t>
            </a:r>
          </a:p>
        </p:txBody>
      </p:sp>
      <p:sp>
        <p:nvSpPr>
          <p:cNvPr id="22" name="TextBox 21">
            <a:extLst>
              <a:ext uri="{FF2B5EF4-FFF2-40B4-BE49-F238E27FC236}">
                <a16:creationId xmlns:a16="http://schemas.microsoft.com/office/drawing/2014/main" id="{7D296FE5-A6E5-D9F4-9E71-B700EB527024}"/>
              </a:ext>
            </a:extLst>
          </p:cNvPr>
          <p:cNvSpPr txBox="1"/>
          <p:nvPr/>
        </p:nvSpPr>
        <p:spPr>
          <a:xfrm>
            <a:off x="6886915" y="2351460"/>
            <a:ext cx="15452823" cy="1196481"/>
          </a:xfrm>
          <a:prstGeom prst="rect">
            <a:avLst/>
          </a:prstGeom>
          <a:noFill/>
        </p:spPr>
        <p:txBody>
          <a:bodyPr wrap="square" rtlCol="0">
            <a:spAutoFit/>
          </a:bodyPr>
          <a:lstStyle/>
          <a:p>
            <a:pPr>
              <a:lnSpc>
                <a:spcPts val="4200"/>
              </a:lnSpc>
              <a:buClr>
                <a:srgbClr val="FFECB4"/>
              </a:buClr>
            </a:pPr>
            <a:r>
              <a:rPr lang="en-US" sz="4200" b="1" dirty="0">
                <a:solidFill>
                  <a:srgbClr val="FFECB4"/>
                </a:solidFill>
                <a:latin typeface="Optimistic" panose="020B0503020203020204" pitchFamily="34" charset="0"/>
                <a:cs typeface="Optimistic" panose="020B0503020203020204" pitchFamily="34" charset="0"/>
              </a:rPr>
              <a:t>Melih 16 </a:t>
            </a:r>
            <a:r>
              <a:rPr lang="en-US" sz="4200" b="1" dirty="0" err="1">
                <a:solidFill>
                  <a:srgbClr val="FFECB4"/>
                </a:solidFill>
                <a:latin typeface="Optimistic" panose="020B0503020203020204" pitchFamily="34" charset="0"/>
                <a:cs typeface="Optimistic" panose="020B0503020203020204" pitchFamily="34" charset="0"/>
              </a:rPr>
              <a:t>yaşında</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yemek</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pişirmeye</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ve</a:t>
            </a:r>
            <a:r>
              <a:rPr lang="en-US" sz="4200" b="1" dirty="0">
                <a:solidFill>
                  <a:srgbClr val="FFECB4"/>
                </a:solidFill>
                <a:latin typeface="Optimistic" panose="020B0503020203020204" pitchFamily="34" charset="0"/>
                <a:cs typeface="Optimistic" panose="020B0503020203020204" pitchFamily="34" charset="0"/>
              </a:rPr>
              <a:t> yeni </a:t>
            </a:r>
            <a:r>
              <a:rPr lang="en-US" sz="4200" b="1" dirty="0" err="1">
                <a:solidFill>
                  <a:srgbClr val="FFECB4"/>
                </a:solidFill>
                <a:latin typeface="Optimistic" panose="020B0503020203020204" pitchFamily="34" charset="0"/>
                <a:cs typeface="Optimistic" panose="020B0503020203020204" pitchFamily="34" charset="0"/>
              </a:rPr>
              <a:t>tarifler</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oluşturmaya</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çok</a:t>
            </a:r>
            <a:r>
              <a:rPr lang="en-US" sz="4200" b="1" dirty="0">
                <a:solidFill>
                  <a:srgbClr val="FFECB4"/>
                </a:solidFill>
                <a:latin typeface="Optimistic" panose="020B0503020203020204" pitchFamily="34" charset="0"/>
                <a:cs typeface="Optimistic" panose="020B0503020203020204" pitchFamily="34" charset="0"/>
              </a:rPr>
              <a:t> </a:t>
            </a:r>
            <a:r>
              <a:rPr lang="en-US" sz="4200" b="1" dirty="0" err="1">
                <a:solidFill>
                  <a:srgbClr val="FFECB4"/>
                </a:solidFill>
                <a:latin typeface="Optimistic" panose="020B0503020203020204" pitchFamily="34" charset="0"/>
                <a:cs typeface="Optimistic" panose="020B0503020203020204" pitchFamily="34" charset="0"/>
              </a:rPr>
              <a:t>meraklı</a:t>
            </a:r>
            <a:r>
              <a:rPr lang="en-US" sz="4200" b="1" dirty="0">
                <a:solidFill>
                  <a:srgbClr val="FFECB4"/>
                </a:solidFill>
                <a:latin typeface="Optimistic" panose="020B0503020203020204" pitchFamily="34" charset="0"/>
                <a:cs typeface="Optimistic" panose="020B0503020203020204" pitchFamily="34" charset="0"/>
              </a:rPr>
              <a:t>.</a:t>
            </a:r>
          </a:p>
        </p:txBody>
      </p:sp>
      <p:sp>
        <p:nvSpPr>
          <p:cNvPr id="24" name="TextBox 23">
            <a:extLst>
              <a:ext uri="{FF2B5EF4-FFF2-40B4-BE49-F238E27FC236}">
                <a16:creationId xmlns:a16="http://schemas.microsoft.com/office/drawing/2014/main" id="{29CE666F-21CE-361E-8129-9EED388A1546}"/>
              </a:ext>
            </a:extLst>
          </p:cNvPr>
          <p:cNvSpPr txBox="1"/>
          <p:nvPr/>
        </p:nvSpPr>
        <p:spPr>
          <a:xfrm>
            <a:off x="6871149" y="4019255"/>
            <a:ext cx="15500120" cy="2606483"/>
          </a:xfrm>
          <a:prstGeom prst="rect">
            <a:avLst/>
          </a:prstGeom>
          <a:noFill/>
        </p:spPr>
        <p:txBody>
          <a:bodyPr wrap="square" rtlCol="0">
            <a:spAutoFit/>
          </a:bodyPr>
          <a:lstStyle/>
          <a:p>
            <a:pPr>
              <a:lnSpc>
                <a:spcPts val="4900"/>
              </a:lnSpc>
              <a:buClr>
                <a:srgbClr val="FFECB4"/>
              </a:buClr>
            </a:pPr>
            <a:r>
              <a:rPr lang="en-US" sz="4100" dirty="0">
                <a:solidFill>
                  <a:srgbClr val="FFECB4"/>
                </a:solidFill>
                <a:latin typeface="Optimistic" panose="020B0503020203020204" pitchFamily="34" charset="0"/>
                <a:cs typeface="Optimistic" panose="020B0503020203020204" pitchFamily="34" charset="0"/>
              </a:rPr>
              <a:t>Üzerinde </a:t>
            </a:r>
            <a:r>
              <a:rPr lang="en-US" sz="4100" dirty="0" err="1">
                <a:solidFill>
                  <a:srgbClr val="FFECB4"/>
                </a:solidFill>
                <a:latin typeface="Optimistic" panose="020B0503020203020204" pitchFamily="34" charset="0"/>
                <a:cs typeface="Optimistic" panose="020B0503020203020204" pitchFamily="34" charset="0"/>
              </a:rPr>
              <a:t>çalıştığı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ve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onu</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çok</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heyecanlandıran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birkaç</a:t>
            </a:r>
            <a:r>
              <a:rPr lang="en-US" sz="4100" dirty="0">
                <a:solidFill>
                  <a:srgbClr val="FFECB4"/>
                </a:solidFill>
                <a:latin typeface="Optimistic" panose="020B0503020203020204" pitchFamily="34" charset="0"/>
                <a:cs typeface="Optimistic" panose="020B0503020203020204" pitchFamily="34" charset="0"/>
              </a:rPr>
              <a:t> </a:t>
            </a:r>
          </a:p>
          <a:p>
            <a:pPr>
              <a:lnSpc>
                <a:spcPts val="4900"/>
              </a:lnSpc>
              <a:buClr>
                <a:srgbClr val="FFECB4"/>
              </a:buClr>
            </a:pPr>
            <a:r>
              <a:rPr lang="en-US" sz="4100" dirty="0" err="1">
                <a:solidFill>
                  <a:srgbClr val="FFECB4"/>
                </a:solidFill>
                <a:latin typeface="Optimistic" panose="020B0503020203020204" pitchFamily="34" charset="0"/>
                <a:cs typeface="Optimistic" panose="020B0503020203020204" pitchFamily="34" charset="0"/>
              </a:rPr>
              <a:t>tavuk</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yemeği</a:t>
            </a:r>
            <a:r>
              <a:rPr lang="en-US" sz="4100" dirty="0">
                <a:solidFill>
                  <a:srgbClr val="FFECB4"/>
                </a:solidFill>
                <a:latin typeface="Optimistic" panose="020B0503020203020204" pitchFamily="34" charset="0"/>
                <a:cs typeface="Optimistic" panose="020B0503020203020204" pitchFamily="34" charset="0"/>
              </a:rPr>
              <a:t> var; </a:t>
            </a:r>
            <a:r>
              <a:rPr lang="en-US" sz="4100" dirty="0" err="1">
                <a:solidFill>
                  <a:srgbClr val="FFECB4"/>
                </a:solidFill>
                <a:latin typeface="Optimistic" panose="020B0503020203020204" pitchFamily="34" charset="0"/>
                <a:cs typeface="Optimistic" panose="020B0503020203020204" pitchFamily="34" charset="0"/>
              </a:rPr>
              <a:t>malzemeleri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ve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hazırlanış</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aşamalarını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arkadaşlarıyla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ve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yemek</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pişirmeye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ilgi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duyan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diğer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kişilerle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paylaşmak</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istiyor</a:t>
            </a:r>
            <a:r>
              <a:rPr lang="en-US" sz="4100" dirty="0">
                <a:solidFill>
                  <a:srgbClr val="FFECB4"/>
                </a:solidFill>
                <a:latin typeface="Optimistic" panose="020B0503020203020204" pitchFamily="34" charset="0"/>
                <a:cs typeface="Optimistic" panose="020B0503020203020204" pitchFamily="34" charset="0"/>
              </a:rPr>
              <a:t>.</a:t>
            </a:r>
          </a:p>
        </p:txBody>
      </p:sp>
      <p:sp>
        <p:nvSpPr>
          <p:cNvPr id="25" name="TextBox 24">
            <a:extLst>
              <a:ext uri="{FF2B5EF4-FFF2-40B4-BE49-F238E27FC236}">
                <a16:creationId xmlns:a16="http://schemas.microsoft.com/office/drawing/2014/main" id="{60B5BC16-0FBA-9EB6-C556-8554CA3726A5}"/>
              </a:ext>
            </a:extLst>
          </p:cNvPr>
          <p:cNvSpPr txBox="1"/>
          <p:nvPr/>
        </p:nvSpPr>
        <p:spPr>
          <a:xfrm>
            <a:off x="6886915" y="7010102"/>
            <a:ext cx="15500120" cy="720710"/>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4100" dirty="0">
                <a:solidFill>
                  <a:srgbClr val="FFECB4"/>
                </a:solidFill>
                <a:latin typeface="Optimistic" panose="020B0503020203020204" pitchFamily="34" charset="0"/>
                <a:cs typeface="Optimistic" panose="020B0503020203020204" pitchFamily="34" charset="0"/>
              </a:rPr>
              <a:t>Ne </a:t>
            </a:r>
            <a:r>
              <a:rPr lang="en-US" sz="4100" dirty="0" err="1">
                <a:solidFill>
                  <a:srgbClr val="FFECB4"/>
                </a:solidFill>
                <a:latin typeface="Optimistic" panose="020B0503020203020204" pitchFamily="34" charset="0"/>
                <a:cs typeface="Optimistic" panose="020B0503020203020204" pitchFamily="34" charset="0"/>
              </a:rPr>
              <a:t>tür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bir</a:t>
            </a:r>
            <a:r>
              <a:rPr lang="en-US" sz="4100" dirty="0">
                <a:solidFill>
                  <a:srgbClr val="FFECB4"/>
                </a:solidFill>
                <a:latin typeface="Optimistic" panose="020B0503020203020204" pitchFamily="34" charset="0"/>
                <a:cs typeface="Optimistic" panose="020B0503020203020204" pitchFamily="34" charset="0"/>
              </a:rPr>
              <a:t> platform </a:t>
            </a:r>
            <a:r>
              <a:rPr lang="en-US" sz="4100" dirty="0" err="1">
                <a:solidFill>
                  <a:srgbClr val="FFECB4"/>
                </a:solidFill>
                <a:latin typeface="Optimistic" panose="020B0503020203020204" pitchFamily="34" charset="0"/>
                <a:cs typeface="Optimistic" panose="020B0503020203020204" pitchFamily="34" charset="0"/>
              </a:rPr>
              <a:t>önerirsiniz</a:t>
            </a:r>
            <a:r>
              <a:rPr lang="en-US" sz="4100" dirty="0">
                <a:solidFill>
                  <a:srgbClr val="FFECB4"/>
                </a:solidFill>
                <a:latin typeface="Optimistic" panose="020B0503020203020204" pitchFamily="34" charset="0"/>
                <a:cs typeface="Optimistic" panose="020B0503020203020204" pitchFamily="34" charset="0"/>
              </a:rPr>
              <a:t>?</a:t>
            </a:r>
          </a:p>
        </p:txBody>
      </p:sp>
      <p:sp>
        <p:nvSpPr>
          <p:cNvPr id="26" name="TextBox 25">
            <a:extLst>
              <a:ext uri="{FF2B5EF4-FFF2-40B4-BE49-F238E27FC236}">
                <a16:creationId xmlns:a16="http://schemas.microsoft.com/office/drawing/2014/main" id="{18DA5797-5EF0-109C-84C2-DC8A59C610DF}"/>
              </a:ext>
            </a:extLst>
          </p:cNvPr>
          <p:cNvSpPr txBox="1"/>
          <p:nvPr/>
        </p:nvSpPr>
        <p:spPr>
          <a:xfrm>
            <a:off x="6871149" y="8094340"/>
            <a:ext cx="15500120" cy="720710"/>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4100" dirty="0" err="1">
                <a:solidFill>
                  <a:srgbClr val="FFECB4"/>
                </a:solidFill>
                <a:latin typeface="Optimistic" panose="020B0503020203020204" pitchFamily="34" charset="0"/>
                <a:cs typeface="Optimistic" panose="020B0503020203020204" pitchFamily="34" charset="0"/>
              </a:rPr>
              <a:t>Ebeveyninden</a:t>
            </a:r>
            <a:r>
              <a:rPr lang="en-US" sz="4100" dirty="0">
                <a:solidFill>
                  <a:srgbClr val="FFECB4"/>
                </a:solidFill>
                <a:latin typeface="Optimistic" panose="020B0503020203020204" pitchFamily="34" charset="0"/>
                <a:cs typeface="Optimistic" panose="020B0503020203020204" pitchFamily="34" charset="0"/>
              </a:rPr>
              <a:t>/</a:t>
            </a:r>
            <a:r>
              <a:rPr lang="en-US" sz="4100" dirty="0" err="1">
                <a:solidFill>
                  <a:srgbClr val="FFECB4"/>
                </a:solidFill>
                <a:latin typeface="Optimistic" panose="020B0503020203020204" pitchFamily="34" charset="0"/>
                <a:cs typeface="Optimistic" panose="020B0503020203020204" pitchFamily="34" charset="0"/>
              </a:rPr>
              <a:t>vasisinden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onay</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alması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gerekiyor</a:t>
            </a:r>
            <a:r>
              <a:rPr lang="en-US" sz="4100" dirty="0">
                <a:solidFill>
                  <a:srgbClr val="FFECB4"/>
                </a:solidFill>
                <a:latin typeface="Optimistic" panose="020B0503020203020204" pitchFamily="34" charset="0"/>
                <a:cs typeface="Optimistic" panose="020B0503020203020204" pitchFamily="34" charset="0"/>
              </a:rPr>
              <a:t> mu?</a:t>
            </a:r>
          </a:p>
        </p:txBody>
      </p:sp>
      <p:sp>
        <p:nvSpPr>
          <p:cNvPr id="27" name="TextBox 26">
            <a:extLst>
              <a:ext uri="{FF2B5EF4-FFF2-40B4-BE49-F238E27FC236}">
                <a16:creationId xmlns:a16="http://schemas.microsoft.com/office/drawing/2014/main" id="{FA98BABC-122E-EC1D-147F-4C55806BE3B7}"/>
              </a:ext>
            </a:extLst>
          </p:cNvPr>
          <p:cNvSpPr txBox="1"/>
          <p:nvPr/>
        </p:nvSpPr>
        <p:spPr>
          <a:xfrm>
            <a:off x="6871149" y="9170944"/>
            <a:ext cx="15500120" cy="1349728"/>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4100" dirty="0">
                <a:solidFill>
                  <a:srgbClr val="FFECB4"/>
                </a:solidFill>
                <a:latin typeface="Optimistic" panose="020B0503020203020204" pitchFamily="34" charset="0"/>
                <a:cs typeface="Optimistic" panose="020B0503020203020204" pitchFamily="34" charset="0"/>
              </a:rPr>
              <a:t>Bu platform </a:t>
            </a:r>
            <a:r>
              <a:rPr lang="en-US" sz="4100" dirty="0" err="1">
                <a:solidFill>
                  <a:srgbClr val="FFECB4"/>
                </a:solidFill>
                <a:latin typeface="Optimistic" panose="020B0503020203020204" pitchFamily="34" charset="0"/>
                <a:cs typeface="Optimistic" panose="020B0503020203020204" pitchFamily="34" charset="0"/>
              </a:rPr>
              <a:t>için</a:t>
            </a:r>
            <a:r>
              <a:rPr lang="en-US" sz="4100" dirty="0">
                <a:solidFill>
                  <a:srgbClr val="FFECB4"/>
                </a:solidFill>
                <a:latin typeface="Optimistic" panose="020B0503020203020204" pitchFamily="34" charset="0"/>
                <a:cs typeface="Optimistic" panose="020B0503020203020204" pitchFamily="34" charset="0"/>
              </a:rPr>
              <a:t> ideal </a:t>
            </a:r>
            <a:r>
              <a:rPr lang="en-US" sz="4100" dirty="0" err="1">
                <a:solidFill>
                  <a:srgbClr val="FFECB4"/>
                </a:solidFill>
                <a:latin typeface="Optimistic" panose="020B0503020203020204" pitchFamily="34" charset="0"/>
                <a:cs typeface="Optimistic" panose="020B0503020203020204" pitchFamily="34" charset="0"/>
              </a:rPr>
              <a:t>gizlilik</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ayarlarının</a:t>
            </a:r>
            <a:r>
              <a:rPr lang="en-US" sz="4100" dirty="0">
                <a:solidFill>
                  <a:srgbClr val="FFECB4"/>
                </a:solidFill>
                <a:latin typeface="Optimistic" panose="020B0503020203020204" pitchFamily="34" charset="0"/>
                <a:cs typeface="Optimistic" panose="020B0503020203020204" pitchFamily="34" charset="0"/>
              </a:rPr>
              <a:t> ne </a:t>
            </a:r>
            <a:r>
              <a:rPr lang="en-US" sz="4100" dirty="0" err="1">
                <a:solidFill>
                  <a:srgbClr val="FFECB4"/>
                </a:solidFill>
                <a:latin typeface="Optimistic" panose="020B0503020203020204" pitchFamily="34" charset="0"/>
                <a:cs typeface="Optimistic" panose="020B0503020203020204" pitchFamily="34" charset="0"/>
              </a:rPr>
              <a:t>olması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gerektiğini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düşünüyorsunuz</a:t>
            </a:r>
            <a:r>
              <a:rPr lang="en-US" sz="4100" dirty="0">
                <a:solidFill>
                  <a:srgbClr val="FFECB4"/>
                </a:solidFill>
                <a:latin typeface="Optimistic" panose="020B0503020203020204" pitchFamily="34" charset="0"/>
                <a:cs typeface="Optimistic" panose="020B0503020203020204" pitchFamily="34" charset="0"/>
              </a:rPr>
              <a:t>?</a:t>
            </a:r>
          </a:p>
        </p:txBody>
      </p:sp>
      <p:sp>
        <p:nvSpPr>
          <p:cNvPr id="4" name="TextBox 3">
            <a:extLst>
              <a:ext uri="{FF2B5EF4-FFF2-40B4-BE49-F238E27FC236}">
                <a16:creationId xmlns:a16="http://schemas.microsoft.com/office/drawing/2014/main" id="{33707B72-3EAE-705A-9AD7-596895C6F4AB}"/>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2</a:t>
            </a:r>
          </a:p>
        </p:txBody>
      </p:sp>
      <p:sp>
        <p:nvSpPr>
          <p:cNvPr id="9" name="TextBox 8">
            <a:extLst>
              <a:ext uri="{FF2B5EF4-FFF2-40B4-BE49-F238E27FC236}">
                <a16:creationId xmlns:a16="http://schemas.microsoft.com/office/drawing/2014/main" id="{7E08C4EB-0DD3-0EBE-CD4A-139DF38841CE}"/>
              </a:ext>
            </a:extLst>
          </p:cNvPr>
          <p:cNvSpPr txBox="1"/>
          <p:nvPr/>
        </p:nvSpPr>
        <p:spPr>
          <a:xfrm>
            <a:off x="2719458" y="705723"/>
            <a:ext cx="1399742"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GİZLİLİK VE SİZ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3" name="TextBox 2">
            <a:extLst>
              <a:ext uri="{FF2B5EF4-FFF2-40B4-BE49-F238E27FC236}">
                <a16:creationId xmlns:a16="http://schemas.microsoft.com/office/drawing/2014/main" id="{890665B8-0BE4-AB71-20B2-EC772173AD3A}"/>
              </a:ext>
            </a:extLst>
          </p:cNvPr>
          <p:cNvSpPr txBox="1"/>
          <p:nvPr/>
        </p:nvSpPr>
        <p:spPr>
          <a:xfrm>
            <a:off x="850883" y="4918960"/>
            <a:ext cx="2358482" cy="1082989"/>
          </a:xfrm>
          <a:prstGeom prst="rect">
            <a:avLst/>
          </a:prstGeom>
          <a:noFill/>
        </p:spPr>
        <p:txBody>
          <a:bodyPr wrap="square" rtlCol="0">
            <a:spAutoFit/>
          </a:bodyPr>
          <a:lstStyle/>
          <a:p>
            <a:pPr>
              <a:lnSpc>
                <a:spcPts val="8700"/>
              </a:lnSpc>
            </a:pPr>
            <a:r>
              <a:rPr lang="en-US" sz="3500" b="1" dirty="0" err="1">
                <a:solidFill>
                  <a:srgbClr val="FFECB4"/>
                </a:solidFill>
                <a:latin typeface="Optimistic SemiBold" panose="020B0503020203020204" pitchFamily="34" charset="0"/>
                <a:cs typeface="Optimistic SemiBold" panose="020B0503020203020204" pitchFamily="34" charset="0"/>
              </a:rPr>
              <a:t>Senaryo</a:t>
            </a:r>
            <a:endParaRPr lang="en-US" sz="3500" b="1" dirty="0">
              <a:solidFill>
                <a:srgbClr val="FFECB4"/>
              </a:solidFill>
              <a:latin typeface="Optimistic SemiBold" panose="020B0503020203020204" pitchFamily="34" charset="0"/>
              <a:cs typeface="Optimistic SemiBold" panose="020B0503020203020204" pitchFamily="34" charset="0"/>
            </a:endParaRPr>
          </a:p>
        </p:txBody>
      </p:sp>
      <p:sp>
        <p:nvSpPr>
          <p:cNvPr id="5" name="Rectangle 4">
            <a:extLst>
              <a:ext uri="{FF2B5EF4-FFF2-40B4-BE49-F238E27FC236}">
                <a16:creationId xmlns:a16="http://schemas.microsoft.com/office/drawing/2014/main" id="{E9D6DABB-F5FC-DF60-8134-3DF37990A4B3}"/>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D538149-B25A-DBDA-7979-593C86043CF6}"/>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10" name="Google Shape;3889;p101">
            <a:extLst>
              <a:ext uri="{FF2B5EF4-FFF2-40B4-BE49-F238E27FC236}">
                <a16:creationId xmlns:a16="http://schemas.microsoft.com/office/drawing/2014/main" id="{857E97C8-8A3D-6F1C-CDD5-4D00E755D494}"/>
              </a:ext>
            </a:extLst>
          </p:cNvPr>
          <p:cNvGrpSpPr/>
          <p:nvPr/>
        </p:nvGrpSpPr>
        <p:grpSpPr>
          <a:xfrm>
            <a:off x="997952" y="2557281"/>
            <a:ext cx="900115" cy="898983"/>
            <a:chOff x="12055340" y="3439320"/>
            <a:chExt cx="683680" cy="682820"/>
          </a:xfrm>
          <a:solidFill>
            <a:srgbClr val="D27500"/>
          </a:solidFill>
        </p:grpSpPr>
        <p:sp>
          <p:nvSpPr>
            <p:cNvPr id="11" name="Google Shape;3890;p101">
              <a:extLst>
                <a:ext uri="{FF2B5EF4-FFF2-40B4-BE49-F238E27FC236}">
                  <a16:creationId xmlns:a16="http://schemas.microsoft.com/office/drawing/2014/main" id="{BA0DCD9E-E0D0-F962-FDF9-961815B29313}"/>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1;p101">
              <a:extLst>
                <a:ext uri="{FF2B5EF4-FFF2-40B4-BE49-F238E27FC236}">
                  <a16:creationId xmlns:a16="http://schemas.microsoft.com/office/drawing/2014/main" id="{24E6849A-D8C4-F9A5-532C-9A35A4ECC0CB}"/>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2;p101">
              <a:extLst>
                <a:ext uri="{FF2B5EF4-FFF2-40B4-BE49-F238E27FC236}">
                  <a16:creationId xmlns:a16="http://schemas.microsoft.com/office/drawing/2014/main" id="{C16DB3F4-D462-DA9A-A863-F456E02AA86F}"/>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3;p101">
              <a:extLst>
                <a:ext uri="{FF2B5EF4-FFF2-40B4-BE49-F238E27FC236}">
                  <a16:creationId xmlns:a16="http://schemas.microsoft.com/office/drawing/2014/main" id="{3841CA8A-0C78-0F73-8FC9-B758A9A1B1A5}"/>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5" name="Google Shape;3894;p101">
              <a:extLst>
                <a:ext uri="{FF2B5EF4-FFF2-40B4-BE49-F238E27FC236}">
                  <a16:creationId xmlns:a16="http://schemas.microsoft.com/office/drawing/2014/main" id="{1D6D112F-F9F1-0B14-3D2B-81ECE9C50563}"/>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6" name="Google Shape;3895;p101">
              <a:extLst>
                <a:ext uri="{FF2B5EF4-FFF2-40B4-BE49-F238E27FC236}">
                  <a16:creationId xmlns:a16="http://schemas.microsoft.com/office/drawing/2014/main" id="{67A1D9B1-B400-8310-B441-5C14BE5415B6}"/>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7" name="Google Shape;3896;p101">
              <a:extLst>
                <a:ext uri="{FF2B5EF4-FFF2-40B4-BE49-F238E27FC236}">
                  <a16:creationId xmlns:a16="http://schemas.microsoft.com/office/drawing/2014/main" id="{B27B5819-D62E-E058-298D-3BCD9DE6496B}"/>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8" name="Google Shape;3897;p101">
              <a:extLst>
                <a:ext uri="{FF2B5EF4-FFF2-40B4-BE49-F238E27FC236}">
                  <a16:creationId xmlns:a16="http://schemas.microsoft.com/office/drawing/2014/main" id="{D326A7F4-B6B2-38DA-45CE-ED8177D6A8AE}"/>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9" name="Google Shape;3898;p101">
              <a:extLst>
                <a:ext uri="{FF2B5EF4-FFF2-40B4-BE49-F238E27FC236}">
                  <a16:creationId xmlns:a16="http://schemas.microsoft.com/office/drawing/2014/main" id="{2751B0E0-A7DD-D24A-FC9C-2F3A273BB92F}"/>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20" name="Google Shape;3899;p101">
              <a:extLst>
                <a:ext uri="{FF2B5EF4-FFF2-40B4-BE49-F238E27FC236}">
                  <a16:creationId xmlns:a16="http://schemas.microsoft.com/office/drawing/2014/main" id="{C89EE34F-0E17-8F5E-C023-94AF5DB36BA7}"/>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21" name="TextBox 20">
            <a:extLst>
              <a:ext uri="{FF2B5EF4-FFF2-40B4-BE49-F238E27FC236}">
                <a16:creationId xmlns:a16="http://schemas.microsoft.com/office/drawing/2014/main" id="{30701D52-D810-6A12-F898-0E438B3B19BC}"/>
              </a:ext>
            </a:extLst>
          </p:cNvPr>
          <p:cNvSpPr txBox="1"/>
          <p:nvPr/>
        </p:nvSpPr>
        <p:spPr>
          <a:xfrm>
            <a:off x="895707" y="5950966"/>
            <a:ext cx="2358482" cy="1236877"/>
          </a:xfrm>
          <a:prstGeom prst="rect">
            <a:avLst/>
          </a:prstGeom>
          <a:noFill/>
        </p:spPr>
        <p:txBody>
          <a:bodyPr wrap="square" rtlCol="0">
            <a:spAutoFit/>
          </a:bodyPr>
          <a:lstStyle/>
          <a:p>
            <a:pPr>
              <a:lnSpc>
                <a:spcPts val="8700"/>
              </a:lnSpc>
            </a:pPr>
            <a:r>
              <a:rPr lang="en-US" sz="7300" b="1" dirty="0">
                <a:solidFill>
                  <a:srgbClr val="FFECB4"/>
                </a:solidFill>
                <a:latin typeface="Optimistic SemiBold" panose="020B0503020203020204" pitchFamily="34" charset="0"/>
                <a:cs typeface="Optimistic SemiBold" panose="020B0503020203020204" pitchFamily="34" charset="0"/>
              </a:rPr>
              <a:t>#3</a:t>
            </a:r>
          </a:p>
        </p:txBody>
      </p:sp>
      <p:sp>
        <p:nvSpPr>
          <p:cNvPr id="22" name="TextBox 21">
            <a:extLst>
              <a:ext uri="{FF2B5EF4-FFF2-40B4-BE49-F238E27FC236}">
                <a16:creationId xmlns:a16="http://schemas.microsoft.com/office/drawing/2014/main" id="{4BD0BE9C-9E8A-8BB2-5D6D-E3CAB0F14B07}"/>
              </a:ext>
            </a:extLst>
          </p:cNvPr>
          <p:cNvSpPr txBox="1"/>
          <p:nvPr/>
        </p:nvSpPr>
        <p:spPr>
          <a:xfrm>
            <a:off x="6883222" y="2292212"/>
            <a:ext cx="15452823" cy="657872"/>
          </a:xfrm>
          <a:prstGeom prst="rect">
            <a:avLst/>
          </a:prstGeom>
          <a:noFill/>
        </p:spPr>
        <p:txBody>
          <a:bodyPr wrap="square" rtlCol="0">
            <a:spAutoFit/>
          </a:bodyPr>
          <a:lstStyle/>
          <a:p>
            <a:pPr>
              <a:lnSpc>
                <a:spcPts val="4200"/>
              </a:lnSpc>
              <a:buClr>
                <a:srgbClr val="FFECB4"/>
              </a:buClr>
            </a:pPr>
            <a:r>
              <a:rPr lang="en-US" sz="3600" b="1" dirty="0">
                <a:solidFill>
                  <a:srgbClr val="FFECB4"/>
                </a:solidFill>
                <a:latin typeface="Optimistic SemiBold" panose="020B0503020203020204" pitchFamily="34" charset="0"/>
                <a:cs typeface="Optimistic SemiBold" panose="020B0503020203020204" pitchFamily="34" charset="0"/>
              </a:rPr>
              <a:t>Recep 20 </a:t>
            </a:r>
            <a:r>
              <a:rPr lang="en-US" sz="3600" b="1" dirty="0" err="1">
                <a:solidFill>
                  <a:srgbClr val="FFECB4"/>
                </a:solidFill>
                <a:latin typeface="Optimistic SemiBold" panose="020B0503020203020204" pitchFamily="34" charset="0"/>
                <a:cs typeface="Optimistic SemiBold" panose="020B0503020203020204" pitchFamily="34" charset="0"/>
              </a:rPr>
              <a:t>yaşında</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ve</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gelecek</a:t>
            </a:r>
            <a:r>
              <a:rPr lang="en-US" sz="3600" b="1" dirty="0">
                <a:solidFill>
                  <a:srgbClr val="FFECB4"/>
                </a:solidFill>
                <a:latin typeface="Optimistic SemiBold" panose="020B0503020203020204" pitchFamily="34" charset="0"/>
                <a:cs typeface="Optimistic SemiBold" panose="020B0503020203020204" pitchFamily="34" charset="0"/>
              </a:rPr>
              <a:t> ay </a:t>
            </a:r>
            <a:r>
              <a:rPr lang="en-US" sz="3600" b="1" dirty="0" err="1">
                <a:solidFill>
                  <a:srgbClr val="FFECB4"/>
                </a:solidFill>
                <a:latin typeface="Optimistic SemiBold" panose="020B0503020203020204" pitchFamily="34" charset="0"/>
                <a:cs typeface="Optimistic SemiBold" panose="020B0503020203020204" pitchFamily="34" charset="0"/>
              </a:rPr>
              <a:t>iş</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aramaya</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başlamak</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istiyor</a:t>
            </a:r>
            <a:r>
              <a:rPr lang="en-US" sz="3600" b="1" dirty="0">
                <a:solidFill>
                  <a:srgbClr val="FFECB4"/>
                </a:solidFill>
                <a:latin typeface="Optimistic SemiBold" panose="020B0503020203020204" pitchFamily="34" charset="0"/>
                <a:cs typeface="Optimistic SemiBold" panose="020B0503020203020204" pitchFamily="34" charset="0"/>
              </a:rPr>
              <a:t>.</a:t>
            </a:r>
          </a:p>
        </p:txBody>
      </p:sp>
      <p:sp>
        <p:nvSpPr>
          <p:cNvPr id="24" name="TextBox 23">
            <a:extLst>
              <a:ext uri="{FF2B5EF4-FFF2-40B4-BE49-F238E27FC236}">
                <a16:creationId xmlns:a16="http://schemas.microsoft.com/office/drawing/2014/main" id="{F50351CD-63FA-5C95-395E-98519815D9DB}"/>
              </a:ext>
            </a:extLst>
          </p:cNvPr>
          <p:cNvSpPr txBox="1"/>
          <p:nvPr/>
        </p:nvSpPr>
        <p:spPr>
          <a:xfrm>
            <a:off x="6861818" y="3274758"/>
            <a:ext cx="15452823" cy="2977738"/>
          </a:xfrm>
          <a:prstGeom prst="rect">
            <a:avLst/>
          </a:prstGeom>
          <a:noFill/>
        </p:spPr>
        <p:txBody>
          <a:bodyPr wrap="square" rtlCol="0">
            <a:spAutoFit/>
          </a:bodyPr>
          <a:lstStyle/>
          <a:p>
            <a:pPr>
              <a:lnSpc>
                <a:spcPts val="4500"/>
              </a:lnSpc>
              <a:buClr>
                <a:srgbClr val="FFECB4"/>
              </a:buClr>
            </a:pPr>
            <a:r>
              <a:rPr lang="en-US" sz="3600" dirty="0" err="1">
                <a:solidFill>
                  <a:srgbClr val="FFECB4"/>
                </a:solidFill>
                <a:latin typeface="Optimistic" panose="020B0503020203020204" pitchFamily="34" charset="0"/>
                <a:cs typeface="Optimistic" panose="020B0503020203020204" pitchFamily="34" charset="0"/>
              </a:rPr>
              <a:t>Bilgisayarları</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seviyor</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ve</a:t>
            </a:r>
            <a:r>
              <a:rPr lang="en-US" sz="3600" dirty="0">
                <a:solidFill>
                  <a:srgbClr val="FFECB4"/>
                </a:solidFill>
                <a:latin typeface="Optimistic" panose="020B0503020203020204" pitchFamily="34" charset="0"/>
                <a:cs typeface="Optimistic" panose="020B0503020203020204" pitchFamily="34" charset="0"/>
              </a:rPr>
              <a:t> BT </a:t>
            </a:r>
            <a:r>
              <a:rPr lang="en-US" sz="3600" dirty="0" err="1">
                <a:solidFill>
                  <a:srgbClr val="FFECB4"/>
                </a:solidFill>
                <a:latin typeface="Optimistic" panose="020B0503020203020204" pitchFamily="34" charset="0"/>
                <a:cs typeface="Optimistic" panose="020B0503020203020204" pitchFamily="34" charset="0"/>
              </a:rPr>
              <a:t>sektöründe</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bir</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işe</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girmek</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istiyor</a:t>
            </a:r>
            <a:r>
              <a:rPr lang="en-US" sz="3600" dirty="0">
                <a:solidFill>
                  <a:srgbClr val="FFECB4"/>
                </a:solidFill>
                <a:latin typeface="Optimistic" panose="020B0503020203020204" pitchFamily="34" charset="0"/>
                <a:cs typeface="Optimistic" panose="020B0503020203020204" pitchFamily="34" charset="0"/>
              </a:rPr>
              <a:t>. </a:t>
            </a:r>
          </a:p>
          <a:p>
            <a:pPr>
              <a:lnSpc>
                <a:spcPts val="4500"/>
              </a:lnSpc>
              <a:buClr>
                <a:srgbClr val="FFECB4"/>
              </a:buClr>
            </a:pPr>
            <a:r>
              <a:rPr lang="en-US" sz="3600" dirty="0" err="1">
                <a:solidFill>
                  <a:srgbClr val="FFECB4"/>
                </a:solidFill>
                <a:latin typeface="Optimistic" panose="020B0503020203020204" pitchFamily="34" charset="0"/>
                <a:cs typeface="Optimistic" panose="020B0503020203020204" pitchFamily="34" charset="0"/>
              </a:rPr>
              <a:t>Ancak</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kendisine</a:t>
            </a:r>
            <a:r>
              <a:rPr lang="en-US" sz="3600" dirty="0">
                <a:solidFill>
                  <a:srgbClr val="FFECB4"/>
                </a:solidFill>
                <a:latin typeface="Optimistic" panose="020B0503020203020204" pitchFamily="34" charset="0"/>
                <a:cs typeface="Optimistic" panose="020B0503020203020204" pitchFamily="34" charset="0"/>
              </a:rPr>
              <a:t> hangi </a:t>
            </a:r>
            <a:r>
              <a:rPr lang="en-US" sz="3600" dirty="0" err="1">
                <a:solidFill>
                  <a:srgbClr val="FFECB4"/>
                </a:solidFill>
                <a:latin typeface="Optimistic" panose="020B0503020203020204" pitchFamily="34" charset="0"/>
                <a:cs typeface="Optimistic" panose="020B0503020203020204" pitchFamily="34" charset="0"/>
              </a:rPr>
              <a:t>işlerin</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uygun</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olduğunu</a:t>
            </a:r>
            <a:r>
              <a:rPr lang="en-US" sz="3600" dirty="0">
                <a:solidFill>
                  <a:srgbClr val="FFECB4"/>
                </a:solidFill>
                <a:latin typeface="Optimistic" panose="020B0503020203020204" pitchFamily="34" charset="0"/>
                <a:cs typeface="Optimistic" panose="020B0503020203020204" pitchFamily="34" charset="0"/>
              </a:rPr>
              <a:t> tam </a:t>
            </a:r>
            <a:r>
              <a:rPr lang="en-US" sz="3600" dirty="0" err="1">
                <a:solidFill>
                  <a:srgbClr val="FFECB4"/>
                </a:solidFill>
                <a:latin typeface="Optimistic" panose="020B0503020203020204" pitchFamily="34" charset="0"/>
                <a:cs typeface="Optimistic" panose="020B0503020203020204" pitchFamily="34" charset="0"/>
              </a:rPr>
              <a:t>olarak</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bilmiyor</a:t>
            </a:r>
            <a:r>
              <a:rPr lang="en-US" sz="3600" dirty="0">
                <a:solidFill>
                  <a:srgbClr val="FFECB4"/>
                </a:solidFill>
                <a:latin typeface="Optimistic" panose="020B0503020203020204" pitchFamily="34" charset="0"/>
                <a:cs typeface="Optimistic" panose="020B0503020203020204" pitchFamily="34" charset="0"/>
              </a:rPr>
              <a:t>. İşverenlerin </a:t>
            </a:r>
            <a:r>
              <a:rPr lang="en-US" sz="3600" dirty="0" err="1">
                <a:solidFill>
                  <a:srgbClr val="FFECB4"/>
                </a:solidFill>
                <a:latin typeface="Optimistic" panose="020B0503020203020204" pitchFamily="34" charset="0"/>
                <a:cs typeface="Optimistic" panose="020B0503020203020204" pitchFamily="34" charset="0"/>
              </a:rPr>
              <a:t>bir</a:t>
            </a:r>
            <a:r>
              <a:rPr lang="en-US" sz="3600" dirty="0">
                <a:solidFill>
                  <a:srgbClr val="FFECB4"/>
                </a:solidFill>
                <a:latin typeface="Optimistic" panose="020B0503020203020204" pitchFamily="34" charset="0"/>
                <a:cs typeface="Optimistic" panose="020B0503020203020204" pitchFamily="34" charset="0"/>
              </a:rPr>
              <a:t> CV </a:t>
            </a:r>
            <a:r>
              <a:rPr lang="en-US" sz="3600" dirty="0" err="1">
                <a:solidFill>
                  <a:srgbClr val="FFECB4"/>
                </a:solidFill>
                <a:latin typeface="Optimistic" panose="020B0503020203020204" pitchFamily="34" charset="0"/>
                <a:cs typeface="Optimistic" panose="020B0503020203020204" pitchFamily="34" charset="0"/>
              </a:rPr>
              <a:t>görmek</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isteyeceğinin</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farkında</a:t>
            </a:r>
            <a:r>
              <a:rPr lang="en-US" sz="3600" dirty="0">
                <a:solidFill>
                  <a:srgbClr val="FFECB4"/>
                </a:solidFill>
                <a:latin typeface="Optimistic" panose="020B0503020203020204" pitchFamily="34" charset="0"/>
                <a:cs typeface="Optimistic" panose="020B0503020203020204" pitchFamily="34" charset="0"/>
              </a:rPr>
              <a:t> ama </a:t>
            </a:r>
            <a:r>
              <a:rPr lang="en-US" sz="3600" dirty="0" err="1">
                <a:solidFill>
                  <a:srgbClr val="FFECB4"/>
                </a:solidFill>
                <a:latin typeface="Optimistic" panose="020B0503020203020204" pitchFamily="34" charset="0"/>
                <a:cs typeface="Optimistic" panose="020B0503020203020204" pitchFamily="34" charset="0"/>
              </a:rPr>
              <a:t>etkili</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bir</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CV'nin</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nasıl</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yazılacağını</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bilmiyor</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Süreç</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hakkında</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tavsiye</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ve</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öneri</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alabilmek</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için</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benzer</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planları</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olan</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kişilerle</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tanışmak</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istiyor</a:t>
            </a:r>
            <a:r>
              <a:rPr lang="en-US" sz="3600" dirty="0">
                <a:solidFill>
                  <a:srgbClr val="FFECB4"/>
                </a:solidFill>
                <a:latin typeface="Optimistic" panose="020B0503020203020204" pitchFamily="34" charset="0"/>
                <a:cs typeface="Optimistic" panose="020B0503020203020204" pitchFamily="34" charset="0"/>
              </a:rPr>
              <a:t>.</a:t>
            </a:r>
          </a:p>
        </p:txBody>
      </p:sp>
      <p:sp>
        <p:nvSpPr>
          <p:cNvPr id="25" name="TextBox 24">
            <a:extLst>
              <a:ext uri="{FF2B5EF4-FFF2-40B4-BE49-F238E27FC236}">
                <a16:creationId xmlns:a16="http://schemas.microsoft.com/office/drawing/2014/main" id="{C8074A60-73C6-E193-3EFF-0531827DCA07}"/>
              </a:ext>
            </a:extLst>
          </p:cNvPr>
          <p:cNvSpPr txBox="1"/>
          <p:nvPr/>
        </p:nvSpPr>
        <p:spPr>
          <a:xfrm>
            <a:off x="6883181" y="7156738"/>
            <a:ext cx="12624019" cy="1220847"/>
          </a:xfrm>
          <a:prstGeom prst="rect">
            <a:avLst/>
          </a:prstGeom>
          <a:noFill/>
        </p:spPr>
        <p:txBody>
          <a:bodyPr wrap="square" rtlCol="0">
            <a:spAutoFit/>
          </a:bodyPr>
          <a:lstStyle/>
          <a:p>
            <a:pPr marL="571500" indent="-571500">
              <a:lnSpc>
                <a:spcPts val="4400"/>
              </a:lnSpc>
              <a:buClr>
                <a:srgbClr val="FFECB4"/>
              </a:buClr>
              <a:buFont typeface="Arial" panose="020B0604020202020204" pitchFamily="34" charset="0"/>
              <a:buChar char="•"/>
            </a:pPr>
            <a:r>
              <a:rPr lang="en-US" sz="3600" dirty="0">
                <a:solidFill>
                  <a:srgbClr val="FFECB4"/>
                </a:solidFill>
                <a:latin typeface="Optimistic" panose="020B0503020203020204" pitchFamily="34" charset="0"/>
                <a:cs typeface="Optimistic" panose="020B0503020203020204" pitchFamily="34" charset="0"/>
              </a:rPr>
              <a:t>Recep </a:t>
            </a:r>
            <a:r>
              <a:rPr lang="en-US" sz="3600" dirty="0" err="1">
                <a:solidFill>
                  <a:srgbClr val="FFECB4"/>
                </a:solidFill>
                <a:latin typeface="Optimistic" panose="020B0503020203020204" pitchFamily="34" charset="0"/>
                <a:cs typeface="Optimistic" panose="020B0503020203020204" pitchFamily="34" charset="0"/>
              </a:rPr>
              <a:t>için</a:t>
            </a:r>
            <a:r>
              <a:rPr lang="en-US" sz="3600" dirty="0">
                <a:solidFill>
                  <a:srgbClr val="FFECB4"/>
                </a:solidFill>
                <a:latin typeface="Optimistic" panose="020B0503020203020204" pitchFamily="34" charset="0"/>
                <a:cs typeface="Optimistic" panose="020B0503020203020204" pitchFamily="34" charset="0"/>
              </a:rPr>
              <a:t> ne </a:t>
            </a:r>
            <a:r>
              <a:rPr lang="en-US" sz="3600" dirty="0" err="1">
                <a:solidFill>
                  <a:srgbClr val="FFECB4"/>
                </a:solidFill>
                <a:latin typeface="Optimistic" panose="020B0503020203020204" pitchFamily="34" charset="0"/>
                <a:cs typeface="Optimistic" panose="020B0503020203020204" pitchFamily="34" charset="0"/>
              </a:rPr>
              <a:t>tür</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bir</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sosyal</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medya</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platformu</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önerirsiniz</a:t>
            </a:r>
            <a:r>
              <a:rPr lang="en-US" sz="3600" dirty="0">
                <a:solidFill>
                  <a:srgbClr val="FFECB4"/>
                </a:solidFill>
                <a:latin typeface="Optimistic" panose="020B0503020203020204" pitchFamily="34" charset="0"/>
                <a:cs typeface="Optimistic" panose="020B0503020203020204" pitchFamily="34" charset="0"/>
              </a:rPr>
              <a:t>?</a:t>
            </a:r>
          </a:p>
        </p:txBody>
      </p:sp>
      <p:sp>
        <p:nvSpPr>
          <p:cNvPr id="26" name="TextBox 25">
            <a:extLst>
              <a:ext uri="{FF2B5EF4-FFF2-40B4-BE49-F238E27FC236}">
                <a16:creationId xmlns:a16="http://schemas.microsoft.com/office/drawing/2014/main" id="{35543DFF-A612-E7D2-8FD9-EFB5DA25F55A}"/>
              </a:ext>
            </a:extLst>
          </p:cNvPr>
          <p:cNvSpPr txBox="1"/>
          <p:nvPr/>
        </p:nvSpPr>
        <p:spPr>
          <a:xfrm>
            <a:off x="6883181" y="8679524"/>
            <a:ext cx="15500120" cy="720710"/>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3600" dirty="0" err="1">
                <a:solidFill>
                  <a:srgbClr val="FFECB4"/>
                </a:solidFill>
                <a:latin typeface="Optimistic" panose="020B0503020203020204" pitchFamily="34" charset="0"/>
                <a:cs typeface="Optimistic" panose="020B0503020203020204" pitchFamily="34" charset="0"/>
              </a:rPr>
              <a:t>Ebeveyninden</a:t>
            </a:r>
            <a:r>
              <a:rPr lang="en-US" sz="3600" dirty="0">
                <a:solidFill>
                  <a:srgbClr val="FFECB4"/>
                </a:solidFill>
                <a:latin typeface="Optimistic" panose="020B0503020203020204" pitchFamily="34" charset="0"/>
                <a:cs typeface="Optimistic" panose="020B0503020203020204" pitchFamily="34" charset="0"/>
              </a:rPr>
              <a:t>/</a:t>
            </a:r>
            <a:r>
              <a:rPr lang="en-US" sz="3600" dirty="0" err="1">
                <a:solidFill>
                  <a:srgbClr val="FFECB4"/>
                </a:solidFill>
                <a:latin typeface="Optimistic" panose="020B0503020203020204" pitchFamily="34" charset="0"/>
                <a:cs typeface="Optimistic" panose="020B0503020203020204" pitchFamily="34" charset="0"/>
              </a:rPr>
              <a:t>vasisinden</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onay</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alması</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gerekiyor</a:t>
            </a:r>
            <a:r>
              <a:rPr lang="en-US" sz="3600" dirty="0">
                <a:solidFill>
                  <a:srgbClr val="FFECB4"/>
                </a:solidFill>
                <a:latin typeface="Optimistic" panose="020B0503020203020204" pitchFamily="34" charset="0"/>
                <a:cs typeface="Optimistic" panose="020B0503020203020204" pitchFamily="34" charset="0"/>
              </a:rPr>
              <a:t> mu?</a:t>
            </a:r>
          </a:p>
        </p:txBody>
      </p:sp>
      <p:sp>
        <p:nvSpPr>
          <p:cNvPr id="27" name="TextBox 26">
            <a:extLst>
              <a:ext uri="{FF2B5EF4-FFF2-40B4-BE49-F238E27FC236}">
                <a16:creationId xmlns:a16="http://schemas.microsoft.com/office/drawing/2014/main" id="{E40E01B0-C34D-6B64-5FF7-09BF781D0D84}"/>
              </a:ext>
            </a:extLst>
          </p:cNvPr>
          <p:cNvSpPr txBox="1"/>
          <p:nvPr/>
        </p:nvSpPr>
        <p:spPr>
          <a:xfrm>
            <a:off x="6871148" y="9688828"/>
            <a:ext cx="14641314" cy="1349728"/>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3600" dirty="0" err="1">
                <a:solidFill>
                  <a:srgbClr val="FFECB4"/>
                </a:solidFill>
                <a:latin typeface="Optimistic" panose="020B0503020203020204" pitchFamily="34" charset="0"/>
                <a:cs typeface="Optimistic" panose="020B0503020203020204" pitchFamily="34" charset="0"/>
              </a:rPr>
              <a:t>Hedefine</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ulaşmasını</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sağlamak</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için</a:t>
            </a:r>
            <a:r>
              <a:rPr lang="en-US" sz="3600" dirty="0">
                <a:solidFill>
                  <a:srgbClr val="FFECB4"/>
                </a:solidFill>
                <a:latin typeface="Optimistic" panose="020B0503020203020204" pitchFamily="34" charset="0"/>
                <a:cs typeface="Optimistic" panose="020B0503020203020204" pitchFamily="34" charset="0"/>
              </a:rPr>
              <a:t> o platform </a:t>
            </a:r>
            <a:r>
              <a:rPr lang="en-US" sz="3600" dirty="0" err="1">
                <a:solidFill>
                  <a:srgbClr val="FFECB4"/>
                </a:solidFill>
                <a:latin typeface="Optimistic" panose="020B0503020203020204" pitchFamily="34" charset="0"/>
                <a:cs typeface="Optimistic" panose="020B0503020203020204" pitchFamily="34" charset="0"/>
              </a:rPr>
              <a:t>için</a:t>
            </a:r>
            <a:r>
              <a:rPr lang="en-US" sz="3600" dirty="0">
                <a:solidFill>
                  <a:srgbClr val="FFECB4"/>
                </a:solidFill>
                <a:latin typeface="Optimistic" panose="020B0503020203020204" pitchFamily="34" charset="0"/>
                <a:cs typeface="Optimistic" panose="020B0503020203020204" pitchFamily="34" charset="0"/>
              </a:rPr>
              <a:t> ideal </a:t>
            </a:r>
            <a:r>
              <a:rPr lang="en-US" sz="3600" dirty="0" err="1">
                <a:solidFill>
                  <a:srgbClr val="FFECB4"/>
                </a:solidFill>
                <a:latin typeface="Optimistic" panose="020B0503020203020204" pitchFamily="34" charset="0"/>
                <a:cs typeface="Optimistic" panose="020B0503020203020204" pitchFamily="34" charset="0"/>
              </a:rPr>
              <a:t>gizlilik</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ayarlarının</a:t>
            </a:r>
            <a:r>
              <a:rPr lang="en-US" sz="3600" dirty="0">
                <a:solidFill>
                  <a:srgbClr val="FFECB4"/>
                </a:solidFill>
                <a:latin typeface="Optimistic" panose="020B0503020203020204" pitchFamily="34" charset="0"/>
                <a:cs typeface="Optimistic" panose="020B0503020203020204" pitchFamily="34" charset="0"/>
              </a:rPr>
              <a:t> ne </a:t>
            </a:r>
            <a:r>
              <a:rPr lang="en-US" sz="3600" dirty="0" err="1">
                <a:solidFill>
                  <a:srgbClr val="FFECB4"/>
                </a:solidFill>
                <a:latin typeface="Optimistic" panose="020B0503020203020204" pitchFamily="34" charset="0"/>
                <a:cs typeface="Optimistic" panose="020B0503020203020204" pitchFamily="34" charset="0"/>
              </a:rPr>
              <a:t>olması</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gerektiğini</a:t>
            </a:r>
            <a:r>
              <a:rPr lang="en-US" sz="3600" dirty="0">
                <a:solidFill>
                  <a:srgbClr val="FFECB4"/>
                </a:solidFill>
                <a:latin typeface="Optimistic" panose="020B0503020203020204" pitchFamily="34" charset="0"/>
                <a:cs typeface="Optimistic" panose="020B0503020203020204" pitchFamily="34" charset="0"/>
              </a:rPr>
              <a:t> </a:t>
            </a:r>
            <a:r>
              <a:rPr lang="en-US" sz="3600" dirty="0" err="1">
                <a:solidFill>
                  <a:srgbClr val="FFECB4"/>
                </a:solidFill>
                <a:latin typeface="Optimistic" panose="020B0503020203020204" pitchFamily="34" charset="0"/>
                <a:cs typeface="Optimistic" panose="020B0503020203020204" pitchFamily="34" charset="0"/>
              </a:rPr>
              <a:t>düşünüyorsunuz</a:t>
            </a:r>
            <a:r>
              <a:rPr lang="en-US" sz="3600" dirty="0">
                <a:solidFill>
                  <a:srgbClr val="FFECB4"/>
                </a:solidFill>
                <a:latin typeface="Optimistic" panose="020B0503020203020204" pitchFamily="34" charset="0"/>
                <a:cs typeface="Optimistic" panose="020B0503020203020204" pitchFamily="34" charset="0"/>
              </a:rPr>
              <a:t>?</a:t>
            </a:r>
          </a:p>
        </p:txBody>
      </p:sp>
      <p:sp>
        <p:nvSpPr>
          <p:cNvPr id="29" name="Rectangle 28">
            <a:extLst>
              <a:ext uri="{FF2B5EF4-FFF2-40B4-BE49-F238E27FC236}">
                <a16:creationId xmlns:a16="http://schemas.microsoft.com/office/drawing/2014/main" id="{660FBD2A-B61F-6A5F-EC7D-EA2CAA3F5C82}"/>
              </a:ext>
            </a:extLst>
          </p:cNvPr>
          <p:cNvSpPr/>
          <p:nvPr/>
        </p:nvSpPr>
        <p:spPr>
          <a:xfrm>
            <a:off x="7541623" y="11327150"/>
            <a:ext cx="5598936" cy="58455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E2789EE-004A-D0AC-1F95-92A811EE4C20}"/>
              </a:ext>
            </a:extLst>
          </p:cNvPr>
          <p:cNvSpPr txBox="1"/>
          <p:nvPr/>
        </p:nvSpPr>
        <p:spPr>
          <a:xfrm>
            <a:off x="6883181" y="11274978"/>
            <a:ext cx="6335514" cy="702115"/>
          </a:xfrm>
          <a:prstGeom prst="rect">
            <a:avLst/>
          </a:prstGeom>
          <a:noFill/>
        </p:spPr>
        <p:txBody>
          <a:bodyPr wrap="square" rtlCol="0">
            <a:spAutoFit/>
          </a:bodyPr>
          <a:lstStyle/>
          <a:p>
            <a:pPr marL="571500" indent="-571500">
              <a:lnSpc>
                <a:spcPts val="4900"/>
              </a:lnSpc>
              <a:buClr>
                <a:srgbClr val="FFECB4"/>
              </a:buClr>
              <a:buFont typeface="Arial" panose="020B0604020202020204" pitchFamily="34" charset="0"/>
              <a:buChar char="•"/>
            </a:pPr>
            <a:r>
              <a:rPr lang="en-US" sz="3600" dirty="0" err="1">
                <a:solidFill>
                  <a:srgbClr val="E79700"/>
                </a:solidFill>
                <a:latin typeface="Optimistic" panose="020B0503020203020204" pitchFamily="34" charset="0"/>
                <a:cs typeface="Optimistic" panose="020B0503020203020204" pitchFamily="34" charset="0"/>
              </a:rPr>
              <a:t>Lütfen</a:t>
            </a:r>
            <a:r>
              <a:rPr lang="en-US" sz="3600" dirty="0">
                <a:solidFill>
                  <a:srgbClr val="E79700"/>
                </a:solidFill>
                <a:latin typeface="Optimistic" panose="020B0503020203020204" pitchFamily="34" charset="0"/>
                <a:cs typeface="Optimistic" panose="020B0503020203020204" pitchFamily="34" charset="0"/>
              </a:rPr>
              <a:t> </a:t>
            </a:r>
            <a:r>
              <a:rPr lang="en-US" sz="3600" dirty="0" err="1">
                <a:solidFill>
                  <a:srgbClr val="E79700"/>
                </a:solidFill>
                <a:latin typeface="Optimistic" panose="020B0503020203020204" pitchFamily="34" charset="0"/>
                <a:cs typeface="Optimistic" panose="020B0503020203020204" pitchFamily="34" charset="0"/>
              </a:rPr>
              <a:t>nedenini</a:t>
            </a:r>
            <a:r>
              <a:rPr lang="en-US" sz="3600" dirty="0">
                <a:solidFill>
                  <a:srgbClr val="E79700"/>
                </a:solidFill>
                <a:latin typeface="Optimistic" panose="020B0503020203020204" pitchFamily="34" charset="0"/>
                <a:cs typeface="Optimistic" panose="020B0503020203020204" pitchFamily="34" charset="0"/>
              </a:rPr>
              <a:t> </a:t>
            </a:r>
            <a:r>
              <a:rPr lang="en-US" sz="3600" dirty="0" err="1">
                <a:solidFill>
                  <a:srgbClr val="E79700"/>
                </a:solidFill>
                <a:latin typeface="Optimistic" panose="020B0503020203020204" pitchFamily="34" charset="0"/>
                <a:cs typeface="Optimistic" panose="020B0503020203020204" pitchFamily="34" charset="0"/>
              </a:rPr>
              <a:t>açıklayın</a:t>
            </a:r>
            <a:r>
              <a:rPr lang="en-US" sz="3600" dirty="0">
                <a:solidFill>
                  <a:srgbClr val="E79700"/>
                </a:solidFill>
                <a:latin typeface="Optimistic" panose="020B0503020203020204" pitchFamily="34" charset="0"/>
                <a:cs typeface="Optimistic" panose="020B0503020203020204" pitchFamily="34" charset="0"/>
              </a:rPr>
              <a:t>.</a:t>
            </a:r>
          </a:p>
        </p:txBody>
      </p:sp>
      <p:sp>
        <p:nvSpPr>
          <p:cNvPr id="2" name="TextBox 1">
            <a:extLst>
              <a:ext uri="{FF2B5EF4-FFF2-40B4-BE49-F238E27FC236}">
                <a16:creationId xmlns:a16="http://schemas.microsoft.com/office/drawing/2014/main" id="{6336EC84-5B63-EAEA-13D0-33247F1C9C95}"/>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2</a:t>
            </a:r>
          </a:p>
        </p:txBody>
      </p:sp>
      <p:sp>
        <p:nvSpPr>
          <p:cNvPr id="4" name="TextBox 3">
            <a:extLst>
              <a:ext uri="{FF2B5EF4-FFF2-40B4-BE49-F238E27FC236}">
                <a16:creationId xmlns:a16="http://schemas.microsoft.com/office/drawing/2014/main" id="{8A8FAC16-B365-3A71-2F5F-DB91B1D598A4}"/>
              </a:ext>
            </a:extLst>
          </p:cNvPr>
          <p:cNvSpPr txBox="1"/>
          <p:nvPr/>
        </p:nvSpPr>
        <p:spPr>
          <a:xfrm>
            <a:off x="2719458" y="705723"/>
            <a:ext cx="1399742"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GİZLİLİK VE SİZ</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89"/>
        </a:solidFill>
        <a:effectLst/>
      </p:bgPr>
    </p:bg>
    <p:spTree>
      <p:nvGrpSpPr>
        <p:cNvPr id="1" name="Shape 234"/>
        <p:cNvGrpSpPr/>
        <p:nvPr/>
      </p:nvGrpSpPr>
      <p:grpSpPr>
        <a:xfrm>
          <a:off x="0" y="0"/>
          <a:ext cx="0" cy="0"/>
          <a:chOff x="0" y="0"/>
          <a:chExt cx="0" cy="0"/>
        </a:xfrm>
      </p:grpSpPr>
      <p:pic>
        <p:nvPicPr>
          <p:cNvPr id="5" name="Picture 4" descr="A yellow and white screen with a few dots and a dotted line&#10;&#10;AI-generated content may be incorrect.">
            <a:extLst>
              <a:ext uri="{FF2B5EF4-FFF2-40B4-BE49-F238E27FC236}">
                <a16:creationId xmlns:a16="http://schemas.microsoft.com/office/drawing/2014/main" id="{6F855A9E-1DD8-F50B-2E16-AD7B7F2CA73B}"/>
              </a:ext>
            </a:extLst>
          </p:cNvPr>
          <p:cNvPicPr>
            <a:picLocks noChangeAspect="1"/>
          </p:cNvPicPr>
          <p:nvPr/>
        </p:nvPicPr>
        <p:blipFill>
          <a:blip r:embed="rId3"/>
          <a:stretch>
            <a:fillRect/>
          </a:stretch>
        </p:blipFill>
        <p:spPr>
          <a:xfrm>
            <a:off x="6445940" y="0"/>
            <a:ext cx="17925360" cy="11871963"/>
          </a:xfrm>
          <a:prstGeom prst="rect">
            <a:avLst/>
          </a:prstGeom>
        </p:spPr>
      </p:pic>
      <p:sp>
        <p:nvSpPr>
          <p:cNvPr id="2" name="TextBox 1">
            <a:extLst>
              <a:ext uri="{FF2B5EF4-FFF2-40B4-BE49-F238E27FC236}">
                <a16:creationId xmlns:a16="http://schemas.microsoft.com/office/drawing/2014/main" id="{EDEF89D4-CAEF-54A9-3640-8B232008DD78}"/>
              </a:ext>
            </a:extLst>
          </p:cNvPr>
          <p:cNvSpPr txBox="1"/>
          <p:nvPr/>
        </p:nvSpPr>
        <p:spPr>
          <a:xfrm>
            <a:off x="841831" y="1127413"/>
            <a:ext cx="1369286" cy="477054"/>
          </a:xfrm>
          <a:prstGeom prst="rect">
            <a:avLst/>
          </a:prstGeom>
          <a:noFill/>
        </p:spPr>
        <p:txBody>
          <a:bodyPr wrap="none" rtlCol="0">
            <a:spAutoFit/>
          </a:bodyPr>
          <a:lstStyle/>
          <a:p>
            <a:r>
              <a:rPr lang="en-US" sz="2500" b="1" dirty="0">
                <a:solidFill>
                  <a:srgbClr val="D27500"/>
                </a:solidFill>
                <a:latin typeface="Optimistic Disp" panose="020B0603020203020204" pitchFamily="34" charset="0"/>
                <a:cs typeface="Optimistic Disp" panose="020B0603020203020204" pitchFamily="34" charset="0"/>
              </a:rPr>
              <a:t>DERS 3</a:t>
            </a:r>
          </a:p>
        </p:txBody>
      </p:sp>
      <p:sp>
        <p:nvSpPr>
          <p:cNvPr id="3" name="TextBox 2">
            <a:extLst>
              <a:ext uri="{FF2B5EF4-FFF2-40B4-BE49-F238E27FC236}">
                <a16:creationId xmlns:a16="http://schemas.microsoft.com/office/drawing/2014/main" id="{F000F973-91DD-4EE3-4307-DDAB301EBB87}"/>
              </a:ext>
            </a:extLst>
          </p:cNvPr>
          <p:cNvSpPr txBox="1"/>
          <p:nvPr/>
        </p:nvSpPr>
        <p:spPr>
          <a:xfrm>
            <a:off x="746296" y="1920455"/>
            <a:ext cx="3690434" cy="1277273"/>
          </a:xfrm>
          <a:prstGeom prst="rect">
            <a:avLst/>
          </a:prstGeom>
          <a:noFill/>
        </p:spPr>
        <p:txBody>
          <a:bodyPr wrap="none" rtlCol="0">
            <a:spAutoFit/>
          </a:bodyPr>
          <a:lstStyle/>
          <a:p>
            <a:r>
              <a:rPr lang="en-US" sz="7700" b="1" dirty="0" err="1">
                <a:solidFill>
                  <a:srgbClr val="D27500"/>
                </a:solidFill>
                <a:latin typeface="Optimistic SemiBold" panose="020B0503020203020204" pitchFamily="34" charset="0"/>
                <a:cs typeface="Optimistic SemiBold" panose="020B0503020203020204" pitchFamily="34" charset="0"/>
              </a:rPr>
              <a:t>Şifreler</a:t>
            </a:r>
            <a:endParaRPr lang="en-US" sz="7700" b="1" dirty="0">
              <a:solidFill>
                <a:srgbClr val="D27500"/>
              </a:solidFill>
              <a:latin typeface="Optimistic SemiBold" panose="020B0503020203020204" pitchFamily="34" charset="0"/>
              <a:cs typeface="Optimistic SemiBold" panose="020B0503020203020204" pitchFamily="34" charset="0"/>
            </a:endParaRPr>
          </a:p>
        </p:txBody>
      </p:sp>
      <p:sp>
        <p:nvSpPr>
          <p:cNvPr id="6" name="TextBox 5">
            <a:extLst>
              <a:ext uri="{FF2B5EF4-FFF2-40B4-BE49-F238E27FC236}">
                <a16:creationId xmlns:a16="http://schemas.microsoft.com/office/drawing/2014/main" id="{ABEF083B-A936-70C3-C035-ED5FB5A6B748}"/>
              </a:ext>
            </a:extLst>
          </p:cNvPr>
          <p:cNvSpPr txBox="1"/>
          <p:nvPr/>
        </p:nvSpPr>
        <p:spPr>
          <a:xfrm>
            <a:off x="9081174" y="11871963"/>
            <a:ext cx="13309700" cy="1019510"/>
          </a:xfrm>
          <a:prstGeom prst="rect">
            <a:avLst/>
          </a:prstGeom>
          <a:noFill/>
        </p:spPr>
        <p:txBody>
          <a:bodyPr wrap="square" rtlCol="0">
            <a:spAutoFit/>
          </a:bodyPr>
          <a:lstStyle/>
          <a:p>
            <a:pPr>
              <a:lnSpc>
                <a:spcPts val="1800"/>
              </a:lnSpc>
            </a:pPr>
            <a:r>
              <a:rPr lang="en-US" sz="1500" b="1" dirty="0">
                <a:solidFill>
                  <a:srgbClr val="AF4F00"/>
                </a:solidFill>
                <a:latin typeface="Optimistic SemiBold" panose="020B0503020203020204" pitchFamily="34" charset="0"/>
                <a:cs typeface="Optimistic SemiBold" panose="020B0503020203020204" pitchFamily="34" charset="0"/>
              </a:rPr>
              <a:t>Kaynak: Bu </a:t>
            </a:r>
            <a:r>
              <a:rPr lang="en-US" sz="1500" b="1" dirty="0" err="1">
                <a:solidFill>
                  <a:srgbClr val="AF4F00"/>
                </a:solidFill>
                <a:latin typeface="Optimistic SemiBold" panose="020B0503020203020204" pitchFamily="34" charset="0"/>
                <a:cs typeface="Optimistic SemiBold" panose="020B0503020203020204" pitchFamily="34" charset="0"/>
              </a:rPr>
              <a:t>içerik</a:t>
            </a:r>
            <a:r>
              <a:rPr lang="en-US" sz="1500" b="1" dirty="0">
                <a:solidFill>
                  <a:srgbClr val="AF4F00"/>
                </a:solidFill>
                <a:latin typeface="Optimistic SemiBold" panose="020B0503020203020204" pitchFamily="34" charset="0"/>
                <a:cs typeface="Optimistic SemiBold" panose="020B0503020203020204" pitchFamily="34" charset="0"/>
              </a:rPr>
              <a:t> Meta </a:t>
            </a:r>
            <a:r>
              <a:rPr lang="en-US" sz="1500" b="1" dirty="0" err="1">
                <a:solidFill>
                  <a:srgbClr val="AF4F00"/>
                </a:solidFill>
                <a:latin typeface="Optimistic SemiBold" panose="020B0503020203020204" pitchFamily="34" charset="0"/>
                <a:cs typeface="Optimistic SemiBold" panose="020B0503020203020204" pitchFamily="34" charset="0"/>
              </a:rPr>
              <a:t>tarafından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sunulmaktadır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şu</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anda</a:t>
            </a:r>
            <a:r>
              <a:rPr lang="en-US" sz="1500" b="1" dirty="0">
                <a:solidFill>
                  <a:srgbClr val="AF4F00"/>
                </a:solidFill>
                <a:latin typeface="Optimistic SemiBold" panose="020B0503020203020204" pitchFamily="34" charset="0"/>
                <a:cs typeface="Optimistic SemiBold" panose="020B0503020203020204" pitchFamily="34" charset="0"/>
              </a:rPr>
              <a:t> Harvard Üniversitesi Berkman Klein İnternet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Toplum</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Merkezi'ndeki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Gençlik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Medya </a:t>
            </a:r>
            <a:r>
              <a:rPr lang="en-US" sz="1500" b="1" dirty="0" err="1">
                <a:solidFill>
                  <a:srgbClr val="AF4F00"/>
                </a:solidFill>
                <a:latin typeface="Optimistic SemiBold" panose="020B0503020203020204" pitchFamily="34" charset="0"/>
                <a:cs typeface="Optimistic SemiBold" panose="020B0503020203020204" pitchFamily="34" charset="0"/>
              </a:rPr>
              <a:t>biriminden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alınan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öğrenimleri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içermektedir</a:t>
            </a:r>
            <a:r>
              <a:rPr lang="en-US" sz="1500" b="1" dirty="0">
                <a:solidFill>
                  <a:srgbClr val="AF4F00"/>
                </a:solidFill>
                <a:latin typeface="Optimistic SemiBold" panose="020B0503020203020204" pitchFamily="34" charset="0"/>
                <a:cs typeface="Optimistic SemiBold" panose="020B0503020203020204" pitchFamily="34" charset="0"/>
              </a:rPr>
              <a:t>. Creative Commons </a:t>
            </a:r>
            <a:r>
              <a:rPr lang="en-US" sz="1500" b="1" dirty="0" err="1">
                <a:solidFill>
                  <a:srgbClr val="AF4F00"/>
                </a:solidFill>
                <a:latin typeface="Optimistic SemiBold" panose="020B0503020203020204" pitchFamily="34" charset="0"/>
                <a:cs typeface="Optimistic SemiBold" panose="020B0503020203020204" pitchFamily="34" charset="0"/>
              </a:rPr>
              <a:t>Alıntı-BenzerPaylaşım</a:t>
            </a:r>
            <a:r>
              <a:rPr lang="en-US" sz="1500" b="1" dirty="0">
                <a:solidFill>
                  <a:srgbClr val="AF4F00"/>
                </a:solidFill>
                <a:latin typeface="Optimistic SemiBold" panose="020B0503020203020204" pitchFamily="34" charset="0"/>
                <a:cs typeface="Optimistic SemiBold" panose="020B0503020203020204" pitchFamily="34" charset="0"/>
              </a:rPr>
              <a:t> 4.0 </a:t>
            </a:r>
            <a:r>
              <a:rPr lang="en-US" sz="1500" b="1" dirty="0" err="1">
                <a:solidFill>
                  <a:srgbClr val="AF4F00"/>
                </a:solidFill>
                <a:latin typeface="Optimistic SemiBold" panose="020B0503020203020204" pitchFamily="34" charset="0"/>
                <a:cs typeface="Optimistic SemiBold" panose="020B0503020203020204" pitchFamily="34" charset="0"/>
              </a:rPr>
              <a:t>Uluslararası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lisansı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altında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sunulmaktadır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Orijinal</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kaynak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olarak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Gençlik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Medya'yı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belirttiğiniz</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lisansın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diğer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şartlarına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uyduğunuz</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sürece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ticari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veya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ticari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olmayan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kopyalama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türev</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çalışmalar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hazırlama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dahil</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olmak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üzere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bunlardan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yararlanabilirsiniz</a:t>
            </a:r>
            <a:r>
              <a:rPr lang="en-US" sz="1500" b="1" dirty="0">
                <a:solidFill>
                  <a:srgbClr val="AF4F00"/>
                </a:solidFill>
                <a:latin typeface="Optimistic SemiBold" panose="020B0503020203020204" pitchFamily="34" charset="0"/>
                <a:cs typeface="Optimistic SemiBold" panose="020B0503020203020204"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DC"/>
        </a:solidFill>
        <a:effectLst/>
      </p:bgPr>
    </p:bg>
    <p:spTree>
      <p:nvGrpSpPr>
        <p:cNvPr id="1" name="Shape 149"/>
        <p:cNvGrpSpPr/>
        <p:nvPr/>
      </p:nvGrpSpPr>
      <p:grpSpPr>
        <a:xfrm>
          <a:off x="0" y="0"/>
          <a:ext cx="0" cy="0"/>
          <a:chOff x="0" y="0"/>
          <a:chExt cx="0" cy="0"/>
        </a:xfrm>
      </p:grpSpPr>
      <p:pic>
        <p:nvPicPr>
          <p:cNvPr id="5" name="Picture 4" descr="A computer with a cross on it&#10;&#10;AI-generated content may be incorrect.">
            <a:extLst>
              <a:ext uri="{FF2B5EF4-FFF2-40B4-BE49-F238E27FC236}">
                <a16:creationId xmlns:a16="http://schemas.microsoft.com/office/drawing/2014/main" id="{413EFF12-8CB1-80DD-7C9C-F9869C48A554}"/>
              </a:ext>
            </a:extLst>
          </p:cNvPr>
          <p:cNvPicPr>
            <a:picLocks noChangeAspect="1"/>
          </p:cNvPicPr>
          <p:nvPr/>
        </p:nvPicPr>
        <p:blipFill>
          <a:blip r:embed="rId3"/>
          <a:stretch>
            <a:fillRect/>
          </a:stretch>
        </p:blipFill>
        <p:spPr>
          <a:xfrm>
            <a:off x="-1" y="0"/>
            <a:ext cx="24371301" cy="12007757"/>
          </a:xfrm>
          <a:prstGeom prst="rect">
            <a:avLst/>
          </a:prstGeom>
        </p:spPr>
      </p:pic>
      <p:sp>
        <p:nvSpPr>
          <p:cNvPr id="17" name="Rectangle 16">
            <a:extLst>
              <a:ext uri="{FF2B5EF4-FFF2-40B4-BE49-F238E27FC236}">
                <a16:creationId xmlns:a16="http://schemas.microsoft.com/office/drawing/2014/main" id="{D719D4FE-6C32-C9E2-4D5C-EE8434B02630}"/>
              </a:ext>
            </a:extLst>
          </p:cNvPr>
          <p:cNvSpPr/>
          <p:nvPr/>
        </p:nvSpPr>
        <p:spPr>
          <a:xfrm>
            <a:off x="2722511" y="12003783"/>
            <a:ext cx="4018531" cy="1275907"/>
          </a:xfrm>
          <a:prstGeom prst="rect">
            <a:avLst/>
          </a:prstGeom>
          <a:solidFill>
            <a:srgbClr val="FFF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BCFDBB-4F6D-7480-08BB-279E13E1AFF5}"/>
              </a:ext>
            </a:extLst>
          </p:cNvPr>
          <p:cNvSpPr txBox="1"/>
          <p:nvPr/>
        </p:nvSpPr>
        <p:spPr>
          <a:xfrm>
            <a:off x="841831" y="1127413"/>
            <a:ext cx="1327608" cy="477054"/>
          </a:xfrm>
          <a:prstGeom prst="rect">
            <a:avLst/>
          </a:prstGeom>
          <a:noFill/>
        </p:spPr>
        <p:txBody>
          <a:bodyPr wrap="none" rtlCol="0">
            <a:spAutoFit/>
          </a:bodyPr>
          <a:lstStyle/>
          <a:p>
            <a:r>
              <a:rPr lang="en-US" sz="2500" b="1" dirty="0">
                <a:solidFill>
                  <a:srgbClr val="E79700"/>
                </a:solidFill>
                <a:latin typeface="Optimistic Disp" panose="020B0603020203020204" pitchFamily="34" charset="0"/>
                <a:cs typeface="Optimistic Disp" panose="020B0603020203020204" pitchFamily="34" charset="0"/>
              </a:rPr>
              <a:t>DERS 1</a:t>
            </a:r>
          </a:p>
        </p:txBody>
      </p:sp>
      <p:sp>
        <p:nvSpPr>
          <p:cNvPr id="4" name="TextBox 3">
            <a:extLst>
              <a:ext uri="{FF2B5EF4-FFF2-40B4-BE49-F238E27FC236}">
                <a16:creationId xmlns:a16="http://schemas.microsoft.com/office/drawing/2014/main" id="{4F6B4B65-C583-8542-D982-B70559D95086}"/>
              </a:ext>
            </a:extLst>
          </p:cNvPr>
          <p:cNvSpPr txBox="1"/>
          <p:nvPr/>
        </p:nvSpPr>
        <p:spPr>
          <a:xfrm>
            <a:off x="746296" y="1920455"/>
            <a:ext cx="4160113" cy="2462213"/>
          </a:xfrm>
          <a:prstGeom prst="rect">
            <a:avLst/>
          </a:prstGeom>
          <a:noFill/>
        </p:spPr>
        <p:txBody>
          <a:bodyPr wrap="none" rtlCol="0">
            <a:spAutoFit/>
          </a:bodyPr>
          <a:lstStyle/>
          <a:p>
            <a:r>
              <a:rPr lang="en-US" sz="7700" b="1" dirty="0" err="1">
                <a:solidFill>
                  <a:srgbClr val="E79700"/>
                </a:solidFill>
                <a:latin typeface="Optimistic SemiBold" panose="020B0503020203020204" pitchFamily="34" charset="0"/>
                <a:cs typeface="Optimistic SemiBold" panose="020B0503020203020204" pitchFamily="34" charset="0"/>
              </a:rPr>
              <a:t>Gizliliğe</a:t>
            </a:r>
            <a:r>
              <a:rPr lang="en-US" sz="7700" b="1" dirty="0">
                <a:solidFill>
                  <a:srgbClr val="E79700"/>
                </a:solidFill>
                <a:latin typeface="Optimistic SemiBold" panose="020B0503020203020204" pitchFamily="34" charset="0"/>
                <a:cs typeface="Optimistic SemiBold" panose="020B0503020203020204" pitchFamily="34" charset="0"/>
              </a:rPr>
              <a:t> </a:t>
            </a:r>
          </a:p>
          <a:p>
            <a:r>
              <a:rPr lang="en-US" sz="7700" b="1" dirty="0" err="1">
                <a:solidFill>
                  <a:srgbClr val="E79700"/>
                </a:solidFill>
                <a:latin typeface="Optimistic SemiBold" panose="020B0503020203020204" pitchFamily="34" charset="0"/>
                <a:cs typeface="Optimistic SemiBold" panose="020B0503020203020204" pitchFamily="34" charset="0"/>
              </a:rPr>
              <a:t>Giriş</a:t>
            </a:r>
            <a:endParaRPr lang="en-US" sz="7700" b="1" dirty="0">
              <a:solidFill>
                <a:srgbClr val="E79700"/>
              </a:solidFill>
              <a:latin typeface="Optimistic SemiBold" panose="020B0503020203020204" pitchFamily="34" charset="0"/>
              <a:cs typeface="Optimistic SemiBold" panose="020B0503020203020204" pitchFamily="34" charset="0"/>
            </a:endParaRPr>
          </a:p>
        </p:txBody>
      </p:sp>
      <p:sp>
        <p:nvSpPr>
          <p:cNvPr id="7" name="TextBox 6">
            <a:extLst>
              <a:ext uri="{FF2B5EF4-FFF2-40B4-BE49-F238E27FC236}">
                <a16:creationId xmlns:a16="http://schemas.microsoft.com/office/drawing/2014/main" id="{8B8ADEC5-B24A-1853-17BB-0AA2F42C0924}"/>
              </a:ext>
            </a:extLst>
          </p:cNvPr>
          <p:cNvSpPr txBox="1"/>
          <p:nvPr/>
        </p:nvSpPr>
        <p:spPr>
          <a:xfrm>
            <a:off x="9105675" y="12003783"/>
            <a:ext cx="11681050" cy="1004121"/>
          </a:xfrm>
          <a:prstGeom prst="rect">
            <a:avLst/>
          </a:prstGeom>
          <a:noFill/>
        </p:spPr>
        <p:txBody>
          <a:bodyPr wrap="square" rtlCol="0">
            <a:spAutoFit/>
          </a:bodyPr>
          <a:lstStyle/>
          <a:p>
            <a:pPr>
              <a:lnSpc>
                <a:spcPts val="1800"/>
              </a:lnSpc>
            </a:pPr>
            <a:r>
              <a:rPr lang="en-US" sz="1200" b="1" dirty="0">
                <a:solidFill>
                  <a:srgbClr val="AF4F00"/>
                </a:solidFill>
                <a:latin typeface="Optimistic SemiBold" panose="020B0503020203020204" pitchFamily="34" charset="0"/>
                <a:cs typeface="Optimistic SemiBold" panose="020B0503020203020204" pitchFamily="34" charset="0"/>
              </a:rPr>
              <a:t>Kaynak: Bu </a:t>
            </a:r>
            <a:r>
              <a:rPr lang="en-US" sz="1200" b="1" dirty="0" err="1">
                <a:solidFill>
                  <a:srgbClr val="AF4F00"/>
                </a:solidFill>
                <a:latin typeface="Optimistic SemiBold" panose="020B0503020203020204" pitchFamily="34" charset="0"/>
                <a:cs typeface="Optimistic SemiBold" panose="020B0503020203020204" pitchFamily="34" charset="0"/>
              </a:rPr>
              <a:t>içerik</a:t>
            </a:r>
            <a:r>
              <a:rPr lang="en-US" sz="1200" b="1" dirty="0">
                <a:solidFill>
                  <a:srgbClr val="AF4F00"/>
                </a:solidFill>
                <a:latin typeface="Optimistic SemiBold" panose="020B0503020203020204" pitchFamily="34" charset="0"/>
                <a:cs typeface="Optimistic SemiBold" panose="020B0503020203020204" pitchFamily="34" charset="0"/>
              </a:rPr>
              <a:t> Meta </a:t>
            </a:r>
            <a:r>
              <a:rPr lang="en-US" sz="1200" b="1" dirty="0" err="1">
                <a:solidFill>
                  <a:srgbClr val="AF4F00"/>
                </a:solidFill>
                <a:latin typeface="Optimistic SemiBold" panose="020B0503020203020204" pitchFamily="34" charset="0"/>
                <a:cs typeface="Optimistic SemiBold" panose="020B0503020203020204" pitchFamily="34" charset="0"/>
              </a:rPr>
              <a:t>tarafından</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sunulmaktadır</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ve</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şu</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anda</a:t>
            </a:r>
            <a:r>
              <a:rPr lang="en-US" sz="1200" b="1" dirty="0">
                <a:solidFill>
                  <a:srgbClr val="AF4F00"/>
                </a:solidFill>
                <a:latin typeface="Optimistic SemiBold" panose="020B0503020203020204" pitchFamily="34" charset="0"/>
                <a:cs typeface="Optimistic SemiBold" panose="020B0503020203020204" pitchFamily="34" charset="0"/>
              </a:rPr>
              <a:t> Harvard Üniversitesi Berkman Klein İnternet </a:t>
            </a:r>
            <a:r>
              <a:rPr lang="en-US" sz="1200" b="1" dirty="0" err="1">
                <a:solidFill>
                  <a:srgbClr val="AF4F00"/>
                </a:solidFill>
                <a:latin typeface="Optimistic SemiBold" panose="020B0503020203020204" pitchFamily="34" charset="0"/>
                <a:cs typeface="Optimistic SemiBold" panose="020B0503020203020204" pitchFamily="34" charset="0"/>
              </a:rPr>
              <a:t>ve</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Toplum</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Merkezi'ndeki</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Gençlik</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ve</a:t>
            </a:r>
            <a:r>
              <a:rPr lang="en-US" sz="1200" b="1" dirty="0">
                <a:solidFill>
                  <a:srgbClr val="AF4F00"/>
                </a:solidFill>
                <a:latin typeface="Optimistic SemiBold" panose="020B0503020203020204" pitchFamily="34" charset="0"/>
                <a:cs typeface="Optimistic SemiBold" panose="020B0503020203020204" pitchFamily="34" charset="0"/>
              </a:rPr>
              <a:t> Medya </a:t>
            </a:r>
            <a:r>
              <a:rPr lang="en-US" sz="1200" b="1" dirty="0" err="1">
                <a:solidFill>
                  <a:srgbClr val="AF4F00"/>
                </a:solidFill>
                <a:latin typeface="Optimistic SemiBold" panose="020B0503020203020204" pitchFamily="34" charset="0"/>
                <a:cs typeface="Optimistic SemiBold" panose="020B0503020203020204" pitchFamily="34" charset="0"/>
              </a:rPr>
              <a:t>biriminden</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alınan</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öğrenimleri</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içermektedir</a:t>
            </a:r>
            <a:r>
              <a:rPr lang="en-US" sz="1200" b="1" dirty="0">
                <a:solidFill>
                  <a:srgbClr val="AF4F00"/>
                </a:solidFill>
                <a:latin typeface="Optimistic SemiBold" panose="020B0503020203020204" pitchFamily="34" charset="0"/>
                <a:cs typeface="Optimistic SemiBold" panose="020B0503020203020204" pitchFamily="34" charset="0"/>
              </a:rPr>
              <a:t>. Creative Commons </a:t>
            </a:r>
            <a:r>
              <a:rPr lang="en-US" sz="1200" b="1" dirty="0" err="1">
                <a:solidFill>
                  <a:srgbClr val="AF4F00"/>
                </a:solidFill>
                <a:latin typeface="Optimistic SemiBold" panose="020B0503020203020204" pitchFamily="34" charset="0"/>
                <a:cs typeface="Optimistic SemiBold" panose="020B0503020203020204" pitchFamily="34" charset="0"/>
              </a:rPr>
              <a:t>Alıntı-BenzerPaylaşım</a:t>
            </a:r>
            <a:r>
              <a:rPr lang="en-US" sz="1200" b="1" dirty="0">
                <a:solidFill>
                  <a:srgbClr val="AF4F00"/>
                </a:solidFill>
                <a:latin typeface="Optimistic SemiBold" panose="020B0503020203020204" pitchFamily="34" charset="0"/>
                <a:cs typeface="Optimistic SemiBold" panose="020B0503020203020204" pitchFamily="34" charset="0"/>
              </a:rPr>
              <a:t> 4.0 </a:t>
            </a:r>
            <a:r>
              <a:rPr lang="en-US" sz="1200" b="1" dirty="0" err="1">
                <a:solidFill>
                  <a:srgbClr val="AF4F00"/>
                </a:solidFill>
                <a:latin typeface="Optimistic SemiBold" panose="020B0503020203020204" pitchFamily="34" charset="0"/>
                <a:cs typeface="Optimistic SemiBold" panose="020B0503020203020204" pitchFamily="34" charset="0"/>
              </a:rPr>
              <a:t>Uluslararası</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lisansı</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altında</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sunulmaktadır</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Orijinal</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kaynak</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olarak</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Gençlik</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ve</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Medya'yı</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belirttiğiniz</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ve</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lisansın</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diğer</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şartlarına</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uyduğunuz</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sürece</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ticari</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veya</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ticari</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olmayan</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kopyalama</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ve</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türev</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çalışmalar</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hazırlama</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dahil</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olmak</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üzere</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bunlardan</a:t>
            </a:r>
            <a:r>
              <a:rPr lang="en-US" sz="1200" b="1" dirty="0">
                <a:solidFill>
                  <a:srgbClr val="AF4F00"/>
                </a:solidFill>
                <a:latin typeface="Optimistic SemiBold" panose="020B0503020203020204" pitchFamily="34" charset="0"/>
                <a:cs typeface="Optimistic SemiBold" panose="020B0503020203020204" pitchFamily="34" charset="0"/>
              </a:rPr>
              <a:t> </a:t>
            </a:r>
            <a:r>
              <a:rPr lang="en-US" sz="1200" b="1" dirty="0" err="1">
                <a:solidFill>
                  <a:srgbClr val="AF4F00"/>
                </a:solidFill>
                <a:latin typeface="Optimistic SemiBold" panose="020B0503020203020204" pitchFamily="34" charset="0"/>
                <a:cs typeface="Optimistic SemiBold" panose="020B0503020203020204" pitchFamily="34" charset="0"/>
              </a:rPr>
              <a:t>yararlanabilirsiniz</a:t>
            </a:r>
            <a:r>
              <a:rPr lang="en-US" sz="1200" b="1" dirty="0">
                <a:solidFill>
                  <a:srgbClr val="AF4F00"/>
                </a:solidFill>
                <a:latin typeface="Optimistic SemiBold" panose="020B0503020203020204" pitchFamily="34" charset="0"/>
                <a:cs typeface="Optimistic SemiBold" panose="020B0503020203020204" pitchFamily="34" charset="0"/>
              </a:rPr>
              <a:t>.   </a:t>
            </a:r>
          </a:p>
        </p:txBody>
      </p:sp>
      <p:sp>
        <p:nvSpPr>
          <p:cNvPr id="18" name="Google Shape;122;p13">
            <a:extLst>
              <a:ext uri="{FF2B5EF4-FFF2-40B4-BE49-F238E27FC236}">
                <a16:creationId xmlns:a16="http://schemas.microsoft.com/office/drawing/2014/main" id="{FECCCF05-4986-47DA-B386-ED40CF3F29B9}"/>
              </a:ext>
            </a:extLst>
          </p:cNvPr>
          <p:cNvSpPr txBox="1"/>
          <p:nvPr/>
        </p:nvSpPr>
        <p:spPr>
          <a:xfrm>
            <a:off x="2811463" y="12730922"/>
            <a:ext cx="3620868" cy="276982"/>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sz="1400" b="1" i="0" u="none" strike="noStrike" cap="none" dirty="0">
              <a:solidFill>
                <a:srgbClr val="000000"/>
              </a:solidFill>
              <a:latin typeface="Montserrat SemiBold"/>
              <a:ea typeface="Montserrat SemiBold"/>
              <a:cs typeface="Montserrat SemiBold"/>
              <a:sym typeface="Montserrat SemiBold"/>
            </a:endParaRPr>
          </a:p>
        </p:txBody>
      </p:sp>
      <p:sp>
        <p:nvSpPr>
          <p:cNvPr id="15" name="Rectangle 7">
            <a:extLst>
              <a:ext uri="{FF2B5EF4-FFF2-40B4-BE49-F238E27FC236}">
                <a16:creationId xmlns:a16="http://schemas.microsoft.com/office/drawing/2014/main" id="{21B9BF3A-2CF6-AD4C-F244-1B73639329A5}"/>
              </a:ext>
            </a:extLst>
          </p:cNvPr>
          <p:cNvSpPr>
            <a:spLocks noChangeArrowheads="1"/>
          </p:cNvSpPr>
          <p:nvPr/>
        </p:nvSpPr>
        <p:spPr bwMode="auto">
          <a:xfrm>
            <a:off x="8251825" y="7896225"/>
            <a:ext cx="10831513" cy="0"/>
          </a:xfrm>
          <a:prstGeom prst="rect">
            <a:avLst/>
          </a:prstGeom>
          <a:solidFill>
            <a:srgbClr val="EFEDE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1F1F1F"/>
                </a:solidFill>
                <a:effectLst/>
                <a:latin typeface="Roboto" panose="02000000000000000000"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8">
            <a:extLst>
              <a:ext uri="{FF2B5EF4-FFF2-40B4-BE49-F238E27FC236}">
                <a16:creationId xmlns:a16="http://schemas.microsoft.com/office/drawing/2014/main" id="{AD42AD6E-E207-56D0-76E8-BA123B34BA52}"/>
              </a:ext>
            </a:extLst>
          </p:cNvPr>
          <p:cNvSpPr>
            <a:spLocks noChangeArrowheads="1"/>
          </p:cNvSpPr>
          <p:nvPr/>
        </p:nvSpPr>
        <p:spPr bwMode="auto">
          <a:xfrm>
            <a:off x="8251825" y="7896225"/>
            <a:ext cx="243713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9" name="Rectangle 8">
            <a:extLst>
              <a:ext uri="{FF2B5EF4-FFF2-40B4-BE49-F238E27FC236}">
                <a16:creationId xmlns:a16="http://schemas.microsoft.com/office/drawing/2014/main" id="{EFFC470F-124A-FE7E-F64A-4401EE4F0265}"/>
              </a:ext>
            </a:extLst>
          </p:cNvPr>
          <p:cNvSpPr/>
          <p:nvPr/>
        </p:nvSpPr>
        <p:spPr>
          <a:xfrm>
            <a:off x="4888522" y="4362623"/>
            <a:ext cx="15146215" cy="5275077"/>
          </a:xfrm>
          <a:prstGeom prst="rect">
            <a:avLst/>
          </a:prstGeom>
          <a:solidFill>
            <a:srgbClr val="D27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2D4437-F7A2-E6D7-46CB-8B57EF048761}"/>
              </a:ext>
            </a:extLst>
          </p:cNvPr>
          <p:cNvSpPr/>
          <p:nvPr/>
        </p:nvSpPr>
        <p:spPr>
          <a:xfrm>
            <a:off x="4602182" y="3458309"/>
            <a:ext cx="15146215" cy="586526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EA7715F-17D1-0516-1C3B-FE871C63A6C8}"/>
              </a:ext>
            </a:extLst>
          </p:cNvPr>
          <p:cNvSpPr txBox="1"/>
          <p:nvPr/>
        </p:nvSpPr>
        <p:spPr>
          <a:xfrm>
            <a:off x="6367860" y="4566540"/>
            <a:ext cx="11635579" cy="2031325"/>
          </a:xfrm>
          <a:prstGeom prst="rect">
            <a:avLst/>
          </a:prstGeom>
          <a:noFill/>
        </p:spPr>
        <p:txBody>
          <a:bodyPr wrap="square" rtlCol="0">
            <a:spAutoFit/>
          </a:bodyPr>
          <a:lstStyle/>
          <a:p>
            <a:pPr algn="ctr"/>
            <a:r>
              <a:rPr lang="en-US" sz="6300" b="1" dirty="0">
                <a:solidFill>
                  <a:srgbClr val="D27500"/>
                </a:solidFill>
                <a:latin typeface="Optimistic SemiBold" panose="020B0503020203020204" pitchFamily="34" charset="0"/>
                <a:cs typeface="Optimistic SemiBold" panose="020B0503020203020204" pitchFamily="34" charset="0"/>
              </a:rPr>
              <a:t>Hadi Şifreler </a:t>
            </a:r>
          </a:p>
          <a:p>
            <a:pPr algn="ctr"/>
            <a:r>
              <a:rPr lang="en-US" sz="6300" b="1" dirty="0" err="1">
                <a:solidFill>
                  <a:srgbClr val="D27500"/>
                </a:solidFill>
                <a:latin typeface="Optimistic SemiBold" panose="020B0503020203020204" pitchFamily="34" charset="0"/>
                <a:cs typeface="Optimistic SemiBold" panose="020B0503020203020204" pitchFamily="34" charset="0"/>
              </a:rPr>
              <a:t>Hakkında</a:t>
            </a:r>
            <a:r>
              <a:rPr lang="en-US" sz="6300" b="1" dirty="0">
                <a:solidFill>
                  <a:srgbClr val="D27500"/>
                </a:solidFill>
                <a:latin typeface="Optimistic SemiBold" panose="020B0503020203020204" pitchFamily="34" charset="0"/>
                <a:cs typeface="Optimistic SemiBold" panose="020B0503020203020204" pitchFamily="34" charset="0"/>
              </a:rPr>
              <a:t> </a:t>
            </a:r>
            <a:r>
              <a:rPr lang="en-US" sz="6300" b="1" dirty="0" err="1">
                <a:solidFill>
                  <a:srgbClr val="D27500"/>
                </a:solidFill>
                <a:latin typeface="Optimistic SemiBold" panose="020B0503020203020204" pitchFamily="34" charset="0"/>
                <a:cs typeface="Optimistic SemiBold" panose="020B0503020203020204" pitchFamily="34" charset="0"/>
              </a:rPr>
              <a:t>Konuşalım</a:t>
            </a:r>
            <a:r>
              <a:rPr lang="en-US" sz="6300" b="1" dirty="0">
                <a:solidFill>
                  <a:srgbClr val="D27500"/>
                </a:solidFill>
                <a:latin typeface="Optimistic SemiBold" panose="020B0503020203020204" pitchFamily="34" charset="0"/>
                <a:cs typeface="Optimistic SemiBold" panose="020B0503020203020204" pitchFamily="34" charset="0"/>
              </a:rPr>
              <a:t>!</a:t>
            </a:r>
          </a:p>
        </p:txBody>
      </p:sp>
      <p:sp>
        <p:nvSpPr>
          <p:cNvPr id="12" name="TextBox 11">
            <a:extLst>
              <a:ext uri="{FF2B5EF4-FFF2-40B4-BE49-F238E27FC236}">
                <a16:creationId xmlns:a16="http://schemas.microsoft.com/office/drawing/2014/main" id="{C8DD6D72-2EDF-C219-D536-1E73BB5B8480}"/>
              </a:ext>
            </a:extLst>
          </p:cNvPr>
          <p:cNvSpPr txBox="1"/>
          <p:nvPr/>
        </p:nvSpPr>
        <p:spPr>
          <a:xfrm>
            <a:off x="5964989" y="7014247"/>
            <a:ext cx="12420600" cy="1177245"/>
          </a:xfrm>
          <a:prstGeom prst="rect">
            <a:avLst/>
          </a:prstGeom>
          <a:noFill/>
        </p:spPr>
        <p:txBody>
          <a:bodyPr wrap="square" rtlCol="0">
            <a:spAutoFit/>
          </a:bodyPr>
          <a:lstStyle/>
          <a:p>
            <a:pPr algn="ctr">
              <a:lnSpc>
                <a:spcPts val="4200"/>
              </a:lnSpc>
              <a:buClr>
                <a:srgbClr val="FFECB4"/>
              </a:buClr>
            </a:pPr>
            <a:r>
              <a:rPr lang="en-US" sz="3700" b="1" dirty="0" err="1">
                <a:solidFill>
                  <a:srgbClr val="D27500"/>
                </a:solidFill>
                <a:latin typeface="Optimistic SemiBold" panose="020B0503020203020204" pitchFamily="34" charset="0"/>
                <a:cs typeface="Optimistic SemiBold" panose="020B0503020203020204" pitchFamily="34" charset="0"/>
              </a:rPr>
              <a:t>Hatırlatma</a:t>
            </a:r>
            <a:r>
              <a:rPr lang="en-US" sz="3700" b="1" dirty="0">
                <a:solidFill>
                  <a:srgbClr val="D27500"/>
                </a:solidFill>
                <a:latin typeface="Optimistic SemiBold" panose="020B0503020203020204" pitchFamily="34" charset="0"/>
                <a:cs typeface="Optimistic SemiBold" panose="020B0503020203020204" pitchFamily="34" charset="0"/>
              </a:rPr>
              <a:t>: Bu </a:t>
            </a:r>
            <a:r>
              <a:rPr lang="en-US" sz="3700" b="1" dirty="0" err="1">
                <a:solidFill>
                  <a:srgbClr val="D27500"/>
                </a:solidFill>
                <a:latin typeface="Optimistic SemiBold" panose="020B0503020203020204" pitchFamily="34" charset="0"/>
                <a:cs typeface="Optimistic SemiBold" panose="020B0503020203020204" pitchFamily="34" charset="0"/>
              </a:rPr>
              <a:t>veya</a:t>
            </a:r>
            <a:r>
              <a:rPr lang="en-US" sz="3700" b="1" dirty="0">
                <a:solidFill>
                  <a:srgbClr val="D27500"/>
                </a:solidFill>
                <a:latin typeface="Optimistic SemiBold" panose="020B0503020203020204" pitchFamily="34" charset="0"/>
                <a:cs typeface="Optimistic SemiBold" panose="020B0503020203020204" pitchFamily="34" charset="0"/>
              </a:rPr>
              <a:t> </a:t>
            </a:r>
            <a:r>
              <a:rPr lang="en-US" sz="3700" b="1" dirty="0" err="1">
                <a:solidFill>
                  <a:srgbClr val="D27500"/>
                </a:solidFill>
                <a:latin typeface="Optimistic SemiBold" panose="020B0503020203020204" pitchFamily="34" charset="0"/>
                <a:cs typeface="Optimistic SemiBold" panose="020B0503020203020204" pitchFamily="34" charset="0"/>
              </a:rPr>
              <a:t>başka</a:t>
            </a:r>
            <a:r>
              <a:rPr lang="en-US" sz="3700" b="1" dirty="0">
                <a:solidFill>
                  <a:srgbClr val="D27500"/>
                </a:solidFill>
                <a:latin typeface="Optimistic SemiBold" panose="020B0503020203020204" pitchFamily="34" charset="0"/>
                <a:cs typeface="Optimistic SemiBold" panose="020B0503020203020204" pitchFamily="34" charset="0"/>
              </a:rPr>
              <a:t> </a:t>
            </a:r>
            <a:r>
              <a:rPr lang="en-US" sz="3700" b="1" dirty="0" err="1">
                <a:solidFill>
                  <a:srgbClr val="D27500"/>
                </a:solidFill>
                <a:latin typeface="Optimistic SemiBold" panose="020B0503020203020204" pitchFamily="34" charset="0"/>
                <a:cs typeface="Optimistic SemiBold" panose="020B0503020203020204" pitchFamily="34" charset="0"/>
              </a:rPr>
              <a:t>herhangi</a:t>
            </a:r>
            <a:r>
              <a:rPr lang="en-US" sz="3700" b="1" dirty="0">
                <a:solidFill>
                  <a:srgbClr val="D27500"/>
                </a:solidFill>
                <a:latin typeface="Optimistic SemiBold" panose="020B0503020203020204" pitchFamily="34" charset="0"/>
                <a:cs typeface="Optimistic SemiBold" panose="020B0503020203020204" pitchFamily="34" charset="0"/>
              </a:rPr>
              <a:t> </a:t>
            </a:r>
            <a:r>
              <a:rPr lang="en-US" sz="3700" b="1" dirty="0" err="1">
                <a:solidFill>
                  <a:srgbClr val="D27500"/>
                </a:solidFill>
                <a:latin typeface="Optimistic SemiBold" panose="020B0503020203020204" pitchFamily="34" charset="0"/>
                <a:cs typeface="Optimistic SemiBold" panose="020B0503020203020204" pitchFamily="34" charset="0"/>
              </a:rPr>
              <a:t>bir</a:t>
            </a:r>
            <a:r>
              <a:rPr lang="en-US" sz="3700" b="1" dirty="0">
                <a:solidFill>
                  <a:srgbClr val="D27500"/>
                </a:solidFill>
                <a:latin typeface="Optimistic SemiBold" panose="020B0503020203020204" pitchFamily="34" charset="0"/>
                <a:cs typeface="Optimistic SemiBold" panose="020B0503020203020204" pitchFamily="34" charset="0"/>
              </a:rPr>
              <a:t> </a:t>
            </a:r>
            <a:r>
              <a:rPr lang="en-US" sz="3700" b="1" dirty="0" err="1">
                <a:solidFill>
                  <a:srgbClr val="D27500"/>
                </a:solidFill>
                <a:latin typeface="Optimistic SemiBold" panose="020B0503020203020204" pitchFamily="34" charset="0"/>
                <a:cs typeface="Optimistic SemiBold" panose="020B0503020203020204" pitchFamily="34" charset="0"/>
              </a:rPr>
              <a:t>alıştırma</a:t>
            </a:r>
            <a:r>
              <a:rPr lang="en-US" sz="3700" b="1" dirty="0">
                <a:solidFill>
                  <a:srgbClr val="D27500"/>
                </a:solidFill>
                <a:latin typeface="Optimistic SemiBold" panose="020B0503020203020204" pitchFamily="34" charset="0"/>
                <a:cs typeface="Optimistic SemiBold" panose="020B0503020203020204" pitchFamily="34" charset="0"/>
              </a:rPr>
              <a:t> </a:t>
            </a:r>
            <a:r>
              <a:rPr lang="en-US" sz="3700" b="1" dirty="0" err="1">
                <a:solidFill>
                  <a:srgbClr val="D27500"/>
                </a:solidFill>
                <a:latin typeface="Optimistic SemiBold" panose="020B0503020203020204" pitchFamily="34" charset="0"/>
                <a:cs typeface="Optimistic SemiBold" panose="020B0503020203020204" pitchFamily="34" charset="0"/>
              </a:rPr>
              <a:t>sırasında</a:t>
            </a:r>
            <a:r>
              <a:rPr lang="en-US" sz="3700" b="1" dirty="0">
                <a:solidFill>
                  <a:srgbClr val="D27500"/>
                </a:solidFill>
                <a:latin typeface="Optimistic SemiBold" panose="020B0503020203020204" pitchFamily="34" charset="0"/>
                <a:cs typeface="Optimistic SemiBold" panose="020B0503020203020204" pitchFamily="34" charset="0"/>
              </a:rPr>
              <a:t> </a:t>
            </a:r>
            <a:r>
              <a:rPr lang="en-US" sz="3700" b="1" dirty="0" err="1">
                <a:solidFill>
                  <a:srgbClr val="D27500"/>
                </a:solidFill>
                <a:latin typeface="Optimistic SemiBold" panose="020B0503020203020204" pitchFamily="34" charset="0"/>
                <a:cs typeface="Optimistic SemiBold" panose="020B0503020203020204" pitchFamily="34" charset="0"/>
              </a:rPr>
              <a:t>gerçek</a:t>
            </a:r>
            <a:r>
              <a:rPr lang="en-US" sz="3700" b="1" dirty="0">
                <a:solidFill>
                  <a:srgbClr val="D27500"/>
                </a:solidFill>
                <a:latin typeface="Optimistic SemiBold" panose="020B0503020203020204" pitchFamily="34" charset="0"/>
                <a:cs typeface="Optimistic SemiBold" panose="020B0503020203020204" pitchFamily="34" charset="0"/>
              </a:rPr>
              <a:t> </a:t>
            </a:r>
            <a:r>
              <a:rPr lang="en-US" sz="3700" b="1" dirty="0" err="1">
                <a:solidFill>
                  <a:srgbClr val="D27500"/>
                </a:solidFill>
                <a:latin typeface="Optimistic SemiBold" panose="020B0503020203020204" pitchFamily="34" charset="0"/>
                <a:cs typeface="Optimistic SemiBold" panose="020B0503020203020204" pitchFamily="34" charset="0"/>
              </a:rPr>
              <a:t>şifrelerinizi</a:t>
            </a:r>
            <a:r>
              <a:rPr lang="en-US" sz="3700" b="1" dirty="0">
                <a:solidFill>
                  <a:srgbClr val="D27500"/>
                </a:solidFill>
                <a:latin typeface="Optimistic SemiBold" panose="020B0503020203020204" pitchFamily="34" charset="0"/>
                <a:cs typeface="Optimistic SemiBold" panose="020B0503020203020204" pitchFamily="34" charset="0"/>
              </a:rPr>
              <a:t> </a:t>
            </a:r>
            <a:r>
              <a:rPr lang="en-US" sz="3700" b="1" dirty="0" err="1">
                <a:solidFill>
                  <a:srgbClr val="D27500"/>
                </a:solidFill>
                <a:latin typeface="Optimistic SemiBold" panose="020B0503020203020204" pitchFamily="34" charset="0"/>
                <a:cs typeface="Optimistic SemiBold" panose="020B0503020203020204" pitchFamily="34" charset="0"/>
              </a:rPr>
              <a:t>paylaşmamanız</a:t>
            </a:r>
            <a:r>
              <a:rPr lang="en-US" sz="3700" b="1" dirty="0">
                <a:solidFill>
                  <a:srgbClr val="D27500"/>
                </a:solidFill>
                <a:latin typeface="Optimistic SemiBold" panose="020B0503020203020204" pitchFamily="34" charset="0"/>
                <a:cs typeface="Optimistic SemiBold" panose="020B0503020203020204" pitchFamily="34" charset="0"/>
              </a:rPr>
              <a:t> </a:t>
            </a:r>
            <a:r>
              <a:rPr lang="en-US" sz="3700" b="1" dirty="0" err="1">
                <a:solidFill>
                  <a:srgbClr val="D27500"/>
                </a:solidFill>
                <a:latin typeface="Optimistic SemiBold" panose="020B0503020203020204" pitchFamily="34" charset="0"/>
                <a:cs typeface="Optimistic SemiBold" panose="020B0503020203020204" pitchFamily="34" charset="0"/>
              </a:rPr>
              <a:t>önemlidir</a:t>
            </a:r>
            <a:r>
              <a:rPr lang="en-US" sz="3700" b="1" dirty="0">
                <a:solidFill>
                  <a:srgbClr val="D27500"/>
                </a:solidFill>
                <a:latin typeface="Optimistic SemiBold" panose="020B0503020203020204" pitchFamily="34" charset="0"/>
                <a:cs typeface="Optimistic SemiBold" panose="020B0503020203020204" pitchFamily="34" charset="0"/>
              </a:rPr>
              <a:t>.</a:t>
            </a:r>
          </a:p>
        </p:txBody>
      </p:sp>
      <p:sp>
        <p:nvSpPr>
          <p:cNvPr id="16" name="Oval 15">
            <a:extLst>
              <a:ext uri="{FF2B5EF4-FFF2-40B4-BE49-F238E27FC236}">
                <a16:creationId xmlns:a16="http://schemas.microsoft.com/office/drawing/2014/main" id="{F39D294F-1E8E-3C5F-A2FE-81DE66679113}"/>
              </a:ext>
            </a:extLst>
          </p:cNvPr>
          <p:cNvSpPr/>
          <p:nvPr/>
        </p:nvSpPr>
        <p:spPr>
          <a:xfrm>
            <a:off x="18104076" y="2084470"/>
            <a:ext cx="3595746" cy="3595746"/>
          </a:xfrm>
          <a:prstGeom prst="ellipse">
            <a:avLst/>
          </a:prstGeom>
          <a:solidFill>
            <a:srgbClr val="F5B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oogle Shape;2604;p96">
            <a:extLst>
              <a:ext uri="{FF2B5EF4-FFF2-40B4-BE49-F238E27FC236}">
                <a16:creationId xmlns:a16="http://schemas.microsoft.com/office/drawing/2014/main" id="{1456714E-CB23-8F51-72B0-97665F7E4793}"/>
              </a:ext>
            </a:extLst>
          </p:cNvPr>
          <p:cNvGrpSpPr/>
          <p:nvPr/>
        </p:nvGrpSpPr>
        <p:grpSpPr>
          <a:xfrm>
            <a:off x="18735628" y="3357618"/>
            <a:ext cx="2332643" cy="1040518"/>
            <a:chOff x="5770720" y="5716930"/>
            <a:chExt cx="678170" cy="302510"/>
          </a:xfrm>
          <a:solidFill>
            <a:srgbClr val="FFECB4"/>
          </a:solidFill>
        </p:grpSpPr>
        <p:sp>
          <p:nvSpPr>
            <p:cNvPr id="14" name="Google Shape;2605;p96">
              <a:extLst>
                <a:ext uri="{FF2B5EF4-FFF2-40B4-BE49-F238E27FC236}">
                  <a16:creationId xmlns:a16="http://schemas.microsoft.com/office/drawing/2014/main" id="{56DB92D2-2512-699E-3B48-B5B765FC5642}"/>
                </a:ext>
              </a:extLst>
            </p:cNvPr>
            <p:cNvSpPr/>
            <p:nvPr/>
          </p:nvSpPr>
          <p:spPr>
            <a:xfrm>
              <a:off x="5846690" y="5792850"/>
              <a:ext cx="121150" cy="121280"/>
            </a:xfrm>
            <a:custGeom>
              <a:avLst/>
              <a:gdLst/>
              <a:ahLst/>
              <a:cxnLst/>
              <a:rect l="l" t="t" r="r" b="b"/>
              <a:pathLst>
                <a:path w="12115" h="12128" extrusionOk="0">
                  <a:moveTo>
                    <a:pt x="2984" y="11937"/>
                  </a:moveTo>
                  <a:cubicBezTo>
                    <a:pt x="2793" y="12128"/>
                    <a:pt x="2489" y="12128"/>
                    <a:pt x="2311" y="11925"/>
                  </a:cubicBezTo>
                  <a:cubicBezTo>
                    <a:pt x="0" y="9258"/>
                    <a:pt x="101" y="5194"/>
                    <a:pt x="2641" y="2654"/>
                  </a:cubicBezTo>
                  <a:cubicBezTo>
                    <a:pt x="5181" y="101"/>
                    <a:pt x="9258" y="0"/>
                    <a:pt x="11925" y="2324"/>
                  </a:cubicBezTo>
                  <a:cubicBezTo>
                    <a:pt x="12115" y="2489"/>
                    <a:pt x="12115" y="2806"/>
                    <a:pt x="11937" y="2984"/>
                  </a:cubicBezTo>
                  <a:lnTo>
                    <a:pt x="10642" y="4279"/>
                  </a:lnTo>
                  <a:cubicBezTo>
                    <a:pt x="10464" y="4457"/>
                    <a:pt x="10198" y="4457"/>
                    <a:pt x="10007" y="4305"/>
                  </a:cubicBezTo>
                  <a:cubicBezTo>
                    <a:pt x="8420" y="3022"/>
                    <a:pt x="6070" y="3111"/>
                    <a:pt x="4584" y="4597"/>
                  </a:cubicBezTo>
                  <a:cubicBezTo>
                    <a:pt x="3111" y="6070"/>
                    <a:pt x="3009" y="8420"/>
                    <a:pt x="4305" y="10007"/>
                  </a:cubicBezTo>
                  <a:cubicBezTo>
                    <a:pt x="4457" y="10198"/>
                    <a:pt x="4457" y="10464"/>
                    <a:pt x="4292" y="106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2606;p96">
              <a:extLst>
                <a:ext uri="{FF2B5EF4-FFF2-40B4-BE49-F238E27FC236}">
                  <a16:creationId xmlns:a16="http://schemas.microsoft.com/office/drawing/2014/main" id="{1AE492B9-4C0A-E0B5-72C8-29C951341D1A}"/>
                </a:ext>
              </a:extLst>
            </p:cNvPr>
            <p:cNvSpPr/>
            <p:nvPr/>
          </p:nvSpPr>
          <p:spPr>
            <a:xfrm>
              <a:off x="5770720" y="5716930"/>
              <a:ext cx="678170" cy="302510"/>
            </a:xfrm>
            <a:custGeom>
              <a:avLst/>
              <a:gdLst/>
              <a:ahLst/>
              <a:cxnLst/>
              <a:rect l="l" t="t" r="r" b="b"/>
              <a:pathLst>
                <a:path w="67817" h="30251" extrusionOk="0">
                  <a:moveTo>
                    <a:pt x="14935" y="30251"/>
                  </a:moveTo>
                  <a:cubicBezTo>
                    <a:pt x="6705" y="30251"/>
                    <a:pt x="0" y="23507"/>
                    <a:pt x="0" y="15163"/>
                  </a:cubicBezTo>
                  <a:cubicBezTo>
                    <a:pt x="0" y="6794"/>
                    <a:pt x="6692" y="0"/>
                    <a:pt x="14922" y="0"/>
                  </a:cubicBezTo>
                  <a:cubicBezTo>
                    <a:pt x="20192" y="0"/>
                    <a:pt x="24993" y="2781"/>
                    <a:pt x="27685" y="7340"/>
                  </a:cubicBezTo>
                  <a:lnTo>
                    <a:pt x="59562" y="7340"/>
                  </a:lnTo>
                  <a:cubicBezTo>
                    <a:pt x="59905" y="7340"/>
                    <a:pt x="60248" y="7467"/>
                    <a:pt x="60502" y="7708"/>
                  </a:cubicBezTo>
                  <a:lnTo>
                    <a:pt x="67373" y="14147"/>
                  </a:lnTo>
                  <a:cubicBezTo>
                    <a:pt x="67652" y="14414"/>
                    <a:pt x="67817" y="14782"/>
                    <a:pt x="67817" y="15163"/>
                  </a:cubicBezTo>
                  <a:cubicBezTo>
                    <a:pt x="67817" y="15532"/>
                    <a:pt x="67652" y="15900"/>
                    <a:pt x="67373" y="16167"/>
                  </a:cubicBezTo>
                  <a:lnTo>
                    <a:pt x="60540" y="22555"/>
                  </a:lnTo>
                  <a:cubicBezTo>
                    <a:pt x="59994" y="23063"/>
                    <a:pt x="59143" y="23037"/>
                    <a:pt x="58623" y="22517"/>
                  </a:cubicBezTo>
                  <a:lnTo>
                    <a:pt x="55003" y="18923"/>
                  </a:lnTo>
                  <a:lnTo>
                    <a:pt x="51396" y="22517"/>
                  </a:lnTo>
                  <a:cubicBezTo>
                    <a:pt x="51130" y="22771"/>
                    <a:pt x="50787" y="22923"/>
                    <a:pt x="50418" y="22923"/>
                  </a:cubicBezTo>
                  <a:cubicBezTo>
                    <a:pt x="50050" y="22923"/>
                    <a:pt x="49695" y="22771"/>
                    <a:pt x="49441" y="22517"/>
                  </a:cubicBezTo>
                  <a:lnTo>
                    <a:pt x="45834" y="18935"/>
                  </a:lnTo>
                  <a:lnTo>
                    <a:pt x="42214" y="22517"/>
                  </a:lnTo>
                  <a:cubicBezTo>
                    <a:pt x="41960" y="22771"/>
                    <a:pt x="41617" y="22923"/>
                    <a:pt x="41249" y="22923"/>
                  </a:cubicBezTo>
                  <a:cubicBezTo>
                    <a:pt x="40881" y="22923"/>
                    <a:pt x="40538" y="22771"/>
                    <a:pt x="40284" y="22517"/>
                  </a:cubicBezTo>
                  <a:lnTo>
                    <a:pt x="36639" y="18948"/>
                  </a:lnTo>
                  <a:lnTo>
                    <a:pt x="33070" y="22517"/>
                  </a:lnTo>
                  <a:cubicBezTo>
                    <a:pt x="32816" y="22771"/>
                    <a:pt x="32461" y="22923"/>
                    <a:pt x="32092" y="22923"/>
                  </a:cubicBezTo>
                  <a:lnTo>
                    <a:pt x="27698" y="22923"/>
                  </a:lnTo>
                  <a:cubicBezTo>
                    <a:pt x="24993" y="27470"/>
                    <a:pt x="20205" y="30251"/>
                    <a:pt x="14935" y="30251"/>
                  </a:cubicBezTo>
                  <a:close/>
                  <a:moveTo>
                    <a:pt x="14922" y="2755"/>
                  </a:moveTo>
                  <a:cubicBezTo>
                    <a:pt x="8216" y="2755"/>
                    <a:pt x="2743" y="8318"/>
                    <a:pt x="2743" y="15163"/>
                  </a:cubicBezTo>
                  <a:cubicBezTo>
                    <a:pt x="2743" y="21996"/>
                    <a:pt x="8216" y="27508"/>
                    <a:pt x="14935" y="27508"/>
                  </a:cubicBezTo>
                  <a:cubicBezTo>
                    <a:pt x="19456" y="27508"/>
                    <a:pt x="23571" y="25031"/>
                    <a:pt x="25692" y="20954"/>
                  </a:cubicBezTo>
                  <a:cubicBezTo>
                    <a:pt x="25933" y="20497"/>
                    <a:pt x="26390" y="20167"/>
                    <a:pt x="26898" y="20167"/>
                  </a:cubicBezTo>
                  <a:lnTo>
                    <a:pt x="31534" y="20167"/>
                  </a:lnTo>
                  <a:lnTo>
                    <a:pt x="35648" y="16027"/>
                  </a:lnTo>
                  <a:cubicBezTo>
                    <a:pt x="35902" y="15760"/>
                    <a:pt x="36258" y="15620"/>
                    <a:pt x="36626" y="15620"/>
                  </a:cubicBezTo>
                  <a:cubicBezTo>
                    <a:pt x="37020" y="15620"/>
                    <a:pt x="37350" y="15760"/>
                    <a:pt x="37604" y="16014"/>
                  </a:cubicBezTo>
                  <a:lnTo>
                    <a:pt x="41236" y="19659"/>
                  </a:lnTo>
                  <a:lnTo>
                    <a:pt x="44856" y="16027"/>
                  </a:lnTo>
                  <a:cubicBezTo>
                    <a:pt x="45123" y="15760"/>
                    <a:pt x="45465" y="15620"/>
                    <a:pt x="45834" y="15620"/>
                  </a:cubicBezTo>
                  <a:cubicBezTo>
                    <a:pt x="46202" y="15620"/>
                    <a:pt x="46558" y="15760"/>
                    <a:pt x="46812" y="16027"/>
                  </a:cubicBezTo>
                  <a:lnTo>
                    <a:pt x="50418" y="19646"/>
                  </a:lnTo>
                  <a:lnTo>
                    <a:pt x="54025" y="16001"/>
                  </a:lnTo>
                  <a:cubicBezTo>
                    <a:pt x="54292" y="15748"/>
                    <a:pt x="54635" y="15608"/>
                    <a:pt x="55003" y="15608"/>
                  </a:cubicBezTo>
                  <a:cubicBezTo>
                    <a:pt x="55371" y="15608"/>
                    <a:pt x="55714" y="15748"/>
                    <a:pt x="55981" y="16001"/>
                  </a:cubicBezTo>
                  <a:lnTo>
                    <a:pt x="59626" y="19659"/>
                  </a:lnTo>
                  <a:lnTo>
                    <a:pt x="64427" y="15151"/>
                  </a:lnTo>
                  <a:lnTo>
                    <a:pt x="59016" y="10083"/>
                  </a:lnTo>
                  <a:lnTo>
                    <a:pt x="26885" y="10083"/>
                  </a:lnTo>
                  <a:cubicBezTo>
                    <a:pt x="26365" y="10083"/>
                    <a:pt x="25895" y="9804"/>
                    <a:pt x="25666" y="9347"/>
                  </a:cubicBezTo>
                  <a:cubicBezTo>
                    <a:pt x="23545" y="5270"/>
                    <a:pt x="19443" y="2755"/>
                    <a:pt x="14922"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4" name="TextBox 3">
            <a:extLst>
              <a:ext uri="{FF2B5EF4-FFF2-40B4-BE49-F238E27FC236}">
                <a16:creationId xmlns:a16="http://schemas.microsoft.com/office/drawing/2014/main" id="{A824331F-521E-CC3E-04D8-FC31FAA8C10C}"/>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3</a:t>
            </a:r>
          </a:p>
        </p:txBody>
      </p:sp>
      <p:sp>
        <p:nvSpPr>
          <p:cNvPr id="5" name="TextBox 4">
            <a:extLst>
              <a:ext uri="{FF2B5EF4-FFF2-40B4-BE49-F238E27FC236}">
                <a16:creationId xmlns:a16="http://schemas.microsoft.com/office/drawing/2014/main" id="{D8A6FED4-6C78-D0A6-ECA3-643AB9A25814}"/>
              </a:ext>
            </a:extLst>
          </p:cNvPr>
          <p:cNvSpPr txBox="1"/>
          <p:nvPr/>
        </p:nvSpPr>
        <p:spPr>
          <a:xfrm>
            <a:off x="2719458" y="705723"/>
            <a:ext cx="963725"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ŞİFRELER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Rectangle 9">
            <a:extLst>
              <a:ext uri="{FF2B5EF4-FFF2-40B4-BE49-F238E27FC236}">
                <a16:creationId xmlns:a16="http://schemas.microsoft.com/office/drawing/2014/main" id="{843DF4D2-8F90-2E0C-4869-DCDF856228B2}"/>
              </a:ext>
            </a:extLst>
          </p:cNvPr>
          <p:cNvSpPr/>
          <p:nvPr/>
        </p:nvSpPr>
        <p:spPr>
          <a:xfrm>
            <a:off x="0" y="0"/>
            <a:ext cx="24371300" cy="685800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29DB7A3-D087-CED3-3918-36AD27BF4455}"/>
              </a:ext>
            </a:extLst>
          </p:cNvPr>
          <p:cNvSpPr txBox="1"/>
          <p:nvPr/>
        </p:nvSpPr>
        <p:spPr>
          <a:xfrm>
            <a:off x="6367860" y="1899540"/>
            <a:ext cx="11635579" cy="1292662"/>
          </a:xfrm>
          <a:prstGeom prst="rect">
            <a:avLst/>
          </a:prstGeom>
          <a:noFill/>
        </p:spPr>
        <p:txBody>
          <a:bodyPr wrap="square" rtlCol="0">
            <a:spAutoFit/>
          </a:bodyPr>
          <a:lstStyle/>
          <a:p>
            <a:pPr algn="ctr"/>
            <a:r>
              <a:rPr lang="en-US" sz="7600" b="1" dirty="0" err="1">
                <a:solidFill>
                  <a:srgbClr val="E79700"/>
                </a:solidFill>
                <a:latin typeface="Optimistic SemiBold" panose="020B0503020203020204" pitchFamily="34" charset="0"/>
                <a:cs typeface="Optimistic SemiBold" panose="020B0503020203020204" pitchFamily="34" charset="0"/>
              </a:rPr>
              <a:t>Sınıf</a:t>
            </a:r>
            <a:r>
              <a:rPr lang="en-US" sz="7600" b="1" dirty="0">
                <a:solidFill>
                  <a:srgbClr val="E79700"/>
                </a:solidFill>
                <a:latin typeface="Optimistic SemiBold" panose="020B0503020203020204" pitchFamily="34" charset="0"/>
                <a:cs typeface="Optimistic SemiBold" panose="020B0503020203020204" pitchFamily="34" charset="0"/>
              </a:rPr>
              <a:t> </a:t>
            </a:r>
            <a:r>
              <a:rPr lang="en-US" sz="7600" b="1" dirty="0" err="1">
                <a:solidFill>
                  <a:srgbClr val="E79700"/>
                </a:solidFill>
                <a:latin typeface="Optimistic SemiBold" panose="020B0503020203020204" pitchFamily="34" charset="0"/>
                <a:cs typeface="Optimistic SemiBold" panose="020B0503020203020204" pitchFamily="34" charset="0"/>
              </a:rPr>
              <a:t>Etkileşimi</a:t>
            </a:r>
            <a:endParaRPr lang="en-US" sz="7600" b="1" dirty="0">
              <a:solidFill>
                <a:srgbClr val="E79700"/>
              </a:solidFill>
              <a:latin typeface="Optimistic SemiBold" panose="020B0503020203020204" pitchFamily="34" charset="0"/>
              <a:cs typeface="Optimistic SemiBold" panose="020B0503020203020204" pitchFamily="34" charset="0"/>
            </a:endParaRPr>
          </a:p>
        </p:txBody>
      </p:sp>
      <p:sp>
        <p:nvSpPr>
          <p:cNvPr id="14" name="Rounded Rectangle 13">
            <a:extLst>
              <a:ext uri="{FF2B5EF4-FFF2-40B4-BE49-F238E27FC236}">
                <a16:creationId xmlns:a16="http://schemas.microsoft.com/office/drawing/2014/main" id="{A3737268-A92D-E9E6-3619-416F012E0153}"/>
              </a:ext>
            </a:extLst>
          </p:cNvPr>
          <p:cNvSpPr/>
          <p:nvPr/>
        </p:nvSpPr>
        <p:spPr>
          <a:xfrm>
            <a:off x="2237237" y="4668987"/>
            <a:ext cx="9255071" cy="4720257"/>
          </a:xfrm>
          <a:prstGeom prst="roundRect">
            <a:avLst>
              <a:gd name="adj" fmla="val 50000"/>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3BE9966-8E47-33B7-4F65-5DDC25A74133}"/>
              </a:ext>
            </a:extLst>
          </p:cNvPr>
          <p:cNvSpPr/>
          <p:nvPr/>
        </p:nvSpPr>
        <p:spPr>
          <a:xfrm>
            <a:off x="2022529" y="4470451"/>
            <a:ext cx="9255071" cy="4720257"/>
          </a:xfrm>
          <a:prstGeom prst="roundRect">
            <a:avLst>
              <a:gd name="adj" fmla="val 50000"/>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4D48B5-2BCE-A864-6339-E55831537891}"/>
              </a:ext>
            </a:extLst>
          </p:cNvPr>
          <p:cNvSpPr txBox="1"/>
          <p:nvPr/>
        </p:nvSpPr>
        <p:spPr>
          <a:xfrm>
            <a:off x="3042502" y="5369686"/>
            <a:ext cx="7215124" cy="3318857"/>
          </a:xfrm>
          <a:prstGeom prst="rect">
            <a:avLst/>
          </a:prstGeom>
          <a:noFill/>
        </p:spPr>
        <p:txBody>
          <a:bodyPr wrap="square" rtlCol="0">
            <a:spAutoFit/>
          </a:bodyPr>
          <a:lstStyle/>
          <a:p>
            <a:pPr algn="ctr">
              <a:lnSpc>
                <a:spcPts val="5000"/>
              </a:lnSpc>
              <a:buClr>
                <a:srgbClr val="FFECB4"/>
              </a:buClr>
            </a:pPr>
            <a:r>
              <a:rPr lang="en-US" sz="4700" b="1" dirty="0" err="1">
                <a:solidFill>
                  <a:srgbClr val="FFF8DD"/>
                </a:solidFill>
                <a:latin typeface="Optimistic SemiBold" panose="020B0503020203020204" pitchFamily="34" charset="0"/>
                <a:cs typeface="Optimistic SemiBold" panose="020B0503020203020204" pitchFamily="34" charset="0"/>
              </a:rPr>
              <a:t>Sorun</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çıkarmak</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isteyen</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biri</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en</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sevdiğiniz</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sosyal</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medya</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platformunun</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şifresini</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öğrenseydi</a:t>
            </a:r>
            <a:r>
              <a:rPr lang="en-US" sz="4700" b="1" dirty="0">
                <a:solidFill>
                  <a:srgbClr val="FFF8DD"/>
                </a:solidFill>
                <a:latin typeface="Optimistic SemiBold" panose="020B0503020203020204" pitchFamily="34" charset="0"/>
                <a:cs typeface="Optimistic SemiBold" panose="020B0503020203020204" pitchFamily="34" charset="0"/>
              </a:rPr>
              <a:t> </a:t>
            </a:r>
          </a:p>
          <a:p>
            <a:pPr algn="ctr">
              <a:lnSpc>
                <a:spcPts val="5000"/>
              </a:lnSpc>
              <a:buClr>
                <a:srgbClr val="FFECB4"/>
              </a:buClr>
            </a:pPr>
            <a:r>
              <a:rPr lang="en-US" sz="4700" b="1" dirty="0">
                <a:solidFill>
                  <a:srgbClr val="FFF8DD"/>
                </a:solidFill>
                <a:latin typeface="Optimistic SemiBold" panose="020B0503020203020204" pitchFamily="34" charset="0"/>
                <a:cs typeface="Optimistic SemiBold" panose="020B0503020203020204" pitchFamily="34" charset="0"/>
              </a:rPr>
              <a:t>ne </a:t>
            </a:r>
            <a:r>
              <a:rPr lang="en-US" sz="4700" b="1" dirty="0" err="1">
                <a:solidFill>
                  <a:srgbClr val="FFF8DD"/>
                </a:solidFill>
                <a:latin typeface="Optimistic SemiBold" panose="020B0503020203020204" pitchFamily="34" charset="0"/>
                <a:cs typeface="Optimistic SemiBold" panose="020B0503020203020204" pitchFamily="34" charset="0"/>
              </a:rPr>
              <a:t>olurdu</a:t>
            </a:r>
            <a:r>
              <a:rPr lang="en-US" sz="4700" b="1" dirty="0">
                <a:solidFill>
                  <a:srgbClr val="FFF8DD"/>
                </a:solidFill>
                <a:latin typeface="Optimistic SemiBold" panose="020B0503020203020204" pitchFamily="34" charset="0"/>
                <a:cs typeface="Optimistic SemiBold" panose="020B0503020203020204" pitchFamily="34" charset="0"/>
              </a:rPr>
              <a:t>?</a:t>
            </a:r>
          </a:p>
        </p:txBody>
      </p:sp>
      <p:sp>
        <p:nvSpPr>
          <p:cNvPr id="15" name="Rounded Rectangle 14">
            <a:extLst>
              <a:ext uri="{FF2B5EF4-FFF2-40B4-BE49-F238E27FC236}">
                <a16:creationId xmlns:a16="http://schemas.microsoft.com/office/drawing/2014/main" id="{CDA47D17-2B21-B35A-C8C3-EF4A61D3D3BB}"/>
              </a:ext>
            </a:extLst>
          </p:cNvPr>
          <p:cNvSpPr/>
          <p:nvPr/>
        </p:nvSpPr>
        <p:spPr>
          <a:xfrm>
            <a:off x="13196914" y="4668987"/>
            <a:ext cx="9255071" cy="4720257"/>
          </a:xfrm>
          <a:prstGeom prst="roundRect">
            <a:avLst>
              <a:gd name="adj" fmla="val 50000"/>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D188123-6D8E-7D3F-22E6-EB68D4866EDF}"/>
              </a:ext>
            </a:extLst>
          </p:cNvPr>
          <p:cNvSpPr/>
          <p:nvPr/>
        </p:nvSpPr>
        <p:spPr>
          <a:xfrm>
            <a:off x="12982206" y="4470451"/>
            <a:ext cx="9255071" cy="4720257"/>
          </a:xfrm>
          <a:prstGeom prst="roundRect">
            <a:avLst>
              <a:gd name="adj" fmla="val 50000"/>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870AD9-8D86-3ACA-175B-0CC228C5791E}"/>
              </a:ext>
            </a:extLst>
          </p:cNvPr>
          <p:cNvSpPr txBox="1"/>
          <p:nvPr/>
        </p:nvSpPr>
        <p:spPr>
          <a:xfrm>
            <a:off x="13729545" y="5267583"/>
            <a:ext cx="7825012" cy="3318857"/>
          </a:xfrm>
          <a:prstGeom prst="rect">
            <a:avLst/>
          </a:prstGeom>
          <a:noFill/>
        </p:spPr>
        <p:txBody>
          <a:bodyPr wrap="square" rtlCol="0">
            <a:spAutoFit/>
          </a:bodyPr>
          <a:lstStyle/>
          <a:p>
            <a:pPr algn="ctr">
              <a:lnSpc>
                <a:spcPts val="5000"/>
              </a:lnSpc>
              <a:buClr>
                <a:srgbClr val="FFECB4"/>
              </a:buClr>
            </a:pPr>
            <a:r>
              <a:rPr lang="en-US" sz="4700" b="1" dirty="0">
                <a:solidFill>
                  <a:srgbClr val="FFF8DD"/>
                </a:solidFill>
                <a:latin typeface="Optimistic SemiBold" panose="020B0503020203020204" pitchFamily="34" charset="0"/>
                <a:cs typeface="Optimistic SemiBold" panose="020B0503020203020204" pitchFamily="34" charset="0"/>
              </a:rPr>
              <a:t>Bir </a:t>
            </a:r>
            <a:r>
              <a:rPr lang="en-US" sz="4700" b="1" dirty="0" err="1">
                <a:solidFill>
                  <a:srgbClr val="FFF8DD"/>
                </a:solidFill>
                <a:latin typeface="Optimistic SemiBold" panose="020B0503020203020204" pitchFamily="34" charset="0"/>
                <a:cs typeface="Optimistic SemiBold" panose="020B0503020203020204" pitchFamily="34" charset="0"/>
              </a:rPr>
              <a:t>bilgisayar</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korsanı</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ebeveyninizin</a:t>
            </a:r>
            <a:r>
              <a:rPr lang="en-US" sz="4700" b="1" dirty="0">
                <a:solidFill>
                  <a:srgbClr val="FFF8DD"/>
                </a:solidFill>
                <a:latin typeface="Optimistic SemiBold" panose="020B0503020203020204" pitchFamily="34" charset="0"/>
                <a:cs typeface="Optimistic SemiBold" panose="020B0503020203020204" pitchFamily="34" charset="0"/>
              </a:rPr>
              <a:t>/</a:t>
            </a:r>
            <a:r>
              <a:rPr lang="en-US" sz="4700" b="1" dirty="0" err="1">
                <a:solidFill>
                  <a:srgbClr val="FFF8DD"/>
                </a:solidFill>
                <a:latin typeface="Optimistic SemiBold" panose="020B0503020203020204" pitchFamily="34" charset="0"/>
                <a:cs typeface="Optimistic SemiBold" panose="020B0503020203020204" pitchFamily="34" charset="0"/>
              </a:rPr>
              <a:t>vasinizin</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çevrim</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içi</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bankacılık</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hesabının</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şifresini</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öğrenseydi</a:t>
            </a:r>
            <a:r>
              <a:rPr lang="en-US" sz="4700" b="1" dirty="0">
                <a:solidFill>
                  <a:srgbClr val="FFF8DD"/>
                </a:solidFill>
                <a:latin typeface="Optimistic SemiBold" panose="020B0503020203020204" pitchFamily="34" charset="0"/>
                <a:cs typeface="Optimistic SemiBold" panose="020B0503020203020204" pitchFamily="34" charset="0"/>
              </a:rPr>
              <a:t> ne </a:t>
            </a:r>
            <a:r>
              <a:rPr lang="en-US" sz="4700" b="1" dirty="0" err="1">
                <a:solidFill>
                  <a:srgbClr val="FFF8DD"/>
                </a:solidFill>
                <a:latin typeface="Optimistic SemiBold" panose="020B0503020203020204" pitchFamily="34" charset="0"/>
                <a:cs typeface="Optimistic SemiBold" panose="020B0503020203020204" pitchFamily="34" charset="0"/>
              </a:rPr>
              <a:t>olurdu</a:t>
            </a:r>
            <a:r>
              <a:rPr lang="en-US" sz="4700" b="1" dirty="0">
                <a:solidFill>
                  <a:srgbClr val="FFF8DD"/>
                </a:solidFill>
                <a:latin typeface="Optimistic SemiBold" panose="020B0503020203020204" pitchFamily="34" charset="0"/>
                <a:cs typeface="Optimistic SemiBold" panose="020B0503020203020204" pitchFamily="34" charset="0"/>
              </a:rPr>
              <a:t>?</a:t>
            </a:r>
          </a:p>
        </p:txBody>
      </p:sp>
      <p:sp>
        <p:nvSpPr>
          <p:cNvPr id="3" name="TextBox 2">
            <a:extLst>
              <a:ext uri="{FF2B5EF4-FFF2-40B4-BE49-F238E27FC236}">
                <a16:creationId xmlns:a16="http://schemas.microsoft.com/office/drawing/2014/main" id="{A215710A-8D25-A2B6-681E-DC6B797E2C30}"/>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3</a:t>
            </a:r>
          </a:p>
        </p:txBody>
      </p:sp>
      <p:sp>
        <p:nvSpPr>
          <p:cNvPr id="6" name="TextBox 5">
            <a:extLst>
              <a:ext uri="{FF2B5EF4-FFF2-40B4-BE49-F238E27FC236}">
                <a16:creationId xmlns:a16="http://schemas.microsoft.com/office/drawing/2014/main" id="{82D622F5-D9F0-D53B-12AD-560D301B6524}"/>
              </a:ext>
            </a:extLst>
          </p:cNvPr>
          <p:cNvSpPr txBox="1"/>
          <p:nvPr/>
        </p:nvSpPr>
        <p:spPr>
          <a:xfrm>
            <a:off x="2719458" y="705723"/>
            <a:ext cx="963725"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ŞİFRELER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13" name="Group 12">
            <a:extLst>
              <a:ext uri="{FF2B5EF4-FFF2-40B4-BE49-F238E27FC236}">
                <a16:creationId xmlns:a16="http://schemas.microsoft.com/office/drawing/2014/main" id="{00DA9BCA-6B7A-6FEF-E42A-EA33FD8E291E}"/>
              </a:ext>
            </a:extLst>
          </p:cNvPr>
          <p:cNvGrpSpPr/>
          <p:nvPr/>
        </p:nvGrpSpPr>
        <p:grpSpPr>
          <a:xfrm>
            <a:off x="5366624" y="3548991"/>
            <a:ext cx="14047170" cy="7781846"/>
            <a:chOff x="11458154" y="1571624"/>
            <a:chExt cx="14047170" cy="7781846"/>
          </a:xfrm>
          <a:solidFill>
            <a:srgbClr val="FFDE89"/>
          </a:solidFill>
        </p:grpSpPr>
        <p:sp>
          <p:nvSpPr>
            <p:cNvPr id="14" name="Rectangle 13">
              <a:extLst>
                <a:ext uri="{FF2B5EF4-FFF2-40B4-BE49-F238E27FC236}">
                  <a16:creationId xmlns:a16="http://schemas.microsoft.com/office/drawing/2014/main" id="{47D02993-93FA-3791-3302-944CE886C128}"/>
                </a:ext>
              </a:extLst>
            </p:cNvPr>
            <p:cNvSpPr/>
            <p:nvPr/>
          </p:nvSpPr>
          <p:spPr>
            <a:xfrm>
              <a:off x="11458154" y="1571624"/>
              <a:ext cx="14047170" cy="652027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14">
              <a:extLst>
                <a:ext uri="{FF2B5EF4-FFF2-40B4-BE49-F238E27FC236}">
                  <a16:creationId xmlns:a16="http://schemas.microsoft.com/office/drawing/2014/main" id="{7694EA3E-5C04-91CA-8D2B-00BE6F322497}"/>
                </a:ext>
              </a:extLst>
            </p:cNvPr>
            <p:cNvSpPr/>
            <p:nvPr/>
          </p:nvSpPr>
          <p:spPr>
            <a:xfrm rot="16019356" flipH="1">
              <a:off x="23259184" y="7993625"/>
              <a:ext cx="1359808" cy="1359882"/>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39BB4EDE-90F4-D484-8DE5-A027D721A5B6}"/>
              </a:ext>
            </a:extLst>
          </p:cNvPr>
          <p:cNvGrpSpPr/>
          <p:nvPr/>
        </p:nvGrpSpPr>
        <p:grpSpPr>
          <a:xfrm>
            <a:off x="5016429" y="3257161"/>
            <a:ext cx="14047170" cy="7781846"/>
            <a:chOff x="11458154" y="1571624"/>
            <a:chExt cx="14047170" cy="7781846"/>
          </a:xfrm>
          <a:solidFill>
            <a:srgbClr val="F5B500"/>
          </a:solidFill>
        </p:grpSpPr>
        <p:sp>
          <p:nvSpPr>
            <p:cNvPr id="9" name="Rectangle 8">
              <a:extLst>
                <a:ext uri="{FF2B5EF4-FFF2-40B4-BE49-F238E27FC236}">
                  <a16:creationId xmlns:a16="http://schemas.microsoft.com/office/drawing/2014/main" id="{D95385E0-1691-2579-4389-670EF26EE7E3}"/>
                </a:ext>
              </a:extLst>
            </p:cNvPr>
            <p:cNvSpPr/>
            <p:nvPr/>
          </p:nvSpPr>
          <p:spPr>
            <a:xfrm>
              <a:off x="11458154" y="1571624"/>
              <a:ext cx="14047170" cy="652027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2168C01B-A3CE-C4FF-F19E-7900A8B805F0}"/>
                </a:ext>
              </a:extLst>
            </p:cNvPr>
            <p:cNvSpPr/>
            <p:nvPr/>
          </p:nvSpPr>
          <p:spPr>
            <a:xfrm rot="16019356" flipH="1">
              <a:off x="23259184" y="7993625"/>
              <a:ext cx="1359808" cy="1359882"/>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ADB5F8DF-83F9-36FA-B6E0-BC8404975677}"/>
              </a:ext>
            </a:extLst>
          </p:cNvPr>
          <p:cNvSpPr txBox="1"/>
          <p:nvPr/>
        </p:nvSpPr>
        <p:spPr>
          <a:xfrm>
            <a:off x="5841451" y="5034424"/>
            <a:ext cx="12397126" cy="3647152"/>
          </a:xfrm>
          <a:prstGeom prst="rect">
            <a:avLst/>
          </a:prstGeom>
          <a:noFill/>
        </p:spPr>
        <p:txBody>
          <a:bodyPr wrap="square" rtlCol="0">
            <a:spAutoFit/>
          </a:bodyPr>
          <a:lstStyle/>
          <a:p>
            <a:pPr algn="ctr"/>
            <a:r>
              <a:rPr lang="en-US" sz="7700" b="1" dirty="0">
                <a:solidFill>
                  <a:srgbClr val="FFF8DD"/>
                </a:solidFill>
                <a:latin typeface="Optimistic SemiBold" panose="020B0503020203020204" pitchFamily="34" charset="0"/>
                <a:cs typeface="Optimistic SemiBold" panose="020B0503020203020204" pitchFamily="34" charset="0"/>
              </a:rPr>
              <a:t>Bir Bilgisayar Korsanı Özel Bir Şifreyi Nasıl Öğrenebilir?</a:t>
            </a:r>
          </a:p>
        </p:txBody>
      </p:sp>
      <p:sp>
        <p:nvSpPr>
          <p:cNvPr id="4" name="TextBox 3">
            <a:extLst>
              <a:ext uri="{FF2B5EF4-FFF2-40B4-BE49-F238E27FC236}">
                <a16:creationId xmlns:a16="http://schemas.microsoft.com/office/drawing/2014/main" id="{E90780AF-7F8D-9F4A-D2B9-04EF7C6F52CD}"/>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3</a:t>
            </a:r>
          </a:p>
        </p:txBody>
      </p:sp>
      <p:sp>
        <p:nvSpPr>
          <p:cNvPr id="5" name="TextBox 4">
            <a:extLst>
              <a:ext uri="{FF2B5EF4-FFF2-40B4-BE49-F238E27FC236}">
                <a16:creationId xmlns:a16="http://schemas.microsoft.com/office/drawing/2014/main" id="{F2CE72B1-8D1C-A97E-746A-921F2EDB3DB7}"/>
              </a:ext>
            </a:extLst>
          </p:cNvPr>
          <p:cNvSpPr txBox="1"/>
          <p:nvPr/>
        </p:nvSpPr>
        <p:spPr>
          <a:xfrm>
            <a:off x="2719458" y="705723"/>
            <a:ext cx="963725"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ŞİFRELER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Rectangle 1">
            <a:extLst>
              <a:ext uri="{FF2B5EF4-FFF2-40B4-BE49-F238E27FC236}">
                <a16:creationId xmlns:a16="http://schemas.microsoft.com/office/drawing/2014/main" id="{07F39034-579C-446A-FA2F-EAC5AB453041}"/>
              </a:ext>
            </a:extLst>
          </p:cNvPr>
          <p:cNvSpPr/>
          <p:nvPr/>
        </p:nvSpPr>
        <p:spPr>
          <a:xfrm>
            <a:off x="0" y="0"/>
            <a:ext cx="24371300" cy="6858000"/>
          </a:xfrm>
          <a:prstGeom prst="rect">
            <a:avLst/>
          </a:prstGeom>
          <a:solidFill>
            <a:srgbClr val="D27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9EE4E66-35A0-3C19-9769-294176A0FC6E}"/>
              </a:ext>
            </a:extLst>
          </p:cNvPr>
          <p:cNvSpPr/>
          <p:nvPr/>
        </p:nvSpPr>
        <p:spPr>
          <a:xfrm>
            <a:off x="15100074" y="4637315"/>
            <a:ext cx="3884612" cy="3884612"/>
          </a:xfrm>
          <a:prstGeom prst="ellipse">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735028E-E56E-1834-88DE-6A76709B4856}"/>
              </a:ext>
            </a:extLst>
          </p:cNvPr>
          <p:cNvSpPr/>
          <p:nvPr/>
        </p:nvSpPr>
        <p:spPr>
          <a:xfrm>
            <a:off x="5215846" y="4615543"/>
            <a:ext cx="3884612" cy="3884612"/>
          </a:xfrm>
          <a:prstGeom prst="ellipse">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046FCB-CB25-C905-B498-75B54042C043}"/>
              </a:ext>
            </a:extLst>
          </p:cNvPr>
          <p:cNvSpPr txBox="1"/>
          <p:nvPr/>
        </p:nvSpPr>
        <p:spPr>
          <a:xfrm>
            <a:off x="6306900" y="2387220"/>
            <a:ext cx="11635579" cy="1292662"/>
          </a:xfrm>
          <a:prstGeom prst="rect">
            <a:avLst/>
          </a:prstGeom>
          <a:noFill/>
        </p:spPr>
        <p:txBody>
          <a:bodyPr wrap="square" rtlCol="0">
            <a:spAutoFit/>
          </a:bodyPr>
          <a:lstStyle/>
          <a:p>
            <a:pPr algn="ctr"/>
            <a:r>
              <a:rPr lang="en-US" sz="7600" b="1" dirty="0" err="1">
                <a:solidFill>
                  <a:srgbClr val="FFECB4"/>
                </a:solidFill>
                <a:latin typeface="Optimistic SemiBold" panose="020B0503020203020204" pitchFamily="34" charset="0"/>
                <a:cs typeface="Optimistic SemiBold" panose="020B0503020203020204" pitchFamily="34" charset="0"/>
              </a:rPr>
              <a:t>Şifreler</a:t>
            </a:r>
            <a:endParaRPr lang="en-US" sz="7600" b="1" dirty="0">
              <a:solidFill>
                <a:srgbClr val="FFECB4"/>
              </a:solidFill>
              <a:latin typeface="Optimistic SemiBold" panose="020B0503020203020204" pitchFamily="34" charset="0"/>
              <a:cs typeface="Optimistic SemiBold" panose="020B0503020203020204" pitchFamily="34" charset="0"/>
            </a:endParaRPr>
          </a:p>
        </p:txBody>
      </p:sp>
      <p:grpSp>
        <p:nvGrpSpPr>
          <p:cNvPr id="6" name="Google Shape;2678;p96">
            <a:extLst>
              <a:ext uri="{FF2B5EF4-FFF2-40B4-BE49-F238E27FC236}">
                <a16:creationId xmlns:a16="http://schemas.microsoft.com/office/drawing/2014/main" id="{8CB7E5B3-D458-7528-C118-0EF0FA10B32E}"/>
              </a:ext>
            </a:extLst>
          </p:cNvPr>
          <p:cNvGrpSpPr/>
          <p:nvPr/>
        </p:nvGrpSpPr>
        <p:grpSpPr>
          <a:xfrm>
            <a:off x="6481823" y="5572458"/>
            <a:ext cx="1361923" cy="1881638"/>
            <a:chOff x="796462" y="552447"/>
            <a:chExt cx="49098" cy="67834"/>
          </a:xfrm>
          <a:solidFill>
            <a:srgbClr val="D27500"/>
          </a:solidFill>
        </p:grpSpPr>
        <p:sp>
          <p:nvSpPr>
            <p:cNvPr id="7" name="Google Shape;2679;p96">
              <a:extLst>
                <a:ext uri="{FF2B5EF4-FFF2-40B4-BE49-F238E27FC236}">
                  <a16:creationId xmlns:a16="http://schemas.microsoft.com/office/drawing/2014/main" id="{6D06B21F-C844-74F8-8889-F22A823B6DD3}"/>
                </a:ext>
              </a:extLst>
            </p:cNvPr>
            <p:cNvSpPr/>
            <p:nvPr/>
          </p:nvSpPr>
          <p:spPr>
            <a:xfrm>
              <a:off x="804047" y="552447"/>
              <a:ext cx="33921" cy="28409"/>
            </a:xfrm>
            <a:custGeom>
              <a:avLst/>
              <a:gdLst/>
              <a:ahLst/>
              <a:cxnLst/>
              <a:rect l="l" t="t" r="r" b="b"/>
              <a:pathLst>
                <a:path w="33921" h="28409" extrusionOk="0">
                  <a:moveTo>
                    <a:pt x="32550" y="28409"/>
                  </a:moveTo>
                  <a:lnTo>
                    <a:pt x="1384" y="28409"/>
                  </a:lnTo>
                  <a:cubicBezTo>
                    <a:pt x="622" y="28409"/>
                    <a:pt x="0" y="27800"/>
                    <a:pt x="0" y="27038"/>
                  </a:cubicBezTo>
                  <a:lnTo>
                    <a:pt x="0" y="16954"/>
                  </a:lnTo>
                  <a:cubicBezTo>
                    <a:pt x="0" y="7607"/>
                    <a:pt x="7607" y="0"/>
                    <a:pt x="16967" y="0"/>
                  </a:cubicBezTo>
                  <a:cubicBezTo>
                    <a:pt x="26314" y="0"/>
                    <a:pt x="33921" y="7607"/>
                    <a:pt x="33921" y="16954"/>
                  </a:cubicBezTo>
                  <a:lnTo>
                    <a:pt x="33921" y="27038"/>
                  </a:lnTo>
                  <a:cubicBezTo>
                    <a:pt x="33921" y="27800"/>
                    <a:pt x="33299" y="28409"/>
                    <a:pt x="32550" y="28409"/>
                  </a:cubicBezTo>
                  <a:close/>
                  <a:moveTo>
                    <a:pt x="2755" y="25666"/>
                  </a:moveTo>
                  <a:lnTo>
                    <a:pt x="31165" y="25666"/>
                  </a:lnTo>
                  <a:lnTo>
                    <a:pt x="31165" y="16954"/>
                  </a:lnTo>
                  <a:cubicBezTo>
                    <a:pt x="31165" y="9118"/>
                    <a:pt x="24790" y="2755"/>
                    <a:pt x="16967" y="2755"/>
                  </a:cubicBezTo>
                  <a:cubicBezTo>
                    <a:pt x="9118" y="2755"/>
                    <a:pt x="2755" y="9118"/>
                    <a:pt x="2755" y="16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680;p96">
              <a:extLst>
                <a:ext uri="{FF2B5EF4-FFF2-40B4-BE49-F238E27FC236}">
                  <a16:creationId xmlns:a16="http://schemas.microsoft.com/office/drawing/2014/main" id="{037E7BBA-7021-7324-0624-158303F763BB}"/>
                </a:ext>
              </a:extLst>
            </p:cNvPr>
            <p:cNvSpPr/>
            <p:nvPr/>
          </p:nvSpPr>
          <p:spPr>
            <a:xfrm>
              <a:off x="819630" y="589113"/>
              <a:ext cx="2755" cy="20167"/>
            </a:xfrm>
            <a:custGeom>
              <a:avLst/>
              <a:gdLst/>
              <a:ahLst/>
              <a:cxnLst/>
              <a:rect l="l" t="t" r="r" b="b"/>
              <a:pathLst>
                <a:path w="2755" h="20167" extrusionOk="0">
                  <a:moveTo>
                    <a:pt x="2298" y="20167"/>
                  </a:moveTo>
                  <a:lnTo>
                    <a:pt x="457" y="20167"/>
                  </a:lnTo>
                  <a:cubicBezTo>
                    <a:pt x="203" y="20167"/>
                    <a:pt x="0" y="19964"/>
                    <a:pt x="0" y="19710"/>
                  </a:cubicBezTo>
                  <a:lnTo>
                    <a:pt x="0" y="457"/>
                  </a:lnTo>
                  <a:cubicBezTo>
                    <a:pt x="0" y="203"/>
                    <a:pt x="203" y="0"/>
                    <a:pt x="457" y="0"/>
                  </a:cubicBezTo>
                  <a:lnTo>
                    <a:pt x="2298" y="0"/>
                  </a:lnTo>
                  <a:cubicBezTo>
                    <a:pt x="2552" y="0"/>
                    <a:pt x="2755" y="203"/>
                    <a:pt x="2755" y="457"/>
                  </a:cubicBezTo>
                  <a:lnTo>
                    <a:pt x="2755" y="19710"/>
                  </a:lnTo>
                  <a:cubicBezTo>
                    <a:pt x="2755" y="19964"/>
                    <a:pt x="2552" y="20167"/>
                    <a:pt x="2298"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2681;p96">
              <a:extLst>
                <a:ext uri="{FF2B5EF4-FFF2-40B4-BE49-F238E27FC236}">
                  <a16:creationId xmlns:a16="http://schemas.microsoft.com/office/drawing/2014/main" id="{F115BE32-A2D1-607E-D78F-832BFFE5BA3C}"/>
                </a:ext>
              </a:extLst>
            </p:cNvPr>
            <p:cNvSpPr/>
            <p:nvPr/>
          </p:nvSpPr>
          <p:spPr>
            <a:xfrm>
              <a:off x="796462" y="578117"/>
              <a:ext cx="49098" cy="42164"/>
            </a:xfrm>
            <a:custGeom>
              <a:avLst/>
              <a:gdLst/>
              <a:ahLst/>
              <a:cxnLst/>
              <a:rect l="l" t="t" r="r" b="b"/>
              <a:pathLst>
                <a:path w="49098" h="42164" extrusionOk="0">
                  <a:moveTo>
                    <a:pt x="44704" y="42164"/>
                  </a:moveTo>
                  <a:lnTo>
                    <a:pt x="4394" y="42164"/>
                  </a:lnTo>
                  <a:cubicBezTo>
                    <a:pt x="2654" y="42164"/>
                    <a:pt x="1181" y="40805"/>
                    <a:pt x="1028" y="39077"/>
                  </a:cubicBezTo>
                  <a:cubicBezTo>
                    <a:pt x="0" y="27127"/>
                    <a:pt x="0" y="15024"/>
                    <a:pt x="1015" y="3086"/>
                  </a:cubicBezTo>
                  <a:cubicBezTo>
                    <a:pt x="1181" y="1358"/>
                    <a:pt x="2654" y="0"/>
                    <a:pt x="4394" y="0"/>
                  </a:cubicBezTo>
                  <a:lnTo>
                    <a:pt x="44704" y="0"/>
                  </a:lnTo>
                  <a:cubicBezTo>
                    <a:pt x="46443" y="0"/>
                    <a:pt x="47917" y="1358"/>
                    <a:pt x="48069" y="3086"/>
                  </a:cubicBezTo>
                  <a:cubicBezTo>
                    <a:pt x="49098" y="15024"/>
                    <a:pt x="49098" y="27127"/>
                    <a:pt x="48069" y="39077"/>
                  </a:cubicBezTo>
                  <a:cubicBezTo>
                    <a:pt x="47917" y="40805"/>
                    <a:pt x="46443" y="42164"/>
                    <a:pt x="44704" y="42164"/>
                  </a:cubicBezTo>
                  <a:close/>
                  <a:moveTo>
                    <a:pt x="4394" y="2743"/>
                  </a:moveTo>
                  <a:cubicBezTo>
                    <a:pt x="4089" y="2743"/>
                    <a:pt x="3784" y="3022"/>
                    <a:pt x="3759" y="3314"/>
                  </a:cubicBezTo>
                  <a:cubicBezTo>
                    <a:pt x="2755" y="15100"/>
                    <a:pt x="2755" y="27051"/>
                    <a:pt x="3759" y="38836"/>
                  </a:cubicBezTo>
                  <a:cubicBezTo>
                    <a:pt x="3784" y="39141"/>
                    <a:pt x="4089" y="39408"/>
                    <a:pt x="4394" y="39408"/>
                  </a:cubicBezTo>
                  <a:lnTo>
                    <a:pt x="44704" y="39408"/>
                  </a:lnTo>
                  <a:cubicBezTo>
                    <a:pt x="44996" y="39408"/>
                    <a:pt x="45300" y="39128"/>
                    <a:pt x="45326" y="38836"/>
                  </a:cubicBezTo>
                  <a:cubicBezTo>
                    <a:pt x="46342" y="27051"/>
                    <a:pt x="46342" y="15100"/>
                    <a:pt x="45326" y="3314"/>
                  </a:cubicBezTo>
                  <a:cubicBezTo>
                    <a:pt x="45300" y="3022"/>
                    <a:pt x="44996" y="2743"/>
                    <a:pt x="4470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0" name="Google Shape;2678;p96">
            <a:extLst>
              <a:ext uri="{FF2B5EF4-FFF2-40B4-BE49-F238E27FC236}">
                <a16:creationId xmlns:a16="http://schemas.microsoft.com/office/drawing/2014/main" id="{1B7B98EE-95C0-4DB0-47E0-238BB0C594EB}"/>
              </a:ext>
            </a:extLst>
          </p:cNvPr>
          <p:cNvGrpSpPr/>
          <p:nvPr/>
        </p:nvGrpSpPr>
        <p:grpSpPr>
          <a:xfrm>
            <a:off x="16355028" y="5571920"/>
            <a:ext cx="1361923" cy="1881638"/>
            <a:chOff x="796462" y="552447"/>
            <a:chExt cx="49098" cy="67834"/>
          </a:xfrm>
          <a:solidFill>
            <a:srgbClr val="D27500"/>
          </a:solidFill>
        </p:grpSpPr>
        <p:sp>
          <p:nvSpPr>
            <p:cNvPr id="11" name="Google Shape;2679;p96">
              <a:extLst>
                <a:ext uri="{FF2B5EF4-FFF2-40B4-BE49-F238E27FC236}">
                  <a16:creationId xmlns:a16="http://schemas.microsoft.com/office/drawing/2014/main" id="{8FF0117E-4427-A760-FABE-EFF131AB239E}"/>
                </a:ext>
              </a:extLst>
            </p:cNvPr>
            <p:cNvSpPr/>
            <p:nvPr/>
          </p:nvSpPr>
          <p:spPr>
            <a:xfrm>
              <a:off x="804047" y="552447"/>
              <a:ext cx="33921" cy="28409"/>
            </a:xfrm>
            <a:custGeom>
              <a:avLst/>
              <a:gdLst/>
              <a:ahLst/>
              <a:cxnLst/>
              <a:rect l="l" t="t" r="r" b="b"/>
              <a:pathLst>
                <a:path w="33921" h="28409" extrusionOk="0">
                  <a:moveTo>
                    <a:pt x="32550" y="28409"/>
                  </a:moveTo>
                  <a:lnTo>
                    <a:pt x="1384" y="28409"/>
                  </a:lnTo>
                  <a:cubicBezTo>
                    <a:pt x="622" y="28409"/>
                    <a:pt x="0" y="27800"/>
                    <a:pt x="0" y="27038"/>
                  </a:cubicBezTo>
                  <a:lnTo>
                    <a:pt x="0" y="16954"/>
                  </a:lnTo>
                  <a:cubicBezTo>
                    <a:pt x="0" y="7607"/>
                    <a:pt x="7607" y="0"/>
                    <a:pt x="16967" y="0"/>
                  </a:cubicBezTo>
                  <a:cubicBezTo>
                    <a:pt x="26314" y="0"/>
                    <a:pt x="33921" y="7607"/>
                    <a:pt x="33921" y="16954"/>
                  </a:cubicBezTo>
                  <a:lnTo>
                    <a:pt x="33921" y="27038"/>
                  </a:lnTo>
                  <a:cubicBezTo>
                    <a:pt x="33921" y="27800"/>
                    <a:pt x="33299" y="28409"/>
                    <a:pt x="32550" y="28409"/>
                  </a:cubicBezTo>
                  <a:close/>
                  <a:moveTo>
                    <a:pt x="2755" y="25666"/>
                  </a:moveTo>
                  <a:lnTo>
                    <a:pt x="31165" y="25666"/>
                  </a:lnTo>
                  <a:lnTo>
                    <a:pt x="31165" y="16954"/>
                  </a:lnTo>
                  <a:cubicBezTo>
                    <a:pt x="31165" y="9118"/>
                    <a:pt x="24790" y="2755"/>
                    <a:pt x="16967" y="2755"/>
                  </a:cubicBezTo>
                  <a:cubicBezTo>
                    <a:pt x="9118" y="2755"/>
                    <a:pt x="2755" y="9118"/>
                    <a:pt x="2755" y="16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2680;p96">
              <a:extLst>
                <a:ext uri="{FF2B5EF4-FFF2-40B4-BE49-F238E27FC236}">
                  <a16:creationId xmlns:a16="http://schemas.microsoft.com/office/drawing/2014/main" id="{FE8B7CF4-7DB8-D83F-7F65-5646A65C0DE0}"/>
                </a:ext>
              </a:extLst>
            </p:cNvPr>
            <p:cNvSpPr/>
            <p:nvPr/>
          </p:nvSpPr>
          <p:spPr>
            <a:xfrm>
              <a:off x="819630" y="589113"/>
              <a:ext cx="2755" cy="20167"/>
            </a:xfrm>
            <a:custGeom>
              <a:avLst/>
              <a:gdLst/>
              <a:ahLst/>
              <a:cxnLst/>
              <a:rect l="l" t="t" r="r" b="b"/>
              <a:pathLst>
                <a:path w="2755" h="20167" extrusionOk="0">
                  <a:moveTo>
                    <a:pt x="2298" y="20167"/>
                  </a:moveTo>
                  <a:lnTo>
                    <a:pt x="457" y="20167"/>
                  </a:lnTo>
                  <a:cubicBezTo>
                    <a:pt x="203" y="20167"/>
                    <a:pt x="0" y="19964"/>
                    <a:pt x="0" y="19710"/>
                  </a:cubicBezTo>
                  <a:lnTo>
                    <a:pt x="0" y="457"/>
                  </a:lnTo>
                  <a:cubicBezTo>
                    <a:pt x="0" y="203"/>
                    <a:pt x="203" y="0"/>
                    <a:pt x="457" y="0"/>
                  </a:cubicBezTo>
                  <a:lnTo>
                    <a:pt x="2298" y="0"/>
                  </a:lnTo>
                  <a:cubicBezTo>
                    <a:pt x="2552" y="0"/>
                    <a:pt x="2755" y="203"/>
                    <a:pt x="2755" y="457"/>
                  </a:cubicBezTo>
                  <a:lnTo>
                    <a:pt x="2755" y="19710"/>
                  </a:lnTo>
                  <a:cubicBezTo>
                    <a:pt x="2755" y="19964"/>
                    <a:pt x="2552" y="20167"/>
                    <a:pt x="2298"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2681;p96">
              <a:extLst>
                <a:ext uri="{FF2B5EF4-FFF2-40B4-BE49-F238E27FC236}">
                  <a16:creationId xmlns:a16="http://schemas.microsoft.com/office/drawing/2014/main" id="{ABCB47BD-C58F-EA01-AAD7-3E57154F5122}"/>
                </a:ext>
              </a:extLst>
            </p:cNvPr>
            <p:cNvSpPr/>
            <p:nvPr/>
          </p:nvSpPr>
          <p:spPr>
            <a:xfrm>
              <a:off x="796462" y="578117"/>
              <a:ext cx="49098" cy="42164"/>
            </a:xfrm>
            <a:custGeom>
              <a:avLst/>
              <a:gdLst/>
              <a:ahLst/>
              <a:cxnLst/>
              <a:rect l="l" t="t" r="r" b="b"/>
              <a:pathLst>
                <a:path w="49098" h="42164" extrusionOk="0">
                  <a:moveTo>
                    <a:pt x="44704" y="42164"/>
                  </a:moveTo>
                  <a:lnTo>
                    <a:pt x="4394" y="42164"/>
                  </a:lnTo>
                  <a:cubicBezTo>
                    <a:pt x="2654" y="42164"/>
                    <a:pt x="1181" y="40805"/>
                    <a:pt x="1028" y="39077"/>
                  </a:cubicBezTo>
                  <a:cubicBezTo>
                    <a:pt x="0" y="27127"/>
                    <a:pt x="0" y="15024"/>
                    <a:pt x="1015" y="3086"/>
                  </a:cubicBezTo>
                  <a:cubicBezTo>
                    <a:pt x="1181" y="1358"/>
                    <a:pt x="2654" y="0"/>
                    <a:pt x="4394" y="0"/>
                  </a:cubicBezTo>
                  <a:lnTo>
                    <a:pt x="44704" y="0"/>
                  </a:lnTo>
                  <a:cubicBezTo>
                    <a:pt x="46443" y="0"/>
                    <a:pt x="47917" y="1358"/>
                    <a:pt x="48069" y="3086"/>
                  </a:cubicBezTo>
                  <a:cubicBezTo>
                    <a:pt x="49098" y="15024"/>
                    <a:pt x="49098" y="27127"/>
                    <a:pt x="48069" y="39077"/>
                  </a:cubicBezTo>
                  <a:cubicBezTo>
                    <a:pt x="47917" y="40805"/>
                    <a:pt x="46443" y="42164"/>
                    <a:pt x="44704" y="42164"/>
                  </a:cubicBezTo>
                  <a:close/>
                  <a:moveTo>
                    <a:pt x="4394" y="2743"/>
                  </a:moveTo>
                  <a:cubicBezTo>
                    <a:pt x="4089" y="2743"/>
                    <a:pt x="3784" y="3022"/>
                    <a:pt x="3759" y="3314"/>
                  </a:cubicBezTo>
                  <a:cubicBezTo>
                    <a:pt x="2755" y="15100"/>
                    <a:pt x="2755" y="27051"/>
                    <a:pt x="3759" y="38836"/>
                  </a:cubicBezTo>
                  <a:cubicBezTo>
                    <a:pt x="3784" y="39141"/>
                    <a:pt x="4089" y="39408"/>
                    <a:pt x="4394" y="39408"/>
                  </a:cubicBezTo>
                  <a:lnTo>
                    <a:pt x="44704" y="39408"/>
                  </a:lnTo>
                  <a:cubicBezTo>
                    <a:pt x="44996" y="39408"/>
                    <a:pt x="45300" y="39128"/>
                    <a:pt x="45326" y="38836"/>
                  </a:cubicBezTo>
                  <a:cubicBezTo>
                    <a:pt x="46342" y="27051"/>
                    <a:pt x="46342" y="15100"/>
                    <a:pt x="45326" y="3314"/>
                  </a:cubicBezTo>
                  <a:cubicBezTo>
                    <a:pt x="45300" y="3022"/>
                    <a:pt x="44996" y="2743"/>
                    <a:pt x="4470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4" name="Rectangle 13">
            <a:extLst>
              <a:ext uri="{FF2B5EF4-FFF2-40B4-BE49-F238E27FC236}">
                <a16:creationId xmlns:a16="http://schemas.microsoft.com/office/drawing/2014/main" id="{E38BF2C4-2BF4-935B-067D-44EB792E83AC}"/>
              </a:ext>
            </a:extLst>
          </p:cNvPr>
          <p:cNvSpPr/>
          <p:nvPr/>
        </p:nvSpPr>
        <p:spPr>
          <a:xfrm>
            <a:off x="17273174" y="6063530"/>
            <a:ext cx="338480" cy="220447"/>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7220DE9-421F-7DF5-0D62-760C125C2C4D}"/>
              </a:ext>
            </a:extLst>
          </p:cNvPr>
          <p:cNvSpPr txBox="1"/>
          <p:nvPr/>
        </p:nvSpPr>
        <p:spPr>
          <a:xfrm>
            <a:off x="2757399" y="9133919"/>
            <a:ext cx="8801506" cy="661720"/>
          </a:xfrm>
          <a:prstGeom prst="rect">
            <a:avLst/>
          </a:prstGeom>
          <a:noFill/>
        </p:spPr>
        <p:txBody>
          <a:bodyPr wrap="square" rtlCol="0">
            <a:spAutoFit/>
          </a:bodyPr>
          <a:lstStyle/>
          <a:p>
            <a:pPr algn="ctr">
              <a:lnSpc>
                <a:spcPts val="4200"/>
              </a:lnSpc>
              <a:buClr>
                <a:srgbClr val="FFECB4"/>
              </a:buClr>
            </a:pPr>
            <a:r>
              <a:rPr lang="en-US" sz="4100" b="1" dirty="0">
                <a:solidFill>
                  <a:srgbClr val="D27500"/>
                </a:solidFill>
                <a:latin typeface="Optimistic SemiBold" panose="020B0503020203020204" pitchFamily="34" charset="0"/>
                <a:cs typeface="Optimistic SemiBold" panose="020B0503020203020204" pitchFamily="34" charset="0"/>
              </a:rPr>
              <a:t>Güçlü </a:t>
            </a:r>
            <a:r>
              <a:rPr lang="en-US" sz="4100" b="1" dirty="0" err="1">
                <a:solidFill>
                  <a:srgbClr val="D27500"/>
                </a:solidFill>
                <a:latin typeface="Optimistic SemiBold" panose="020B0503020203020204" pitchFamily="34" charset="0"/>
                <a:cs typeface="Optimistic SemiBold" panose="020B0503020203020204" pitchFamily="34" charset="0"/>
              </a:rPr>
              <a:t>Şifre</a:t>
            </a:r>
            <a:r>
              <a:rPr lang="en-US" sz="4100" b="1" dirty="0">
                <a:solidFill>
                  <a:srgbClr val="D27500"/>
                </a:solidFill>
                <a:latin typeface="Optimistic SemiBold" panose="020B0503020203020204" pitchFamily="34" charset="0"/>
                <a:cs typeface="Optimistic SemiBold" panose="020B0503020203020204" pitchFamily="34" charset="0"/>
              </a:rPr>
              <a:t> Nedir?</a:t>
            </a:r>
          </a:p>
        </p:txBody>
      </p:sp>
      <p:sp>
        <p:nvSpPr>
          <p:cNvPr id="18" name="TextBox 17">
            <a:extLst>
              <a:ext uri="{FF2B5EF4-FFF2-40B4-BE49-F238E27FC236}">
                <a16:creationId xmlns:a16="http://schemas.microsoft.com/office/drawing/2014/main" id="{C0A3E345-B6F5-5F2D-6904-0CC970D3913A}"/>
              </a:ext>
            </a:extLst>
          </p:cNvPr>
          <p:cNvSpPr txBox="1"/>
          <p:nvPr/>
        </p:nvSpPr>
        <p:spPr>
          <a:xfrm>
            <a:off x="12673350" y="9148500"/>
            <a:ext cx="8801506" cy="661720"/>
          </a:xfrm>
          <a:prstGeom prst="rect">
            <a:avLst/>
          </a:prstGeom>
          <a:noFill/>
        </p:spPr>
        <p:txBody>
          <a:bodyPr wrap="square" rtlCol="0">
            <a:spAutoFit/>
          </a:bodyPr>
          <a:lstStyle/>
          <a:p>
            <a:pPr algn="ctr">
              <a:lnSpc>
                <a:spcPts val="4200"/>
              </a:lnSpc>
              <a:buClr>
                <a:srgbClr val="FFECB4"/>
              </a:buClr>
            </a:pPr>
            <a:r>
              <a:rPr lang="en-US" sz="4100" b="1" dirty="0">
                <a:solidFill>
                  <a:srgbClr val="D27500"/>
                </a:solidFill>
                <a:latin typeface="Optimistic SemiBold" panose="020B0503020203020204" pitchFamily="34" charset="0"/>
                <a:cs typeface="Optimistic SemiBold" panose="020B0503020203020204" pitchFamily="34" charset="0"/>
              </a:rPr>
              <a:t>Zayıf Şifre Nedir?</a:t>
            </a:r>
          </a:p>
        </p:txBody>
      </p:sp>
      <p:sp>
        <p:nvSpPr>
          <p:cNvPr id="19" name="TextBox 18">
            <a:extLst>
              <a:ext uri="{FF2B5EF4-FFF2-40B4-BE49-F238E27FC236}">
                <a16:creationId xmlns:a16="http://schemas.microsoft.com/office/drawing/2014/main" id="{164B0025-40D4-81BC-6A1B-4DE13F2AAEF0}"/>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3</a:t>
            </a:r>
          </a:p>
        </p:txBody>
      </p:sp>
      <p:sp>
        <p:nvSpPr>
          <p:cNvPr id="20" name="TextBox 19">
            <a:extLst>
              <a:ext uri="{FF2B5EF4-FFF2-40B4-BE49-F238E27FC236}">
                <a16:creationId xmlns:a16="http://schemas.microsoft.com/office/drawing/2014/main" id="{564EA335-30D7-28BD-3766-F28AADDDB26A}"/>
              </a:ext>
            </a:extLst>
          </p:cNvPr>
          <p:cNvSpPr txBox="1"/>
          <p:nvPr/>
        </p:nvSpPr>
        <p:spPr>
          <a:xfrm>
            <a:off x="2719458" y="705723"/>
            <a:ext cx="968535"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ŞİFRELER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extBox 3">
            <a:extLst>
              <a:ext uri="{FF2B5EF4-FFF2-40B4-BE49-F238E27FC236}">
                <a16:creationId xmlns:a16="http://schemas.microsoft.com/office/drawing/2014/main" id="{F9D4D334-EB5E-7CE5-34C7-CAC0CFF8DDFE}"/>
              </a:ext>
            </a:extLst>
          </p:cNvPr>
          <p:cNvSpPr txBox="1"/>
          <p:nvPr/>
        </p:nvSpPr>
        <p:spPr>
          <a:xfrm>
            <a:off x="832953" y="3325328"/>
            <a:ext cx="16932533" cy="2462213"/>
          </a:xfrm>
          <a:prstGeom prst="rect">
            <a:avLst/>
          </a:prstGeom>
          <a:noFill/>
        </p:spPr>
        <p:txBody>
          <a:bodyPr wrap="square" rtlCol="0">
            <a:spAutoFit/>
          </a:bodyPr>
          <a:lstStyle/>
          <a:p>
            <a:r>
              <a:rPr lang="en-US" sz="7700" b="1" dirty="0">
                <a:solidFill>
                  <a:srgbClr val="E79700"/>
                </a:solidFill>
                <a:latin typeface="Optimistic SemiBold" panose="020B0503020203020204" pitchFamily="34" charset="0"/>
                <a:cs typeface="Optimistic SemiBold" panose="020B0503020203020204" pitchFamily="34" charset="0"/>
              </a:rPr>
              <a:t>Güçlü Şifre </a:t>
            </a:r>
            <a:r>
              <a:rPr lang="en-US" sz="7700" b="1" dirty="0" err="1">
                <a:solidFill>
                  <a:srgbClr val="E79700"/>
                </a:solidFill>
                <a:latin typeface="Optimistic SemiBold" panose="020B0503020203020204" pitchFamily="34" charset="0"/>
                <a:cs typeface="Optimistic SemiBold" panose="020B0503020203020204" pitchFamily="34" charset="0"/>
              </a:rPr>
              <a:t>Nasıl</a:t>
            </a:r>
            <a:r>
              <a:rPr lang="en-US" sz="7700" b="1" dirty="0">
                <a:solidFill>
                  <a:srgbClr val="E79700"/>
                </a:solidFill>
                <a:latin typeface="Optimistic SemiBold" panose="020B0503020203020204" pitchFamily="34" charset="0"/>
                <a:cs typeface="Optimistic SemiBold" panose="020B0503020203020204" pitchFamily="34" charset="0"/>
              </a:rPr>
              <a:t> </a:t>
            </a:r>
            <a:r>
              <a:rPr lang="en-US" sz="7700" b="1" dirty="0" err="1">
                <a:solidFill>
                  <a:srgbClr val="E79700"/>
                </a:solidFill>
                <a:latin typeface="Optimistic SemiBold" panose="020B0503020203020204" pitchFamily="34" charset="0"/>
                <a:cs typeface="Optimistic SemiBold" panose="020B0503020203020204" pitchFamily="34" charset="0"/>
              </a:rPr>
              <a:t>Oluşturulur</a:t>
            </a:r>
            <a:r>
              <a:rPr lang="en-US" sz="7700" b="1" dirty="0">
                <a:solidFill>
                  <a:srgbClr val="E79700"/>
                </a:solidFill>
                <a:latin typeface="Optimistic SemiBold" panose="020B0503020203020204" pitchFamily="34" charset="0"/>
                <a:cs typeface="Optimistic SemiBold" panose="020B0503020203020204" pitchFamily="34" charset="0"/>
              </a:rPr>
              <a:t>? </a:t>
            </a:r>
          </a:p>
          <a:p>
            <a:r>
              <a:rPr lang="en-US" sz="7700" b="1" dirty="0">
                <a:solidFill>
                  <a:srgbClr val="E79700"/>
                </a:solidFill>
                <a:latin typeface="Optimistic SemiBold" panose="020B0503020203020204" pitchFamily="34" charset="0"/>
                <a:cs typeface="Optimistic SemiBold" panose="020B0503020203020204" pitchFamily="34" charset="0"/>
              </a:rPr>
              <a:t>Bir </a:t>
            </a:r>
            <a:r>
              <a:rPr lang="en-US" sz="7700" b="1" dirty="0" err="1">
                <a:solidFill>
                  <a:srgbClr val="E79700"/>
                </a:solidFill>
                <a:latin typeface="Optimistic SemiBold" panose="020B0503020203020204" pitchFamily="34" charset="0"/>
                <a:cs typeface="Optimistic SemiBold" panose="020B0503020203020204" pitchFamily="34" charset="0"/>
              </a:rPr>
              <a:t>Şifre</a:t>
            </a:r>
            <a:r>
              <a:rPr lang="en-US" sz="7700" b="1" dirty="0">
                <a:solidFill>
                  <a:srgbClr val="E79700"/>
                </a:solidFill>
                <a:latin typeface="Optimistic SemiBold" panose="020B0503020203020204" pitchFamily="34" charset="0"/>
                <a:cs typeface="Optimistic SemiBold" panose="020B0503020203020204" pitchFamily="34" charset="0"/>
              </a:rPr>
              <a:t> </a:t>
            </a:r>
            <a:r>
              <a:rPr lang="en-US" sz="7700" b="1" dirty="0" err="1">
                <a:solidFill>
                  <a:srgbClr val="E79700"/>
                </a:solidFill>
                <a:latin typeface="Optimistic SemiBold" panose="020B0503020203020204" pitchFamily="34" charset="0"/>
                <a:cs typeface="Optimistic SemiBold" panose="020B0503020203020204" pitchFamily="34" charset="0"/>
              </a:rPr>
              <a:t>Reçetesi</a:t>
            </a:r>
            <a:endParaRPr lang="en-US" sz="7700" b="1" dirty="0">
              <a:solidFill>
                <a:srgbClr val="E79700"/>
              </a:solidFill>
              <a:latin typeface="Optimistic SemiBold" panose="020B0503020203020204" pitchFamily="34" charset="0"/>
              <a:cs typeface="Optimistic SemiBold" panose="020B0503020203020204" pitchFamily="34" charset="0"/>
            </a:endParaRPr>
          </a:p>
        </p:txBody>
      </p:sp>
      <p:sp>
        <p:nvSpPr>
          <p:cNvPr id="5" name="TextBox 4">
            <a:extLst>
              <a:ext uri="{FF2B5EF4-FFF2-40B4-BE49-F238E27FC236}">
                <a16:creationId xmlns:a16="http://schemas.microsoft.com/office/drawing/2014/main" id="{F0456735-7718-C613-D0D6-4CE37AD776A5}"/>
              </a:ext>
            </a:extLst>
          </p:cNvPr>
          <p:cNvSpPr txBox="1"/>
          <p:nvPr/>
        </p:nvSpPr>
        <p:spPr>
          <a:xfrm>
            <a:off x="2125170" y="6520548"/>
            <a:ext cx="8801506" cy="619400"/>
          </a:xfrm>
          <a:prstGeom prst="rect">
            <a:avLst/>
          </a:prstGeom>
          <a:noFill/>
        </p:spPr>
        <p:txBody>
          <a:bodyPr wrap="square" rtlCol="0">
            <a:spAutoFit/>
          </a:bodyPr>
          <a:lstStyle/>
          <a:p>
            <a:pPr>
              <a:lnSpc>
                <a:spcPts val="4200"/>
              </a:lnSpc>
              <a:buClr>
                <a:srgbClr val="FFECB4"/>
              </a:buClr>
            </a:pPr>
            <a:r>
              <a:rPr lang="en-US" sz="3100" b="1" dirty="0">
                <a:solidFill>
                  <a:srgbClr val="E79700"/>
                </a:solidFill>
                <a:latin typeface="Optimistic SemiBold" panose="020B0503020203020204" pitchFamily="34" charset="0"/>
                <a:cs typeface="Optimistic SemiBold" panose="020B0503020203020204" pitchFamily="34" charset="0"/>
              </a:rPr>
              <a:t>En </a:t>
            </a:r>
            <a:r>
              <a:rPr lang="en-US" sz="3100" b="1" dirty="0" err="1">
                <a:solidFill>
                  <a:srgbClr val="E79700"/>
                </a:solidFill>
                <a:latin typeface="Optimistic SemiBold" panose="020B0503020203020204" pitchFamily="34" charset="0"/>
                <a:cs typeface="Optimistic SemiBold" panose="020B0503020203020204" pitchFamily="34" charset="0"/>
              </a:rPr>
              <a:t>az</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bir</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rakam</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içermelidir</a:t>
            </a:r>
            <a:r>
              <a:rPr lang="en-US" sz="3100" b="1" dirty="0">
                <a:solidFill>
                  <a:srgbClr val="E79700"/>
                </a:solidFill>
                <a:latin typeface="Optimistic SemiBold" panose="020B0503020203020204" pitchFamily="34" charset="0"/>
                <a:cs typeface="Optimistic SemiBold" panose="020B0503020203020204" pitchFamily="34" charset="0"/>
              </a:rPr>
              <a:t>.</a:t>
            </a:r>
          </a:p>
        </p:txBody>
      </p:sp>
      <p:sp>
        <p:nvSpPr>
          <p:cNvPr id="6" name="Triangle 5">
            <a:extLst>
              <a:ext uri="{FF2B5EF4-FFF2-40B4-BE49-F238E27FC236}">
                <a16:creationId xmlns:a16="http://schemas.microsoft.com/office/drawing/2014/main" id="{FA43BB9D-D6B8-8A6F-ABF8-1CA60AEAE0D8}"/>
              </a:ext>
            </a:extLst>
          </p:cNvPr>
          <p:cNvSpPr/>
          <p:nvPr/>
        </p:nvSpPr>
        <p:spPr>
          <a:xfrm rot="5400000">
            <a:off x="1198394" y="6630423"/>
            <a:ext cx="479777" cy="398434"/>
          </a:xfrm>
          <a:prstGeom prst="triangle">
            <a:avLst/>
          </a:prstGeom>
          <a:solidFill>
            <a:srgbClr val="F16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7" name="TextBox 6">
            <a:extLst>
              <a:ext uri="{FF2B5EF4-FFF2-40B4-BE49-F238E27FC236}">
                <a16:creationId xmlns:a16="http://schemas.microsoft.com/office/drawing/2014/main" id="{FD1FD20C-D2BF-8897-4654-5B096E02A499}"/>
              </a:ext>
            </a:extLst>
          </p:cNvPr>
          <p:cNvSpPr txBox="1"/>
          <p:nvPr/>
        </p:nvSpPr>
        <p:spPr>
          <a:xfrm>
            <a:off x="2125170" y="7435511"/>
            <a:ext cx="8801506" cy="619400"/>
          </a:xfrm>
          <a:prstGeom prst="rect">
            <a:avLst/>
          </a:prstGeom>
          <a:noFill/>
        </p:spPr>
        <p:txBody>
          <a:bodyPr wrap="square" rtlCol="0">
            <a:spAutoFit/>
          </a:bodyPr>
          <a:lstStyle/>
          <a:p>
            <a:pPr>
              <a:lnSpc>
                <a:spcPts val="4200"/>
              </a:lnSpc>
              <a:buClr>
                <a:srgbClr val="FFECB4"/>
              </a:buClr>
            </a:pPr>
            <a:r>
              <a:rPr lang="en-US" sz="3100" b="1" dirty="0">
                <a:solidFill>
                  <a:srgbClr val="E79700"/>
                </a:solidFill>
                <a:latin typeface="Optimistic SemiBold" panose="020B0503020203020204" pitchFamily="34" charset="0"/>
                <a:cs typeface="Optimistic SemiBold" panose="020B0503020203020204" pitchFamily="34" charset="0"/>
              </a:rPr>
              <a:t>En </a:t>
            </a:r>
            <a:r>
              <a:rPr lang="en-US" sz="3100" b="1" dirty="0" err="1">
                <a:solidFill>
                  <a:srgbClr val="E79700"/>
                </a:solidFill>
                <a:latin typeface="Optimistic SemiBold" panose="020B0503020203020204" pitchFamily="34" charset="0"/>
                <a:cs typeface="Optimistic SemiBold" panose="020B0503020203020204" pitchFamily="34" charset="0"/>
              </a:rPr>
              <a:t>az</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bir</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sembol</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içermelidir</a:t>
            </a:r>
            <a:r>
              <a:rPr lang="en-US" sz="3100" b="1" dirty="0">
                <a:solidFill>
                  <a:srgbClr val="E79700"/>
                </a:solidFill>
                <a:latin typeface="Optimistic SemiBold" panose="020B0503020203020204" pitchFamily="34" charset="0"/>
                <a:cs typeface="Optimistic SemiBold" panose="020B0503020203020204" pitchFamily="34" charset="0"/>
              </a:rPr>
              <a:t>.</a:t>
            </a:r>
          </a:p>
        </p:txBody>
      </p:sp>
      <p:sp>
        <p:nvSpPr>
          <p:cNvPr id="8" name="Triangle 7">
            <a:extLst>
              <a:ext uri="{FF2B5EF4-FFF2-40B4-BE49-F238E27FC236}">
                <a16:creationId xmlns:a16="http://schemas.microsoft.com/office/drawing/2014/main" id="{5D234FD9-FB59-9572-B2CC-0DD4269CE1E0}"/>
              </a:ext>
            </a:extLst>
          </p:cNvPr>
          <p:cNvSpPr/>
          <p:nvPr/>
        </p:nvSpPr>
        <p:spPr>
          <a:xfrm rot="5400000">
            <a:off x="1198393" y="7528453"/>
            <a:ext cx="479777" cy="398434"/>
          </a:xfrm>
          <a:prstGeom prst="triangle">
            <a:avLst/>
          </a:prstGeom>
          <a:solidFill>
            <a:srgbClr val="F16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9" name="TextBox 8">
            <a:extLst>
              <a:ext uri="{FF2B5EF4-FFF2-40B4-BE49-F238E27FC236}">
                <a16:creationId xmlns:a16="http://schemas.microsoft.com/office/drawing/2014/main" id="{DD8D82DF-61F3-EA07-3AC8-FBFBC4D08CC0}"/>
              </a:ext>
            </a:extLst>
          </p:cNvPr>
          <p:cNvSpPr txBox="1"/>
          <p:nvPr/>
        </p:nvSpPr>
        <p:spPr>
          <a:xfrm>
            <a:off x="2125170" y="8402746"/>
            <a:ext cx="6305152" cy="1046440"/>
          </a:xfrm>
          <a:prstGeom prst="rect">
            <a:avLst/>
          </a:prstGeom>
          <a:noFill/>
        </p:spPr>
        <p:txBody>
          <a:bodyPr wrap="square" rtlCol="0">
            <a:spAutoFit/>
          </a:bodyPr>
          <a:lstStyle/>
          <a:p>
            <a:pPr>
              <a:buClr>
                <a:srgbClr val="FFECB4"/>
              </a:buClr>
            </a:pPr>
            <a:r>
              <a:rPr lang="en-US" sz="3100" b="1" dirty="0">
                <a:solidFill>
                  <a:srgbClr val="E79700"/>
                </a:solidFill>
                <a:latin typeface="Optimistic SemiBold" panose="020B0503020203020204" pitchFamily="34" charset="0"/>
                <a:cs typeface="Optimistic SemiBold" panose="020B0503020203020204" pitchFamily="34" charset="0"/>
              </a:rPr>
              <a:t>En </a:t>
            </a:r>
            <a:r>
              <a:rPr lang="en-US" sz="3100" b="1" dirty="0" err="1">
                <a:solidFill>
                  <a:srgbClr val="E79700"/>
                </a:solidFill>
                <a:latin typeface="Optimistic SemiBold" panose="020B0503020203020204" pitchFamily="34" charset="0"/>
                <a:cs typeface="Optimistic SemiBold" panose="020B0503020203020204" pitchFamily="34" charset="0"/>
              </a:rPr>
              <a:t>az</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bir</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büyük</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ve</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bir</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küçük</a:t>
            </a:r>
            <a:r>
              <a:rPr lang="en-US" sz="3100" b="1" dirty="0">
                <a:solidFill>
                  <a:srgbClr val="E79700"/>
                </a:solidFill>
                <a:latin typeface="Optimistic SemiBold" panose="020B0503020203020204" pitchFamily="34" charset="0"/>
                <a:cs typeface="Optimistic SemiBold" panose="020B0503020203020204" pitchFamily="34" charset="0"/>
              </a:rPr>
              <a:t> </a:t>
            </a:r>
          </a:p>
          <a:p>
            <a:pPr>
              <a:buClr>
                <a:srgbClr val="FFECB4"/>
              </a:buClr>
            </a:pPr>
            <a:r>
              <a:rPr lang="en-US" sz="3100" b="1" dirty="0" err="1">
                <a:solidFill>
                  <a:srgbClr val="E79700"/>
                </a:solidFill>
                <a:latin typeface="Optimistic SemiBold" panose="020B0503020203020204" pitchFamily="34" charset="0"/>
                <a:cs typeface="Optimistic SemiBold" panose="020B0503020203020204" pitchFamily="34" charset="0"/>
              </a:rPr>
              <a:t>harf</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içermelidir</a:t>
            </a:r>
            <a:r>
              <a:rPr lang="en-US" sz="3100" b="1" dirty="0">
                <a:solidFill>
                  <a:srgbClr val="E79700"/>
                </a:solidFill>
                <a:latin typeface="Optimistic SemiBold" panose="020B0503020203020204" pitchFamily="34" charset="0"/>
                <a:cs typeface="Optimistic SemiBold" panose="020B0503020203020204" pitchFamily="34" charset="0"/>
              </a:rPr>
              <a:t>.</a:t>
            </a:r>
          </a:p>
        </p:txBody>
      </p:sp>
      <p:sp>
        <p:nvSpPr>
          <p:cNvPr id="10" name="Triangle 9">
            <a:extLst>
              <a:ext uri="{FF2B5EF4-FFF2-40B4-BE49-F238E27FC236}">
                <a16:creationId xmlns:a16="http://schemas.microsoft.com/office/drawing/2014/main" id="{A08EBA29-B54F-B2AF-475C-518A9A0969B6}"/>
              </a:ext>
            </a:extLst>
          </p:cNvPr>
          <p:cNvSpPr/>
          <p:nvPr/>
        </p:nvSpPr>
        <p:spPr>
          <a:xfrm rot="5400000">
            <a:off x="1198393" y="8478754"/>
            <a:ext cx="479777" cy="398434"/>
          </a:xfrm>
          <a:prstGeom prst="triangle">
            <a:avLst/>
          </a:prstGeom>
          <a:solidFill>
            <a:srgbClr val="F16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11" name="TextBox 10">
            <a:extLst>
              <a:ext uri="{FF2B5EF4-FFF2-40B4-BE49-F238E27FC236}">
                <a16:creationId xmlns:a16="http://schemas.microsoft.com/office/drawing/2014/main" id="{1493B139-A841-C934-7C3C-091C8A9D4129}"/>
              </a:ext>
            </a:extLst>
          </p:cNvPr>
          <p:cNvSpPr txBox="1"/>
          <p:nvPr/>
        </p:nvSpPr>
        <p:spPr>
          <a:xfrm>
            <a:off x="2116703" y="9782814"/>
            <a:ext cx="8801506" cy="569387"/>
          </a:xfrm>
          <a:prstGeom prst="rect">
            <a:avLst/>
          </a:prstGeom>
          <a:noFill/>
        </p:spPr>
        <p:txBody>
          <a:bodyPr wrap="square" rtlCol="0">
            <a:spAutoFit/>
          </a:bodyPr>
          <a:lstStyle/>
          <a:p>
            <a:pPr>
              <a:buClr>
                <a:srgbClr val="FFECB4"/>
              </a:buClr>
            </a:pPr>
            <a:r>
              <a:rPr lang="en-US" sz="3100" b="1" dirty="0" err="1">
                <a:solidFill>
                  <a:srgbClr val="E79700"/>
                </a:solidFill>
                <a:latin typeface="Optimistic SemiBold" panose="020B0503020203020204" pitchFamily="34" charset="0"/>
                <a:cs typeface="Optimistic SemiBold" panose="020B0503020203020204" pitchFamily="34" charset="0"/>
              </a:rPr>
              <a:t>Şifreler</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en</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az</a:t>
            </a:r>
            <a:r>
              <a:rPr lang="en-US" sz="3100" b="1" dirty="0">
                <a:solidFill>
                  <a:srgbClr val="E79700"/>
                </a:solidFill>
                <a:latin typeface="Optimistic SemiBold" panose="020B0503020203020204" pitchFamily="34" charset="0"/>
                <a:cs typeface="Optimistic SemiBold" panose="020B0503020203020204" pitchFamily="34" charset="0"/>
              </a:rPr>
              <a:t> 7 </a:t>
            </a:r>
            <a:r>
              <a:rPr lang="en-US" sz="3100" b="1" dirty="0" err="1">
                <a:solidFill>
                  <a:srgbClr val="E79700"/>
                </a:solidFill>
                <a:latin typeface="Optimistic SemiBold" panose="020B0503020203020204" pitchFamily="34" charset="0"/>
                <a:cs typeface="Optimistic SemiBold" panose="020B0503020203020204" pitchFamily="34" charset="0"/>
              </a:rPr>
              <a:t>karakterden</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oluşmalıdır</a:t>
            </a:r>
            <a:r>
              <a:rPr lang="en-US" sz="3100" b="1" dirty="0">
                <a:solidFill>
                  <a:srgbClr val="E79700"/>
                </a:solidFill>
                <a:latin typeface="Optimistic SemiBold" panose="020B0503020203020204" pitchFamily="34" charset="0"/>
                <a:cs typeface="Optimistic SemiBold" panose="020B0503020203020204" pitchFamily="34" charset="0"/>
              </a:rPr>
              <a:t>.</a:t>
            </a:r>
          </a:p>
        </p:txBody>
      </p:sp>
      <p:sp>
        <p:nvSpPr>
          <p:cNvPr id="12" name="Triangle 11">
            <a:extLst>
              <a:ext uri="{FF2B5EF4-FFF2-40B4-BE49-F238E27FC236}">
                <a16:creationId xmlns:a16="http://schemas.microsoft.com/office/drawing/2014/main" id="{3E7DC51C-ED9A-2C75-5AD0-51F67784F0BE}"/>
              </a:ext>
            </a:extLst>
          </p:cNvPr>
          <p:cNvSpPr/>
          <p:nvPr/>
        </p:nvSpPr>
        <p:spPr>
          <a:xfrm rot="5400000">
            <a:off x="1189926" y="9833421"/>
            <a:ext cx="479777" cy="398434"/>
          </a:xfrm>
          <a:prstGeom prst="triangle">
            <a:avLst/>
          </a:prstGeom>
          <a:solidFill>
            <a:srgbClr val="F16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13" name="TextBox 12">
            <a:extLst>
              <a:ext uri="{FF2B5EF4-FFF2-40B4-BE49-F238E27FC236}">
                <a16:creationId xmlns:a16="http://schemas.microsoft.com/office/drawing/2014/main" id="{B42D6675-9E54-EDEB-CCAD-F5551A4CE789}"/>
              </a:ext>
            </a:extLst>
          </p:cNvPr>
          <p:cNvSpPr txBox="1"/>
          <p:nvPr/>
        </p:nvSpPr>
        <p:spPr>
          <a:xfrm>
            <a:off x="2108237" y="10705683"/>
            <a:ext cx="9304830" cy="1046440"/>
          </a:xfrm>
          <a:prstGeom prst="rect">
            <a:avLst/>
          </a:prstGeom>
          <a:noFill/>
        </p:spPr>
        <p:txBody>
          <a:bodyPr wrap="square" rtlCol="0">
            <a:spAutoFit/>
          </a:bodyPr>
          <a:lstStyle/>
          <a:p>
            <a:pPr>
              <a:buClr>
                <a:srgbClr val="FFECB4"/>
              </a:buClr>
            </a:pPr>
            <a:r>
              <a:rPr lang="en-US" sz="3100" b="1" dirty="0">
                <a:solidFill>
                  <a:srgbClr val="E79700"/>
                </a:solidFill>
                <a:latin typeface="Optimistic SemiBold" panose="020B0503020203020204" pitchFamily="34" charset="0"/>
                <a:cs typeface="Optimistic SemiBold" panose="020B0503020203020204" pitchFamily="34" charset="0"/>
              </a:rPr>
              <a:t>Şifreler (</a:t>
            </a:r>
            <a:r>
              <a:rPr lang="en-US" sz="3100" b="1" dirty="0" err="1">
                <a:solidFill>
                  <a:srgbClr val="E79700"/>
                </a:solidFill>
                <a:latin typeface="Optimistic SemiBold" panose="020B0503020203020204" pitchFamily="34" charset="0"/>
                <a:cs typeface="Optimistic SemiBold" panose="020B0503020203020204" pitchFamily="34" charset="0"/>
              </a:rPr>
              <a:t>bir</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şifre</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yöneticisi</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kullanılmıyorsa</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hatırlanması</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kolay</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olmalıdır</a:t>
            </a:r>
            <a:r>
              <a:rPr lang="en-US" sz="3100" b="1" dirty="0">
                <a:solidFill>
                  <a:srgbClr val="E79700"/>
                </a:solidFill>
                <a:latin typeface="Optimistic SemiBold" panose="020B0503020203020204" pitchFamily="34" charset="0"/>
                <a:cs typeface="Optimistic SemiBold" panose="020B0503020203020204" pitchFamily="34" charset="0"/>
              </a:rPr>
              <a:t>.</a:t>
            </a:r>
          </a:p>
        </p:txBody>
      </p:sp>
      <p:sp>
        <p:nvSpPr>
          <p:cNvPr id="14" name="Triangle 13">
            <a:extLst>
              <a:ext uri="{FF2B5EF4-FFF2-40B4-BE49-F238E27FC236}">
                <a16:creationId xmlns:a16="http://schemas.microsoft.com/office/drawing/2014/main" id="{F0F00C88-CB38-F4DF-966B-88BE8D69C5B9}"/>
              </a:ext>
            </a:extLst>
          </p:cNvPr>
          <p:cNvSpPr/>
          <p:nvPr/>
        </p:nvSpPr>
        <p:spPr>
          <a:xfrm rot="5400000">
            <a:off x="1181460" y="10722422"/>
            <a:ext cx="479777" cy="398434"/>
          </a:xfrm>
          <a:prstGeom prst="triangle">
            <a:avLst/>
          </a:prstGeom>
          <a:solidFill>
            <a:srgbClr val="F16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15" name="TextBox 14">
            <a:extLst>
              <a:ext uri="{FF2B5EF4-FFF2-40B4-BE49-F238E27FC236}">
                <a16:creationId xmlns:a16="http://schemas.microsoft.com/office/drawing/2014/main" id="{140E7BA6-16DC-95F1-0CFD-845E15F306F0}"/>
              </a:ext>
            </a:extLst>
          </p:cNvPr>
          <p:cNvSpPr txBox="1"/>
          <p:nvPr/>
        </p:nvSpPr>
        <p:spPr>
          <a:xfrm>
            <a:off x="13457199" y="6574454"/>
            <a:ext cx="9014494" cy="1523494"/>
          </a:xfrm>
          <a:prstGeom prst="rect">
            <a:avLst/>
          </a:prstGeom>
          <a:noFill/>
        </p:spPr>
        <p:txBody>
          <a:bodyPr wrap="square" rtlCol="0">
            <a:spAutoFit/>
          </a:bodyPr>
          <a:lstStyle/>
          <a:p>
            <a:pPr>
              <a:buClr>
                <a:srgbClr val="FFECB4"/>
              </a:buClr>
            </a:pPr>
            <a:r>
              <a:rPr lang="en-US" sz="3100" b="1" dirty="0" err="1">
                <a:solidFill>
                  <a:srgbClr val="E79700"/>
                </a:solidFill>
                <a:latin typeface="Optimistic SemiBold" panose="020B0503020203020204" pitchFamily="34" charset="0"/>
                <a:cs typeface="Optimistic SemiBold" panose="020B0503020203020204" pitchFamily="34" charset="0"/>
              </a:rPr>
              <a:t>Şifre</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yöneticisi</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kullanıcıların</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şifrelerini</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kaydetmelerine</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ve</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düzenlemelerine</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yardımcı</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olan</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bir</a:t>
            </a:r>
            <a:r>
              <a:rPr lang="en-US" sz="3100" b="1" dirty="0">
                <a:solidFill>
                  <a:srgbClr val="E79700"/>
                </a:solidFill>
                <a:latin typeface="Optimistic SemiBold" panose="020B0503020203020204" pitchFamily="34" charset="0"/>
                <a:cs typeface="Optimistic SemiBold" panose="020B0503020203020204" pitchFamily="34" charset="0"/>
              </a:rPr>
              <a:t> internet </a:t>
            </a:r>
            <a:r>
              <a:rPr lang="en-US" sz="3100" b="1" dirty="0" err="1">
                <a:solidFill>
                  <a:srgbClr val="E79700"/>
                </a:solidFill>
                <a:latin typeface="Optimistic SemiBold" panose="020B0503020203020204" pitchFamily="34" charset="0"/>
                <a:cs typeface="Optimistic SemiBold" panose="020B0503020203020204" pitchFamily="34" charset="0"/>
              </a:rPr>
              <a:t>sitesi</a:t>
            </a:r>
            <a:r>
              <a:rPr lang="en-US" sz="3100" b="1" dirty="0">
                <a:solidFill>
                  <a:srgbClr val="E79700"/>
                </a:solidFill>
                <a:latin typeface="Optimistic SemiBold" panose="020B0503020203020204" pitchFamily="34" charset="0"/>
                <a:cs typeface="Optimistic SemiBold" panose="020B0503020203020204" pitchFamily="34" charset="0"/>
              </a:rPr>
              <a:t>/</a:t>
            </a:r>
            <a:r>
              <a:rPr lang="en-US" sz="3100" b="1" dirty="0" err="1">
                <a:solidFill>
                  <a:srgbClr val="E79700"/>
                </a:solidFill>
                <a:latin typeface="Optimistic SemiBold" panose="020B0503020203020204" pitchFamily="34" charset="0"/>
                <a:cs typeface="Optimistic SemiBold" panose="020B0503020203020204" pitchFamily="34" charset="0"/>
              </a:rPr>
              <a:t>uygulamadır</a:t>
            </a:r>
            <a:r>
              <a:rPr lang="en-US" sz="3100" b="1" dirty="0">
                <a:solidFill>
                  <a:srgbClr val="E79700"/>
                </a:solidFill>
                <a:latin typeface="Optimistic SemiBold" panose="020B0503020203020204" pitchFamily="34" charset="0"/>
                <a:cs typeface="Optimistic SemiBold" panose="020B0503020203020204" pitchFamily="34" charset="0"/>
              </a:rPr>
              <a:t>.</a:t>
            </a:r>
          </a:p>
        </p:txBody>
      </p:sp>
      <p:sp>
        <p:nvSpPr>
          <p:cNvPr id="16" name="Triangle 15">
            <a:extLst>
              <a:ext uri="{FF2B5EF4-FFF2-40B4-BE49-F238E27FC236}">
                <a16:creationId xmlns:a16="http://schemas.microsoft.com/office/drawing/2014/main" id="{90EF4D06-0F03-FD59-1C22-D46B24026508}"/>
              </a:ext>
            </a:extLst>
          </p:cNvPr>
          <p:cNvSpPr/>
          <p:nvPr/>
        </p:nvSpPr>
        <p:spPr>
          <a:xfrm rot="5400000">
            <a:off x="12530423" y="6646751"/>
            <a:ext cx="479777" cy="398434"/>
          </a:xfrm>
          <a:prstGeom prst="triangle">
            <a:avLst/>
          </a:prstGeom>
          <a:solidFill>
            <a:srgbClr val="F16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18" name="Triangle 17">
            <a:extLst>
              <a:ext uri="{FF2B5EF4-FFF2-40B4-BE49-F238E27FC236}">
                <a16:creationId xmlns:a16="http://schemas.microsoft.com/office/drawing/2014/main" id="{9B1CE146-B8BA-058E-1ABF-3EBBE6F7BB1A}"/>
              </a:ext>
            </a:extLst>
          </p:cNvPr>
          <p:cNvSpPr/>
          <p:nvPr/>
        </p:nvSpPr>
        <p:spPr>
          <a:xfrm rot="5400000">
            <a:off x="12530423" y="8447237"/>
            <a:ext cx="479777" cy="398434"/>
          </a:xfrm>
          <a:prstGeom prst="triangle">
            <a:avLst/>
          </a:prstGeom>
          <a:solidFill>
            <a:srgbClr val="F16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19" name="TextBox 18">
            <a:extLst>
              <a:ext uri="{FF2B5EF4-FFF2-40B4-BE49-F238E27FC236}">
                <a16:creationId xmlns:a16="http://schemas.microsoft.com/office/drawing/2014/main" id="{CB70242D-37F2-FAAC-3F1F-01D77FD384D5}"/>
              </a:ext>
            </a:extLst>
          </p:cNvPr>
          <p:cNvSpPr txBox="1"/>
          <p:nvPr/>
        </p:nvSpPr>
        <p:spPr>
          <a:xfrm>
            <a:off x="13457199" y="9801111"/>
            <a:ext cx="9014494" cy="1046440"/>
          </a:xfrm>
          <a:prstGeom prst="rect">
            <a:avLst/>
          </a:prstGeom>
          <a:noFill/>
        </p:spPr>
        <p:txBody>
          <a:bodyPr wrap="square" rtlCol="0">
            <a:spAutoFit/>
          </a:bodyPr>
          <a:lstStyle/>
          <a:p>
            <a:pPr>
              <a:buClr>
                <a:srgbClr val="FFECB4"/>
              </a:buClr>
            </a:pPr>
            <a:r>
              <a:rPr lang="en-US" sz="3100" b="1" dirty="0" err="1">
                <a:solidFill>
                  <a:srgbClr val="E79700"/>
                </a:solidFill>
                <a:latin typeface="Optimistic SemiBold" panose="020B0503020203020204" pitchFamily="34" charset="0"/>
                <a:cs typeface="Optimistic SemiBold" panose="020B0503020203020204" pitchFamily="34" charset="0"/>
              </a:rPr>
              <a:t>Şifreler</a:t>
            </a:r>
            <a:r>
              <a:rPr lang="en-US" sz="3100" b="1" dirty="0">
                <a:solidFill>
                  <a:srgbClr val="E79700"/>
                </a:solidFill>
                <a:latin typeface="Optimistic SemiBold" panose="020B0503020203020204" pitchFamily="34" charset="0"/>
                <a:cs typeface="Optimistic SemiBold" panose="020B0503020203020204" pitchFamily="34" charset="0"/>
              </a:rPr>
              <a:t> internet </a:t>
            </a:r>
            <a:r>
              <a:rPr lang="en-US" sz="3100" b="1" dirty="0" err="1">
                <a:solidFill>
                  <a:srgbClr val="E79700"/>
                </a:solidFill>
                <a:latin typeface="Optimistic SemiBold" panose="020B0503020203020204" pitchFamily="34" charset="0"/>
                <a:cs typeface="Optimistic SemiBold" panose="020B0503020203020204" pitchFamily="34" charset="0"/>
              </a:rPr>
              <a:t>siteleri</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arasında</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paylaşılmamalıdır</a:t>
            </a:r>
            <a:r>
              <a:rPr lang="en-US" sz="3100" b="1" dirty="0">
                <a:solidFill>
                  <a:srgbClr val="E79700"/>
                </a:solidFill>
                <a:latin typeface="Optimistic SemiBold" panose="020B0503020203020204" pitchFamily="34" charset="0"/>
                <a:cs typeface="Optimistic SemiBold" panose="020B0503020203020204" pitchFamily="34" charset="0"/>
              </a:rPr>
              <a:t>.</a:t>
            </a:r>
          </a:p>
        </p:txBody>
      </p:sp>
      <p:sp>
        <p:nvSpPr>
          <p:cNvPr id="20" name="Triangle 19">
            <a:extLst>
              <a:ext uri="{FF2B5EF4-FFF2-40B4-BE49-F238E27FC236}">
                <a16:creationId xmlns:a16="http://schemas.microsoft.com/office/drawing/2014/main" id="{69159260-CC5C-C93A-5B84-3DB9DC953324}"/>
              </a:ext>
            </a:extLst>
          </p:cNvPr>
          <p:cNvSpPr/>
          <p:nvPr/>
        </p:nvSpPr>
        <p:spPr>
          <a:xfrm rot="5400000">
            <a:off x="12530423" y="9865941"/>
            <a:ext cx="479777" cy="398434"/>
          </a:xfrm>
          <a:prstGeom prst="triangle">
            <a:avLst/>
          </a:prstGeom>
          <a:solidFill>
            <a:srgbClr val="F16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21" name="TextBox 20">
            <a:extLst>
              <a:ext uri="{FF2B5EF4-FFF2-40B4-BE49-F238E27FC236}">
                <a16:creationId xmlns:a16="http://schemas.microsoft.com/office/drawing/2014/main" id="{499CEFC3-3476-8132-1AFE-0DEA286A890F}"/>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3</a:t>
            </a:r>
          </a:p>
        </p:txBody>
      </p:sp>
      <p:sp>
        <p:nvSpPr>
          <p:cNvPr id="22" name="TextBox 21">
            <a:extLst>
              <a:ext uri="{FF2B5EF4-FFF2-40B4-BE49-F238E27FC236}">
                <a16:creationId xmlns:a16="http://schemas.microsoft.com/office/drawing/2014/main" id="{409FCEB9-1297-574C-2273-0A090F07E48F}"/>
              </a:ext>
            </a:extLst>
          </p:cNvPr>
          <p:cNvSpPr txBox="1"/>
          <p:nvPr/>
        </p:nvSpPr>
        <p:spPr>
          <a:xfrm>
            <a:off x="2719458" y="705723"/>
            <a:ext cx="963725"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ŞİFRELER</a:t>
            </a:r>
          </a:p>
        </p:txBody>
      </p:sp>
      <p:sp>
        <p:nvSpPr>
          <p:cNvPr id="23" name="TextBox 22">
            <a:extLst>
              <a:ext uri="{FF2B5EF4-FFF2-40B4-BE49-F238E27FC236}">
                <a16:creationId xmlns:a16="http://schemas.microsoft.com/office/drawing/2014/main" id="{24E52836-F35A-9C6C-E136-2CFD3AA73CCA}"/>
              </a:ext>
            </a:extLst>
          </p:cNvPr>
          <p:cNvSpPr txBox="1"/>
          <p:nvPr/>
        </p:nvSpPr>
        <p:spPr>
          <a:xfrm>
            <a:off x="13457199" y="8399992"/>
            <a:ext cx="9014494" cy="1046440"/>
          </a:xfrm>
          <a:prstGeom prst="rect">
            <a:avLst/>
          </a:prstGeom>
          <a:noFill/>
        </p:spPr>
        <p:txBody>
          <a:bodyPr wrap="square" rtlCol="0">
            <a:spAutoFit/>
          </a:bodyPr>
          <a:lstStyle/>
          <a:p>
            <a:pPr>
              <a:buClr>
                <a:srgbClr val="FFECB4"/>
              </a:buClr>
            </a:pPr>
            <a:r>
              <a:rPr lang="en-US" sz="3100" b="1" dirty="0">
                <a:solidFill>
                  <a:srgbClr val="E79700"/>
                </a:solidFill>
                <a:latin typeface="Optimistic SemiBold" panose="020B0503020203020204" pitchFamily="34" charset="0"/>
                <a:cs typeface="Optimistic SemiBold" panose="020B0503020203020204" pitchFamily="34" charset="0"/>
              </a:rPr>
              <a:t>Şifreler </a:t>
            </a:r>
            <a:r>
              <a:rPr lang="en-US" sz="3100" b="1" dirty="0" err="1">
                <a:solidFill>
                  <a:srgbClr val="E79700"/>
                </a:solidFill>
                <a:latin typeface="Optimistic SemiBold" panose="020B0503020203020204" pitchFamily="34" charset="0"/>
                <a:cs typeface="Optimistic SemiBold" panose="020B0503020203020204" pitchFamily="34" charset="0"/>
              </a:rPr>
              <a:t>tek</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bir</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yaygın</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kelime</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veya</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kişisel</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bilgi</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doğum</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tarihi</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ebeveyn</a:t>
            </a:r>
            <a:r>
              <a:rPr lang="en-US" sz="3100" b="1" dirty="0">
                <a:solidFill>
                  <a:srgbClr val="E79700"/>
                </a:solidFill>
                <a:latin typeface="Optimistic SemiBold" panose="020B0503020203020204" pitchFamily="34" charset="0"/>
                <a:cs typeface="Optimistic SemiBold" panose="020B0503020203020204" pitchFamily="34" charset="0"/>
              </a:rPr>
              <a:t> </a:t>
            </a:r>
            <a:r>
              <a:rPr lang="en-US" sz="3100" b="1" dirty="0" err="1">
                <a:solidFill>
                  <a:srgbClr val="E79700"/>
                </a:solidFill>
                <a:latin typeface="Optimistic SemiBold" panose="020B0503020203020204" pitchFamily="34" charset="0"/>
                <a:cs typeface="Optimistic SemiBold" panose="020B0503020203020204" pitchFamily="34" charset="0"/>
              </a:rPr>
              <a:t>adı</a:t>
            </a:r>
            <a:r>
              <a:rPr lang="en-US" sz="3100" b="1" dirty="0">
                <a:solidFill>
                  <a:srgbClr val="E79700"/>
                </a:solidFill>
                <a:latin typeface="Optimistic SemiBold" panose="020B0503020203020204" pitchFamily="34" charset="0"/>
                <a:cs typeface="Optimistic SemiBold" panose="020B0503020203020204" pitchFamily="34" charset="0"/>
              </a:rPr>
              <a:t> vb.) </a:t>
            </a:r>
            <a:r>
              <a:rPr lang="en-US" sz="3100" b="1" dirty="0" err="1">
                <a:solidFill>
                  <a:srgbClr val="E79700"/>
                </a:solidFill>
                <a:latin typeface="Optimistic SemiBold" panose="020B0503020203020204" pitchFamily="34" charset="0"/>
                <a:cs typeface="Optimistic SemiBold" panose="020B0503020203020204" pitchFamily="34" charset="0"/>
              </a:rPr>
              <a:t>olmamalıdır</a:t>
            </a:r>
            <a:r>
              <a:rPr lang="en-US" sz="3100" b="1" dirty="0">
                <a:solidFill>
                  <a:srgbClr val="E79700"/>
                </a:solidFill>
                <a:latin typeface="Optimistic SemiBold" panose="020B0503020203020204" pitchFamily="34" charset="0"/>
                <a:cs typeface="Optimistic SemiBold" panose="020B0503020203020204" pitchFamily="34" charset="0"/>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E5E399B-F943-F246-958A-1A4B07A18325}"/>
              </a:ext>
            </a:extLst>
          </p:cNvPr>
          <p:cNvSpPr/>
          <p:nvPr/>
        </p:nvSpPr>
        <p:spPr>
          <a:xfrm>
            <a:off x="1077754" y="8853715"/>
            <a:ext cx="19343846" cy="1872342"/>
          </a:xfrm>
          <a:prstGeom prst="roundRect">
            <a:avLst>
              <a:gd name="adj" fmla="val 50000"/>
            </a:avLst>
          </a:prstGeom>
          <a:solidFill>
            <a:srgbClr val="AF4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56DEC5A-65BF-B47E-64D9-B0AFDC09E14F}"/>
              </a:ext>
            </a:extLst>
          </p:cNvPr>
          <p:cNvSpPr/>
          <p:nvPr/>
        </p:nvSpPr>
        <p:spPr>
          <a:xfrm>
            <a:off x="983411" y="8636001"/>
            <a:ext cx="19343846" cy="1872342"/>
          </a:xfrm>
          <a:prstGeom prst="roundRect">
            <a:avLst>
              <a:gd name="adj" fmla="val 50000"/>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B0AFAC8-1E79-2AD4-3321-E175B3FB54D3}"/>
              </a:ext>
            </a:extLst>
          </p:cNvPr>
          <p:cNvSpPr txBox="1"/>
          <p:nvPr/>
        </p:nvSpPr>
        <p:spPr>
          <a:xfrm>
            <a:off x="832953" y="3325328"/>
            <a:ext cx="16932533" cy="2462213"/>
          </a:xfrm>
          <a:prstGeom prst="rect">
            <a:avLst/>
          </a:prstGeom>
          <a:noFill/>
        </p:spPr>
        <p:txBody>
          <a:bodyPr wrap="square" rtlCol="0">
            <a:spAutoFit/>
          </a:bodyPr>
          <a:lstStyle/>
          <a:p>
            <a:r>
              <a:rPr lang="en-US" sz="7700" b="1" dirty="0">
                <a:solidFill>
                  <a:srgbClr val="E79700"/>
                </a:solidFill>
                <a:latin typeface="Optimistic SemiBold" panose="020B0503020203020204" pitchFamily="34" charset="0"/>
                <a:cs typeface="Optimistic SemiBold" panose="020B0503020203020204" pitchFamily="34" charset="0"/>
              </a:rPr>
              <a:t>Güçlü </a:t>
            </a:r>
            <a:r>
              <a:rPr lang="en-US" sz="7700" b="1" dirty="0" err="1">
                <a:solidFill>
                  <a:srgbClr val="E79700"/>
                </a:solidFill>
                <a:latin typeface="Optimistic SemiBold" panose="020B0503020203020204" pitchFamily="34" charset="0"/>
                <a:cs typeface="Optimistic SemiBold" panose="020B0503020203020204" pitchFamily="34" charset="0"/>
              </a:rPr>
              <a:t>Şifre</a:t>
            </a:r>
            <a:r>
              <a:rPr lang="en-US" sz="7700" b="1" dirty="0">
                <a:solidFill>
                  <a:srgbClr val="E79700"/>
                </a:solidFill>
                <a:latin typeface="Optimistic SemiBold" panose="020B0503020203020204" pitchFamily="34" charset="0"/>
                <a:cs typeface="Optimistic SemiBold" panose="020B0503020203020204" pitchFamily="34" charset="0"/>
              </a:rPr>
              <a:t> </a:t>
            </a:r>
            <a:r>
              <a:rPr lang="en-US" sz="7700" b="1" dirty="0" err="1">
                <a:solidFill>
                  <a:srgbClr val="E79700"/>
                </a:solidFill>
                <a:latin typeface="Optimistic SemiBold" panose="020B0503020203020204" pitchFamily="34" charset="0"/>
                <a:cs typeface="Optimistic SemiBold" panose="020B0503020203020204" pitchFamily="34" charset="0"/>
              </a:rPr>
              <a:t>Nasıl</a:t>
            </a:r>
            <a:r>
              <a:rPr lang="en-US" sz="7700" b="1" dirty="0">
                <a:solidFill>
                  <a:srgbClr val="E79700"/>
                </a:solidFill>
                <a:latin typeface="Optimistic SemiBold" panose="020B0503020203020204" pitchFamily="34" charset="0"/>
                <a:cs typeface="Optimistic SemiBold" panose="020B0503020203020204" pitchFamily="34" charset="0"/>
              </a:rPr>
              <a:t> </a:t>
            </a:r>
            <a:r>
              <a:rPr lang="en-US" sz="7700" b="1" dirty="0" err="1">
                <a:solidFill>
                  <a:srgbClr val="E79700"/>
                </a:solidFill>
                <a:latin typeface="Optimistic SemiBold" panose="020B0503020203020204" pitchFamily="34" charset="0"/>
                <a:cs typeface="Optimistic SemiBold" panose="020B0503020203020204" pitchFamily="34" charset="0"/>
              </a:rPr>
              <a:t>Oluşturulur</a:t>
            </a:r>
            <a:r>
              <a:rPr lang="en-US" sz="7700" b="1" dirty="0">
                <a:solidFill>
                  <a:srgbClr val="E79700"/>
                </a:solidFill>
                <a:latin typeface="Optimistic SemiBold" panose="020B0503020203020204" pitchFamily="34" charset="0"/>
                <a:cs typeface="Optimistic SemiBold" panose="020B0503020203020204" pitchFamily="34" charset="0"/>
              </a:rPr>
              <a:t>? </a:t>
            </a:r>
          </a:p>
          <a:p>
            <a:r>
              <a:rPr lang="en-US" sz="7700" b="1" dirty="0" err="1">
                <a:solidFill>
                  <a:srgbClr val="E79700"/>
                </a:solidFill>
                <a:latin typeface="Optimistic SemiBold" panose="020B0503020203020204" pitchFamily="34" charset="0"/>
                <a:cs typeface="Optimistic SemiBold" panose="020B0503020203020204" pitchFamily="34" charset="0"/>
              </a:rPr>
              <a:t>Şifre</a:t>
            </a:r>
            <a:r>
              <a:rPr lang="en-US" sz="7700" b="1" dirty="0">
                <a:solidFill>
                  <a:srgbClr val="E79700"/>
                </a:solidFill>
                <a:latin typeface="Optimistic SemiBold" panose="020B0503020203020204" pitchFamily="34" charset="0"/>
                <a:cs typeface="Optimistic SemiBold" panose="020B0503020203020204" pitchFamily="34" charset="0"/>
              </a:rPr>
              <a:t> </a:t>
            </a:r>
            <a:r>
              <a:rPr lang="en-US" sz="7700" b="1" dirty="0" err="1">
                <a:solidFill>
                  <a:srgbClr val="E79700"/>
                </a:solidFill>
                <a:latin typeface="Optimistic SemiBold" panose="020B0503020203020204" pitchFamily="34" charset="0"/>
                <a:cs typeface="Optimistic SemiBold" panose="020B0503020203020204" pitchFamily="34" charset="0"/>
              </a:rPr>
              <a:t>Uzunluğu</a:t>
            </a:r>
            <a:endParaRPr lang="en-US" sz="7700" b="1" dirty="0">
              <a:solidFill>
                <a:srgbClr val="E79700"/>
              </a:solidFill>
              <a:latin typeface="Optimistic SemiBold" panose="020B0503020203020204" pitchFamily="34" charset="0"/>
              <a:cs typeface="Optimistic SemiBold" panose="020B0503020203020204" pitchFamily="34" charset="0"/>
            </a:endParaRPr>
          </a:p>
        </p:txBody>
      </p:sp>
      <p:sp>
        <p:nvSpPr>
          <p:cNvPr id="6" name="TextBox 5">
            <a:extLst>
              <a:ext uri="{FF2B5EF4-FFF2-40B4-BE49-F238E27FC236}">
                <a16:creationId xmlns:a16="http://schemas.microsoft.com/office/drawing/2014/main" id="{37D47452-BA11-1465-0729-E7F6891C4DC3}"/>
              </a:ext>
            </a:extLst>
          </p:cNvPr>
          <p:cNvSpPr txBox="1"/>
          <p:nvPr/>
        </p:nvSpPr>
        <p:spPr>
          <a:xfrm>
            <a:off x="921885" y="6885710"/>
            <a:ext cx="13263037" cy="1215076"/>
          </a:xfrm>
          <a:prstGeom prst="rect">
            <a:avLst/>
          </a:prstGeom>
          <a:noFill/>
        </p:spPr>
        <p:txBody>
          <a:bodyPr wrap="square" rtlCol="0">
            <a:spAutoFit/>
          </a:bodyPr>
          <a:lstStyle/>
          <a:p>
            <a:pPr>
              <a:lnSpc>
                <a:spcPts val="4300"/>
              </a:lnSpc>
              <a:buClr>
                <a:srgbClr val="FFECB4"/>
              </a:buClr>
            </a:pPr>
            <a:r>
              <a:rPr lang="en-US" sz="4100" b="1" dirty="0" err="1">
                <a:solidFill>
                  <a:srgbClr val="E79700"/>
                </a:solidFill>
                <a:latin typeface="Optimistic" panose="020B0503020203020204" pitchFamily="34" charset="0"/>
                <a:cs typeface="Optimistic" panose="020B0503020203020204" pitchFamily="34" charset="0"/>
              </a:rPr>
              <a:t>Tahmin</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edilmesini</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zorlaştırmak</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için</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birbiriyle</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ilgisiz</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dört</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veya</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daha</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fazla</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kelimeyi</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birbirine</a:t>
            </a:r>
            <a:r>
              <a:rPr lang="en-US" sz="4100" b="1" dirty="0">
                <a:solidFill>
                  <a:srgbClr val="E79700"/>
                </a:solidFill>
                <a:latin typeface="Optimistic" panose="020B0503020203020204" pitchFamily="34" charset="0"/>
                <a:cs typeface="Optimistic" panose="020B0503020203020204" pitchFamily="34" charset="0"/>
              </a:rPr>
              <a:t> </a:t>
            </a:r>
            <a:r>
              <a:rPr lang="en-US" sz="4100" b="1" dirty="0" err="1">
                <a:solidFill>
                  <a:srgbClr val="E79700"/>
                </a:solidFill>
                <a:latin typeface="Optimistic" panose="020B0503020203020204" pitchFamily="34" charset="0"/>
                <a:cs typeface="Optimistic" panose="020B0503020203020204" pitchFamily="34" charset="0"/>
              </a:rPr>
              <a:t>bağlayın</a:t>
            </a:r>
            <a:r>
              <a:rPr lang="en-US" sz="4100" b="1" dirty="0">
                <a:solidFill>
                  <a:srgbClr val="E79700"/>
                </a:solidFill>
                <a:latin typeface="Optimistic" panose="020B0503020203020204" pitchFamily="34" charset="0"/>
                <a:cs typeface="Optimistic" panose="020B0503020203020204" pitchFamily="34" charset="0"/>
              </a:rPr>
              <a:t>.</a:t>
            </a:r>
          </a:p>
        </p:txBody>
      </p:sp>
      <p:grpSp>
        <p:nvGrpSpPr>
          <p:cNvPr id="7" name="Google Shape;2604;p96">
            <a:extLst>
              <a:ext uri="{FF2B5EF4-FFF2-40B4-BE49-F238E27FC236}">
                <a16:creationId xmlns:a16="http://schemas.microsoft.com/office/drawing/2014/main" id="{E6A8E8C2-77CC-55D7-8137-12B6089BEE73}"/>
              </a:ext>
            </a:extLst>
          </p:cNvPr>
          <p:cNvGrpSpPr/>
          <p:nvPr/>
        </p:nvGrpSpPr>
        <p:grpSpPr>
          <a:xfrm>
            <a:off x="1630017" y="9202483"/>
            <a:ext cx="1651424" cy="736648"/>
            <a:chOff x="5770720" y="5716930"/>
            <a:chExt cx="678170" cy="302510"/>
          </a:xfrm>
          <a:solidFill>
            <a:srgbClr val="AF4F00"/>
          </a:solidFill>
        </p:grpSpPr>
        <p:sp>
          <p:nvSpPr>
            <p:cNvPr id="8" name="Google Shape;2605;p96">
              <a:extLst>
                <a:ext uri="{FF2B5EF4-FFF2-40B4-BE49-F238E27FC236}">
                  <a16:creationId xmlns:a16="http://schemas.microsoft.com/office/drawing/2014/main" id="{74C3A72C-8A54-A05E-F893-C5E798C75110}"/>
                </a:ext>
              </a:extLst>
            </p:cNvPr>
            <p:cNvSpPr/>
            <p:nvPr/>
          </p:nvSpPr>
          <p:spPr>
            <a:xfrm>
              <a:off x="5846690" y="5792850"/>
              <a:ext cx="121150" cy="121280"/>
            </a:xfrm>
            <a:custGeom>
              <a:avLst/>
              <a:gdLst/>
              <a:ahLst/>
              <a:cxnLst/>
              <a:rect l="l" t="t" r="r" b="b"/>
              <a:pathLst>
                <a:path w="12115" h="12128" extrusionOk="0">
                  <a:moveTo>
                    <a:pt x="2984" y="11937"/>
                  </a:moveTo>
                  <a:cubicBezTo>
                    <a:pt x="2793" y="12128"/>
                    <a:pt x="2489" y="12128"/>
                    <a:pt x="2311" y="11925"/>
                  </a:cubicBezTo>
                  <a:cubicBezTo>
                    <a:pt x="0" y="9258"/>
                    <a:pt x="101" y="5194"/>
                    <a:pt x="2641" y="2654"/>
                  </a:cubicBezTo>
                  <a:cubicBezTo>
                    <a:pt x="5181" y="101"/>
                    <a:pt x="9258" y="0"/>
                    <a:pt x="11925" y="2324"/>
                  </a:cubicBezTo>
                  <a:cubicBezTo>
                    <a:pt x="12115" y="2489"/>
                    <a:pt x="12115" y="2806"/>
                    <a:pt x="11937" y="2984"/>
                  </a:cubicBezTo>
                  <a:lnTo>
                    <a:pt x="10642" y="4279"/>
                  </a:lnTo>
                  <a:cubicBezTo>
                    <a:pt x="10464" y="4457"/>
                    <a:pt x="10198" y="4457"/>
                    <a:pt x="10007" y="4305"/>
                  </a:cubicBezTo>
                  <a:cubicBezTo>
                    <a:pt x="8420" y="3022"/>
                    <a:pt x="6070" y="3111"/>
                    <a:pt x="4584" y="4597"/>
                  </a:cubicBezTo>
                  <a:cubicBezTo>
                    <a:pt x="3111" y="6070"/>
                    <a:pt x="3009" y="8420"/>
                    <a:pt x="4305" y="10007"/>
                  </a:cubicBezTo>
                  <a:cubicBezTo>
                    <a:pt x="4457" y="10198"/>
                    <a:pt x="4457" y="10464"/>
                    <a:pt x="4292" y="106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2606;p96">
              <a:extLst>
                <a:ext uri="{FF2B5EF4-FFF2-40B4-BE49-F238E27FC236}">
                  <a16:creationId xmlns:a16="http://schemas.microsoft.com/office/drawing/2014/main" id="{1D0959DE-3677-E387-2E4A-2428CBC8958A}"/>
                </a:ext>
              </a:extLst>
            </p:cNvPr>
            <p:cNvSpPr/>
            <p:nvPr/>
          </p:nvSpPr>
          <p:spPr>
            <a:xfrm>
              <a:off x="5770720" y="5716930"/>
              <a:ext cx="678170" cy="302510"/>
            </a:xfrm>
            <a:custGeom>
              <a:avLst/>
              <a:gdLst/>
              <a:ahLst/>
              <a:cxnLst/>
              <a:rect l="l" t="t" r="r" b="b"/>
              <a:pathLst>
                <a:path w="67817" h="30251" extrusionOk="0">
                  <a:moveTo>
                    <a:pt x="14935" y="30251"/>
                  </a:moveTo>
                  <a:cubicBezTo>
                    <a:pt x="6705" y="30251"/>
                    <a:pt x="0" y="23507"/>
                    <a:pt x="0" y="15163"/>
                  </a:cubicBezTo>
                  <a:cubicBezTo>
                    <a:pt x="0" y="6794"/>
                    <a:pt x="6692" y="0"/>
                    <a:pt x="14922" y="0"/>
                  </a:cubicBezTo>
                  <a:cubicBezTo>
                    <a:pt x="20192" y="0"/>
                    <a:pt x="24993" y="2781"/>
                    <a:pt x="27685" y="7340"/>
                  </a:cubicBezTo>
                  <a:lnTo>
                    <a:pt x="59562" y="7340"/>
                  </a:lnTo>
                  <a:cubicBezTo>
                    <a:pt x="59905" y="7340"/>
                    <a:pt x="60248" y="7467"/>
                    <a:pt x="60502" y="7708"/>
                  </a:cubicBezTo>
                  <a:lnTo>
                    <a:pt x="67373" y="14147"/>
                  </a:lnTo>
                  <a:cubicBezTo>
                    <a:pt x="67652" y="14414"/>
                    <a:pt x="67817" y="14782"/>
                    <a:pt x="67817" y="15163"/>
                  </a:cubicBezTo>
                  <a:cubicBezTo>
                    <a:pt x="67817" y="15532"/>
                    <a:pt x="67652" y="15900"/>
                    <a:pt x="67373" y="16167"/>
                  </a:cubicBezTo>
                  <a:lnTo>
                    <a:pt x="60540" y="22555"/>
                  </a:lnTo>
                  <a:cubicBezTo>
                    <a:pt x="59994" y="23063"/>
                    <a:pt x="59143" y="23037"/>
                    <a:pt x="58623" y="22517"/>
                  </a:cubicBezTo>
                  <a:lnTo>
                    <a:pt x="55003" y="18923"/>
                  </a:lnTo>
                  <a:lnTo>
                    <a:pt x="51396" y="22517"/>
                  </a:lnTo>
                  <a:cubicBezTo>
                    <a:pt x="51130" y="22771"/>
                    <a:pt x="50787" y="22923"/>
                    <a:pt x="50418" y="22923"/>
                  </a:cubicBezTo>
                  <a:cubicBezTo>
                    <a:pt x="50050" y="22923"/>
                    <a:pt x="49695" y="22771"/>
                    <a:pt x="49441" y="22517"/>
                  </a:cubicBezTo>
                  <a:lnTo>
                    <a:pt x="45834" y="18935"/>
                  </a:lnTo>
                  <a:lnTo>
                    <a:pt x="42214" y="22517"/>
                  </a:lnTo>
                  <a:cubicBezTo>
                    <a:pt x="41960" y="22771"/>
                    <a:pt x="41617" y="22923"/>
                    <a:pt x="41249" y="22923"/>
                  </a:cubicBezTo>
                  <a:cubicBezTo>
                    <a:pt x="40881" y="22923"/>
                    <a:pt x="40538" y="22771"/>
                    <a:pt x="40284" y="22517"/>
                  </a:cubicBezTo>
                  <a:lnTo>
                    <a:pt x="36639" y="18948"/>
                  </a:lnTo>
                  <a:lnTo>
                    <a:pt x="33070" y="22517"/>
                  </a:lnTo>
                  <a:cubicBezTo>
                    <a:pt x="32816" y="22771"/>
                    <a:pt x="32461" y="22923"/>
                    <a:pt x="32092" y="22923"/>
                  </a:cubicBezTo>
                  <a:lnTo>
                    <a:pt x="27698" y="22923"/>
                  </a:lnTo>
                  <a:cubicBezTo>
                    <a:pt x="24993" y="27470"/>
                    <a:pt x="20205" y="30251"/>
                    <a:pt x="14935" y="30251"/>
                  </a:cubicBezTo>
                  <a:close/>
                  <a:moveTo>
                    <a:pt x="14922" y="2755"/>
                  </a:moveTo>
                  <a:cubicBezTo>
                    <a:pt x="8216" y="2755"/>
                    <a:pt x="2743" y="8318"/>
                    <a:pt x="2743" y="15163"/>
                  </a:cubicBezTo>
                  <a:cubicBezTo>
                    <a:pt x="2743" y="21996"/>
                    <a:pt x="8216" y="27508"/>
                    <a:pt x="14935" y="27508"/>
                  </a:cubicBezTo>
                  <a:cubicBezTo>
                    <a:pt x="19456" y="27508"/>
                    <a:pt x="23571" y="25031"/>
                    <a:pt x="25692" y="20954"/>
                  </a:cubicBezTo>
                  <a:cubicBezTo>
                    <a:pt x="25933" y="20497"/>
                    <a:pt x="26390" y="20167"/>
                    <a:pt x="26898" y="20167"/>
                  </a:cubicBezTo>
                  <a:lnTo>
                    <a:pt x="31534" y="20167"/>
                  </a:lnTo>
                  <a:lnTo>
                    <a:pt x="35648" y="16027"/>
                  </a:lnTo>
                  <a:cubicBezTo>
                    <a:pt x="35902" y="15760"/>
                    <a:pt x="36258" y="15620"/>
                    <a:pt x="36626" y="15620"/>
                  </a:cubicBezTo>
                  <a:cubicBezTo>
                    <a:pt x="37020" y="15620"/>
                    <a:pt x="37350" y="15760"/>
                    <a:pt x="37604" y="16014"/>
                  </a:cubicBezTo>
                  <a:lnTo>
                    <a:pt x="41236" y="19659"/>
                  </a:lnTo>
                  <a:lnTo>
                    <a:pt x="44856" y="16027"/>
                  </a:lnTo>
                  <a:cubicBezTo>
                    <a:pt x="45123" y="15760"/>
                    <a:pt x="45465" y="15620"/>
                    <a:pt x="45834" y="15620"/>
                  </a:cubicBezTo>
                  <a:cubicBezTo>
                    <a:pt x="46202" y="15620"/>
                    <a:pt x="46558" y="15760"/>
                    <a:pt x="46812" y="16027"/>
                  </a:cubicBezTo>
                  <a:lnTo>
                    <a:pt x="50418" y="19646"/>
                  </a:lnTo>
                  <a:lnTo>
                    <a:pt x="54025" y="16001"/>
                  </a:lnTo>
                  <a:cubicBezTo>
                    <a:pt x="54292" y="15748"/>
                    <a:pt x="54635" y="15608"/>
                    <a:pt x="55003" y="15608"/>
                  </a:cubicBezTo>
                  <a:cubicBezTo>
                    <a:pt x="55371" y="15608"/>
                    <a:pt x="55714" y="15748"/>
                    <a:pt x="55981" y="16001"/>
                  </a:cubicBezTo>
                  <a:lnTo>
                    <a:pt x="59626" y="19659"/>
                  </a:lnTo>
                  <a:lnTo>
                    <a:pt x="64427" y="15151"/>
                  </a:lnTo>
                  <a:lnTo>
                    <a:pt x="59016" y="10083"/>
                  </a:lnTo>
                  <a:lnTo>
                    <a:pt x="26885" y="10083"/>
                  </a:lnTo>
                  <a:cubicBezTo>
                    <a:pt x="26365" y="10083"/>
                    <a:pt x="25895" y="9804"/>
                    <a:pt x="25666" y="9347"/>
                  </a:cubicBezTo>
                  <a:cubicBezTo>
                    <a:pt x="23545" y="5270"/>
                    <a:pt x="19443" y="2755"/>
                    <a:pt x="14922"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1" name="Rectangle 10">
            <a:extLst>
              <a:ext uri="{FF2B5EF4-FFF2-40B4-BE49-F238E27FC236}">
                <a16:creationId xmlns:a16="http://schemas.microsoft.com/office/drawing/2014/main" id="{139809AF-60CD-64F7-87AD-87C2697D374F}"/>
              </a:ext>
            </a:extLst>
          </p:cNvPr>
          <p:cNvSpPr/>
          <p:nvPr/>
        </p:nvSpPr>
        <p:spPr>
          <a:xfrm>
            <a:off x="11314323" y="9265920"/>
            <a:ext cx="8257162" cy="654025"/>
          </a:xfrm>
          <a:prstGeom prst="rect">
            <a:avLst/>
          </a:prstGeom>
          <a:solidFill>
            <a:srgbClr val="D27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F5CC28B-8AFE-C101-41E1-366E23FA02DD}"/>
              </a:ext>
            </a:extLst>
          </p:cNvPr>
          <p:cNvSpPr txBox="1"/>
          <p:nvPr/>
        </p:nvSpPr>
        <p:spPr>
          <a:xfrm>
            <a:off x="4347186" y="9322380"/>
            <a:ext cx="15312414" cy="654025"/>
          </a:xfrm>
          <a:prstGeom prst="rect">
            <a:avLst/>
          </a:prstGeom>
          <a:noFill/>
        </p:spPr>
        <p:txBody>
          <a:bodyPr wrap="square" rtlCol="0">
            <a:spAutoFit/>
          </a:bodyPr>
          <a:lstStyle/>
          <a:p>
            <a:pPr>
              <a:lnSpc>
                <a:spcPts val="4200"/>
              </a:lnSpc>
              <a:buClr>
                <a:srgbClr val="FFECB4"/>
              </a:buClr>
            </a:pPr>
            <a:r>
              <a:rPr lang="en-US" sz="4100" b="1" dirty="0">
                <a:solidFill>
                  <a:srgbClr val="AF4F00"/>
                </a:solidFill>
                <a:latin typeface="Optimistic SemiBold" panose="020B0503020203020204" pitchFamily="34" charset="0"/>
                <a:cs typeface="Optimistic SemiBold" panose="020B0503020203020204" pitchFamily="34" charset="0"/>
              </a:rPr>
              <a:t>26 + horse + train + table! = </a:t>
            </a:r>
            <a:r>
              <a:rPr lang="en-US" sz="4100" b="1" dirty="0">
                <a:solidFill>
                  <a:srgbClr val="FFECB4"/>
                </a:solidFill>
                <a:latin typeface="Optimistic SemiBold" panose="020B0503020203020204" pitchFamily="34" charset="0"/>
                <a:cs typeface="Optimistic SemiBold" panose="020B0503020203020204" pitchFamily="34" charset="0"/>
              </a:rPr>
              <a:t>26cheesehorsetraintable!</a:t>
            </a:r>
          </a:p>
        </p:txBody>
      </p:sp>
      <p:sp>
        <p:nvSpPr>
          <p:cNvPr id="5" name="TextBox 4">
            <a:extLst>
              <a:ext uri="{FF2B5EF4-FFF2-40B4-BE49-F238E27FC236}">
                <a16:creationId xmlns:a16="http://schemas.microsoft.com/office/drawing/2014/main" id="{32F0C25E-F037-6406-3B4F-D1FF79B00976}"/>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3</a:t>
            </a:r>
          </a:p>
        </p:txBody>
      </p:sp>
      <p:sp>
        <p:nvSpPr>
          <p:cNvPr id="14" name="TextBox 13">
            <a:extLst>
              <a:ext uri="{FF2B5EF4-FFF2-40B4-BE49-F238E27FC236}">
                <a16:creationId xmlns:a16="http://schemas.microsoft.com/office/drawing/2014/main" id="{069FF8DC-B097-B439-491B-984FCB21D53A}"/>
              </a:ext>
            </a:extLst>
          </p:cNvPr>
          <p:cNvSpPr txBox="1"/>
          <p:nvPr/>
        </p:nvSpPr>
        <p:spPr>
          <a:xfrm>
            <a:off x="2719458" y="705723"/>
            <a:ext cx="963725"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ŞİFRELER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 name="Rectangle 1">
            <a:extLst>
              <a:ext uri="{FF2B5EF4-FFF2-40B4-BE49-F238E27FC236}">
                <a16:creationId xmlns:a16="http://schemas.microsoft.com/office/drawing/2014/main" id="{C2ABF334-306E-D664-F44B-9C98E30DD964}"/>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B967C38-AC4E-EA91-E424-1950EFE63BD6}"/>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6" name="Google Shape;3889;p101">
            <a:extLst>
              <a:ext uri="{FF2B5EF4-FFF2-40B4-BE49-F238E27FC236}">
                <a16:creationId xmlns:a16="http://schemas.microsoft.com/office/drawing/2014/main" id="{16F65B9A-C5AD-0543-AC74-F049E6BB6B5A}"/>
              </a:ext>
            </a:extLst>
          </p:cNvPr>
          <p:cNvGrpSpPr/>
          <p:nvPr/>
        </p:nvGrpSpPr>
        <p:grpSpPr>
          <a:xfrm>
            <a:off x="997952" y="2557281"/>
            <a:ext cx="900115" cy="898983"/>
            <a:chOff x="12055340" y="3439320"/>
            <a:chExt cx="683680" cy="682820"/>
          </a:xfrm>
          <a:solidFill>
            <a:srgbClr val="D27500"/>
          </a:solidFill>
        </p:grpSpPr>
        <p:sp>
          <p:nvSpPr>
            <p:cNvPr id="7" name="Google Shape;3890;p101">
              <a:extLst>
                <a:ext uri="{FF2B5EF4-FFF2-40B4-BE49-F238E27FC236}">
                  <a16:creationId xmlns:a16="http://schemas.microsoft.com/office/drawing/2014/main" id="{AE233E59-E7B3-81CD-776B-C19A5F487637}"/>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8" name="Google Shape;3891;p101">
              <a:extLst>
                <a:ext uri="{FF2B5EF4-FFF2-40B4-BE49-F238E27FC236}">
                  <a16:creationId xmlns:a16="http://schemas.microsoft.com/office/drawing/2014/main" id="{E7845B1D-0E29-3BAE-BC28-4F59F061017B}"/>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9" name="Google Shape;3892;p101">
              <a:extLst>
                <a:ext uri="{FF2B5EF4-FFF2-40B4-BE49-F238E27FC236}">
                  <a16:creationId xmlns:a16="http://schemas.microsoft.com/office/drawing/2014/main" id="{AA68C973-8CA5-5133-C168-7FB64FE0F5C4}"/>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0" name="Google Shape;3893;p101">
              <a:extLst>
                <a:ext uri="{FF2B5EF4-FFF2-40B4-BE49-F238E27FC236}">
                  <a16:creationId xmlns:a16="http://schemas.microsoft.com/office/drawing/2014/main" id="{D3F964B7-CF1D-2BA1-6005-558F6B6C1C85}"/>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4;p101">
              <a:extLst>
                <a:ext uri="{FF2B5EF4-FFF2-40B4-BE49-F238E27FC236}">
                  <a16:creationId xmlns:a16="http://schemas.microsoft.com/office/drawing/2014/main" id="{E73A277C-106E-01A6-1002-85F8BF35B031}"/>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5;p101">
              <a:extLst>
                <a:ext uri="{FF2B5EF4-FFF2-40B4-BE49-F238E27FC236}">
                  <a16:creationId xmlns:a16="http://schemas.microsoft.com/office/drawing/2014/main" id="{E66F19D5-F1D1-CEA3-BD60-5C71865DECED}"/>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6;p101">
              <a:extLst>
                <a:ext uri="{FF2B5EF4-FFF2-40B4-BE49-F238E27FC236}">
                  <a16:creationId xmlns:a16="http://schemas.microsoft.com/office/drawing/2014/main" id="{D6C80690-3754-2897-53C3-CAF1BB0B946E}"/>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4" name="Google Shape;3897;p101">
              <a:extLst>
                <a:ext uri="{FF2B5EF4-FFF2-40B4-BE49-F238E27FC236}">
                  <a16:creationId xmlns:a16="http://schemas.microsoft.com/office/drawing/2014/main" id="{1DAF8B54-87B0-1653-A8F8-5E0BC6DEB6AF}"/>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5" name="Google Shape;3898;p101">
              <a:extLst>
                <a:ext uri="{FF2B5EF4-FFF2-40B4-BE49-F238E27FC236}">
                  <a16:creationId xmlns:a16="http://schemas.microsoft.com/office/drawing/2014/main" id="{85432C76-44FE-8EAC-3E88-0484C025BC74}"/>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6" name="Google Shape;3899;p101">
              <a:extLst>
                <a:ext uri="{FF2B5EF4-FFF2-40B4-BE49-F238E27FC236}">
                  <a16:creationId xmlns:a16="http://schemas.microsoft.com/office/drawing/2014/main" id="{435632B9-955D-4EC3-A80E-692183441769}"/>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19" name="TextBox 18">
            <a:extLst>
              <a:ext uri="{FF2B5EF4-FFF2-40B4-BE49-F238E27FC236}">
                <a16:creationId xmlns:a16="http://schemas.microsoft.com/office/drawing/2014/main" id="{F675A49E-4D1F-6B68-142D-AD5361F9D6BD}"/>
              </a:ext>
            </a:extLst>
          </p:cNvPr>
          <p:cNvSpPr txBox="1"/>
          <p:nvPr/>
        </p:nvSpPr>
        <p:spPr>
          <a:xfrm>
            <a:off x="742148" y="4557700"/>
            <a:ext cx="19463862" cy="1171475"/>
          </a:xfrm>
          <a:prstGeom prst="rect">
            <a:avLst/>
          </a:prstGeom>
          <a:noFill/>
        </p:spPr>
        <p:txBody>
          <a:bodyPr wrap="square" rtlCol="0">
            <a:spAutoFit/>
          </a:bodyPr>
          <a:lstStyle/>
          <a:p>
            <a:pPr>
              <a:lnSpc>
                <a:spcPts val="8700"/>
              </a:lnSpc>
            </a:pPr>
            <a:r>
              <a:rPr lang="en-US" sz="6300" b="1" dirty="0">
                <a:solidFill>
                  <a:srgbClr val="FFF8DD"/>
                </a:solidFill>
                <a:latin typeface="Optimistic SemiBold" panose="020B0503020203020204" pitchFamily="34" charset="0"/>
                <a:cs typeface="Optimistic SemiBold" panose="020B0503020203020204" pitchFamily="34" charset="0"/>
              </a:rPr>
              <a:t>"</a:t>
            </a:r>
            <a:r>
              <a:rPr lang="en-US" sz="6300" b="1" dirty="0" err="1">
                <a:solidFill>
                  <a:srgbClr val="FFF8DD"/>
                </a:solidFill>
                <a:latin typeface="Optimistic SemiBold" panose="020B0503020203020204" pitchFamily="34" charset="0"/>
                <a:cs typeface="Optimistic SemiBold" panose="020B0503020203020204" pitchFamily="34" charset="0"/>
              </a:rPr>
              <a:t>Şifre</a:t>
            </a:r>
            <a:r>
              <a:rPr lang="en-US" sz="6300" b="1" dirty="0">
                <a:solidFill>
                  <a:srgbClr val="FFF8DD"/>
                </a:solidFill>
                <a:latin typeface="Optimistic SemiBold" panose="020B0503020203020204" pitchFamily="34" charset="0"/>
                <a:cs typeface="Optimistic SemiBold" panose="020B0503020203020204" pitchFamily="34" charset="0"/>
              </a:rPr>
              <a:t> </a:t>
            </a:r>
            <a:r>
              <a:rPr lang="en-US" sz="6300" b="1" dirty="0" err="1">
                <a:solidFill>
                  <a:srgbClr val="FFF8DD"/>
                </a:solidFill>
                <a:latin typeface="Optimistic SemiBold" panose="020B0503020203020204" pitchFamily="34" charset="0"/>
                <a:cs typeface="Optimistic SemiBold" panose="020B0503020203020204" pitchFamily="34" charset="0"/>
              </a:rPr>
              <a:t>Reçetesi</a:t>
            </a:r>
            <a:r>
              <a:rPr lang="en-US" sz="6300" b="1" dirty="0">
                <a:solidFill>
                  <a:srgbClr val="FFF8DD"/>
                </a:solidFill>
                <a:latin typeface="Optimistic SemiBold" panose="020B0503020203020204" pitchFamily="34" charset="0"/>
                <a:cs typeface="Optimistic SemiBold" panose="020B0503020203020204" pitchFamily="34" charset="0"/>
              </a:rPr>
              <a:t>" </a:t>
            </a:r>
            <a:r>
              <a:rPr lang="en-US" sz="6300" b="1" dirty="0" err="1">
                <a:solidFill>
                  <a:srgbClr val="FFF8DD"/>
                </a:solidFill>
                <a:latin typeface="Optimistic SemiBold" panose="020B0503020203020204" pitchFamily="34" charset="0"/>
                <a:cs typeface="Optimistic SemiBold" panose="020B0503020203020204" pitchFamily="34" charset="0"/>
              </a:rPr>
              <a:t>ni</a:t>
            </a:r>
            <a:r>
              <a:rPr lang="en-US" sz="6300" b="1" dirty="0">
                <a:solidFill>
                  <a:srgbClr val="FFF8DD"/>
                </a:solidFill>
                <a:latin typeface="Optimistic SemiBold" panose="020B0503020203020204" pitchFamily="34" charset="0"/>
                <a:cs typeface="Optimistic SemiBold" panose="020B0503020203020204" pitchFamily="34" charset="0"/>
              </a:rPr>
              <a:t> </a:t>
            </a:r>
            <a:r>
              <a:rPr lang="en-US" sz="6300" b="1" dirty="0" err="1">
                <a:solidFill>
                  <a:srgbClr val="FFF8DD"/>
                </a:solidFill>
                <a:latin typeface="Optimistic SemiBold" panose="020B0503020203020204" pitchFamily="34" charset="0"/>
                <a:cs typeface="Optimistic SemiBold" panose="020B0503020203020204" pitchFamily="34" charset="0"/>
              </a:rPr>
              <a:t>Kullanarak</a:t>
            </a:r>
            <a:r>
              <a:rPr lang="en-US" sz="6300" b="1" dirty="0">
                <a:solidFill>
                  <a:srgbClr val="FFF8DD"/>
                </a:solidFill>
                <a:latin typeface="Optimistic SemiBold" panose="020B0503020203020204" pitchFamily="34" charset="0"/>
                <a:cs typeface="Optimistic SemiBold" panose="020B0503020203020204" pitchFamily="34" charset="0"/>
              </a:rPr>
              <a:t> Bir Şifre </a:t>
            </a:r>
            <a:r>
              <a:rPr lang="en-US" sz="6300" b="1" dirty="0" err="1">
                <a:solidFill>
                  <a:srgbClr val="FFF8DD"/>
                </a:solidFill>
                <a:latin typeface="Optimistic SemiBold" panose="020B0503020203020204" pitchFamily="34" charset="0"/>
                <a:cs typeface="Optimistic SemiBold" panose="020B0503020203020204" pitchFamily="34" charset="0"/>
              </a:rPr>
              <a:t>Oluşturun</a:t>
            </a:r>
            <a:endParaRPr lang="en-US" sz="6300" b="1" dirty="0">
              <a:solidFill>
                <a:srgbClr val="FFF8DD"/>
              </a:solidFill>
              <a:latin typeface="Optimistic SemiBold" panose="020B0503020203020204" pitchFamily="34" charset="0"/>
              <a:cs typeface="Optimistic SemiBold" panose="020B0503020203020204" pitchFamily="34" charset="0"/>
            </a:endParaRPr>
          </a:p>
        </p:txBody>
      </p:sp>
      <p:sp>
        <p:nvSpPr>
          <p:cNvPr id="22" name="TextBox 21">
            <a:extLst>
              <a:ext uri="{FF2B5EF4-FFF2-40B4-BE49-F238E27FC236}">
                <a16:creationId xmlns:a16="http://schemas.microsoft.com/office/drawing/2014/main" id="{E856EAA5-94A8-9793-29B8-0F5CFA50C85F}"/>
              </a:ext>
            </a:extLst>
          </p:cNvPr>
          <p:cNvSpPr txBox="1"/>
          <p:nvPr/>
        </p:nvSpPr>
        <p:spPr>
          <a:xfrm>
            <a:off x="2125170" y="6520548"/>
            <a:ext cx="8801506" cy="619400"/>
          </a:xfrm>
          <a:prstGeom prst="rect">
            <a:avLst/>
          </a:prstGeom>
          <a:noFill/>
        </p:spPr>
        <p:txBody>
          <a:bodyPr wrap="square" rtlCol="0">
            <a:spAutoFit/>
          </a:bodyPr>
          <a:lstStyle/>
          <a:p>
            <a:pPr>
              <a:lnSpc>
                <a:spcPts val="4200"/>
              </a:lnSpc>
              <a:buClr>
                <a:srgbClr val="FFECB4"/>
              </a:buClr>
            </a:pPr>
            <a:r>
              <a:rPr lang="en-US" sz="3100" b="1" dirty="0">
                <a:solidFill>
                  <a:srgbClr val="FFF8DD"/>
                </a:solidFill>
                <a:latin typeface="Optimistic SemiBold" panose="020B0503020203020204" pitchFamily="34" charset="0"/>
                <a:cs typeface="Optimistic SemiBold" panose="020B0503020203020204" pitchFamily="34" charset="0"/>
              </a:rPr>
              <a:t>En </a:t>
            </a:r>
            <a:r>
              <a:rPr lang="en-US" sz="3100" b="1" dirty="0" err="1">
                <a:solidFill>
                  <a:srgbClr val="FFF8DD"/>
                </a:solidFill>
                <a:latin typeface="Optimistic SemiBold" panose="020B0503020203020204" pitchFamily="34" charset="0"/>
                <a:cs typeface="Optimistic SemiBold" panose="020B0503020203020204" pitchFamily="34" charset="0"/>
              </a:rPr>
              <a:t>az</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bir</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rakam</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içermeli</a:t>
            </a:r>
            <a:r>
              <a:rPr lang="en-US" sz="3100" b="1" dirty="0">
                <a:solidFill>
                  <a:srgbClr val="FFF8DD"/>
                </a:solidFill>
                <a:latin typeface="Optimistic SemiBold" panose="020B0503020203020204" pitchFamily="34" charset="0"/>
                <a:cs typeface="Optimistic SemiBold" panose="020B0503020203020204" pitchFamily="34" charset="0"/>
              </a:rPr>
              <a:t>.</a:t>
            </a:r>
          </a:p>
        </p:txBody>
      </p:sp>
      <p:sp>
        <p:nvSpPr>
          <p:cNvPr id="23" name="Triangle 22">
            <a:extLst>
              <a:ext uri="{FF2B5EF4-FFF2-40B4-BE49-F238E27FC236}">
                <a16:creationId xmlns:a16="http://schemas.microsoft.com/office/drawing/2014/main" id="{582C3A93-E18D-FA56-DDA8-4180E5578EEC}"/>
              </a:ext>
            </a:extLst>
          </p:cNvPr>
          <p:cNvSpPr/>
          <p:nvPr/>
        </p:nvSpPr>
        <p:spPr>
          <a:xfrm rot="5400000">
            <a:off x="1198394" y="6630423"/>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24" name="TextBox 23">
            <a:extLst>
              <a:ext uri="{FF2B5EF4-FFF2-40B4-BE49-F238E27FC236}">
                <a16:creationId xmlns:a16="http://schemas.microsoft.com/office/drawing/2014/main" id="{0C91AFAE-065A-0A58-01FF-67E691890945}"/>
              </a:ext>
            </a:extLst>
          </p:cNvPr>
          <p:cNvSpPr txBox="1"/>
          <p:nvPr/>
        </p:nvSpPr>
        <p:spPr>
          <a:xfrm>
            <a:off x="2125170" y="7435511"/>
            <a:ext cx="8801506" cy="619400"/>
          </a:xfrm>
          <a:prstGeom prst="rect">
            <a:avLst/>
          </a:prstGeom>
          <a:noFill/>
        </p:spPr>
        <p:txBody>
          <a:bodyPr wrap="square" rtlCol="0">
            <a:spAutoFit/>
          </a:bodyPr>
          <a:lstStyle/>
          <a:p>
            <a:pPr>
              <a:lnSpc>
                <a:spcPts val="4200"/>
              </a:lnSpc>
              <a:buClr>
                <a:srgbClr val="FFECB4"/>
              </a:buClr>
            </a:pPr>
            <a:r>
              <a:rPr lang="en-US" sz="3100" b="1" dirty="0">
                <a:solidFill>
                  <a:srgbClr val="FFF8DD"/>
                </a:solidFill>
                <a:latin typeface="Optimistic SemiBold" panose="020B0503020203020204" pitchFamily="34" charset="0"/>
                <a:cs typeface="Optimistic SemiBold" panose="020B0503020203020204" pitchFamily="34" charset="0"/>
              </a:rPr>
              <a:t>En </a:t>
            </a:r>
            <a:r>
              <a:rPr lang="en-US" sz="3100" b="1" dirty="0" err="1">
                <a:solidFill>
                  <a:srgbClr val="FFF8DD"/>
                </a:solidFill>
                <a:latin typeface="Optimistic SemiBold" panose="020B0503020203020204" pitchFamily="34" charset="0"/>
                <a:cs typeface="Optimistic SemiBold" panose="020B0503020203020204" pitchFamily="34" charset="0"/>
              </a:rPr>
              <a:t>az</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bir</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sembol</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içermeli</a:t>
            </a:r>
            <a:r>
              <a:rPr lang="en-US" sz="3100" b="1" dirty="0">
                <a:solidFill>
                  <a:srgbClr val="FFF8DD"/>
                </a:solidFill>
                <a:latin typeface="Optimistic SemiBold" panose="020B0503020203020204" pitchFamily="34" charset="0"/>
                <a:cs typeface="Optimistic SemiBold" panose="020B0503020203020204" pitchFamily="34" charset="0"/>
              </a:rPr>
              <a:t>.</a:t>
            </a:r>
          </a:p>
        </p:txBody>
      </p:sp>
      <p:sp>
        <p:nvSpPr>
          <p:cNvPr id="25" name="Triangle 24">
            <a:extLst>
              <a:ext uri="{FF2B5EF4-FFF2-40B4-BE49-F238E27FC236}">
                <a16:creationId xmlns:a16="http://schemas.microsoft.com/office/drawing/2014/main" id="{97E6D7A6-3C12-6F63-1830-EFAB1C5512B5}"/>
              </a:ext>
            </a:extLst>
          </p:cNvPr>
          <p:cNvSpPr/>
          <p:nvPr/>
        </p:nvSpPr>
        <p:spPr>
          <a:xfrm rot="5400000">
            <a:off x="1198393" y="7528453"/>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26" name="TextBox 25">
            <a:extLst>
              <a:ext uri="{FF2B5EF4-FFF2-40B4-BE49-F238E27FC236}">
                <a16:creationId xmlns:a16="http://schemas.microsoft.com/office/drawing/2014/main" id="{A7C069F1-C70E-A45D-8B4E-2A735712830D}"/>
              </a:ext>
            </a:extLst>
          </p:cNvPr>
          <p:cNvSpPr txBox="1"/>
          <p:nvPr/>
        </p:nvSpPr>
        <p:spPr>
          <a:xfrm>
            <a:off x="2125170" y="8402746"/>
            <a:ext cx="8801506" cy="1046440"/>
          </a:xfrm>
          <a:prstGeom prst="rect">
            <a:avLst/>
          </a:prstGeom>
          <a:noFill/>
        </p:spPr>
        <p:txBody>
          <a:bodyPr wrap="square" rtlCol="0">
            <a:spAutoFit/>
          </a:bodyPr>
          <a:lstStyle/>
          <a:p>
            <a:pPr>
              <a:buClr>
                <a:srgbClr val="FFECB4"/>
              </a:buClr>
            </a:pPr>
            <a:r>
              <a:rPr lang="en-US" sz="3100" b="1" dirty="0">
                <a:solidFill>
                  <a:srgbClr val="FFF8DD"/>
                </a:solidFill>
                <a:latin typeface="Optimistic SemiBold" panose="020B0503020203020204" pitchFamily="34" charset="0"/>
                <a:cs typeface="Optimistic SemiBold" panose="020B0503020203020204" pitchFamily="34" charset="0"/>
              </a:rPr>
              <a:t>En </a:t>
            </a:r>
            <a:r>
              <a:rPr lang="en-US" sz="3100" b="1" dirty="0" err="1">
                <a:solidFill>
                  <a:srgbClr val="FFF8DD"/>
                </a:solidFill>
                <a:latin typeface="Optimistic SemiBold" panose="020B0503020203020204" pitchFamily="34" charset="0"/>
                <a:cs typeface="Optimistic SemiBold" panose="020B0503020203020204" pitchFamily="34" charset="0"/>
              </a:rPr>
              <a:t>az</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bir</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büyük</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ve</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bir</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küçük</a:t>
            </a:r>
            <a:r>
              <a:rPr lang="en-US" sz="3100" b="1" dirty="0">
                <a:solidFill>
                  <a:srgbClr val="FFF8DD"/>
                </a:solidFill>
                <a:latin typeface="Optimistic SemiBold" panose="020B0503020203020204" pitchFamily="34" charset="0"/>
                <a:cs typeface="Optimistic SemiBold" panose="020B0503020203020204" pitchFamily="34" charset="0"/>
              </a:rPr>
              <a:t> </a:t>
            </a:r>
          </a:p>
          <a:p>
            <a:pPr>
              <a:buClr>
                <a:srgbClr val="FFECB4"/>
              </a:buClr>
            </a:pPr>
            <a:r>
              <a:rPr lang="en-US" sz="3100" b="1" dirty="0" err="1">
                <a:solidFill>
                  <a:srgbClr val="FFF8DD"/>
                </a:solidFill>
                <a:latin typeface="Optimistic SemiBold" panose="020B0503020203020204" pitchFamily="34" charset="0"/>
                <a:cs typeface="Optimistic SemiBold" panose="020B0503020203020204" pitchFamily="34" charset="0"/>
              </a:rPr>
              <a:t>harf</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içermeli</a:t>
            </a:r>
            <a:r>
              <a:rPr lang="en-US" sz="3100" b="1" dirty="0">
                <a:solidFill>
                  <a:srgbClr val="FFF8DD"/>
                </a:solidFill>
                <a:latin typeface="Optimistic SemiBold" panose="020B0503020203020204" pitchFamily="34" charset="0"/>
                <a:cs typeface="Optimistic SemiBold" panose="020B0503020203020204" pitchFamily="34" charset="0"/>
              </a:rPr>
              <a:t>.</a:t>
            </a:r>
          </a:p>
        </p:txBody>
      </p:sp>
      <p:sp>
        <p:nvSpPr>
          <p:cNvPr id="27" name="Triangle 26">
            <a:extLst>
              <a:ext uri="{FF2B5EF4-FFF2-40B4-BE49-F238E27FC236}">
                <a16:creationId xmlns:a16="http://schemas.microsoft.com/office/drawing/2014/main" id="{FAE16934-CE7F-9D46-9457-01AEDB4F7AE3}"/>
              </a:ext>
            </a:extLst>
          </p:cNvPr>
          <p:cNvSpPr/>
          <p:nvPr/>
        </p:nvSpPr>
        <p:spPr>
          <a:xfrm rot="5400000">
            <a:off x="1198393" y="8478754"/>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28" name="TextBox 27">
            <a:extLst>
              <a:ext uri="{FF2B5EF4-FFF2-40B4-BE49-F238E27FC236}">
                <a16:creationId xmlns:a16="http://schemas.microsoft.com/office/drawing/2014/main" id="{CC12D031-ECB5-76B3-8EA1-2000C24CFCC4}"/>
              </a:ext>
            </a:extLst>
          </p:cNvPr>
          <p:cNvSpPr txBox="1"/>
          <p:nvPr/>
        </p:nvSpPr>
        <p:spPr>
          <a:xfrm>
            <a:off x="2116703" y="9782814"/>
            <a:ext cx="8801506" cy="569387"/>
          </a:xfrm>
          <a:prstGeom prst="rect">
            <a:avLst/>
          </a:prstGeom>
          <a:noFill/>
        </p:spPr>
        <p:txBody>
          <a:bodyPr wrap="square" rtlCol="0">
            <a:spAutoFit/>
          </a:bodyPr>
          <a:lstStyle/>
          <a:p>
            <a:pPr>
              <a:buClr>
                <a:srgbClr val="FFECB4"/>
              </a:buClr>
            </a:pPr>
            <a:r>
              <a:rPr lang="en-US" sz="3100" b="1" dirty="0" err="1">
                <a:solidFill>
                  <a:srgbClr val="FFF8DD"/>
                </a:solidFill>
                <a:latin typeface="Optimistic SemiBold" panose="020B0503020203020204" pitchFamily="34" charset="0"/>
                <a:cs typeface="Optimistic SemiBold" panose="020B0503020203020204" pitchFamily="34" charset="0"/>
              </a:rPr>
              <a:t>Şifreler</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en</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az</a:t>
            </a:r>
            <a:r>
              <a:rPr lang="en-US" sz="3100" b="1" dirty="0">
                <a:solidFill>
                  <a:srgbClr val="FFF8DD"/>
                </a:solidFill>
                <a:latin typeface="Optimistic SemiBold" panose="020B0503020203020204" pitchFamily="34" charset="0"/>
                <a:cs typeface="Optimistic SemiBold" panose="020B0503020203020204" pitchFamily="34" charset="0"/>
              </a:rPr>
              <a:t> 7 </a:t>
            </a:r>
            <a:r>
              <a:rPr lang="en-US" sz="3100" b="1" dirty="0" err="1">
                <a:solidFill>
                  <a:srgbClr val="FFF8DD"/>
                </a:solidFill>
                <a:latin typeface="Optimistic SemiBold" panose="020B0503020203020204" pitchFamily="34" charset="0"/>
                <a:cs typeface="Optimistic SemiBold" panose="020B0503020203020204" pitchFamily="34" charset="0"/>
              </a:rPr>
              <a:t>karakterden</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oluşmalı</a:t>
            </a:r>
            <a:r>
              <a:rPr lang="en-US" sz="3100" b="1" dirty="0">
                <a:solidFill>
                  <a:srgbClr val="FFF8DD"/>
                </a:solidFill>
                <a:latin typeface="Optimistic SemiBold" panose="020B0503020203020204" pitchFamily="34" charset="0"/>
                <a:cs typeface="Optimistic SemiBold" panose="020B0503020203020204" pitchFamily="34" charset="0"/>
              </a:rPr>
              <a:t>.</a:t>
            </a:r>
          </a:p>
        </p:txBody>
      </p:sp>
      <p:sp>
        <p:nvSpPr>
          <p:cNvPr id="29" name="Triangle 28">
            <a:extLst>
              <a:ext uri="{FF2B5EF4-FFF2-40B4-BE49-F238E27FC236}">
                <a16:creationId xmlns:a16="http://schemas.microsoft.com/office/drawing/2014/main" id="{8D06E235-60F1-77B4-E717-23E665032DD0}"/>
              </a:ext>
            </a:extLst>
          </p:cNvPr>
          <p:cNvSpPr/>
          <p:nvPr/>
        </p:nvSpPr>
        <p:spPr>
          <a:xfrm rot="5400000">
            <a:off x="1189926" y="9833421"/>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30" name="TextBox 29">
            <a:extLst>
              <a:ext uri="{FF2B5EF4-FFF2-40B4-BE49-F238E27FC236}">
                <a16:creationId xmlns:a16="http://schemas.microsoft.com/office/drawing/2014/main" id="{C585AB59-B741-F081-2B75-97A75FCE6611}"/>
              </a:ext>
            </a:extLst>
          </p:cNvPr>
          <p:cNvSpPr txBox="1"/>
          <p:nvPr/>
        </p:nvSpPr>
        <p:spPr>
          <a:xfrm>
            <a:off x="2108237" y="10705683"/>
            <a:ext cx="9304830" cy="1046440"/>
          </a:xfrm>
          <a:prstGeom prst="rect">
            <a:avLst/>
          </a:prstGeom>
          <a:noFill/>
        </p:spPr>
        <p:txBody>
          <a:bodyPr wrap="square" rtlCol="0">
            <a:spAutoFit/>
          </a:bodyPr>
          <a:lstStyle/>
          <a:p>
            <a:pPr>
              <a:buClr>
                <a:srgbClr val="FFECB4"/>
              </a:buClr>
            </a:pPr>
            <a:r>
              <a:rPr lang="en-US" sz="3100" b="1" dirty="0">
                <a:solidFill>
                  <a:srgbClr val="FFF8DD"/>
                </a:solidFill>
                <a:latin typeface="Optimistic SemiBold" panose="020B0503020203020204" pitchFamily="34" charset="0"/>
                <a:cs typeface="Optimistic SemiBold" panose="020B0503020203020204" pitchFamily="34" charset="0"/>
              </a:rPr>
              <a:t>Şifreler (</a:t>
            </a:r>
            <a:r>
              <a:rPr lang="en-US" sz="3100" b="1" dirty="0" err="1">
                <a:solidFill>
                  <a:srgbClr val="FFF8DD"/>
                </a:solidFill>
                <a:latin typeface="Optimistic SemiBold" panose="020B0503020203020204" pitchFamily="34" charset="0"/>
                <a:cs typeface="Optimistic SemiBold" panose="020B0503020203020204" pitchFamily="34" charset="0"/>
              </a:rPr>
              <a:t>bir</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şifre</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yöneticisi</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kullanılmıyorsa</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hatırlanması</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kolay</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olmalı</a:t>
            </a:r>
            <a:r>
              <a:rPr lang="en-US" sz="3100" b="1" dirty="0">
                <a:solidFill>
                  <a:srgbClr val="FFF8DD"/>
                </a:solidFill>
                <a:latin typeface="Optimistic SemiBold" panose="020B0503020203020204" pitchFamily="34" charset="0"/>
                <a:cs typeface="Optimistic SemiBold" panose="020B0503020203020204" pitchFamily="34" charset="0"/>
              </a:rPr>
              <a:t>.</a:t>
            </a:r>
          </a:p>
        </p:txBody>
      </p:sp>
      <p:sp>
        <p:nvSpPr>
          <p:cNvPr id="31" name="Triangle 30">
            <a:extLst>
              <a:ext uri="{FF2B5EF4-FFF2-40B4-BE49-F238E27FC236}">
                <a16:creationId xmlns:a16="http://schemas.microsoft.com/office/drawing/2014/main" id="{E02D21F6-5D43-3089-B3E4-957D6B0EA8A9}"/>
              </a:ext>
            </a:extLst>
          </p:cNvPr>
          <p:cNvSpPr/>
          <p:nvPr/>
        </p:nvSpPr>
        <p:spPr>
          <a:xfrm rot="5400000">
            <a:off x="1181460" y="10722422"/>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32" name="TextBox 31">
            <a:extLst>
              <a:ext uri="{FF2B5EF4-FFF2-40B4-BE49-F238E27FC236}">
                <a16:creationId xmlns:a16="http://schemas.microsoft.com/office/drawing/2014/main" id="{EF3954C2-3254-ED33-B97C-3B962E7CB8EE}"/>
              </a:ext>
            </a:extLst>
          </p:cNvPr>
          <p:cNvSpPr txBox="1"/>
          <p:nvPr/>
        </p:nvSpPr>
        <p:spPr>
          <a:xfrm>
            <a:off x="13457199" y="6574454"/>
            <a:ext cx="9014494" cy="1523494"/>
          </a:xfrm>
          <a:prstGeom prst="rect">
            <a:avLst/>
          </a:prstGeom>
          <a:noFill/>
        </p:spPr>
        <p:txBody>
          <a:bodyPr wrap="square" rtlCol="0">
            <a:spAutoFit/>
          </a:bodyPr>
          <a:lstStyle/>
          <a:p>
            <a:pPr>
              <a:buClr>
                <a:srgbClr val="FFECB4"/>
              </a:buClr>
            </a:pPr>
            <a:r>
              <a:rPr lang="en-US" sz="3100" b="1" dirty="0" err="1">
                <a:solidFill>
                  <a:srgbClr val="FFF8DD"/>
                </a:solidFill>
                <a:latin typeface="Optimistic SemiBold" panose="020B0503020203020204" pitchFamily="34" charset="0"/>
                <a:cs typeface="Optimistic SemiBold" panose="020B0503020203020204" pitchFamily="34" charset="0"/>
              </a:rPr>
              <a:t>Şifre</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yöneticisi</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kullanıcıların</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şifrelerini</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kaydetmelerine</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ve</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düzenlemelerine</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yardımcı</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olan</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bir</a:t>
            </a:r>
            <a:r>
              <a:rPr lang="en-US" sz="3100" b="1" dirty="0">
                <a:solidFill>
                  <a:srgbClr val="FFF8DD"/>
                </a:solidFill>
                <a:latin typeface="Optimistic SemiBold" panose="020B0503020203020204" pitchFamily="34" charset="0"/>
                <a:cs typeface="Optimistic SemiBold" panose="020B0503020203020204" pitchFamily="34" charset="0"/>
              </a:rPr>
              <a:t> internet </a:t>
            </a:r>
            <a:r>
              <a:rPr lang="en-US" sz="3100" b="1" dirty="0" err="1">
                <a:solidFill>
                  <a:srgbClr val="FFF8DD"/>
                </a:solidFill>
                <a:latin typeface="Optimistic SemiBold" panose="020B0503020203020204" pitchFamily="34" charset="0"/>
                <a:cs typeface="Optimistic SemiBold" panose="020B0503020203020204" pitchFamily="34" charset="0"/>
              </a:rPr>
              <a:t>sitesi</a:t>
            </a:r>
            <a:r>
              <a:rPr lang="en-US" sz="3100" b="1" dirty="0">
                <a:solidFill>
                  <a:srgbClr val="FFF8DD"/>
                </a:solidFill>
                <a:latin typeface="Optimistic SemiBold" panose="020B0503020203020204" pitchFamily="34" charset="0"/>
                <a:cs typeface="Optimistic SemiBold" panose="020B0503020203020204" pitchFamily="34" charset="0"/>
              </a:rPr>
              <a:t>/</a:t>
            </a:r>
            <a:r>
              <a:rPr lang="en-US" sz="3100" b="1" dirty="0" err="1">
                <a:solidFill>
                  <a:srgbClr val="FFF8DD"/>
                </a:solidFill>
                <a:latin typeface="Optimistic SemiBold" panose="020B0503020203020204" pitchFamily="34" charset="0"/>
                <a:cs typeface="Optimistic SemiBold" panose="020B0503020203020204" pitchFamily="34" charset="0"/>
              </a:rPr>
              <a:t>uygulamadır</a:t>
            </a:r>
            <a:r>
              <a:rPr lang="en-US" sz="3100" b="1" dirty="0">
                <a:solidFill>
                  <a:srgbClr val="FFF8DD"/>
                </a:solidFill>
                <a:latin typeface="Optimistic SemiBold" panose="020B0503020203020204" pitchFamily="34" charset="0"/>
                <a:cs typeface="Optimistic SemiBold" panose="020B0503020203020204" pitchFamily="34" charset="0"/>
              </a:rPr>
              <a:t>.</a:t>
            </a:r>
          </a:p>
        </p:txBody>
      </p:sp>
      <p:sp>
        <p:nvSpPr>
          <p:cNvPr id="33" name="Triangle 32">
            <a:extLst>
              <a:ext uri="{FF2B5EF4-FFF2-40B4-BE49-F238E27FC236}">
                <a16:creationId xmlns:a16="http://schemas.microsoft.com/office/drawing/2014/main" id="{177B021A-0FCC-5286-F29E-071D9C24B397}"/>
              </a:ext>
            </a:extLst>
          </p:cNvPr>
          <p:cNvSpPr/>
          <p:nvPr/>
        </p:nvSpPr>
        <p:spPr>
          <a:xfrm rot="5400000">
            <a:off x="12530423" y="6646751"/>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36" name="TextBox 35">
            <a:extLst>
              <a:ext uri="{FF2B5EF4-FFF2-40B4-BE49-F238E27FC236}">
                <a16:creationId xmlns:a16="http://schemas.microsoft.com/office/drawing/2014/main" id="{73D2BFBD-0031-0BD5-7E8B-97D587343F47}"/>
              </a:ext>
            </a:extLst>
          </p:cNvPr>
          <p:cNvSpPr txBox="1"/>
          <p:nvPr/>
        </p:nvSpPr>
        <p:spPr>
          <a:xfrm>
            <a:off x="13457199" y="9801111"/>
            <a:ext cx="9014494" cy="1046440"/>
          </a:xfrm>
          <a:prstGeom prst="rect">
            <a:avLst/>
          </a:prstGeom>
          <a:noFill/>
        </p:spPr>
        <p:txBody>
          <a:bodyPr wrap="square" rtlCol="0">
            <a:spAutoFit/>
          </a:bodyPr>
          <a:lstStyle/>
          <a:p>
            <a:pPr>
              <a:buClr>
                <a:srgbClr val="FFECB4"/>
              </a:buClr>
            </a:pPr>
            <a:r>
              <a:rPr lang="en-US" sz="3100" b="1" dirty="0" err="1">
                <a:solidFill>
                  <a:srgbClr val="FFF8DD"/>
                </a:solidFill>
                <a:latin typeface="Optimistic SemiBold" panose="020B0503020203020204" pitchFamily="34" charset="0"/>
                <a:cs typeface="Optimistic SemiBold" panose="020B0503020203020204" pitchFamily="34" charset="0"/>
              </a:rPr>
              <a:t>Şifreler</a:t>
            </a:r>
            <a:r>
              <a:rPr lang="en-US" sz="3100" b="1" dirty="0">
                <a:solidFill>
                  <a:srgbClr val="FFF8DD"/>
                </a:solidFill>
                <a:latin typeface="Optimistic SemiBold" panose="020B0503020203020204" pitchFamily="34" charset="0"/>
                <a:cs typeface="Optimistic SemiBold" panose="020B0503020203020204" pitchFamily="34" charset="0"/>
              </a:rPr>
              <a:t> internet </a:t>
            </a:r>
            <a:r>
              <a:rPr lang="en-US" sz="3100" b="1" dirty="0" err="1">
                <a:solidFill>
                  <a:srgbClr val="FFF8DD"/>
                </a:solidFill>
                <a:latin typeface="Optimistic SemiBold" panose="020B0503020203020204" pitchFamily="34" charset="0"/>
                <a:cs typeface="Optimistic SemiBold" panose="020B0503020203020204" pitchFamily="34" charset="0"/>
              </a:rPr>
              <a:t>siteleri</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arasında</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paylaşılmamalıdır</a:t>
            </a:r>
            <a:r>
              <a:rPr lang="en-US" sz="3100" b="1" dirty="0">
                <a:solidFill>
                  <a:srgbClr val="FFF8DD"/>
                </a:solidFill>
                <a:latin typeface="Optimistic SemiBold" panose="020B0503020203020204" pitchFamily="34" charset="0"/>
                <a:cs typeface="Optimistic SemiBold" panose="020B0503020203020204" pitchFamily="34" charset="0"/>
              </a:rPr>
              <a:t>.</a:t>
            </a:r>
          </a:p>
        </p:txBody>
      </p:sp>
      <p:sp>
        <p:nvSpPr>
          <p:cNvPr id="37" name="Triangle 36">
            <a:extLst>
              <a:ext uri="{FF2B5EF4-FFF2-40B4-BE49-F238E27FC236}">
                <a16:creationId xmlns:a16="http://schemas.microsoft.com/office/drawing/2014/main" id="{F9A06E52-358D-4B4D-FD65-0A6A51D9D569}"/>
              </a:ext>
            </a:extLst>
          </p:cNvPr>
          <p:cNvSpPr/>
          <p:nvPr/>
        </p:nvSpPr>
        <p:spPr>
          <a:xfrm rot="5400000">
            <a:off x="12530423" y="9865941"/>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3" name="TextBox 2">
            <a:extLst>
              <a:ext uri="{FF2B5EF4-FFF2-40B4-BE49-F238E27FC236}">
                <a16:creationId xmlns:a16="http://schemas.microsoft.com/office/drawing/2014/main" id="{F89B89FE-E4B3-EAD1-F8F2-8CF203A37201}"/>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3</a:t>
            </a:r>
          </a:p>
        </p:txBody>
      </p:sp>
      <p:sp>
        <p:nvSpPr>
          <p:cNvPr id="4" name="TextBox 3">
            <a:extLst>
              <a:ext uri="{FF2B5EF4-FFF2-40B4-BE49-F238E27FC236}">
                <a16:creationId xmlns:a16="http://schemas.microsoft.com/office/drawing/2014/main" id="{10A932A2-51C2-194D-2BA6-3AB4E5193614}"/>
              </a:ext>
            </a:extLst>
          </p:cNvPr>
          <p:cNvSpPr txBox="1"/>
          <p:nvPr/>
        </p:nvSpPr>
        <p:spPr>
          <a:xfrm>
            <a:off x="2719458" y="705723"/>
            <a:ext cx="968535"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ŞİFRELER</a:t>
            </a:r>
          </a:p>
        </p:txBody>
      </p:sp>
      <p:sp>
        <p:nvSpPr>
          <p:cNvPr id="20" name="Triangle 19">
            <a:extLst>
              <a:ext uri="{FF2B5EF4-FFF2-40B4-BE49-F238E27FC236}">
                <a16:creationId xmlns:a16="http://schemas.microsoft.com/office/drawing/2014/main" id="{79278934-8E54-8FFC-F92B-BDD8E71FDF5D}"/>
              </a:ext>
            </a:extLst>
          </p:cNvPr>
          <p:cNvSpPr/>
          <p:nvPr/>
        </p:nvSpPr>
        <p:spPr>
          <a:xfrm rot="5400000">
            <a:off x="12530423" y="8447237"/>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21" name="TextBox 20">
            <a:extLst>
              <a:ext uri="{FF2B5EF4-FFF2-40B4-BE49-F238E27FC236}">
                <a16:creationId xmlns:a16="http://schemas.microsoft.com/office/drawing/2014/main" id="{5D4FC8C3-05DC-C5C5-C959-3512A766DDF4}"/>
              </a:ext>
            </a:extLst>
          </p:cNvPr>
          <p:cNvSpPr txBox="1"/>
          <p:nvPr/>
        </p:nvSpPr>
        <p:spPr>
          <a:xfrm>
            <a:off x="13457199" y="8399992"/>
            <a:ext cx="9014494" cy="1046440"/>
          </a:xfrm>
          <a:prstGeom prst="rect">
            <a:avLst/>
          </a:prstGeom>
          <a:noFill/>
        </p:spPr>
        <p:txBody>
          <a:bodyPr wrap="square" rtlCol="0">
            <a:spAutoFit/>
          </a:bodyPr>
          <a:lstStyle/>
          <a:p>
            <a:pPr>
              <a:buClr>
                <a:srgbClr val="FFECB4"/>
              </a:buClr>
            </a:pPr>
            <a:r>
              <a:rPr lang="en-US" sz="3100" b="1" dirty="0">
                <a:solidFill>
                  <a:srgbClr val="FFF8DD"/>
                </a:solidFill>
                <a:latin typeface="Optimistic SemiBold" panose="020B0503020203020204" pitchFamily="34" charset="0"/>
                <a:cs typeface="Optimistic SemiBold" panose="020B0503020203020204" pitchFamily="34" charset="0"/>
              </a:rPr>
              <a:t>Şifreler </a:t>
            </a:r>
            <a:r>
              <a:rPr lang="en-US" sz="3100" b="1" dirty="0" err="1">
                <a:solidFill>
                  <a:srgbClr val="FFF8DD"/>
                </a:solidFill>
                <a:latin typeface="Optimistic SemiBold" panose="020B0503020203020204" pitchFamily="34" charset="0"/>
                <a:cs typeface="Optimistic SemiBold" panose="020B0503020203020204" pitchFamily="34" charset="0"/>
              </a:rPr>
              <a:t>tek</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bir</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yaygın</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kelime</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veya</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kişisel</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bilgi</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doğum</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tarihi</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ebeveyn</a:t>
            </a:r>
            <a:r>
              <a:rPr lang="en-US" sz="3100" b="1" dirty="0">
                <a:solidFill>
                  <a:srgbClr val="FFF8DD"/>
                </a:solidFill>
                <a:latin typeface="Optimistic SemiBold" panose="020B0503020203020204" pitchFamily="34" charset="0"/>
                <a:cs typeface="Optimistic SemiBold" panose="020B0503020203020204" pitchFamily="34" charset="0"/>
              </a:rPr>
              <a:t> </a:t>
            </a:r>
            <a:r>
              <a:rPr lang="en-US" sz="3100" b="1" dirty="0" err="1">
                <a:solidFill>
                  <a:srgbClr val="FFF8DD"/>
                </a:solidFill>
                <a:latin typeface="Optimistic SemiBold" panose="020B0503020203020204" pitchFamily="34" charset="0"/>
                <a:cs typeface="Optimistic SemiBold" panose="020B0503020203020204" pitchFamily="34" charset="0"/>
              </a:rPr>
              <a:t>adı</a:t>
            </a:r>
            <a:r>
              <a:rPr lang="en-US" sz="3100" b="1" dirty="0">
                <a:solidFill>
                  <a:srgbClr val="FFF8DD"/>
                </a:solidFill>
                <a:latin typeface="Optimistic SemiBold" panose="020B0503020203020204" pitchFamily="34" charset="0"/>
                <a:cs typeface="Optimistic SemiBold" panose="020B0503020203020204" pitchFamily="34" charset="0"/>
              </a:rPr>
              <a:t> vb.) </a:t>
            </a:r>
            <a:r>
              <a:rPr lang="en-US" sz="3100" b="1" dirty="0" err="1">
                <a:solidFill>
                  <a:srgbClr val="FFF8DD"/>
                </a:solidFill>
                <a:latin typeface="Optimistic SemiBold" panose="020B0503020203020204" pitchFamily="34" charset="0"/>
                <a:cs typeface="Optimistic SemiBold" panose="020B0503020203020204" pitchFamily="34" charset="0"/>
              </a:rPr>
              <a:t>olmamalıdır</a:t>
            </a:r>
            <a:r>
              <a:rPr lang="en-US" sz="3100" b="1" dirty="0">
                <a:solidFill>
                  <a:srgbClr val="FFF8DD"/>
                </a:solidFill>
                <a:latin typeface="Optimistic SemiBold" panose="020B0503020203020204" pitchFamily="34" charset="0"/>
                <a:cs typeface="Optimistic SemiBold" panose="020B0503020203020204" pitchFamily="34"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 name="Rectangle 1">
            <a:extLst>
              <a:ext uri="{FF2B5EF4-FFF2-40B4-BE49-F238E27FC236}">
                <a16:creationId xmlns:a16="http://schemas.microsoft.com/office/drawing/2014/main" id="{9AFA759F-EDEB-D57B-8BC7-0227891FC670}"/>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F8B4369-4B86-0334-A1FE-CE2E6D88AEC8}"/>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4" name="Google Shape;3889;p101">
            <a:extLst>
              <a:ext uri="{FF2B5EF4-FFF2-40B4-BE49-F238E27FC236}">
                <a16:creationId xmlns:a16="http://schemas.microsoft.com/office/drawing/2014/main" id="{F73D6100-8B5A-C4F6-F860-7876128AAE0B}"/>
              </a:ext>
            </a:extLst>
          </p:cNvPr>
          <p:cNvGrpSpPr/>
          <p:nvPr/>
        </p:nvGrpSpPr>
        <p:grpSpPr>
          <a:xfrm>
            <a:off x="997952" y="2557281"/>
            <a:ext cx="900115" cy="898983"/>
            <a:chOff x="12055340" y="3439320"/>
            <a:chExt cx="683680" cy="682820"/>
          </a:xfrm>
          <a:solidFill>
            <a:srgbClr val="D27500"/>
          </a:solidFill>
        </p:grpSpPr>
        <p:sp>
          <p:nvSpPr>
            <p:cNvPr id="5" name="Google Shape;3890;p101">
              <a:extLst>
                <a:ext uri="{FF2B5EF4-FFF2-40B4-BE49-F238E27FC236}">
                  <a16:creationId xmlns:a16="http://schemas.microsoft.com/office/drawing/2014/main" id="{99F91913-A604-8480-C6D8-96EF48C0C3FF}"/>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6" name="Google Shape;3891;p101">
              <a:extLst>
                <a:ext uri="{FF2B5EF4-FFF2-40B4-BE49-F238E27FC236}">
                  <a16:creationId xmlns:a16="http://schemas.microsoft.com/office/drawing/2014/main" id="{9A0025B3-811F-D2AB-9DB3-5549EB5B6B93}"/>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7" name="Google Shape;3892;p101">
              <a:extLst>
                <a:ext uri="{FF2B5EF4-FFF2-40B4-BE49-F238E27FC236}">
                  <a16:creationId xmlns:a16="http://schemas.microsoft.com/office/drawing/2014/main" id="{AD6B74FE-CD66-A28C-FCE9-C9D0C1AB6052}"/>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8" name="Google Shape;3893;p101">
              <a:extLst>
                <a:ext uri="{FF2B5EF4-FFF2-40B4-BE49-F238E27FC236}">
                  <a16:creationId xmlns:a16="http://schemas.microsoft.com/office/drawing/2014/main" id="{4BAC5C5D-91FA-1C23-171A-53C185D241E8}"/>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9" name="Google Shape;3894;p101">
              <a:extLst>
                <a:ext uri="{FF2B5EF4-FFF2-40B4-BE49-F238E27FC236}">
                  <a16:creationId xmlns:a16="http://schemas.microsoft.com/office/drawing/2014/main" id="{404E23DB-5CBB-7263-8EE7-72E5E29FF219}"/>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0" name="Google Shape;3895;p101">
              <a:extLst>
                <a:ext uri="{FF2B5EF4-FFF2-40B4-BE49-F238E27FC236}">
                  <a16:creationId xmlns:a16="http://schemas.microsoft.com/office/drawing/2014/main" id="{E9CFB5E8-32FC-79BE-0C28-DB3E602FDF4A}"/>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6;p101">
              <a:extLst>
                <a:ext uri="{FF2B5EF4-FFF2-40B4-BE49-F238E27FC236}">
                  <a16:creationId xmlns:a16="http://schemas.microsoft.com/office/drawing/2014/main" id="{3EEB9622-7191-97C2-8DDA-9BA66BC47BE3}"/>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2" name="Google Shape;3897;p101">
              <a:extLst>
                <a:ext uri="{FF2B5EF4-FFF2-40B4-BE49-F238E27FC236}">
                  <a16:creationId xmlns:a16="http://schemas.microsoft.com/office/drawing/2014/main" id="{B4B26594-24C2-2618-C4AE-2F07D1642F5D}"/>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3" name="Google Shape;3898;p101">
              <a:extLst>
                <a:ext uri="{FF2B5EF4-FFF2-40B4-BE49-F238E27FC236}">
                  <a16:creationId xmlns:a16="http://schemas.microsoft.com/office/drawing/2014/main" id="{8ACAD521-EC67-FA8D-7EA5-D372F8EED678}"/>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9;p101">
              <a:extLst>
                <a:ext uri="{FF2B5EF4-FFF2-40B4-BE49-F238E27FC236}">
                  <a16:creationId xmlns:a16="http://schemas.microsoft.com/office/drawing/2014/main" id="{80F01430-B9AE-68E8-758C-B09594B3C7CA}"/>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17" name="TextBox 16">
            <a:extLst>
              <a:ext uri="{FF2B5EF4-FFF2-40B4-BE49-F238E27FC236}">
                <a16:creationId xmlns:a16="http://schemas.microsoft.com/office/drawing/2014/main" id="{31637C33-F6C0-54B9-8CA4-8172C3260B1F}"/>
              </a:ext>
            </a:extLst>
          </p:cNvPr>
          <p:cNvSpPr txBox="1"/>
          <p:nvPr/>
        </p:nvSpPr>
        <p:spPr>
          <a:xfrm>
            <a:off x="742148" y="4557700"/>
            <a:ext cx="19463862" cy="1171475"/>
          </a:xfrm>
          <a:prstGeom prst="rect">
            <a:avLst/>
          </a:prstGeom>
          <a:noFill/>
        </p:spPr>
        <p:txBody>
          <a:bodyPr wrap="square" rtlCol="0">
            <a:spAutoFit/>
          </a:bodyPr>
          <a:lstStyle/>
          <a:p>
            <a:pPr>
              <a:lnSpc>
                <a:spcPts val="8700"/>
              </a:lnSpc>
            </a:pPr>
            <a:r>
              <a:rPr lang="en-US" sz="6300" b="1" dirty="0" err="1">
                <a:solidFill>
                  <a:srgbClr val="FFF8DD"/>
                </a:solidFill>
                <a:latin typeface="Optimistic SemiBold" panose="020B0503020203020204" pitchFamily="34" charset="0"/>
                <a:cs typeface="Optimistic SemiBold" panose="020B0503020203020204" pitchFamily="34" charset="0"/>
              </a:rPr>
              <a:t>Şifre</a:t>
            </a:r>
            <a:r>
              <a:rPr lang="en-US" sz="6300" b="1" dirty="0">
                <a:solidFill>
                  <a:srgbClr val="FFF8DD"/>
                </a:solidFill>
                <a:latin typeface="Optimistic SemiBold" panose="020B0503020203020204" pitchFamily="34" charset="0"/>
                <a:cs typeface="Optimistic SemiBold" panose="020B0503020203020204" pitchFamily="34" charset="0"/>
              </a:rPr>
              <a:t> </a:t>
            </a:r>
            <a:r>
              <a:rPr lang="en-US" sz="6300" b="1" dirty="0" err="1">
                <a:solidFill>
                  <a:srgbClr val="FFF8DD"/>
                </a:solidFill>
                <a:latin typeface="Optimistic SemiBold" panose="020B0503020203020204" pitchFamily="34" charset="0"/>
                <a:cs typeface="Optimistic SemiBold" panose="020B0503020203020204" pitchFamily="34" charset="0"/>
              </a:rPr>
              <a:t>Uzunluğunu</a:t>
            </a:r>
            <a:r>
              <a:rPr lang="en-US" sz="6300" b="1" dirty="0">
                <a:solidFill>
                  <a:srgbClr val="FFF8DD"/>
                </a:solidFill>
                <a:latin typeface="Optimistic SemiBold" panose="020B0503020203020204" pitchFamily="34" charset="0"/>
                <a:cs typeface="Optimistic SemiBold" panose="020B0503020203020204" pitchFamily="34" charset="0"/>
              </a:rPr>
              <a:t> Kullanarak Şifre Oluşturun</a:t>
            </a:r>
          </a:p>
        </p:txBody>
      </p:sp>
      <p:sp>
        <p:nvSpPr>
          <p:cNvPr id="25" name="Rounded Rectangle 24">
            <a:extLst>
              <a:ext uri="{FF2B5EF4-FFF2-40B4-BE49-F238E27FC236}">
                <a16:creationId xmlns:a16="http://schemas.microsoft.com/office/drawing/2014/main" id="{59FD63DE-0276-55B9-04A6-FAF65623F08F}"/>
              </a:ext>
            </a:extLst>
          </p:cNvPr>
          <p:cNvSpPr/>
          <p:nvPr/>
        </p:nvSpPr>
        <p:spPr>
          <a:xfrm>
            <a:off x="1077754" y="8853715"/>
            <a:ext cx="19343846" cy="1872342"/>
          </a:xfrm>
          <a:prstGeom prst="roundRect">
            <a:avLst>
              <a:gd name="adj" fmla="val 50000"/>
            </a:avLst>
          </a:prstGeom>
          <a:solidFill>
            <a:srgbClr val="AF4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4DD40456-C3A6-92B9-A445-2B883281CD1C}"/>
              </a:ext>
            </a:extLst>
          </p:cNvPr>
          <p:cNvSpPr/>
          <p:nvPr/>
        </p:nvSpPr>
        <p:spPr>
          <a:xfrm>
            <a:off x="983411" y="8636001"/>
            <a:ext cx="19343846" cy="1872342"/>
          </a:xfrm>
          <a:prstGeom prst="roundRect">
            <a:avLst>
              <a:gd name="adj" fmla="val 50000"/>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282E2F6-1C94-87AE-251E-AEBF649BC6BA}"/>
              </a:ext>
            </a:extLst>
          </p:cNvPr>
          <p:cNvSpPr txBox="1"/>
          <p:nvPr/>
        </p:nvSpPr>
        <p:spPr>
          <a:xfrm>
            <a:off x="921886" y="6885710"/>
            <a:ext cx="13822814" cy="1215076"/>
          </a:xfrm>
          <a:prstGeom prst="rect">
            <a:avLst/>
          </a:prstGeom>
          <a:noFill/>
        </p:spPr>
        <p:txBody>
          <a:bodyPr wrap="square" rtlCol="0">
            <a:spAutoFit/>
          </a:bodyPr>
          <a:lstStyle/>
          <a:p>
            <a:pPr>
              <a:lnSpc>
                <a:spcPts val="4300"/>
              </a:lnSpc>
              <a:buClr>
                <a:srgbClr val="FFECB4"/>
              </a:buClr>
            </a:pPr>
            <a:r>
              <a:rPr lang="en-US" sz="4100" b="1" dirty="0" err="1">
                <a:solidFill>
                  <a:srgbClr val="FFF8DD"/>
                </a:solidFill>
                <a:latin typeface="Optimistic" panose="020B0503020203020204" pitchFamily="34" charset="0"/>
                <a:cs typeface="Optimistic" panose="020B0503020203020204" pitchFamily="34" charset="0"/>
              </a:rPr>
              <a:t>Tahmin</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edilmesini</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zorlaştırmak</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için</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birbiriyle</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ilgisiz</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dört</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veya</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daha</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fazla</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kelimeyi</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birbirine</a:t>
            </a:r>
            <a:r>
              <a:rPr lang="en-US" sz="4100" b="1" dirty="0">
                <a:solidFill>
                  <a:srgbClr val="FFF8DD"/>
                </a:solidFill>
                <a:latin typeface="Optimistic" panose="020B0503020203020204" pitchFamily="34" charset="0"/>
                <a:cs typeface="Optimistic" panose="020B0503020203020204" pitchFamily="34" charset="0"/>
              </a:rPr>
              <a:t> </a:t>
            </a:r>
            <a:r>
              <a:rPr lang="en-US" sz="4100" b="1" dirty="0" err="1">
                <a:solidFill>
                  <a:srgbClr val="FFF8DD"/>
                </a:solidFill>
                <a:latin typeface="Optimistic" panose="020B0503020203020204" pitchFamily="34" charset="0"/>
                <a:cs typeface="Optimistic" panose="020B0503020203020204" pitchFamily="34" charset="0"/>
              </a:rPr>
              <a:t>bağlayın</a:t>
            </a:r>
            <a:r>
              <a:rPr lang="en-US" sz="4100" b="1" dirty="0">
                <a:solidFill>
                  <a:srgbClr val="FFF8DD"/>
                </a:solidFill>
                <a:latin typeface="Optimistic" panose="020B0503020203020204" pitchFamily="34" charset="0"/>
                <a:cs typeface="Optimistic" panose="020B0503020203020204" pitchFamily="34" charset="0"/>
              </a:rPr>
              <a:t>.</a:t>
            </a:r>
          </a:p>
        </p:txBody>
      </p:sp>
      <p:grpSp>
        <p:nvGrpSpPr>
          <p:cNvPr id="28" name="Google Shape;2604;p96">
            <a:extLst>
              <a:ext uri="{FF2B5EF4-FFF2-40B4-BE49-F238E27FC236}">
                <a16:creationId xmlns:a16="http://schemas.microsoft.com/office/drawing/2014/main" id="{E28D632A-8F81-4225-97CE-E46ED4EBBA72}"/>
              </a:ext>
            </a:extLst>
          </p:cNvPr>
          <p:cNvGrpSpPr/>
          <p:nvPr/>
        </p:nvGrpSpPr>
        <p:grpSpPr>
          <a:xfrm>
            <a:off x="1630017" y="9202483"/>
            <a:ext cx="1651424" cy="736648"/>
            <a:chOff x="5770720" y="5716930"/>
            <a:chExt cx="678170" cy="302510"/>
          </a:xfrm>
          <a:solidFill>
            <a:srgbClr val="D27500"/>
          </a:solidFill>
        </p:grpSpPr>
        <p:sp>
          <p:nvSpPr>
            <p:cNvPr id="29" name="Google Shape;2605;p96">
              <a:extLst>
                <a:ext uri="{FF2B5EF4-FFF2-40B4-BE49-F238E27FC236}">
                  <a16:creationId xmlns:a16="http://schemas.microsoft.com/office/drawing/2014/main" id="{4CDD1FFD-27D3-A6FB-3DF5-FF4F5755EE90}"/>
                </a:ext>
              </a:extLst>
            </p:cNvPr>
            <p:cNvSpPr/>
            <p:nvPr/>
          </p:nvSpPr>
          <p:spPr>
            <a:xfrm>
              <a:off x="5846690" y="5792850"/>
              <a:ext cx="121150" cy="121280"/>
            </a:xfrm>
            <a:custGeom>
              <a:avLst/>
              <a:gdLst/>
              <a:ahLst/>
              <a:cxnLst/>
              <a:rect l="l" t="t" r="r" b="b"/>
              <a:pathLst>
                <a:path w="12115" h="12128" extrusionOk="0">
                  <a:moveTo>
                    <a:pt x="2984" y="11937"/>
                  </a:moveTo>
                  <a:cubicBezTo>
                    <a:pt x="2793" y="12128"/>
                    <a:pt x="2489" y="12128"/>
                    <a:pt x="2311" y="11925"/>
                  </a:cubicBezTo>
                  <a:cubicBezTo>
                    <a:pt x="0" y="9258"/>
                    <a:pt x="101" y="5194"/>
                    <a:pt x="2641" y="2654"/>
                  </a:cubicBezTo>
                  <a:cubicBezTo>
                    <a:pt x="5181" y="101"/>
                    <a:pt x="9258" y="0"/>
                    <a:pt x="11925" y="2324"/>
                  </a:cubicBezTo>
                  <a:cubicBezTo>
                    <a:pt x="12115" y="2489"/>
                    <a:pt x="12115" y="2806"/>
                    <a:pt x="11937" y="2984"/>
                  </a:cubicBezTo>
                  <a:lnTo>
                    <a:pt x="10642" y="4279"/>
                  </a:lnTo>
                  <a:cubicBezTo>
                    <a:pt x="10464" y="4457"/>
                    <a:pt x="10198" y="4457"/>
                    <a:pt x="10007" y="4305"/>
                  </a:cubicBezTo>
                  <a:cubicBezTo>
                    <a:pt x="8420" y="3022"/>
                    <a:pt x="6070" y="3111"/>
                    <a:pt x="4584" y="4597"/>
                  </a:cubicBezTo>
                  <a:cubicBezTo>
                    <a:pt x="3111" y="6070"/>
                    <a:pt x="3009" y="8420"/>
                    <a:pt x="4305" y="10007"/>
                  </a:cubicBezTo>
                  <a:cubicBezTo>
                    <a:pt x="4457" y="10198"/>
                    <a:pt x="4457" y="10464"/>
                    <a:pt x="4292" y="106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0" name="Google Shape;2606;p96">
              <a:extLst>
                <a:ext uri="{FF2B5EF4-FFF2-40B4-BE49-F238E27FC236}">
                  <a16:creationId xmlns:a16="http://schemas.microsoft.com/office/drawing/2014/main" id="{FBFEDBC5-940A-A24D-0F5C-412129A2D4E2}"/>
                </a:ext>
              </a:extLst>
            </p:cNvPr>
            <p:cNvSpPr/>
            <p:nvPr/>
          </p:nvSpPr>
          <p:spPr>
            <a:xfrm>
              <a:off x="5770720" y="5716930"/>
              <a:ext cx="678170" cy="302510"/>
            </a:xfrm>
            <a:custGeom>
              <a:avLst/>
              <a:gdLst/>
              <a:ahLst/>
              <a:cxnLst/>
              <a:rect l="l" t="t" r="r" b="b"/>
              <a:pathLst>
                <a:path w="67817" h="30251" extrusionOk="0">
                  <a:moveTo>
                    <a:pt x="14935" y="30251"/>
                  </a:moveTo>
                  <a:cubicBezTo>
                    <a:pt x="6705" y="30251"/>
                    <a:pt x="0" y="23507"/>
                    <a:pt x="0" y="15163"/>
                  </a:cubicBezTo>
                  <a:cubicBezTo>
                    <a:pt x="0" y="6794"/>
                    <a:pt x="6692" y="0"/>
                    <a:pt x="14922" y="0"/>
                  </a:cubicBezTo>
                  <a:cubicBezTo>
                    <a:pt x="20192" y="0"/>
                    <a:pt x="24993" y="2781"/>
                    <a:pt x="27685" y="7340"/>
                  </a:cubicBezTo>
                  <a:lnTo>
                    <a:pt x="59562" y="7340"/>
                  </a:lnTo>
                  <a:cubicBezTo>
                    <a:pt x="59905" y="7340"/>
                    <a:pt x="60248" y="7467"/>
                    <a:pt x="60502" y="7708"/>
                  </a:cubicBezTo>
                  <a:lnTo>
                    <a:pt x="67373" y="14147"/>
                  </a:lnTo>
                  <a:cubicBezTo>
                    <a:pt x="67652" y="14414"/>
                    <a:pt x="67817" y="14782"/>
                    <a:pt x="67817" y="15163"/>
                  </a:cubicBezTo>
                  <a:cubicBezTo>
                    <a:pt x="67817" y="15532"/>
                    <a:pt x="67652" y="15900"/>
                    <a:pt x="67373" y="16167"/>
                  </a:cubicBezTo>
                  <a:lnTo>
                    <a:pt x="60540" y="22555"/>
                  </a:lnTo>
                  <a:cubicBezTo>
                    <a:pt x="59994" y="23063"/>
                    <a:pt x="59143" y="23037"/>
                    <a:pt x="58623" y="22517"/>
                  </a:cubicBezTo>
                  <a:lnTo>
                    <a:pt x="55003" y="18923"/>
                  </a:lnTo>
                  <a:lnTo>
                    <a:pt x="51396" y="22517"/>
                  </a:lnTo>
                  <a:cubicBezTo>
                    <a:pt x="51130" y="22771"/>
                    <a:pt x="50787" y="22923"/>
                    <a:pt x="50418" y="22923"/>
                  </a:cubicBezTo>
                  <a:cubicBezTo>
                    <a:pt x="50050" y="22923"/>
                    <a:pt x="49695" y="22771"/>
                    <a:pt x="49441" y="22517"/>
                  </a:cubicBezTo>
                  <a:lnTo>
                    <a:pt x="45834" y="18935"/>
                  </a:lnTo>
                  <a:lnTo>
                    <a:pt x="42214" y="22517"/>
                  </a:lnTo>
                  <a:cubicBezTo>
                    <a:pt x="41960" y="22771"/>
                    <a:pt x="41617" y="22923"/>
                    <a:pt x="41249" y="22923"/>
                  </a:cubicBezTo>
                  <a:cubicBezTo>
                    <a:pt x="40881" y="22923"/>
                    <a:pt x="40538" y="22771"/>
                    <a:pt x="40284" y="22517"/>
                  </a:cubicBezTo>
                  <a:lnTo>
                    <a:pt x="36639" y="18948"/>
                  </a:lnTo>
                  <a:lnTo>
                    <a:pt x="33070" y="22517"/>
                  </a:lnTo>
                  <a:cubicBezTo>
                    <a:pt x="32816" y="22771"/>
                    <a:pt x="32461" y="22923"/>
                    <a:pt x="32092" y="22923"/>
                  </a:cubicBezTo>
                  <a:lnTo>
                    <a:pt x="27698" y="22923"/>
                  </a:lnTo>
                  <a:cubicBezTo>
                    <a:pt x="24993" y="27470"/>
                    <a:pt x="20205" y="30251"/>
                    <a:pt x="14935" y="30251"/>
                  </a:cubicBezTo>
                  <a:close/>
                  <a:moveTo>
                    <a:pt x="14922" y="2755"/>
                  </a:moveTo>
                  <a:cubicBezTo>
                    <a:pt x="8216" y="2755"/>
                    <a:pt x="2743" y="8318"/>
                    <a:pt x="2743" y="15163"/>
                  </a:cubicBezTo>
                  <a:cubicBezTo>
                    <a:pt x="2743" y="21996"/>
                    <a:pt x="8216" y="27508"/>
                    <a:pt x="14935" y="27508"/>
                  </a:cubicBezTo>
                  <a:cubicBezTo>
                    <a:pt x="19456" y="27508"/>
                    <a:pt x="23571" y="25031"/>
                    <a:pt x="25692" y="20954"/>
                  </a:cubicBezTo>
                  <a:cubicBezTo>
                    <a:pt x="25933" y="20497"/>
                    <a:pt x="26390" y="20167"/>
                    <a:pt x="26898" y="20167"/>
                  </a:cubicBezTo>
                  <a:lnTo>
                    <a:pt x="31534" y="20167"/>
                  </a:lnTo>
                  <a:lnTo>
                    <a:pt x="35648" y="16027"/>
                  </a:lnTo>
                  <a:cubicBezTo>
                    <a:pt x="35902" y="15760"/>
                    <a:pt x="36258" y="15620"/>
                    <a:pt x="36626" y="15620"/>
                  </a:cubicBezTo>
                  <a:cubicBezTo>
                    <a:pt x="37020" y="15620"/>
                    <a:pt x="37350" y="15760"/>
                    <a:pt x="37604" y="16014"/>
                  </a:cubicBezTo>
                  <a:lnTo>
                    <a:pt x="41236" y="19659"/>
                  </a:lnTo>
                  <a:lnTo>
                    <a:pt x="44856" y="16027"/>
                  </a:lnTo>
                  <a:cubicBezTo>
                    <a:pt x="45123" y="15760"/>
                    <a:pt x="45465" y="15620"/>
                    <a:pt x="45834" y="15620"/>
                  </a:cubicBezTo>
                  <a:cubicBezTo>
                    <a:pt x="46202" y="15620"/>
                    <a:pt x="46558" y="15760"/>
                    <a:pt x="46812" y="16027"/>
                  </a:cubicBezTo>
                  <a:lnTo>
                    <a:pt x="50418" y="19646"/>
                  </a:lnTo>
                  <a:lnTo>
                    <a:pt x="54025" y="16001"/>
                  </a:lnTo>
                  <a:cubicBezTo>
                    <a:pt x="54292" y="15748"/>
                    <a:pt x="54635" y="15608"/>
                    <a:pt x="55003" y="15608"/>
                  </a:cubicBezTo>
                  <a:cubicBezTo>
                    <a:pt x="55371" y="15608"/>
                    <a:pt x="55714" y="15748"/>
                    <a:pt x="55981" y="16001"/>
                  </a:cubicBezTo>
                  <a:lnTo>
                    <a:pt x="59626" y="19659"/>
                  </a:lnTo>
                  <a:lnTo>
                    <a:pt x="64427" y="15151"/>
                  </a:lnTo>
                  <a:lnTo>
                    <a:pt x="59016" y="10083"/>
                  </a:lnTo>
                  <a:lnTo>
                    <a:pt x="26885" y="10083"/>
                  </a:lnTo>
                  <a:cubicBezTo>
                    <a:pt x="26365" y="10083"/>
                    <a:pt x="25895" y="9804"/>
                    <a:pt x="25666" y="9347"/>
                  </a:cubicBezTo>
                  <a:cubicBezTo>
                    <a:pt x="23545" y="5270"/>
                    <a:pt x="19443" y="2755"/>
                    <a:pt x="14922"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31" name="Rectangle 30">
            <a:extLst>
              <a:ext uri="{FF2B5EF4-FFF2-40B4-BE49-F238E27FC236}">
                <a16:creationId xmlns:a16="http://schemas.microsoft.com/office/drawing/2014/main" id="{1EEF8457-1F33-7082-05CE-48671349BE85}"/>
              </a:ext>
            </a:extLst>
          </p:cNvPr>
          <p:cNvSpPr/>
          <p:nvPr/>
        </p:nvSpPr>
        <p:spPr>
          <a:xfrm>
            <a:off x="13004431" y="9265921"/>
            <a:ext cx="6567054" cy="609600"/>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C828E34-693A-E919-CECD-809857EEA6AB}"/>
              </a:ext>
            </a:extLst>
          </p:cNvPr>
          <p:cNvSpPr txBox="1"/>
          <p:nvPr/>
        </p:nvSpPr>
        <p:spPr>
          <a:xfrm>
            <a:off x="4347186" y="9322380"/>
            <a:ext cx="15312414" cy="654025"/>
          </a:xfrm>
          <a:prstGeom prst="rect">
            <a:avLst/>
          </a:prstGeom>
          <a:noFill/>
        </p:spPr>
        <p:txBody>
          <a:bodyPr wrap="square" rtlCol="0">
            <a:spAutoFit/>
          </a:bodyPr>
          <a:lstStyle/>
          <a:p>
            <a:pPr>
              <a:lnSpc>
                <a:spcPts val="4200"/>
              </a:lnSpc>
              <a:buClr>
                <a:srgbClr val="FFECB4"/>
              </a:buClr>
            </a:pPr>
            <a:r>
              <a:rPr lang="en-US" sz="4100" b="1" dirty="0">
                <a:solidFill>
                  <a:srgbClr val="D27500"/>
                </a:solidFill>
                <a:latin typeface="Optimistic SemiBold" panose="020B0503020203020204" pitchFamily="34" charset="0"/>
                <a:cs typeface="Optimistic SemiBold" panose="020B0503020203020204" pitchFamily="34" charset="0"/>
              </a:rPr>
              <a:t>26cheese + horse + train + table! = </a:t>
            </a:r>
            <a:r>
              <a:rPr lang="en-US" sz="4100" b="1" dirty="0">
                <a:solidFill>
                  <a:srgbClr val="FFECB4"/>
                </a:solidFill>
                <a:latin typeface="Optimistic SemiBold" panose="020B0503020203020204" pitchFamily="34" charset="0"/>
                <a:cs typeface="Optimistic SemiBold" panose="020B0503020203020204" pitchFamily="34" charset="0"/>
              </a:rPr>
              <a:t>26cheesehorsetraintable!</a:t>
            </a:r>
          </a:p>
        </p:txBody>
      </p:sp>
      <p:sp>
        <p:nvSpPr>
          <p:cNvPr id="18" name="TextBox 17">
            <a:extLst>
              <a:ext uri="{FF2B5EF4-FFF2-40B4-BE49-F238E27FC236}">
                <a16:creationId xmlns:a16="http://schemas.microsoft.com/office/drawing/2014/main" id="{3ED4CD4B-0552-F2A9-31EE-887C721561D1}"/>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3</a:t>
            </a:r>
          </a:p>
        </p:txBody>
      </p:sp>
      <p:sp>
        <p:nvSpPr>
          <p:cNvPr id="19" name="TextBox 18">
            <a:extLst>
              <a:ext uri="{FF2B5EF4-FFF2-40B4-BE49-F238E27FC236}">
                <a16:creationId xmlns:a16="http://schemas.microsoft.com/office/drawing/2014/main" id="{C08D36AF-E98E-1E9A-53BC-924D35DCE09A}"/>
              </a:ext>
            </a:extLst>
          </p:cNvPr>
          <p:cNvSpPr txBox="1"/>
          <p:nvPr/>
        </p:nvSpPr>
        <p:spPr>
          <a:xfrm>
            <a:off x="2719458" y="705723"/>
            <a:ext cx="968535"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ŞİFRELER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3" name="Picture 2" descr="A person sitting on the floor looking at her phone&#10;&#10;AI-generated content may be incorrect.">
            <a:extLst>
              <a:ext uri="{FF2B5EF4-FFF2-40B4-BE49-F238E27FC236}">
                <a16:creationId xmlns:a16="http://schemas.microsoft.com/office/drawing/2014/main" id="{29864867-3CC4-C02F-3E06-1D254B7B2CDB}"/>
              </a:ext>
            </a:extLst>
          </p:cNvPr>
          <p:cNvPicPr>
            <a:picLocks noChangeAspect="1"/>
          </p:cNvPicPr>
          <p:nvPr/>
        </p:nvPicPr>
        <p:blipFill>
          <a:blip r:embed="rId3"/>
          <a:stretch>
            <a:fillRect/>
          </a:stretch>
        </p:blipFill>
        <p:spPr>
          <a:xfrm>
            <a:off x="10770846" y="0"/>
            <a:ext cx="13643897" cy="13747545"/>
          </a:xfrm>
          <a:prstGeom prst="rect">
            <a:avLst/>
          </a:prstGeom>
        </p:spPr>
      </p:pic>
      <p:sp>
        <p:nvSpPr>
          <p:cNvPr id="23" name="Oval 22">
            <a:extLst>
              <a:ext uri="{FF2B5EF4-FFF2-40B4-BE49-F238E27FC236}">
                <a16:creationId xmlns:a16="http://schemas.microsoft.com/office/drawing/2014/main" id="{C3B5DB50-CA66-1633-6DEC-55CD081155B5}"/>
              </a:ext>
            </a:extLst>
          </p:cNvPr>
          <p:cNvSpPr/>
          <p:nvPr/>
        </p:nvSpPr>
        <p:spPr>
          <a:xfrm>
            <a:off x="2165913" y="3242733"/>
            <a:ext cx="1732764" cy="1732764"/>
          </a:xfrm>
          <a:prstGeom prst="ellipse">
            <a:avLst/>
          </a:prstGeom>
          <a:solidFill>
            <a:srgbClr val="F5B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grpSp>
        <p:nvGrpSpPr>
          <p:cNvPr id="15" name="Google Shape;1154;p90">
            <a:extLst>
              <a:ext uri="{FF2B5EF4-FFF2-40B4-BE49-F238E27FC236}">
                <a16:creationId xmlns:a16="http://schemas.microsoft.com/office/drawing/2014/main" id="{15F15B96-EDC9-D5BC-CB3B-D209A51A1E39}"/>
              </a:ext>
            </a:extLst>
          </p:cNvPr>
          <p:cNvGrpSpPr/>
          <p:nvPr/>
        </p:nvGrpSpPr>
        <p:grpSpPr>
          <a:xfrm>
            <a:off x="2671011" y="3594706"/>
            <a:ext cx="708028" cy="1034345"/>
            <a:chOff x="1666390" y="1311050"/>
            <a:chExt cx="514470" cy="751580"/>
          </a:xfrm>
          <a:solidFill>
            <a:srgbClr val="FFF8DD"/>
          </a:solidFill>
        </p:grpSpPr>
        <p:sp>
          <p:nvSpPr>
            <p:cNvPr id="16" name="Google Shape;1155;p90">
              <a:extLst>
                <a:ext uri="{FF2B5EF4-FFF2-40B4-BE49-F238E27FC236}">
                  <a16:creationId xmlns:a16="http://schemas.microsoft.com/office/drawing/2014/main" id="{8413CC1D-4944-4EE0-0A2E-A92E3386E677}"/>
                </a:ext>
              </a:extLst>
            </p:cNvPr>
            <p:cNvSpPr/>
            <p:nvPr/>
          </p:nvSpPr>
          <p:spPr>
            <a:xfrm>
              <a:off x="1855030" y="1980230"/>
              <a:ext cx="146680" cy="27430"/>
            </a:xfrm>
            <a:custGeom>
              <a:avLst/>
              <a:gdLst/>
              <a:ahLst/>
              <a:cxnLst/>
              <a:rect l="l" t="t" r="r" b="b"/>
              <a:pathLst>
                <a:path w="14668" h="2743" extrusionOk="0">
                  <a:moveTo>
                    <a:pt x="14211" y="2743"/>
                  </a:moveTo>
                  <a:lnTo>
                    <a:pt x="457" y="2743"/>
                  </a:lnTo>
                  <a:cubicBezTo>
                    <a:pt x="203" y="2743"/>
                    <a:pt x="0" y="2539"/>
                    <a:pt x="0" y="2285"/>
                  </a:cubicBezTo>
                  <a:lnTo>
                    <a:pt x="0" y="457"/>
                  </a:lnTo>
                  <a:cubicBezTo>
                    <a:pt x="0" y="203"/>
                    <a:pt x="203" y="0"/>
                    <a:pt x="457" y="0"/>
                  </a:cubicBezTo>
                  <a:lnTo>
                    <a:pt x="14211" y="0"/>
                  </a:lnTo>
                  <a:cubicBezTo>
                    <a:pt x="14465" y="0"/>
                    <a:pt x="14668" y="203"/>
                    <a:pt x="14668" y="457"/>
                  </a:cubicBezTo>
                  <a:lnTo>
                    <a:pt x="14668" y="2285"/>
                  </a:lnTo>
                  <a:cubicBezTo>
                    <a:pt x="14668" y="2539"/>
                    <a:pt x="14465" y="2743"/>
                    <a:pt x="1421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17" name="Google Shape;1156;p90">
              <a:extLst>
                <a:ext uri="{FF2B5EF4-FFF2-40B4-BE49-F238E27FC236}">
                  <a16:creationId xmlns:a16="http://schemas.microsoft.com/office/drawing/2014/main" id="{4ADEA27A-FFED-C879-AD96-3B3E403268F7}"/>
                </a:ext>
              </a:extLst>
            </p:cNvPr>
            <p:cNvSpPr/>
            <p:nvPr/>
          </p:nvSpPr>
          <p:spPr>
            <a:xfrm>
              <a:off x="1799420" y="1668500"/>
              <a:ext cx="249300" cy="229230"/>
            </a:xfrm>
            <a:custGeom>
              <a:avLst/>
              <a:gdLst/>
              <a:ahLst/>
              <a:cxnLst/>
              <a:rect l="l" t="t" r="r" b="b"/>
              <a:pathLst>
                <a:path w="24930" h="22923" extrusionOk="0">
                  <a:moveTo>
                    <a:pt x="21374" y="22923"/>
                  </a:moveTo>
                  <a:lnTo>
                    <a:pt x="3555" y="22923"/>
                  </a:lnTo>
                  <a:cubicBezTo>
                    <a:pt x="1904" y="22923"/>
                    <a:pt x="469" y="21488"/>
                    <a:pt x="342" y="19723"/>
                  </a:cubicBezTo>
                  <a:cubicBezTo>
                    <a:pt x="0" y="14554"/>
                    <a:pt x="0" y="8381"/>
                    <a:pt x="342" y="3200"/>
                  </a:cubicBezTo>
                  <a:cubicBezTo>
                    <a:pt x="469" y="1409"/>
                    <a:pt x="1879" y="0"/>
                    <a:pt x="3555" y="0"/>
                  </a:cubicBezTo>
                  <a:lnTo>
                    <a:pt x="21374" y="0"/>
                  </a:lnTo>
                  <a:cubicBezTo>
                    <a:pt x="23025" y="0"/>
                    <a:pt x="24460" y="1435"/>
                    <a:pt x="24574" y="3200"/>
                  </a:cubicBezTo>
                  <a:cubicBezTo>
                    <a:pt x="24930" y="8381"/>
                    <a:pt x="24930" y="14554"/>
                    <a:pt x="24574" y="19723"/>
                  </a:cubicBezTo>
                  <a:cubicBezTo>
                    <a:pt x="24460" y="21488"/>
                    <a:pt x="23025" y="22923"/>
                    <a:pt x="21374" y="22923"/>
                  </a:cubicBezTo>
                  <a:close/>
                  <a:moveTo>
                    <a:pt x="3555" y="2755"/>
                  </a:moveTo>
                  <a:cubicBezTo>
                    <a:pt x="3403" y="2755"/>
                    <a:pt x="3111" y="2997"/>
                    <a:pt x="3086" y="3390"/>
                  </a:cubicBezTo>
                  <a:cubicBezTo>
                    <a:pt x="2755" y="8445"/>
                    <a:pt x="2755" y="14478"/>
                    <a:pt x="3086" y="19545"/>
                  </a:cubicBezTo>
                  <a:cubicBezTo>
                    <a:pt x="3111" y="19938"/>
                    <a:pt x="3403" y="20180"/>
                    <a:pt x="3555" y="20180"/>
                  </a:cubicBezTo>
                  <a:lnTo>
                    <a:pt x="21374" y="20180"/>
                  </a:lnTo>
                  <a:cubicBezTo>
                    <a:pt x="21526" y="20180"/>
                    <a:pt x="21805" y="19938"/>
                    <a:pt x="21831" y="19545"/>
                  </a:cubicBezTo>
                  <a:cubicBezTo>
                    <a:pt x="22174" y="14478"/>
                    <a:pt x="22174" y="8445"/>
                    <a:pt x="21831" y="3390"/>
                  </a:cubicBezTo>
                  <a:cubicBezTo>
                    <a:pt x="21805" y="2997"/>
                    <a:pt x="21526" y="2755"/>
                    <a:pt x="21374"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18" name="Google Shape;1157;p90">
              <a:extLst>
                <a:ext uri="{FF2B5EF4-FFF2-40B4-BE49-F238E27FC236}">
                  <a16:creationId xmlns:a16="http://schemas.microsoft.com/office/drawing/2014/main" id="{D9AE4A3D-2DA4-8935-7DF2-A3DADD7DEC0E}"/>
                </a:ext>
              </a:extLst>
            </p:cNvPr>
            <p:cNvSpPr/>
            <p:nvPr/>
          </p:nvSpPr>
          <p:spPr>
            <a:xfrm>
              <a:off x="1882640" y="1365990"/>
              <a:ext cx="91560" cy="91690"/>
            </a:xfrm>
            <a:custGeom>
              <a:avLst/>
              <a:gdLst/>
              <a:ahLst/>
              <a:cxnLst/>
              <a:rect l="l" t="t" r="r" b="b"/>
              <a:pathLst>
                <a:path w="9156" h="9169" extrusionOk="0">
                  <a:moveTo>
                    <a:pt x="6870" y="9169"/>
                  </a:moveTo>
                  <a:lnTo>
                    <a:pt x="2285" y="9169"/>
                  </a:lnTo>
                  <a:cubicBezTo>
                    <a:pt x="1016" y="9169"/>
                    <a:pt x="0" y="8140"/>
                    <a:pt x="0" y="6883"/>
                  </a:cubicBezTo>
                  <a:lnTo>
                    <a:pt x="0" y="2286"/>
                  </a:lnTo>
                  <a:cubicBezTo>
                    <a:pt x="0" y="1028"/>
                    <a:pt x="1016" y="0"/>
                    <a:pt x="2285" y="0"/>
                  </a:cubicBezTo>
                  <a:lnTo>
                    <a:pt x="6870" y="0"/>
                  </a:lnTo>
                  <a:cubicBezTo>
                    <a:pt x="8128" y="0"/>
                    <a:pt x="9156" y="1028"/>
                    <a:pt x="9156" y="2286"/>
                  </a:cubicBezTo>
                  <a:lnTo>
                    <a:pt x="9156" y="6883"/>
                  </a:lnTo>
                  <a:cubicBezTo>
                    <a:pt x="9156" y="8140"/>
                    <a:pt x="8128" y="9169"/>
                    <a:pt x="6870" y="9169"/>
                  </a:cubicBezTo>
                  <a:close/>
                  <a:moveTo>
                    <a:pt x="2743" y="6426"/>
                  </a:moveTo>
                  <a:lnTo>
                    <a:pt x="6413" y="6426"/>
                  </a:lnTo>
                  <a:lnTo>
                    <a:pt x="6413" y="2755"/>
                  </a:lnTo>
                  <a:lnTo>
                    <a:pt x="2743" y="2755"/>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19" name="Google Shape;1158;p90">
              <a:extLst>
                <a:ext uri="{FF2B5EF4-FFF2-40B4-BE49-F238E27FC236}">
                  <a16:creationId xmlns:a16="http://schemas.microsoft.com/office/drawing/2014/main" id="{F85448EA-83F6-8846-89BD-5CB31EA6B030}"/>
                </a:ext>
              </a:extLst>
            </p:cNvPr>
            <p:cNvSpPr/>
            <p:nvPr/>
          </p:nvSpPr>
          <p:spPr>
            <a:xfrm>
              <a:off x="1666390" y="1311050"/>
              <a:ext cx="514470" cy="751580"/>
            </a:xfrm>
            <a:custGeom>
              <a:avLst/>
              <a:gdLst/>
              <a:ahLst/>
              <a:cxnLst/>
              <a:rect l="l" t="t" r="r" b="b"/>
              <a:pathLst>
                <a:path w="51447" h="75158" extrusionOk="0">
                  <a:moveTo>
                    <a:pt x="45948" y="75158"/>
                  </a:moveTo>
                  <a:lnTo>
                    <a:pt x="5511" y="75158"/>
                  </a:lnTo>
                  <a:cubicBezTo>
                    <a:pt x="3759" y="75158"/>
                    <a:pt x="2260" y="73812"/>
                    <a:pt x="2095" y="72085"/>
                  </a:cubicBezTo>
                  <a:cubicBezTo>
                    <a:pt x="0" y="49187"/>
                    <a:pt x="0" y="25971"/>
                    <a:pt x="2095" y="3073"/>
                  </a:cubicBezTo>
                  <a:cubicBezTo>
                    <a:pt x="2260" y="1346"/>
                    <a:pt x="3759" y="0"/>
                    <a:pt x="5511" y="0"/>
                  </a:cubicBezTo>
                  <a:lnTo>
                    <a:pt x="45948" y="0"/>
                  </a:lnTo>
                  <a:cubicBezTo>
                    <a:pt x="47701" y="0"/>
                    <a:pt x="49199" y="1346"/>
                    <a:pt x="49364" y="3073"/>
                  </a:cubicBezTo>
                  <a:cubicBezTo>
                    <a:pt x="51447" y="25971"/>
                    <a:pt x="51447" y="49187"/>
                    <a:pt x="49364" y="72072"/>
                  </a:cubicBezTo>
                  <a:cubicBezTo>
                    <a:pt x="49199" y="73812"/>
                    <a:pt x="47701" y="75158"/>
                    <a:pt x="45948" y="75158"/>
                  </a:cubicBezTo>
                  <a:close/>
                  <a:moveTo>
                    <a:pt x="5511" y="2743"/>
                  </a:moveTo>
                  <a:cubicBezTo>
                    <a:pt x="5194" y="2743"/>
                    <a:pt x="4864" y="3022"/>
                    <a:pt x="4838" y="3327"/>
                  </a:cubicBezTo>
                  <a:cubicBezTo>
                    <a:pt x="2755" y="26047"/>
                    <a:pt x="2755" y="49098"/>
                    <a:pt x="4838" y="71831"/>
                  </a:cubicBezTo>
                  <a:cubicBezTo>
                    <a:pt x="4864" y="72135"/>
                    <a:pt x="5194" y="72402"/>
                    <a:pt x="5511" y="72402"/>
                  </a:cubicBezTo>
                  <a:lnTo>
                    <a:pt x="45948" y="72402"/>
                  </a:lnTo>
                  <a:cubicBezTo>
                    <a:pt x="46266" y="72402"/>
                    <a:pt x="46583" y="72135"/>
                    <a:pt x="46621" y="71831"/>
                  </a:cubicBezTo>
                  <a:cubicBezTo>
                    <a:pt x="48691" y="49098"/>
                    <a:pt x="48691" y="26047"/>
                    <a:pt x="46621" y="3327"/>
                  </a:cubicBezTo>
                  <a:cubicBezTo>
                    <a:pt x="46583" y="3022"/>
                    <a:pt x="46266" y="2743"/>
                    <a:pt x="4594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20" name="Google Shape;1159;p90">
              <a:extLst>
                <a:ext uri="{FF2B5EF4-FFF2-40B4-BE49-F238E27FC236}">
                  <a16:creationId xmlns:a16="http://schemas.microsoft.com/office/drawing/2014/main" id="{1F0EB4BC-6B10-0131-E3AE-89E9D29C953B}"/>
                </a:ext>
              </a:extLst>
            </p:cNvPr>
            <p:cNvSpPr/>
            <p:nvPr/>
          </p:nvSpPr>
          <p:spPr>
            <a:xfrm>
              <a:off x="1910040" y="1732690"/>
              <a:ext cx="27557" cy="100830"/>
            </a:xfrm>
            <a:custGeom>
              <a:avLst/>
              <a:gdLst/>
              <a:ahLst/>
              <a:cxnLst/>
              <a:rect l="l" t="t" r="r" b="b"/>
              <a:pathLst>
                <a:path w="2755" h="10083" extrusionOk="0">
                  <a:moveTo>
                    <a:pt x="2298" y="10083"/>
                  </a:moveTo>
                  <a:lnTo>
                    <a:pt x="457" y="10083"/>
                  </a:lnTo>
                  <a:cubicBezTo>
                    <a:pt x="203" y="10083"/>
                    <a:pt x="0" y="9867"/>
                    <a:pt x="0" y="9626"/>
                  </a:cubicBezTo>
                  <a:lnTo>
                    <a:pt x="0" y="457"/>
                  </a:lnTo>
                  <a:cubicBezTo>
                    <a:pt x="0" y="203"/>
                    <a:pt x="203" y="0"/>
                    <a:pt x="457" y="0"/>
                  </a:cubicBezTo>
                  <a:lnTo>
                    <a:pt x="2298" y="0"/>
                  </a:lnTo>
                  <a:cubicBezTo>
                    <a:pt x="2552" y="0"/>
                    <a:pt x="2755" y="203"/>
                    <a:pt x="2755" y="457"/>
                  </a:cubicBezTo>
                  <a:lnTo>
                    <a:pt x="2755" y="9626"/>
                  </a:lnTo>
                  <a:cubicBezTo>
                    <a:pt x="2755" y="9867"/>
                    <a:pt x="2552" y="10083"/>
                    <a:pt x="2298" y="100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21" name="Google Shape;1160;p90">
              <a:extLst>
                <a:ext uri="{FF2B5EF4-FFF2-40B4-BE49-F238E27FC236}">
                  <a16:creationId xmlns:a16="http://schemas.microsoft.com/office/drawing/2014/main" id="{A606DE1F-E7AA-418D-B807-F8A734FEC8D3}"/>
                </a:ext>
              </a:extLst>
            </p:cNvPr>
            <p:cNvSpPr/>
            <p:nvPr/>
          </p:nvSpPr>
          <p:spPr>
            <a:xfrm>
              <a:off x="1836630" y="1540190"/>
              <a:ext cx="174240" cy="155820"/>
            </a:xfrm>
            <a:custGeom>
              <a:avLst/>
              <a:gdLst/>
              <a:ahLst/>
              <a:cxnLst/>
              <a:rect l="l" t="t" r="r" b="b"/>
              <a:pathLst>
                <a:path w="17424" h="15582" extrusionOk="0">
                  <a:moveTo>
                    <a:pt x="16040" y="15582"/>
                  </a:moveTo>
                  <a:lnTo>
                    <a:pt x="1384" y="15582"/>
                  </a:lnTo>
                  <a:cubicBezTo>
                    <a:pt x="622" y="15582"/>
                    <a:pt x="0" y="14960"/>
                    <a:pt x="0" y="14198"/>
                  </a:cubicBezTo>
                  <a:lnTo>
                    <a:pt x="0" y="8699"/>
                  </a:lnTo>
                  <a:cubicBezTo>
                    <a:pt x="0" y="3898"/>
                    <a:pt x="3911" y="0"/>
                    <a:pt x="8712" y="0"/>
                  </a:cubicBezTo>
                  <a:cubicBezTo>
                    <a:pt x="13512" y="0"/>
                    <a:pt x="17424" y="3898"/>
                    <a:pt x="17424" y="8699"/>
                  </a:cubicBezTo>
                  <a:lnTo>
                    <a:pt x="17424" y="14198"/>
                  </a:lnTo>
                  <a:cubicBezTo>
                    <a:pt x="17424" y="14960"/>
                    <a:pt x="16802" y="15582"/>
                    <a:pt x="16040" y="15582"/>
                  </a:cubicBezTo>
                  <a:close/>
                  <a:moveTo>
                    <a:pt x="2755" y="12827"/>
                  </a:moveTo>
                  <a:lnTo>
                    <a:pt x="14668" y="12827"/>
                  </a:lnTo>
                  <a:lnTo>
                    <a:pt x="14668" y="8699"/>
                  </a:lnTo>
                  <a:cubicBezTo>
                    <a:pt x="14668" y="5422"/>
                    <a:pt x="12001" y="2743"/>
                    <a:pt x="8712" y="2743"/>
                  </a:cubicBezTo>
                  <a:cubicBezTo>
                    <a:pt x="5422" y="2743"/>
                    <a:pt x="2755" y="5422"/>
                    <a:pt x="2755" y="869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grpSp>
      <p:sp>
        <p:nvSpPr>
          <p:cNvPr id="22" name="Oval 21">
            <a:extLst>
              <a:ext uri="{FF2B5EF4-FFF2-40B4-BE49-F238E27FC236}">
                <a16:creationId xmlns:a16="http://schemas.microsoft.com/office/drawing/2014/main" id="{BC67E9D0-F991-CBBC-6A29-B5FDC0095951}"/>
              </a:ext>
            </a:extLst>
          </p:cNvPr>
          <p:cNvSpPr/>
          <p:nvPr/>
        </p:nvSpPr>
        <p:spPr>
          <a:xfrm>
            <a:off x="938246" y="2226733"/>
            <a:ext cx="1732764" cy="1732764"/>
          </a:xfrm>
          <a:prstGeom prst="ellipse">
            <a:avLst/>
          </a:prstGeom>
          <a:solidFill>
            <a:srgbClr val="D27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4" name="TextBox 3">
            <a:extLst>
              <a:ext uri="{FF2B5EF4-FFF2-40B4-BE49-F238E27FC236}">
                <a16:creationId xmlns:a16="http://schemas.microsoft.com/office/drawing/2014/main" id="{D0CFBA7F-ACFD-7930-7A54-79829BEFCBE6}"/>
              </a:ext>
            </a:extLst>
          </p:cNvPr>
          <p:cNvSpPr txBox="1"/>
          <p:nvPr/>
        </p:nvSpPr>
        <p:spPr>
          <a:xfrm>
            <a:off x="980262" y="5149840"/>
            <a:ext cx="8890575" cy="3600986"/>
          </a:xfrm>
          <a:prstGeom prst="rect">
            <a:avLst/>
          </a:prstGeom>
          <a:noFill/>
        </p:spPr>
        <p:txBody>
          <a:bodyPr wrap="none" rtlCol="0">
            <a:spAutoFit/>
          </a:bodyPr>
          <a:lstStyle/>
          <a:p>
            <a:r>
              <a:rPr lang="en-US" sz="7600" b="1" dirty="0" err="1">
                <a:solidFill>
                  <a:srgbClr val="D27500"/>
                </a:solidFill>
                <a:latin typeface="Optimistic SemiBold" panose="020B0503020203020204" pitchFamily="34" charset="0"/>
                <a:cs typeface="Optimistic SemiBold" panose="020B0503020203020204" pitchFamily="34" charset="0"/>
              </a:rPr>
              <a:t>Çok</a:t>
            </a:r>
            <a:r>
              <a:rPr lang="en-US" sz="7600" b="1" dirty="0">
                <a:solidFill>
                  <a:srgbClr val="D27500"/>
                </a:solidFill>
                <a:latin typeface="Optimistic SemiBold" panose="020B0503020203020204" pitchFamily="34" charset="0"/>
                <a:cs typeface="Optimistic SemiBold" panose="020B0503020203020204" pitchFamily="34" charset="0"/>
              </a:rPr>
              <a:t> </a:t>
            </a:r>
            <a:r>
              <a:rPr lang="en-US" sz="7600" b="1" dirty="0" err="1">
                <a:solidFill>
                  <a:srgbClr val="D27500"/>
                </a:solidFill>
                <a:latin typeface="Optimistic SemiBold" panose="020B0503020203020204" pitchFamily="34" charset="0"/>
                <a:cs typeface="Optimistic SemiBold" panose="020B0503020203020204" pitchFamily="34" charset="0"/>
              </a:rPr>
              <a:t>Faktörlü</a:t>
            </a:r>
            <a:r>
              <a:rPr lang="en-US" sz="7600" b="1" dirty="0">
                <a:solidFill>
                  <a:srgbClr val="D27500"/>
                </a:solidFill>
                <a:latin typeface="Optimistic SemiBold" panose="020B0503020203020204" pitchFamily="34" charset="0"/>
                <a:cs typeface="Optimistic SemiBold" panose="020B0503020203020204" pitchFamily="34" charset="0"/>
              </a:rPr>
              <a:t> </a:t>
            </a:r>
          </a:p>
          <a:p>
            <a:r>
              <a:rPr lang="en-US" sz="7600" b="1" dirty="0">
                <a:solidFill>
                  <a:srgbClr val="D27500"/>
                </a:solidFill>
                <a:latin typeface="Optimistic SemiBold" panose="020B0503020203020204" pitchFamily="34" charset="0"/>
                <a:cs typeface="Optimistic SemiBold" panose="020B0503020203020204" pitchFamily="34" charset="0"/>
              </a:rPr>
              <a:t>(</a:t>
            </a:r>
            <a:r>
              <a:rPr lang="en-US" sz="7600" b="1" dirty="0" err="1">
                <a:solidFill>
                  <a:srgbClr val="D27500"/>
                </a:solidFill>
                <a:latin typeface="Optimistic SemiBold" panose="020B0503020203020204" pitchFamily="34" charset="0"/>
                <a:cs typeface="Optimistic SemiBold" panose="020B0503020203020204" pitchFamily="34" charset="0"/>
              </a:rPr>
              <a:t>veya</a:t>
            </a:r>
            <a:r>
              <a:rPr lang="en-US" sz="7600" b="1" dirty="0">
                <a:solidFill>
                  <a:srgbClr val="D27500"/>
                </a:solidFill>
                <a:latin typeface="Optimistic SemiBold" panose="020B0503020203020204" pitchFamily="34" charset="0"/>
                <a:cs typeface="Optimistic SemiBold" panose="020B0503020203020204" pitchFamily="34" charset="0"/>
              </a:rPr>
              <a:t> İki Faktörlü) </a:t>
            </a:r>
          </a:p>
          <a:p>
            <a:r>
              <a:rPr lang="en-US" sz="7600" b="1" dirty="0">
                <a:solidFill>
                  <a:srgbClr val="D27500"/>
                </a:solidFill>
                <a:latin typeface="Optimistic SemiBold" panose="020B0503020203020204" pitchFamily="34" charset="0"/>
                <a:cs typeface="Optimistic SemiBold" panose="020B0503020203020204" pitchFamily="34" charset="0"/>
              </a:rPr>
              <a:t>Kimlik Doğrulama</a:t>
            </a:r>
          </a:p>
        </p:txBody>
      </p:sp>
      <p:grpSp>
        <p:nvGrpSpPr>
          <p:cNvPr id="5" name="Google Shape;2675;p96">
            <a:extLst>
              <a:ext uri="{FF2B5EF4-FFF2-40B4-BE49-F238E27FC236}">
                <a16:creationId xmlns:a16="http://schemas.microsoft.com/office/drawing/2014/main" id="{5BAD00C4-A2AB-1A5D-485E-6362A2D42A6B}"/>
              </a:ext>
            </a:extLst>
          </p:cNvPr>
          <p:cNvGrpSpPr/>
          <p:nvPr/>
        </p:nvGrpSpPr>
        <p:grpSpPr>
          <a:xfrm>
            <a:off x="1187666" y="2687781"/>
            <a:ext cx="1243471" cy="818817"/>
            <a:chOff x="12021830" y="5616140"/>
            <a:chExt cx="751580" cy="494910"/>
          </a:xfrm>
          <a:solidFill>
            <a:srgbClr val="FFF8DD"/>
          </a:solidFill>
        </p:grpSpPr>
        <p:sp>
          <p:nvSpPr>
            <p:cNvPr id="6" name="Google Shape;2676;p96">
              <a:extLst>
                <a:ext uri="{FF2B5EF4-FFF2-40B4-BE49-F238E27FC236}">
                  <a16:creationId xmlns:a16="http://schemas.microsoft.com/office/drawing/2014/main" id="{E04FCE5E-672A-E831-CFB2-14441FB9D5AF}"/>
                </a:ext>
              </a:extLst>
            </p:cNvPr>
            <p:cNvSpPr/>
            <p:nvPr/>
          </p:nvSpPr>
          <p:spPr>
            <a:xfrm>
              <a:off x="12351760" y="5671170"/>
              <a:ext cx="91560" cy="91560"/>
            </a:xfrm>
            <a:custGeom>
              <a:avLst/>
              <a:gdLst/>
              <a:ahLst/>
              <a:cxnLst/>
              <a:rect l="l" t="t" r="r" b="b"/>
              <a:pathLst>
                <a:path w="9156" h="9156" extrusionOk="0">
                  <a:moveTo>
                    <a:pt x="2286" y="9156"/>
                  </a:moveTo>
                  <a:lnTo>
                    <a:pt x="6883" y="9156"/>
                  </a:lnTo>
                  <a:cubicBezTo>
                    <a:pt x="8128" y="9156"/>
                    <a:pt x="9156" y="8140"/>
                    <a:pt x="9156" y="6870"/>
                  </a:cubicBezTo>
                  <a:lnTo>
                    <a:pt x="9156" y="2286"/>
                  </a:lnTo>
                  <a:cubicBezTo>
                    <a:pt x="9156" y="1028"/>
                    <a:pt x="8128" y="0"/>
                    <a:pt x="6883" y="0"/>
                  </a:cubicBezTo>
                  <a:lnTo>
                    <a:pt x="2286" y="0"/>
                  </a:lnTo>
                  <a:cubicBezTo>
                    <a:pt x="1028" y="0"/>
                    <a:pt x="0" y="1028"/>
                    <a:pt x="0" y="2286"/>
                  </a:cubicBezTo>
                  <a:lnTo>
                    <a:pt x="0" y="6870"/>
                  </a:lnTo>
                  <a:cubicBezTo>
                    <a:pt x="0" y="8140"/>
                    <a:pt x="1028" y="9156"/>
                    <a:pt x="2286"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677;p96">
              <a:extLst>
                <a:ext uri="{FF2B5EF4-FFF2-40B4-BE49-F238E27FC236}">
                  <a16:creationId xmlns:a16="http://schemas.microsoft.com/office/drawing/2014/main" id="{CCA28C6C-0AF9-57F2-E6BA-6BDBE42B6A3B}"/>
                </a:ext>
              </a:extLst>
            </p:cNvPr>
            <p:cNvSpPr/>
            <p:nvPr/>
          </p:nvSpPr>
          <p:spPr>
            <a:xfrm>
              <a:off x="12021830" y="5616140"/>
              <a:ext cx="751580" cy="494910"/>
            </a:xfrm>
            <a:custGeom>
              <a:avLst/>
              <a:gdLst/>
              <a:ahLst/>
              <a:cxnLst/>
              <a:rect l="l" t="t" r="r" b="b"/>
              <a:pathLst>
                <a:path w="75158" h="49491" extrusionOk="0">
                  <a:moveTo>
                    <a:pt x="71945" y="39408"/>
                  </a:moveTo>
                  <a:lnTo>
                    <a:pt x="67995" y="39408"/>
                  </a:lnTo>
                  <a:cubicBezTo>
                    <a:pt x="68999" y="27355"/>
                    <a:pt x="68986" y="15138"/>
                    <a:pt x="67957" y="3086"/>
                  </a:cubicBezTo>
                  <a:cubicBezTo>
                    <a:pt x="67805" y="1358"/>
                    <a:pt x="66319" y="0"/>
                    <a:pt x="64579" y="0"/>
                  </a:cubicBezTo>
                  <a:lnTo>
                    <a:pt x="10566" y="0"/>
                  </a:lnTo>
                  <a:cubicBezTo>
                    <a:pt x="8826" y="0"/>
                    <a:pt x="7353" y="1358"/>
                    <a:pt x="7200" y="3086"/>
                  </a:cubicBezTo>
                  <a:cubicBezTo>
                    <a:pt x="6159" y="15138"/>
                    <a:pt x="6159" y="27355"/>
                    <a:pt x="7175" y="39408"/>
                  </a:cubicBezTo>
                  <a:lnTo>
                    <a:pt x="3200" y="39408"/>
                  </a:lnTo>
                  <a:cubicBezTo>
                    <a:pt x="1435" y="39408"/>
                    <a:pt x="0" y="40855"/>
                    <a:pt x="0" y="42621"/>
                  </a:cubicBezTo>
                  <a:cubicBezTo>
                    <a:pt x="0" y="46418"/>
                    <a:pt x="3073" y="49491"/>
                    <a:pt x="6870" y="49491"/>
                  </a:cubicBezTo>
                  <a:lnTo>
                    <a:pt x="68287" y="49491"/>
                  </a:lnTo>
                  <a:cubicBezTo>
                    <a:pt x="72072" y="49491"/>
                    <a:pt x="75158" y="46418"/>
                    <a:pt x="75158" y="42621"/>
                  </a:cubicBezTo>
                  <a:cubicBezTo>
                    <a:pt x="75158" y="40855"/>
                    <a:pt x="73723" y="39408"/>
                    <a:pt x="71945" y="39408"/>
                  </a:cubicBezTo>
                  <a:close/>
                  <a:moveTo>
                    <a:pt x="9944" y="3327"/>
                  </a:moveTo>
                  <a:cubicBezTo>
                    <a:pt x="9969" y="3022"/>
                    <a:pt x="10274" y="2755"/>
                    <a:pt x="10566" y="2755"/>
                  </a:cubicBezTo>
                  <a:lnTo>
                    <a:pt x="64579" y="2755"/>
                  </a:lnTo>
                  <a:cubicBezTo>
                    <a:pt x="64871" y="2755"/>
                    <a:pt x="65189" y="3035"/>
                    <a:pt x="65214" y="3327"/>
                  </a:cubicBezTo>
                  <a:cubicBezTo>
                    <a:pt x="66243" y="15303"/>
                    <a:pt x="66243" y="27431"/>
                    <a:pt x="65227" y="39408"/>
                  </a:cubicBezTo>
                  <a:lnTo>
                    <a:pt x="47205" y="39408"/>
                  </a:lnTo>
                  <a:lnTo>
                    <a:pt x="27952" y="39408"/>
                  </a:lnTo>
                  <a:lnTo>
                    <a:pt x="9918" y="39408"/>
                  </a:lnTo>
                  <a:cubicBezTo>
                    <a:pt x="8915" y="27431"/>
                    <a:pt x="8915" y="15303"/>
                    <a:pt x="9944" y="3327"/>
                  </a:cubicBezTo>
                  <a:close/>
                  <a:moveTo>
                    <a:pt x="68287" y="46748"/>
                  </a:moveTo>
                  <a:lnTo>
                    <a:pt x="6870" y="46748"/>
                  </a:lnTo>
                  <a:cubicBezTo>
                    <a:pt x="4584" y="46748"/>
                    <a:pt x="2743" y="44894"/>
                    <a:pt x="2743" y="42621"/>
                  </a:cubicBezTo>
                  <a:cubicBezTo>
                    <a:pt x="2743" y="42367"/>
                    <a:pt x="2946" y="42164"/>
                    <a:pt x="3200" y="42164"/>
                  </a:cubicBezTo>
                  <a:lnTo>
                    <a:pt x="26898" y="42164"/>
                  </a:lnTo>
                  <a:cubicBezTo>
                    <a:pt x="27406" y="43243"/>
                    <a:pt x="28511" y="44005"/>
                    <a:pt x="29794" y="44005"/>
                  </a:cubicBezTo>
                  <a:lnTo>
                    <a:pt x="45364" y="44005"/>
                  </a:lnTo>
                  <a:cubicBezTo>
                    <a:pt x="46647" y="44005"/>
                    <a:pt x="47739" y="43243"/>
                    <a:pt x="48259" y="42164"/>
                  </a:cubicBezTo>
                  <a:lnTo>
                    <a:pt x="71945" y="42164"/>
                  </a:lnTo>
                  <a:cubicBezTo>
                    <a:pt x="72212" y="42164"/>
                    <a:pt x="72402" y="42367"/>
                    <a:pt x="72402" y="42621"/>
                  </a:cubicBezTo>
                  <a:cubicBezTo>
                    <a:pt x="72402" y="44894"/>
                    <a:pt x="70561" y="46748"/>
                    <a:pt x="68287" y="4674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8" name="TextBox 7">
            <a:extLst>
              <a:ext uri="{FF2B5EF4-FFF2-40B4-BE49-F238E27FC236}">
                <a16:creationId xmlns:a16="http://schemas.microsoft.com/office/drawing/2014/main" id="{D47E4BA8-031C-0AC1-0809-E4E87AD06934}"/>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3</a:t>
            </a:r>
          </a:p>
        </p:txBody>
      </p:sp>
      <p:sp>
        <p:nvSpPr>
          <p:cNvPr id="9" name="TextBox 8">
            <a:extLst>
              <a:ext uri="{FF2B5EF4-FFF2-40B4-BE49-F238E27FC236}">
                <a16:creationId xmlns:a16="http://schemas.microsoft.com/office/drawing/2014/main" id="{52E94D8F-D6FC-A528-4BBD-AA5730F9284A}"/>
              </a:ext>
            </a:extLst>
          </p:cNvPr>
          <p:cNvSpPr txBox="1"/>
          <p:nvPr/>
        </p:nvSpPr>
        <p:spPr>
          <a:xfrm>
            <a:off x="2719458" y="705723"/>
            <a:ext cx="963725"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ŞİFRELER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3" name="Rectangle 52">
            <a:extLst>
              <a:ext uri="{FF2B5EF4-FFF2-40B4-BE49-F238E27FC236}">
                <a16:creationId xmlns:a16="http://schemas.microsoft.com/office/drawing/2014/main" id="{7A89E8E0-7826-007D-21C2-1A936701F2FA}"/>
              </a:ext>
            </a:extLst>
          </p:cNvPr>
          <p:cNvSpPr/>
          <p:nvPr/>
        </p:nvSpPr>
        <p:spPr>
          <a:xfrm>
            <a:off x="0" y="7144"/>
            <a:ext cx="12165724" cy="1371600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9FC2C3A-BC8B-7F27-B488-7BEAE24A10A5}"/>
              </a:ext>
            </a:extLst>
          </p:cNvPr>
          <p:cNvSpPr/>
          <p:nvPr/>
        </p:nvSpPr>
        <p:spPr>
          <a:xfrm>
            <a:off x="11001018" y="4377480"/>
            <a:ext cx="2357827" cy="2357827"/>
          </a:xfrm>
          <a:prstGeom prst="ellips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46" name="Oval 45">
            <a:extLst>
              <a:ext uri="{FF2B5EF4-FFF2-40B4-BE49-F238E27FC236}">
                <a16:creationId xmlns:a16="http://schemas.microsoft.com/office/drawing/2014/main" id="{8EA0257C-22CC-7540-9990-EC5DF5FE42D8}"/>
              </a:ext>
            </a:extLst>
          </p:cNvPr>
          <p:cNvSpPr/>
          <p:nvPr/>
        </p:nvSpPr>
        <p:spPr>
          <a:xfrm>
            <a:off x="11012894" y="1634280"/>
            <a:ext cx="2357827" cy="2357827"/>
          </a:xfrm>
          <a:prstGeom prst="ellipse">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47" name="Oval 46">
            <a:extLst>
              <a:ext uri="{FF2B5EF4-FFF2-40B4-BE49-F238E27FC236}">
                <a16:creationId xmlns:a16="http://schemas.microsoft.com/office/drawing/2014/main" id="{32F772FF-675C-9138-32D2-35625F1A6063}"/>
              </a:ext>
            </a:extLst>
          </p:cNvPr>
          <p:cNvSpPr/>
          <p:nvPr/>
        </p:nvSpPr>
        <p:spPr>
          <a:xfrm>
            <a:off x="11001017" y="9723893"/>
            <a:ext cx="2357827" cy="2357827"/>
          </a:xfrm>
          <a:prstGeom prst="ellips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48" name="Oval 47">
            <a:extLst>
              <a:ext uri="{FF2B5EF4-FFF2-40B4-BE49-F238E27FC236}">
                <a16:creationId xmlns:a16="http://schemas.microsoft.com/office/drawing/2014/main" id="{5A62B31F-E76E-BC29-4B8C-8BDE14DF072B}"/>
              </a:ext>
            </a:extLst>
          </p:cNvPr>
          <p:cNvSpPr/>
          <p:nvPr/>
        </p:nvSpPr>
        <p:spPr>
          <a:xfrm>
            <a:off x="11024767" y="7075696"/>
            <a:ext cx="2357827" cy="2357827"/>
          </a:xfrm>
          <a:prstGeom prst="ellipse">
            <a:avLst/>
          </a:prstGeom>
          <a:solidFill>
            <a:srgbClr val="F5B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2" name="TextBox 1">
            <a:extLst>
              <a:ext uri="{FF2B5EF4-FFF2-40B4-BE49-F238E27FC236}">
                <a16:creationId xmlns:a16="http://schemas.microsoft.com/office/drawing/2014/main" id="{5FB447DF-EEE2-20D7-801F-35CD7971CA32}"/>
              </a:ext>
            </a:extLst>
          </p:cNvPr>
          <p:cNvSpPr txBox="1"/>
          <p:nvPr/>
        </p:nvSpPr>
        <p:spPr>
          <a:xfrm>
            <a:off x="898266" y="4518469"/>
            <a:ext cx="7489551" cy="3600986"/>
          </a:xfrm>
          <a:prstGeom prst="rect">
            <a:avLst/>
          </a:prstGeom>
          <a:noFill/>
        </p:spPr>
        <p:txBody>
          <a:bodyPr wrap="none" rtlCol="0">
            <a:spAutoFit/>
          </a:bodyPr>
          <a:lstStyle/>
          <a:p>
            <a:r>
              <a:rPr lang="en-US" sz="7600" b="1" dirty="0">
                <a:solidFill>
                  <a:srgbClr val="D27500"/>
                </a:solidFill>
                <a:latin typeface="Optimistic SemiBold" panose="020B0503020203020204" pitchFamily="34" charset="0"/>
                <a:cs typeface="Optimistic SemiBold" panose="020B0503020203020204" pitchFamily="34" charset="0"/>
              </a:rPr>
              <a:t>Şifrenizin Zayıf </a:t>
            </a:r>
          </a:p>
          <a:p>
            <a:r>
              <a:rPr lang="en-US" sz="7600" b="1" dirty="0" err="1">
                <a:solidFill>
                  <a:srgbClr val="D27500"/>
                </a:solidFill>
                <a:latin typeface="Optimistic SemiBold" panose="020B0503020203020204" pitchFamily="34" charset="0"/>
                <a:cs typeface="Optimistic SemiBold" panose="020B0503020203020204" pitchFamily="34" charset="0"/>
              </a:rPr>
              <a:t>Olabilmesinin</a:t>
            </a:r>
            <a:r>
              <a:rPr lang="en-US" sz="7600" b="1" dirty="0">
                <a:solidFill>
                  <a:srgbClr val="D27500"/>
                </a:solidFill>
                <a:latin typeface="Optimistic SemiBold" panose="020B0503020203020204" pitchFamily="34" charset="0"/>
                <a:cs typeface="Optimistic SemiBold" panose="020B0503020203020204" pitchFamily="34" charset="0"/>
              </a:rPr>
              <a:t> </a:t>
            </a:r>
          </a:p>
          <a:p>
            <a:r>
              <a:rPr lang="en-US" sz="7600" b="1" dirty="0" err="1">
                <a:solidFill>
                  <a:srgbClr val="D27500"/>
                </a:solidFill>
                <a:latin typeface="Optimistic SemiBold" panose="020B0503020203020204" pitchFamily="34" charset="0"/>
                <a:cs typeface="Optimistic SemiBold" panose="020B0503020203020204" pitchFamily="34" charset="0"/>
              </a:rPr>
              <a:t>Diğer</a:t>
            </a:r>
            <a:r>
              <a:rPr lang="en-US" sz="7600" b="1" dirty="0">
                <a:solidFill>
                  <a:srgbClr val="D27500"/>
                </a:solidFill>
                <a:latin typeface="Optimistic SemiBold" panose="020B0503020203020204" pitchFamily="34" charset="0"/>
                <a:cs typeface="Optimistic SemiBold" panose="020B0503020203020204" pitchFamily="34" charset="0"/>
              </a:rPr>
              <a:t> </a:t>
            </a:r>
            <a:r>
              <a:rPr lang="en-US" sz="7600" b="1" dirty="0" err="1">
                <a:solidFill>
                  <a:srgbClr val="D27500"/>
                </a:solidFill>
                <a:latin typeface="Optimistic SemiBold" panose="020B0503020203020204" pitchFamily="34" charset="0"/>
                <a:cs typeface="Optimistic SemiBold" panose="020B0503020203020204" pitchFamily="34" charset="0"/>
              </a:rPr>
              <a:t>Yolları</a:t>
            </a:r>
            <a:endParaRPr lang="en-US" sz="7600" b="1" dirty="0">
              <a:solidFill>
                <a:srgbClr val="D27500"/>
              </a:solidFill>
              <a:latin typeface="Optimistic SemiBold" panose="020B0503020203020204" pitchFamily="34" charset="0"/>
              <a:cs typeface="Optimistic SemiBold" panose="020B0503020203020204" pitchFamily="34" charset="0"/>
            </a:endParaRPr>
          </a:p>
        </p:txBody>
      </p:sp>
      <p:grpSp>
        <p:nvGrpSpPr>
          <p:cNvPr id="16" name="Google Shape;3258;p99">
            <a:extLst>
              <a:ext uri="{FF2B5EF4-FFF2-40B4-BE49-F238E27FC236}">
                <a16:creationId xmlns:a16="http://schemas.microsoft.com/office/drawing/2014/main" id="{8DA0D00A-6B8F-5F1B-5BBC-FDE9C8835584}"/>
              </a:ext>
            </a:extLst>
          </p:cNvPr>
          <p:cNvGrpSpPr/>
          <p:nvPr/>
        </p:nvGrpSpPr>
        <p:grpSpPr>
          <a:xfrm>
            <a:off x="11558447" y="10242979"/>
            <a:ext cx="1254406" cy="1266838"/>
            <a:chOff x="1746660" y="3607320"/>
            <a:chExt cx="345070" cy="348490"/>
          </a:xfrm>
        </p:grpSpPr>
        <p:sp>
          <p:nvSpPr>
            <p:cNvPr id="18" name="Google Shape;3260;p99">
              <a:extLst>
                <a:ext uri="{FF2B5EF4-FFF2-40B4-BE49-F238E27FC236}">
                  <a16:creationId xmlns:a16="http://schemas.microsoft.com/office/drawing/2014/main" id="{AB55ED32-9BF5-27A9-2C36-14CB43AA6C67}"/>
                </a:ext>
              </a:extLst>
            </p:cNvPr>
            <p:cNvSpPr/>
            <p:nvPr/>
          </p:nvSpPr>
          <p:spPr>
            <a:xfrm>
              <a:off x="1746660" y="3607320"/>
              <a:ext cx="345050" cy="195570"/>
            </a:xfrm>
            <a:custGeom>
              <a:avLst/>
              <a:gdLst/>
              <a:ahLst/>
              <a:cxnLst/>
              <a:rect l="l" t="t" r="r" b="b"/>
              <a:pathLst>
                <a:path w="34505" h="19557" extrusionOk="0">
                  <a:moveTo>
                    <a:pt x="17246" y="19557"/>
                  </a:moveTo>
                  <a:lnTo>
                    <a:pt x="16205" y="18300"/>
                  </a:lnTo>
                  <a:cubicBezTo>
                    <a:pt x="11595" y="12776"/>
                    <a:pt x="6362" y="7531"/>
                    <a:pt x="215" y="2273"/>
                  </a:cubicBezTo>
                  <a:cubicBezTo>
                    <a:pt x="25" y="2108"/>
                    <a:pt x="0" y="1828"/>
                    <a:pt x="165" y="1625"/>
                  </a:cubicBezTo>
                  <a:lnTo>
                    <a:pt x="1358" y="241"/>
                  </a:lnTo>
                  <a:cubicBezTo>
                    <a:pt x="1524" y="38"/>
                    <a:pt x="1816" y="12"/>
                    <a:pt x="2006" y="190"/>
                  </a:cubicBezTo>
                  <a:cubicBezTo>
                    <a:pt x="7810" y="5156"/>
                    <a:pt x="12814" y="10109"/>
                    <a:pt x="17259" y="15303"/>
                  </a:cubicBezTo>
                  <a:cubicBezTo>
                    <a:pt x="22263" y="9550"/>
                    <a:pt x="27266" y="4584"/>
                    <a:pt x="32524" y="177"/>
                  </a:cubicBezTo>
                  <a:cubicBezTo>
                    <a:pt x="32715" y="0"/>
                    <a:pt x="33007" y="38"/>
                    <a:pt x="33172" y="228"/>
                  </a:cubicBezTo>
                  <a:lnTo>
                    <a:pt x="34340" y="1638"/>
                  </a:lnTo>
                  <a:cubicBezTo>
                    <a:pt x="34505" y="1828"/>
                    <a:pt x="34480" y="2108"/>
                    <a:pt x="34289" y="2273"/>
                  </a:cubicBezTo>
                  <a:cubicBezTo>
                    <a:pt x="28778" y="6908"/>
                    <a:pt x="23545" y="12153"/>
                    <a:pt x="18300" y="18313"/>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p>
          </p:txBody>
        </p:sp>
        <p:sp>
          <p:nvSpPr>
            <p:cNvPr id="19" name="Google Shape;3261;p99">
              <a:extLst>
                <a:ext uri="{FF2B5EF4-FFF2-40B4-BE49-F238E27FC236}">
                  <a16:creationId xmlns:a16="http://schemas.microsoft.com/office/drawing/2014/main" id="{B40E547C-C64A-0280-E68D-B283E1471387}"/>
                </a:ext>
              </a:extLst>
            </p:cNvPr>
            <p:cNvSpPr/>
            <p:nvPr/>
          </p:nvSpPr>
          <p:spPr>
            <a:xfrm>
              <a:off x="1746800" y="3760240"/>
              <a:ext cx="344930" cy="195570"/>
            </a:xfrm>
            <a:custGeom>
              <a:avLst/>
              <a:gdLst/>
              <a:ahLst/>
              <a:cxnLst/>
              <a:rect l="l" t="t" r="r" b="b"/>
              <a:pathLst>
                <a:path w="34493" h="19557" extrusionOk="0">
                  <a:moveTo>
                    <a:pt x="1333" y="19329"/>
                  </a:moveTo>
                  <a:lnTo>
                    <a:pt x="165" y="17919"/>
                  </a:lnTo>
                  <a:cubicBezTo>
                    <a:pt x="0" y="17729"/>
                    <a:pt x="25" y="17449"/>
                    <a:pt x="215" y="17284"/>
                  </a:cubicBezTo>
                  <a:cubicBezTo>
                    <a:pt x="5715" y="12661"/>
                    <a:pt x="10947" y="7416"/>
                    <a:pt x="16192" y="1244"/>
                  </a:cubicBezTo>
                  <a:lnTo>
                    <a:pt x="17259" y="0"/>
                  </a:lnTo>
                  <a:lnTo>
                    <a:pt x="18300" y="1257"/>
                  </a:lnTo>
                  <a:cubicBezTo>
                    <a:pt x="22910" y="6781"/>
                    <a:pt x="28143" y="12026"/>
                    <a:pt x="34289" y="17284"/>
                  </a:cubicBezTo>
                  <a:cubicBezTo>
                    <a:pt x="34467" y="17449"/>
                    <a:pt x="34493" y="17741"/>
                    <a:pt x="34340" y="17932"/>
                  </a:cubicBezTo>
                  <a:lnTo>
                    <a:pt x="33146" y="19329"/>
                  </a:lnTo>
                  <a:cubicBezTo>
                    <a:pt x="32981" y="19519"/>
                    <a:pt x="32689" y="19545"/>
                    <a:pt x="32499" y="19380"/>
                  </a:cubicBezTo>
                  <a:cubicBezTo>
                    <a:pt x="26695" y="14414"/>
                    <a:pt x="21691" y="9448"/>
                    <a:pt x="17233" y="4254"/>
                  </a:cubicBezTo>
                  <a:cubicBezTo>
                    <a:pt x="12242" y="10007"/>
                    <a:pt x="7239" y="14973"/>
                    <a:pt x="1981" y="19392"/>
                  </a:cubicBezTo>
                  <a:cubicBezTo>
                    <a:pt x="1790" y="19557"/>
                    <a:pt x="1498" y="19532"/>
                    <a:pt x="1333" y="19329"/>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20" name="Google Shape;2568;p96">
            <a:extLst>
              <a:ext uri="{FF2B5EF4-FFF2-40B4-BE49-F238E27FC236}">
                <a16:creationId xmlns:a16="http://schemas.microsoft.com/office/drawing/2014/main" id="{7B59B6F6-1FCA-4DFB-D7D4-9BC08E717AFE}"/>
              </a:ext>
            </a:extLst>
          </p:cNvPr>
          <p:cNvGrpSpPr/>
          <p:nvPr/>
        </p:nvGrpSpPr>
        <p:grpSpPr>
          <a:xfrm>
            <a:off x="11398103" y="7627089"/>
            <a:ext cx="1602716" cy="1240465"/>
            <a:chOff x="1540330" y="3442390"/>
            <a:chExt cx="757930" cy="586620"/>
          </a:xfrm>
        </p:grpSpPr>
        <p:sp>
          <p:nvSpPr>
            <p:cNvPr id="21" name="Google Shape;2569;p96">
              <a:extLst>
                <a:ext uri="{FF2B5EF4-FFF2-40B4-BE49-F238E27FC236}">
                  <a16:creationId xmlns:a16="http://schemas.microsoft.com/office/drawing/2014/main" id="{D5B2D6AB-BE25-956F-CF2B-4FE7A74942C9}"/>
                </a:ext>
              </a:extLst>
            </p:cNvPr>
            <p:cNvSpPr/>
            <p:nvPr/>
          </p:nvSpPr>
          <p:spPr>
            <a:xfrm>
              <a:off x="1946710" y="3653300"/>
              <a:ext cx="219960" cy="82420"/>
            </a:xfrm>
            <a:custGeom>
              <a:avLst/>
              <a:gdLst/>
              <a:ahLst/>
              <a:cxnLst/>
              <a:rect l="l" t="t" r="r" b="b"/>
              <a:pathLst>
                <a:path w="21996" h="8242" extrusionOk="0">
                  <a:moveTo>
                    <a:pt x="18795" y="8242"/>
                  </a:moveTo>
                  <a:lnTo>
                    <a:pt x="3213" y="8242"/>
                  </a:lnTo>
                  <a:cubicBezTo>
                    <a:pt x="1435" y="8242"/>
                    <a:pt x="0" y="6807"/>
                    <a:pt x="0" y="5041"/>
                  </a:cubicBezTo>
                  <a:lnTo>
                    <a:pt x="0" y="3200"/>
                  </a:lnTo>
                  <a:cubicBezTo>
                    <a:pt x="0" y="1435"/>
                    <a:pt x="1435" y="0"/>
                    <a:pt x="3213" y="0"/>
                  </a:cubicBezTo>
                  <a:lnTo>
                    <a:pt x="18795" y="0"/>
                  </a:lnTo>
                  <a:cubicBezTo>
                    <a:pt x="20561" y="0"/>
                    <a:pt x="21996" y="1435"/>
                    <a:pt x="21996" y="3200"/>
                  </a:cubicBezTo>
                  <a:lnTo>
                    <a:pt x="21996" y="5041"/>
                  </a:lnTo>
                  <a:cubicBezTo>
                    <a:pt x="21996" y="6807"/>
                    <a:pt x="20561" y="8242"/>
                    <a:pt x="18795" y="8242"/>
                  </a:cubicBezTo>
                  <a:close/>
                  <a:moveTo>
                    <a:pt x="3213" y="2743"/>
                  </a:moveTo>
                  <a:cubicBezTo>
                    <a:pt x="2959" y="2743"/>
                    <a:pt x="2755" y="2946"/>
                    <a:pt x="2755" y="3200"/>
                  </a:cubicBezTo>
                  <a:lnTo>
                    <a:pt x="2755" y="5041"/>
                  </a:lnTo>
                  <a:cubicBezTo>
                    <a:pt x="2755" y="5295"/>
                    <a:pt x="2959" y="5499"/>
                    <a:pt x="3213" y="5499"/>
                  </a:cubicBezTo>
                  <a:lnTo>
                    <a:pt x="18795" y="5499"/>
                  </a:lnTo>
                  <a:cubicBezTo>
                    <a:pt x="19050" y="5499"/>
                    <a:pt x="19253" y="5295"/>
                    <a:pt x="19253" y="5041"/>
                  </a:cubicBezTo>
                  <a:lnTo>
                    <a:pt x="19253" y="3200"/>
                  </a:lnTo>
                  <a:cubicBezTo>
                    <a:pt x="19253" y="2946"/>
                    <a:pt x="19050" y="2743"/>
                    <a:pt x="18795" y="2743"/>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2570;p96">
              <a:extLst>
                <a:ext uri="{FF2B5EF4-FFF2-40B4-BE49-F238E27FC236}">
                  <a16:creationId xmlns:a16="http://schemas.microsoft.com/office/drawing/2014/main" id="{C36CC020-6C5F-808A-0C88-6BF8D76CAE0D}"/>
                </a:ext>
              </a:extLst>
            </p:cNvPr>
            <p:cNvSpPr/>
            <p:nvPr/>
          </p:nvSpPr>
          <p:spPr>
            <a:xfrm>
              <a:off x="1946780" y="3790720"/>
              <a:ext cx="274950" cy="27557"/>
            </a:xfrm>
            <a:custGeom>
              <a:avLst/>
              <a:gdLst/>
              <a:ahLst/>
              <a:cxnLst/>
              <a:rect l="l" t="t" r="r" b="b"/>
              <a:pathLst>
                <a:path w="27495" h="2755" extrusionOk="0">
                  <a:moveTo>
                    <a:pt x="27038" y="2755"/>
                  </a:moveTo>
                  <a:lnTo>
                    <a:pt x="457" y="2755"/>
                  </a:lnTo>
                  <a:cubicBezTo>
                    <a:pt x="203" y="2755"/>
                    <a:pt x="0" y="2539"/>
                    <a:pt x="0" y="2298"/>
                  </a:cubicBezTo>
                  <a:lnTo>
                    <a:pt x="0" y="457"/>
                  </a:lnTo>
                  <a:cubicBezTo>
                    <a:pt x="0" y="203"/>
                    <a:pt x="203" y="0"/>
                    <a:pt x="457" y="0"/>
                  </a:cubicBezTo>
                  <a:lnTo>
                    <a:pt x="27038" y="0"/>
                  </a:lnTo>
                  <a:cubicBezTo>
                    <a:pt x="27292" y="0"/>
                    <a:pt x="27495" y="203"/>
                    <a:pt x="27495" y="457"/>
                  </a:cubicBezTo>
                  <a:lnTo>
                    <a:pt x="27495" y="2298"/>
                  </a:lnTo>
                  <a:cubicBezTo>
                    <a:pt x="27495" y="2539"/>
                    <a:pt x="27292" y="2755"/>
                    <a:pt x="27038" y="2755"/>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2571;p96">
              <a:extLst>
                <a:ext uri="{FF2B5EF4-FFF2-40B4-BE49-F238E27FC236}">
                  <a16:creationId xmlns:a16="http://schemas.microsoft.com/office/drawing/2014/main" id="{731ECCBC-9C5C-797D-37D6-65BC2E676047}"/>
                </a:ext>
              </a:extLst>
            </p:cNvPr>
            <p:cNvSpPr/>
            <p:nvPr/>
          </p:nvSpPr>
          <p:spPr>
            <a:xfrm>
              <a:off x="1946780" y="3854970"/>
              <a:ext cx="274950" cy="27430"/>
            </a:xfrm>
            <a:custGeom>
              <a:avLst/>
              <a:gdLst/>
              <a:ahLst/>
              <a:cxnLst/>
              <a:rect l="l" t="t" r="r" b="b"/>
              <a:pathLst>
                <a:path w="27495" h="2743" extrusionOk="0">
                  <a:moveTo>
                    <a:pt x="27038" y="2743"/>
                  </a:moveTo>
                  <a:lnTo>
                    <a:pt x="457" y="2743"/>
                  </a:lnTo>
                  <a:cubicBezTo>
                    <a:pt x="203" y="2743"/>
                    <a:pt x="0" y="2540"/>
                    <a:pt x="0" y="2285"/>
                  </a:cubicBezTo>
                  <a:lnTo>
                    <a:pt x="0" y="457"/>
                  </a:lnTo>
                  <a:cubicBezTo>
                    <a:pt x="0" y="203"/>
                    <a:pt x="203" y="0"/>
                    <a:pt x="457" y="0"/>
                  </a:cubicBezTo>
                  <a:lnTo>
                    <a:pt x="27038" y="0"/>
                  </a:lnTo>
                  <a:cubicBezTo>
                    <a:pt x="27292" y="0"/>
                    <a:pt x="27495" y="203"/>
                    <a:pt x="27495" y="457"/>
                  </a:cubicBezTo>
                  <a:lnTo>
                    <a:pt x="27495" y="2285"/>
                  </a:lnTo>
                  <a:cubicBezTo>
                    <a:pt x="27495" y="2540"/>
                    <a:pt x="27292" y="2743"/>
                    <a:pt x="27038" y="2743"/>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2572;p96">
              <a:extLst>
                <a:ext uri="{FF2B5EF4-FFF2-40B4-BE49-F238E27FC236}">
                  <a16:creationId xmlns:a16="http://schemas.microsoft.com/office/drawing/2014/main" id="{E661E48F-62D9-7BAE-3637-46726F9F4573}"/>
                </a:ext>
              </a:extLst>
            </p:cNvPr>
            <p:cNvSpPr/>
            <p:nvPr/>
          </p:nvSpPr>
          <p:spPr>
            <a:xfrm>
              <a:off x="1946780" y="3919150"/>
              <a:ext cx="119120" cy="27430"/>
            </a:xfrm>
            <a:custGeom>
              <a:avLst/>
              <a:gdLst/>
              <a:ahLst/>
              <a:cxnLst/>
              <a:rect l="l" t="t" r="r" b="b"/>
              <a:pathLst>
                <a:path w="11912" h="2743" extrusionOk="0">
                  <a:moveTo>
                    <a:pt x="11455" y="2743"/>
                  </a:moveTo>
                  <a:lnTo>
                    <a:pt x="457" y="2743"/>
                  </a:lnTo>
                  <a:cubicBezTo>
                    <a:pt x="203" y="2743"/>
                    <a:pt x="0" y="2540"/>
                    <a:pt x="0" y="2285"/>
                  </a:cubicBezTo>
                  <a:lnTo>
                    <a:pt x="0" y="444"/>
                  </a:lnTo>
                  <a:cubicBezTo>
                    <a:pt x="0" y="203"/>
                    <a:pt x="203" y="0"/>
                    <a:pt x="457" y="0"/>
                  </a:cubicBezTo>
                  <a:lnTo>
                    <a:pt x="11455" y="0"/>
                  </a:lnTo>
                  <a:cubicBezTo>
                    <a:pt x="11709" y="0"/>
                    <a:pt x="11912" y="203"/>
                    <a:pt x="11912" y="444"/>
                  </a:cubicBezTo>
                  <a:lnTo>
                    <a:pt x="11912" y="2285"/>
                  </a:lnTo>
                  <a:cubicBezTo>
                    <a:pt x="11912" y="2540"/>
                    <a:pt x="11709" y="2743"/>
                    <a:pt x="11455" y="2743"/>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2573;p96">
              <a:extLst>
                <a:ext uri="{FF2B5EF4-FFF2-40B4-BE49-F238E27FC236}">
                  <a16:creationId xmlns:a16="http://schemas.microsoft.com/office/drawing/2014/main" id="{20B2A110-555B-221C-FF96-4A692489C795}"/>
                </a:ext>
              </a:extLst>
            </p:cNvPr>
            <p:cNvSpPr/>
            <p:nvPr/>
          </p:nvSpPr>
          <p:spPr>
            <a:xfrm>
              <a:off x="2102610" y="3919150"/>
              <a:ext cx="119120" cy="27430"/>
            </a:xfrm>
            <a:custGeom>
              <a:avLst/>
              <a:gdLst/>
              <a:ahLst/>
              <a:cxnLst/>
              <a:rect l="l" t="t" r="r" b="b"/>
              <a:pathLst>
                <a:path w="11912" h="2743" extrusionOk="0">
                  <a:moveTo>
                    <a:pt x="11455" y="2743"/>
                  </a:moveTo>
                  <a:lnTo>
                    <a:pt x="457" y="2743"/>
                  </a:lnTo>
                  <a:cubicBezTo>
                    <a:pt x="203" y="2743"/>
                    <a:pt x="0" y="2540"/>
                    <a:pt x="0" y="2285"/>
                  </a:cubicBezTo>
                  <a:lnTo>
                    <a:pt x="0" y="444"/>
                  </a:lnTo>
                  <a:cubicBezTo>
                    <a:pt x="0" y="203"/>
                    <a:pt x="203" y="0"/>
                    <a:pt x="457" y="0"/>
                  </a:cubicBezTo>
                  <a:lnTo>
                    <a:pt x="11455" y="0"/>
                  </a:lnTo>
                  <a:cubicBezTo>
                    <a:pt x="11709" y="0"/>
                    <a:pt x="11912" y="203"/>
                    <a:pt x="11912" y="444"/>
                  </a:cubicBezTo>
                  <a:lnTo>
                    <a:pt x="11912" y="2285"/>
                  </a:lnTo>
                  <a:cubicBezTo>
                    <a:pt x="11912" y="2540"/>
                    <a:pt x="11709" y="2743"/>
                    <a:pt x="11455" y="2743"/>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2574;p96">
              <a:extLst>
                <a:ext uri="{FF2B5EF4-FFF2-40B4-BE49-F238E27FC236}">
                  <a16:creationId xmlns:a16="http://schemas.microsoft.com/office/drawing/2014/main" id="{7A8EFFBD-7D84-7044-8574-8FBD08CDEA90}"/>
                </a:ext>
              </a:extLst>
            </p:cNvPr>
            <p:cNvSpPr/>
            <p:nvPr/>
          </p:nvSpPr>
          <p:spPr>
            <a:xfrm>
              <a:off x="1685540" y="3644060"/>
              <a:ext cx="155700" cy="154170"/>
            </a:xfrm>
            <a:custGeom>
              <a:avLst/>
              <a:gdLst/>
              <a:ahLst/>
              <a:cxnLst/>
              <a:rect l="l" t="t" r="r" b="b"/>
              <a:pathLst>
                <a:path w="15570" h="15417" extrusionOk="0">
                  <a:moveTo>
                    <a:pt x="7924" y="15417"/>
                  </a:moveTo>
                  <a:lnTo>
                    <a:pt x="7658" y="15417"/>
                  </a:lnTo>
                  <a:cubicBezTo>
                    <a:pt x="5676" y="15417"/>
                    <a:pt x="3924" y="14808"/>
                    <a:pt x="2578" y="13665"/>
                  </a:cubicBezTo>
                  <a:cubicBezTo>
                    <a:pt x="914" y="12255"/>
                    <a:pt x="0" y="10147"/>
                    <a:pt x="0" y="7708"/>
                  </a:cubicBezTo>
                  <a:cubicBezTo>
                    <a:pt x="0" y="3175"/>
                    <a:pt x="3149" y="0"/>
                    <a:pt x="7658" y="0"/>
                  </a:cubicBezTo>
                  <a:lnTo>
                    <a:pt x="7924" y="0"/>
                  </a:lnTo>
                  <a:cubicBezTo>
                    <a:pt x="12420" y="0"/>
                    <a:pt x="15570" y="3175"/>
                    <a:pt x="15570" y="7708"/>
                  </a:cubicBezTo>
                  <a:cubicBezTo>
                    <a:pt x="15570" y="10121"/>
                    <a:pt x="14681" y="12217"/>
                    <a:pt x="13042" y="13614"/>
                  </a:cubicBezTo>
                  <a:cubicBezTo>
                    <a:pt x="11696" y="14795"/>
                    <a:pt x="9918" y="15417"/>
                    <a:pt x="7924" y="15417"/>
                  </a:cubicBezTo>
                  <a:close/>
                  <a:moveTo>
                    <a:pt x="7658" y="2755"/>
                  </a:moveTo>
                  <a:cubicBezTo>
                    <a:pt x="4673" y="2755"/>
                    <a:pt x="2755" y="4698"/>
                    <a:pt x="2755" y="7708"/>
                  </a:cubicBezTo>
                  <a:cubicBezTo>
                    <a:pt x="2755" y="9321"/>
                    <a:pt x="3327" y="10693"/>
                    <a:pt x="4356" y="11569"/>
                  </a:cubicBezTo>
                  <a:cubicBezTo>
                    <a:pt x="5207" y="12280"/>
                    <a:pt x="6337" y="12661"/>
                    <a:pt x="7658" y="12661"/>
                  </a:cubicBezTo>
                  <a:lnTo>
                    <a:pt x="7924" y="12661"/>
                  </a:lnTo>
                  <a:cubicBezTo>
                    <a:pt x="9245" y="12661"/>
                    <a:pt x="10401" y="12280"/>
                    <a:pt x="11252" y="11544"/>
                  </a:cubicBezTo>
                  <a:cubicBezTo>
                    <a:pt x="12268" y="10667"/>
                    <a:pt x="12826" y="9309"/>
                    <a:pt x="12826" y="7708"/>
                  </a:cubicBezTo>
                  <a:cubicBezTo>
                    <a:pt x="12826" y="4698"/>
                    <a:pt x="10896" y="2755"/>
                    <a:pt x="7924" y="2755"/>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2575;p96">
              <a:extLst>
                <a:ext uri="{FF2B5EF4-FFF2-40B4-BE49-F238E27FC236}">
                  <a16:creationId xmlns:a16="http://schemas.microsoft.com/office/drawing/2014/main" id="{C74ECD3F-CC57-F4F1-A4FE-0009086B148F}"/>
                </a:ext>
              </a:extLst>
            </p:cNvPr>
            <p:cNvSpPr/>
            <p:nvPr/>
          </p:nvSpPr>
          <p:spPr>
            <a:xfrm>
              <a:off x="1616820" y="3770690"/>
              <a:ext cx="293240" cy="175640"/>
            </a:xfrm>
            <a:custGeom>
              <a:avLst/>
              <a:gdLst/>
              <a:ahLst/>
              <a:cxnLst/>
              <a:rect l="l" t="t" r="r" b="b"/>
              <a:pathLst>
                <a:path w="29324" h="17564" extrusionOk="0">
                  <a:moveTo>
                    <a:pt x="28867" y="17564"/>
                  </a:moveTo>
                  <a:lnTo>
                    <a:pt x="27025" y="17564"/>
                  </a:lnTo>
                  <a:cubicBezTo>
                    <a:pt x="26784" y="17564"/>
                    <a:pt x="26581" y="17360"/>
                    <a:pt x="26581" y="17106"/>
                  </a:cubicBezTo>
                  <a:lnTo>
                    <a:pt x="26581" y="14630"/>
                  </a:lnTo>
                  <a:cubicBezTo>
                    <a:pt x="26581" y="8077"/>
                    <a:pt x="21221" y="2755"/>
                    <a:pt x="14655" y="2755"/>
                  </a:cubicBezTo>
                  <a:cubicBezTo>
                    <a:pt x="8089" y="2755"/>
                    <a:pt x="2743" y="8077"/>
                    <a:pt x="2743" y="14630"/>
                  </a:cubicBezTo>
                  <a:lnTo>
                    <a:pt x="2743" y="17106"/>
                  </a:lnTo>
                  <a:cubicBezTo>
                    <a:pt x="2743" y="17360"/>
                    <a:pt x="2539" y="17564"/>
                    <a:pt x="2285" y="17564"/>
                  </a:cubicBezTo>
                  <a:lnTo>
                    <a:pt x="457" y="17564"/>
                  </a:lnTo>
                  <a:cubicBezTo>
                    <a:pt x="203" y="17564"/>
                    <a:pt x="0" y="17360"/>
                    <a:pt x="0" y="17106"/>
                  </a:cubicBezTo>
                  <a:lnTo>
                    <a:pt x="0" y="14630"/>
                  </a:lnTo>
                  <a:cubicBezTo>
                    <a:pt x="0" y="6565"/>
                    <a:pt x="6578" y="0"/>
                    <a:pt x="14655" y="0"/>
                  </a:cubicBezTo>
                  <a:cubicBezTo>
                    <a:pt x="22745" y="0"/>
                    <a:pt x="29324" y="6565"/>
                    <a:pt x="29324" y="14630"/>
                  </a:cubicBezTo>
                  <a:lnTo>
                    <a:pt x="29324" y="17106"/>
                  </a:lnTo>
                  <a:cubicBezTo>
                    <a:pt x="29324" y="17360"/>
                    <a:pt x="29121" y="17564"/>
                    <a:pt x="28867" y="17564"/>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2576;p96">
              <a:extLst>
                <a:ext uri="{FF2B5EF4-FFF2-40B4-BE49-F238E27FC236}">
                  <a16:creationId xmlns:a16="http://schemas.microsoft.com/office/drawing/2014/main" id="{45A64731-ABCB-CA87-1FE2-C0C912DA2024}"/>
                </a:ext>
              </a:extLst>
            </p:cNvPr>
            <p:cNvSpPr/>
            <p:nvPr/>
          </p:nvSpPr>
          <p:spPr>
            <a:xfrm>
              <a:off x="1540330" y="3534100"/>
              <a:ext cx="757930" cy="494910"/>
            </a:xfrm>
            <a:custGeom>
              <a:avLst/>
              <a:gdLst/>
              <a:ahLst/>
              <a:cxnLst/>
              <a:rect l="l" t="t" r="r" b="b"/>
              <a:pathLst>
                <a:path w="75793" h="49491" extrusionOk="0">
                  <a:moveTo>
                    <a:pt x="74536" y="3086"/>
                  </a:moveTo>
                  <a:cubicBezTo>
                    <a:pt x="74383" y="1358"/>
                    <a:pt x="72910" y="0"/>
                    <a:pt x="71170" y="0"/>
                  </a:cubicBezTo>
                  <a:lnTo>
                    <a:pt x="44767" y="0"/>
                  </a:lnTo>
                  <a:lnTo>
                    <a:pt x="44767" y="2755"/>
                  </a:lnTo>
                  <a:lnTo>
                    <a:pt x="71170" y="2755"/>
                  </a:lnTo>
                  <a:cubicBezTo>
                    <a:pt x="71462" y="2755"/>
                    <a:pt x="71767" y="3022"/>
                    <a:pt x="71793" y="3327"/>
                  </a:cubicBezTo>
                  <a:cubicBezTo>
                    <a:pt x="73037" y="17538"/>
                    <a:pt x="73037" y="31953"/>
                    <a:pt x="71793" y="46177"/>
                  </a:cubicBezTo>
                  <a:cubicBezTo>
                    <a:pt x="71767" y="46482"/>
                    <a:pt x="71462" y="46748"/>
                    <a:pt x="71170" y="46748"/>
                  </a:cubicBezTo>
                  <a:lnTo>
                    <a:pt x="4622" y="46748"/>
                  </a:lnTo>
                  <a:cubicBezTo>
                    <a:pt x="4317" y="46748"/>
                    <a:pt x="4013" y="46482"/>
                    <a:pt x="3987" y="46177"/>
                  </a:cubicBezTo>
                  <a:cubicBezTo>
                    <a:pt x="2755" y="31953"/>
                    <a:pt x="2755" y="17538"/>
                    <a:pt x="3987" y="3327"/>
                  </a:cubicBezTo>
                  <a:cubicBezTo>
                    <a:pt x="4013" y="3022"/>
                    <a:pt x="4317" y="2755"/>
                    <a:pt x="4622" y="2755"/>
                  </a:cubicBezTo>
                  <a:lnTo>
                    <a:pt x="31940" y="2755"/>
                  </a:lnTo>
                  <a:lnTo>
                    <a:pt x="31940" y="0"/>
                  </a:lnTo>
                  <a:lnTo>
                    <a:pt x="4622" y="0"/>
                  </a:lnTo>
                  <a:cubicBezTo>
                    <a:pt x="2882" y="0"/>
                    <a:pt x="1396" y="1358"/>
                    <a:pt x="1244" y="3086"/>
                  </a:cubicBezTo>
                  <a:cubicBezTo>
                    <a:pt x="0" y="17462"/>
                    <a:pt x="0" y="32042"/>
                    <a:pt x="1244" y="46418"/>
                  </a:cubicBezTo>
                  <a:cubicBezTo>
                    <a:pt x="1396" y="48145"/>
                    <a:pt x="2882" y="49491"/>
                    <a:pt x="4622" y="49491"/>
                  </a:cubicBezTo>
                  <a:lnTo>
                    <a:pt x="71170" y="49491"/>
                  </a:lnTo>
                  <a:cubicBezTo>
                    <a:pt x="72910" y="49491"/>
                    <a:pt x="74383" y="48145"/>
                    <a:pt x="74536" y="46418"/>
                  </a:cubicBezTo>
                  <a:cubicBezTo>
                    <a:pt x="75793" y="32042"/>
                    <a:pt x="75793" y="17462"/>
                    <a:pt x="74536" y="3086"/>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2577;p96">
              <a:extLst>
                <a:ext uri="{FF2B5EF4-FFF2-40B4-BE49-F238E27FC236}">
                  <a16:creationId xmlns:a16="http://schemas.microsoft.com/office/drawing/2014/main" id="{905BA5F4-85C9-F014-D058-A2CA4F95418A}"/>
                </a:ext>
              </a:extLst>
            </p:cNvPr>
            <p:cNvSpPr/>
            <p:nvPr/>
          </p:nvSpPr>
          <p:spPr>
            <a:xfrm>
              <a:off x="1845890" y="3442390"/>
              <a:ext cx="155820" cy="174240"/>
            </a:xfrm>
            <a:custGeom>
              <a:avLst/>
              <a:gdLst/>
              <a:ahLst/>
              <a:cxnLst/>
              <a:rect l="l" t="t" r="r" b="b"/>
              <a:pathLst>
                <a:path w="15582" h="17424" extrusionOk="0">
                  <a:moveTo>
                    <a:pt x="12382" y="17424"/>
                  </a:moveTo>
                  <a:lnTo>
                    <a:pt x="3213" y="17424"/>
                  </a:lnTo>
                  <a:cubicBezTo>
                    <a:pt x="1435" y="17424"/>
                    <a:pt x="0" y="15989"/>
                    <a:pt x="0" y="14211"/>
                  </a:cubicBezTo>
                  <a:lnTo>
                    <a:pt x="0" y="3213"/>
                  </a:lnTo>
                  <a:cubicBezTo>
                    <a:pt x="0" y="1435"/>
                    <a:pt x="1435" y="0"/>
                    <a:pt x="3213" y="0"/>
                  </a:cubicBezTo>
                  <a:lnTo>
                    <a:pt x="12382" y="0"/>
                  </a:lnTo>
                  <a:cubicBezTo>
                    <a:pt x="14147" y="0"/>
                    <a:pt x="15582" y="1435"/>
                    <a:pt x="15582" y="3213"/>
                  </a:cubicBezTo>
                  <a:lnTo>
                    <a:pt x="15582" y="14211"/>
                  </a:lnTo>
                  <a:cubicBezTo>
                    <a:pt x="15582" y="15989"/>
                    <a:pt x="14147" y="17424"/>
                    <a:pt x="12382" y="17424"/>
                  </a:cubicBezTo>
                  <a:close/>
                  <a:moveTo>
                    <a:pt x="3213" y="2755"/>
                  </a:moveTo>
                  <a:cubicBezTo>
                    <a:pt x="2959" y="2755"/>
                    <a:pt x="2755" y="2959"/>
                    <a:pt x="2755" y="3213"/>
                  </a:cubicBezTo>
                  <a:lnTo>
                    <a:pt x="2755" y="14211"/>
                  </a:lnTo>
                  <a:cubicBezTo>
                    <a:pt x="2755" y="14465"/>
                    <a:pt x="2959" y="14668"/>
                    <a:pt x="3213" y="14668"/>
                  </a:cubicBezTo>
                  <a:lnTo>
                    <a:pt x="12382" y="14668"/>
                  </a:lnTo>
                  <a:cubicBezTo>
                    <a:pt x="12623" y="14668"/>
                    <a:pt x="12839" y="14465"/>
                    <a:pt x="12839" y="14211"/>
                  </a:cubicBezTo>
                  <a:lnTo>
                    <a:pt x="12839" y="3213"/>
                  </a:lnTo>
                  <a:cubicBezTo>
                    <a:pt x="12839" y="2959"/>
                    <a:pt x="12623" y="2755"/>
                    <a:pt x="12382" y="2755"/>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30" name="Google Shape;3743;p101">
            <a:extLst>
              <a:ext uri="{FF2B5EF4-FFF2-40B4-BE49-F238E27FC236}">
                <a16:creationId xmlns:a16="http://schemas.microsoft.com/office/drawing/2014/main" id="{EF6A0634-2E1A-FF02-21FE-5B663D5E2103}"/>
              </a:ext>
            </a:extLst>
          </p:cNvPr>
          <p:cNvGrpSpPr/>
          <p:nvPr/>
        </p:nvGrpSpPr>
        <p:grpSpPr>
          <a:xfrm>
            <a:off x="11604902" y="4835888"/>
            <a:ext cx="1325572" cy="1317313"/>
            <a:chOff x="7861790" y="3390210"/>
            <a:chExt cx="735130" cy="730550"/>
          </a:xfrm>
        </p:grpSpPr>
        <p:sp>
          <p:nvSpPr>
            <p:cNvPr id="31" name="Google Shape;3744;p101">
              <a:extLst>
                <a:ext uri="{FF2B5EF4-FFF2-40B4-BE49-F238E27FC236}">
                  <a16:creationId xmlns:a16="http://schemas.microsoft.com/office/drawing/2014/main" id="{53CF5D94-D1CE-6361-D6CB-055DF2795FB2}"/>
                </a:ext>
              </a:extLst>
            </p:cNvPr>
            <p:cNvSpPr/>
            <p:nvPr/>
          </p:nvSpPr>
          <p:spPr>
            <a:xfrm>
              <a:off x="8054220" y="3442460"/>
              <a:ext cx="211830" cy="27430"/>
            </a:xfrm>
            <a:custGeom>
              <a:avLst/>
              <a:gdLst/>
              <a:ahLst/>
              <a:cxnLst/>
              <a:rect l="l" t="t" r="r" b="b"/>
              <a:pathLst>
                <a:path w="21183" h="2743" extrusionOk="0">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3745;p101">
              <a:extLst>
                <a:ext uri="{FF2B5EF4-FFF2-40B4-BE49-F238E27FC236}">
                  <a16:creationId xmlns:a16="http://schemas.microsoft.com/office/drawing/2014/main" id="{76B52692-B035-2945-C3A7-EE244B3BCE19}"/>
                </a:ext>
              </a:extLst>
            </p:cNvPr>
            <p:cNvSpPr/>
            <p:nvPr/>
          </p:nvSpPr>
          <p:spPr>
            <a:xfrm>
              <a:off x="7967250" y="3405750"/>
              <a:ext cx="100830" cy="155820"/>
            </a:xfrm>
            <a:custGeom>
              <a:avLst/>
              <a:gdLst/>
              <a:ahLst/>
              <a:cxnLst/>
              <a:rect l="l" t="t" r="r" b="b"/>
              <a:pathLst>
                <a:path w="10083" h="15582" extrusionOk="0">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3" name="Google Shape;3746;p101">
              <a:extLst>
                <a:ext uri="{FF2B5EF4-FFF2-40B4-BE49-F238E27FC236}">
                  <a16:creationId xmlns:a16="http://schemas.microsoft.com/office/drawing/2014/main" id="{DA5CBA60-0F99-2BBF-B2F5-F68BF3E0CFC0}"/>
                </a:ext>
              </a:extLst>
            </p:cNvPr>
            <p:cNvSpPr/>
            <p:nvPr/>
          </p:nvSpPr>
          <p:spPr>
            <a:xfrm>
              <a:off x="8245010" y="3390210"/>
              <a:ext cx="351910" cy="351910"/>
            </a:xfrm>
            <a:custGeom>
              <a:avLst/>
              <a:gdLst/>
              <a:ahLst/>
              <a:cxnLst/>
              <a:rect l="l" t="t" r="r" b="b"/>
              <a:pathLst>
                <a:path w="35191" h="35191" extrusionOk="0">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4" name="Google Shape;3747;p101">
              <a:extLst>
                <a:ext uri="{FF2B5EF4-FFF2-40B4-BE49-F238E27FC236}">
                  <a16:creationId xmlns:a16="http://schemas.microsoft.com/office/drawing/2014/main" id="{38576E00-13F0-6B46-E996-B432586E775F}"/>
                </a:ext>
              </a:extLst>
            </p:cNvPr>
            <p:cNvSpPr/>
            <p:nvPr/>
          </p:nvSpPr>
          <p:spPr>
            <a:xfrm>
              <a:off x="8407180" y="3469930"/>
              <a:ext cx="73288" cy="109980"/>
            </a:xfrm>
            <a:custGeom>
              <a:avLst/>
              <a:gdLst/>
              <a:ahLst/>
              <a:cxnLst/>
              <a:rect l="l" t="t" r="r" b="b"/>
              <a:pathLst>
                <a:path w="7327" h="10998" extrusionOk="0">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5" name="Google Shape;3748;p101">
              <a:extLst>
                <a:ext uri="{FF2B5EF4-FFF2-40B4-BE49-F238E27FC236}">
                  <a16:creationId xmlns:a16="http://schemas.microsoft.com/office/drawing/2014/main" id="{A866DD61-515B-D961-6757-DFCAB77505FA}"/>
                </a:ext>
              </a:extLst>
            </p:cNvPr>
            <p:cNvSpPr/>
            <p:nvPr/>
          </p:nvSpPr>
          <p:spPr>
            <a:xfrm>
              <a:off x="7861790" y="3442460"/>
              <a:ext cx="684270" cy="678300"/>
            </a:xfrm>
            <a:custGeom>
              <a:avLst/>
              <a:gdLst/>
              <a:ahLst/>
              <a:cxnLst/>
              <a:rect l="l" t="t" r="r" b="b"/>
              <a:pathLst>
                <a:path w="68427" h="67830" extrusionOk="0">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6" name="Google Shape;3749;p101">
              <a:extLst>
                <a:ext uri="{FF2B5EF4-FFF2-40B4-BE49-F238E27FC236}">
                  <a16:creationId xmlns:a16="http://schemas.microsoft.com/office/drawing/2014/main" id="{A9BDE324-39CE-C76F-3E88-CA3437ECDB0D}"/>
                </a:ext>
              </a:extLst>
            </p:cNvPr>
            <p:cNvSpPr/>
            <p:nvPr/>
          </p:nvSpPr>
          <p:spPr>
            <a:xfrm>
              <a:off x="7884620" y="3607440"/>
              <a:ext cx="351280" cy="27557"/>
            </a:xfrm>
            <a:custGeom>
              <a:avLst/>
              <a:gdLst/>
              <a:ahLst/>
              <a:cxnLst/>
              <a:rect l="l" t="t" r="r" b="b"/>
              <a:pathLst>
                <a:path w="35128" h="2755" extrusionOk="0">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37" name="Google Shape;3777;p101">
            <a:extLst>
              <a:ext uri="{FF2B5EF4-FFF2-40B4-BE49-F238E27FC236}">
                <a16:creationId xmlns:a16="http://schemas.microsoft.com/office/drawing/2014/main" id="{0B832C3C-ECF8-82F9-F04B-BAE203DFED5F}"/>
              </a:ext>
            </a:extLst>
          </p:cNvPr>
          <p:cNvGrpSpPr/>
          <p:nvPr/>
        </p:nvGrpSpPr>
        <p:grpSpPr>
          <a:xfrm>
            <a:off x="11427041" y="2263080"/>
            <a:ext cx="1573778" cy="1126941"/>
            <a:chOff x="1580070" y="5625270"/>
            <a:chExt cx="678380" cy="485770"/>
          </a:xfrm>
        </p:grpSpPr>
        <p:sp>
          <p:nvSpPr>
            <p:cNvPr id="38" name="Google Shape;3778;p101">
              <a:extLst>
                <a:ext uri="{FF2B5EF4-FFF2-40B4-BE49-F238E27FC236}">
                  <a16:creationId xmlns:a16="http://schemas.microsoft.com/office/drawing/2014/main" id="{07221417-B375-55CC-CE8F-B743A40908AD}"/>
                </a:ext>
              </a:extLst>
            </p:cNvPr>
            <p:cNvSpPr/>
            <p:nvPr/>
          </p:nvSpPr>
          <p:spPr>
            <a:xfrm>
              <a:off x="1580070" y="5625270"/>
              <a:ext cx="485900" cy="485770"/>
            </a:xfrm>
            <a:custGeom>
              <a:avLst/>
              <a:gdLst/>
              <a:ahLst/>
              <a:cxnLst/>
              <a:rect l="l" t="t" r="r" b="b"/>
              <a:pathLst>
                <a:path w="48590" h="48577" extrusionOk="0">
                  <a:moveTo>
                    <a:pt x="24295" y="48577"/>
                  </a:moveTo>
                  <a:cubicBezTo>
                    <a:pt x="10896" y="48577"/>
                    <a:pt x="0" y="37693"/>
                    <a:pt x="0" y="24295"/>
                  </a:cubicBezTo>
                  <a:cubicBezTo>
                    <a:pt x="0" y="10909"/>
                    <a:pt x="10896" y="0"/>
                    <a:pt x="24295" y="0"/>
                  </a:cubicBezTo>
                  <a:cubicBezTo>
                    <a:pt x="37693" y="0"/>
                    <a:pt x="48590" y="10909"/>
                    <a:pt x="48590" y="24295"/>
                  </a:cubicBezTo>
                  <a:cubicBezTo>
                    <a:pt x="48590" y="37693"/>
                    <a:pt x="37693" y="48577"/>
                    <a:pt x="24295" y="48577"/>
                  </a:cubicBezTo>
                  <a:close/>
                  <a:moveTo>
                    <a:pt x="24295" y="2755"/>
                  </a:moveTo>
                  <a:cubicBezTo>
                    <a:pt x="12407" y="2755"/>
                    <a:pt x="2755" y="12420"/>
                    <a:pt x="2755" y="24295"/>
                  </a:cubicBezTo>
                  <a:cubicBezTo>
                    <a:pt x="2755" y="36169"/>
                    <a:pt x="12407" y="45834"/>
                    <a:pt x="24295" y="45834"/>
                  </a:cubicBezTo>
                  <a:cubicBezTo>
                    <a:pt x="36169" y="45834"/>
                    <a:pt x="45834" y="36169"/>
                    <a:pt x="45834" y="24295"/>
                  </a:cubicBezTo>
                  <a:cubicBezTo>
                    <a:pt x="45834" y="12420"/>
                    <a:pt x="36169" y="2755"/>
                    <a:pt x="24295" y="2755"/>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9" name="Google Shape;3779;p101">
              <a:extLst>
                <a:ext uri="{FF2B5EF4-FFF2-40B4-BE49-F238E27FC236}">
                  <a16:creationId xmlns:a16="http://schemas.microsoft.com/office/drawing/2014/main" id="{D43569D3-C6D6-508F-DF1F-8FABCCB4CCB7}"/>
                </a:ext>
              </a:extLst>
            </p:cNvPr>
            <p:cNvSpPr/>
            <p:nvPr/>
          </p:nvSpPr>
          <p:spPr>
            <a:xfrm>
              <a:off x="1772550" y="5625270"/>
              <a:ext cx="485900" cy="485770"/>
            </a:xfrm>
            <a:custGeom>
              <a:avLst/>
              <a:gdLst/>
              <a:ahLst/>
              <a:cxnLst/>
              <a:rect l="l" t="t" r="r" b="b"/>
              <a:pathLst>
                <a:path w="48590" h="48577" extrusionOk="0">
                  <a:moveTo>
                    <a:pt x="24295" y="48577"/>
                  </a:moveTo>
                  <a:cubicBezTo>
                    <a:pt x="10896" y="48577"/>
                    <a:pt x="0" y="37693"/>
                    <a:pt x="0" y="24295"/>
                  </a:cubicBezTo>
                  <a:cubicBezTo>
                    <a:pt x="0" y="10909"/>
                    <a:pt x="10896" y="0"/>
                    <a:pt x="24295" y="0"/>
                  </a:cubicBezTo>
                  <a:cubicBezTo>
                    <a:pt x="37693" y="0"/>
                    <a:pt x="48590" y="10909"/>
                    <a:pt x="48590" y="24295"/>
                  </a:cubicBezTo>
                  <a:cubicBezTo>
                    <a:pt x="48590" y="37693"/>
                    <a:pt x="37693" y="48577"/>
                    <a:pt x="24295" y="48577"/>
                  </a:cubicBezTo>
                  <a:close/>
                  <a:moveTo>
                    <a:pt x="24295" y="2755"/>
                  </a:moveTo>
                  <a:cubicBezTo>
                    <a:pt x="12407" y="2755"/>
                    <a:pt x="2755" y="12420"/>
                    <a:pt x="2755" y="24295"/>
                  </a:cubicBezTo>
                  <a:cubicBezTo>
                    <a:pt x="2755" y="36169"/>
                    <a:pt x="12407" y="45834"/>
                    <a:pt x="24295" y="45834"/>
                  </a:cubicBezTo>
                  <a:cubicBezTo>
                    <a:pt x="36169" y="45834"/>
                    <a:pt x="45834" y="36169"/>
                    <a:pt x="45834" y="24295"/>
                  </a:cubicBezTo>
                  <a:cubicBezTo>
                    <a:pt x="45834" y="12420"/>
                    <a:pt x="36169" y="2755"/>
                    <a:pt x="24295" y="2755"/>
                  </a:cubicBezTo>
                  <a:close/>
                </a:path>
              </a:pathLst>
            </a:cu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0" name="Google Shape;3780;p101">
              <a:extLst>
                <a:ext uri="{FF2B5EF4-FFF2-40B4-BE49-F238E27FC236}">
                  <a16:creationId xmlns:a16="http://schemas.microsoft.com/office/drawing/2014/main" id="{29976FDB-E594-7EED-915E-2C8D35626081}"/>
                </a:ext>
              </a:extLst>
            </p:cNvPr>
            <p:cNvSpPr/>
            <p:nvPr/>
          </p:nvSpPr>
          <p:spPr>
            <a:xfrm>
              <a:off x="1827650" y="5726160"/>
              <a:ext cx="183300" cy="27600"/>
            </a:xfrm>
            <a:prstGeom prst="rect">
              <a:avLst/>
            </a:pr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1" name="Google Shape;3781;p101">
              <a:extLst>
                <a:ext uri="{FF2B5EF4-FFF2-40B4-BE49-F238E27FC236}">
                  <a16:creationId xmlns:a16="http://schemas.microsoft.com/office/drawing/2014/main" id="{A915868F-3290-86C2-2300-4C204AB6F373}"/>
                </a:ext>
              </a:extLst>
            </p:cNvPr>
            <p:cNvSpPr/>
            <p:nvPr/>
          </p:nvSpPr>
          <p:spPr>
            <a:xfrm>
              <a:off x="1800090" y="5790170"/>
              <a:ext cx="238200" cy="27600"/>
            </a:xfrm>
            <a:prstGeom prst="rect">
              <a:avLst/>
            </a:pr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2" name="Google Shape;3782;p101">
              <a:extLst>
                <a:ext uri="{FF2B5EF4-FFF2-40B4-BE49-F238E27FC236}">
                  <a16:creationId xmlns:a16="http://schemas.microsoft.com/office/drawing/2014/main" id="{3FC5F021-3FB5-37EC-DFB2-E7F67D2533FE}"/>
                </a:ext>
              </a:extLst>
            </p:cNvPr>
            <p:cNvSpPr/>
            <p:nvPr/>
          </p:nvSpPr>
          <p:spPr>
            <a:xfrm>
              <a:off x="1790950" y="5854430"/>
              <a:ext cx="256800" cy="27600"/>
            </a:xfrm>
            <a:prstGeom prst="rect">
              <a:avLst/>
            </a:pr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3" name="Google Shape;3783;p101">
              <a:extLst>
                <a:ext uri="{FF2B5EF4-FFF2-40B4-BE49-F238E27FC236}">
                  <a16:creationId xmlns:a16="http://schemas.microsoft.com/office/drawing/2014/main" id="{B44C6547-D9C0-ED60-A7BE-6A707ABCC59A}"/>
                </a:ext>
              </a:extLst>
            </p:cNvPr>
            <p:cNvSpPr/>
            <p:nvPr/>
          </p:nvSpPr>
          <p:spPr>
            <a:xfrm>
              <a:off x="1800090" y="5918560"/>
              <a:ext cx="238200" cy="27600"/>
            </a:xfrm>
            <a:prstGeom prst="rect">
              <a:avLst/>
            </a:pr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4" name="Google Shape;3784;p101">
              <a:extLst>
                <a:ext uri="{FF2B5EF4-FFF2-40B4-BE49-F238E27FC236}">
                  <a16:creationId xmlns:a16="http://schemas.microsoft.com/office/drawing/2014/main" id="{FDAE1054-E507-3FCA-39D1-AAE033157BEA}"/>
                </a:ext>
              </a:extLst>
            </p:cNvPr>
            <p:cNvSpPr/>
            <p:nvPr/>
          </p:nvSpPr>
          <p:spPr>
            <a:xfrm>
              <a:off x="1827650" y="5982700"/>
              <a:ext cx="183300" cy="27600"/>
            </a:xfrm>
            <a:prstGeom prst="rect">
              <a:avLst/>
            </a:prstGeom>
            <a:solidFill>
              <a:schemeClr val="lt2"/>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49" name="TextBox 48">
            <a:extLst>
              <a:ext uri="{FF2B5EF4-FFF2-40B4-BE49-F238E27FC236}">
                <a16:creationId xmlns:a16="http://schemas.microsoft.com/office/drawing/2014/main" id="{DCF9D592-1E44-5D0E-65CD-638CF6422C9D}"/>
              </a:ext>
            </a:extLst>
          </p:cNvPr>
          <p:cNvSpPr txBox="1"/>
          <p:nvPr/>
        </p:nvSpPr>
        <p:spPr>
          <a:xfrm>
            <a:off x="14292446" y="2181435"/>
            <a:ext cx="5718217" cy="1323439"/>
          </a:xfrm>
          <a:prstGeom prst="rect">
            <a:avLst/>
          </a:prstGeom>
          <a:noFill/>
        </p:spPr>
        <p:txBody>
          <a:bodyPr wrap="square" rtlCol="0">
            <a:spAutoFit/>
          </a:bodyPr>
          <a:lstStyle/>
          <a:p>
            <a:pPr>
              <a:buClr>
                <a:srgbClr val="FFECB4"/>
              </a:buClr>
            </a:pPr>
            <a:r>
              <a:rPr lang="en-US" sz="4000" b="1" dirty="0">
                <a:solidFill>
                  <a:srgbClr val="E79700"/>
                </a:solidFill>
                <a:latin typeface="Optimistic SemiBold" panose="020B0503020203020204" pitchFamily="34" charset="0"/>
                <a:cs typeface="Optimistic SemiBold" panose="020B0503020203020204" pitchFamily="34" charset="0"/>
              </a:rPr>
              <a:t>Birden </a:t>
            </a:r>
            <a:r>
              <a:rPr lang="en-US" sz="4000" b="1" dirty="0" err="1">
                <a:solidFill>
                  <a:srgbClr val="E79700"/>
                </a:solidFill>
                <a:latin typeface="Optimistic SemiBold" panose="020B0503020203020204" pitchFamily="34" charset="0"/>
                <a:cs typeface="Optimistic SemiBold" panose="020B0503020203020204" pitchFamily="34" charset="0"/>
              </a:rPr>
              <a:t>fazla</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hesap</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için</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aynı</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şifreyi</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kullanmak</a:t>
            </a:r>
            <a:endParaRPr lang="en-US" sz="4000" b="1" dirty="0">
              <a:solidFill>
                <a:srgbClr val="E79700"/>
              </a:solidFill>
              <a:latin typeface="Optimistic SemiBold" panose="020B0503020203020204" pitchFamily="34" charset="0"/>
              <a:cs typeface="Optimistic SemiBold" panose="020B0503020203020204" pitchFamily="34" charset="0"/>
            </a:endParaRPr>
          </a:p>
        </p:txBody>
      </p:sp>
      <p:sp>
        <p:nvSpPr>
          <p:cNvPr id="50" name="TextBox 49">
            <a:extLst>
              <a:ext uri="{FF2B5EF4-FFF2-40B4-BE49-F238E27FC236}">
                <a16:creationId xmlns:a16="http://schemas.microsoft.com/office/drawing/2014/main" id="{65DC1632-72A5-276A-7ED7-4BA128236BC3}"/>
              </a:ext>
            </a:extLst>
          </p:cNvPr>
          <p:cNvSpPr txBox="1"/>
          <p:nvPr/>
        </p:nvSpPr>
        <p:spPr>
          <a:xfrm>
            <a:off x="14292446" y="4945545"/>
            <a:ext cx="6583632" cy="1323439"/>
          </a:xfrm>
          <a:prstGeom prst="rect">
            <a:avLst/>
          </a:prstGeom>
          <a:noFill/>
        </p:spPr>
        <p:txBody>
          <a:bodyPr wrap="square" rtlCol="0">
            <a:spAutoFit/>
          </a:bodyPr>
          <a:lstStyle/>
          <a:p>
            <a:pPr>
              <a:buClr>
                <a:srgbClr val="FFECB4"/>
              </a:buClr>
            </a:pPr>
            <a:r>
              <a:rPr lang="en-US" sz="4000" b="1" dirty="0">
                <a:solidFill>
                  <a:srgbClr val="E79700"/>
                </a:solidFill>
                <a:latin typeface="Optimistic SemiBold" panose="020B0503020203020204" pitchFamily="34" charset="0"/>
                <a:cs typeface="Optimistic SemiBold" panose="020B0503020203020204" pitchFamily="34" charset="0"/>
              </a:rPr>
              <a:t>Aynı </a:t>
            </a:r>
            <a:r>
              <a:rPr lang="en-US" sz="4000" b="1" dirty="0" err="1">
                <a:solidFill>
                  <a:srgbClr val="E79700"/>
                </a:solidFill>
                <a:latin typeface="Optimistic SemiBold" panose="020B0503020203020204" pitchFamily="34" charset="0"/>
                <a:cs typeface="Optimistic SemiBold" panose="020B0503020203020204" pitchFamily="34" charset="0"/>
              </a:rPr>
              <a:t>şifreyi</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yıllarca</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kullanmak</a:t>
            </a:r>
            <a:endParaRPr lang="en-US" sz="4000" b="1" dirty="0">
              <a:solidFill>
                <a:srgbClr val="E79700"/>
              </a:solidFill>
              <a:latin typeface="Optimistic SemiBold" panose="020B0503020203020204" pitchFamily="34" charset="0"/>
              <a:cs typeface="Optimistic SemiBold" panose="020B0503020203020204" pitchFamily="34" charset="0"/>
            </a:endParaRPr>
          </a:p>
        </p:txBody>
      </p:sp>
      <p:sp>
        <p:nvSpPr>
          <p:cNvPr id="51" name="TextBox 50">
            <a:extLst>
              <a:ext uri="{FF2B5EF4-FFF2-40B4-BE49-F238E27FC236}">
                <a16:creationId xmlns:a16="http://schemas.microsoft.com/office/drawing/2014/main" id="{A7160FA6-6031-8CFB-0ABC-288101C7304B}"/>
              </a:ext>
            </a:extLst>
          </p:cNvPr>
          <p:cNvSpPr txBox="1"/>
          <p:nvPr/>
        </p:nvSpPr>
        <p:spPr>
          <a:xfrm>
            <a:off x="14292445" y="7639759"/>
            <a:ext cx="8061369" cy="1323439"/>
          </a:xfrm>
          <a:prstGeom prst="rect">
            <a:avLst/>
          </a:prstGeom>
          <a:noFill/>
        </p:spPr>
        <p:txBody>
          <a:bodyPr wrap="square" rtlCol="0">
            <a:spAutoFit/>
          </a:bodyPr>
          <a:lstStyle/>
          <a:p>
            <a:pPr>
              <a:buClr>
                <a:srgbClr val="FFECB4"/>
              </a:buClr>
            </a:pPr>
            <a:r>
              <a:rPr lang="en-US" sz="4000" b="1" dirty="0">
                <a:solidFill>
                  <a:srgbClr val="E79700"/>
                </a:solidFill>
                <a:latin typeface="Optimistic SemiBold" panose="020B0503020203020204" pitchFamily="34" charset="0"/>
                <a:cs typeface="Optimistic SemiBold" panose="020B0503020203020204" pitchFamily="34" charset="0"/>
              </a:rPr>
              <a:t>Kişisel </a:t>
            </a:r>
            <a:r>
              <a:rPr lang="en-US" sz="4000" b="1" dirty="0" err="1">
                <a:solidFill>
                  <a:srgbClr val="E79700"/>
                </a:solidFill>
                <a:latin typeface="Optimistic SemiBold" panose="020B0503020203020204" pitchFamily="34" charset="0"/>
                <a:cs typeface="Optimistic SemiBold" panose="020B0503020203020204" pitchFamily="34" charset="0"/>
              </a:rPr>
              <a:t>bilgiler</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içeren</a:t>
            </a:r>
            <a:r>
              <a:rPr lang="en-US" sz="4000" b="1" dirty="0">
                <a:solidFill>
                  <a:srgbClr val="E79700"/>
                </a:solidFill>
                <a:latin typeface="Optimistic SemiBold" panose="020B0503020203020204" pitchFamily="34" charset="0"/>
                <a:cs typeface="Optimistic SemiBold" panose="020B0503020203020204" pitchFamily="34" charset="0"/>
              </a:rPr>
              <a:t> </a:t>
            </a:r>
          </a:p>
          <a:p>
            <a:pPr>
              <a:buClr>
                <a:srgbClr val="FFECB4"/>
              </a:buClr>
            </a:pPr>
            <a:r>
              <a:rPr lang="en-US" sz="4000" b="1" dirty="0" err="1">
                <a:solidFill>
                  <a:srgbClr val="E79700"/>
                </a:solidFill>
                <a:latin typeface="Optimistic SemiBold" panose="020B0503020203020204" pitchFamily="34" charset="0"/>
                <a:cs typeface="Optimistic SemiBold" panose="020B0503020203020204" pitchFamily="34" charset="0"/>
              </a:rPr>
              <a:t>bir</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şifre</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kullanmak</a:t>
            </a:r>
            <a:endParaRPr lang="en-US" sz="4000" b="1" dirty="0">
              <a:solidFill>
                <a:srgbClr val="E79700"/>
              </a:solidFill>
              <a:latin typeface="Optimistic SemiBold" panose="020B0503020203020204" pitchFamily="34" charset="0"/>
              <a:cs typeface="Optimistic SemiBold" panose="020B0503020203020204" pitchFamily="34" charset="0"/>
            </a:endParaRPr>
          </a:p>
        </p:txBody>
      </p:sp>
      <p:sp>
        <p:nvSpPr>
          <p:cNvPr id="52" name="TextBox 51">
            <a:extLst>
              <a:ext uri="{FF2B5EF4-FFF2-40B4-BE49-F238E27FC236}">
                <a16:creationId xmlns:a16="http://schemas.microsoft.com/office/drawing/2014/main" id="{B2FA1096-9C52-2557-01DE-A3029B70011C}"/>
              </a:ext>
            </a:extLst>
          </p:cNvPr>
          <p:cNvSpPr txBox="1"/>
          <p:nvPr/>
        </p:nvSpPr>
        <p:spPr>
          <a:xfrm>
            <a:off x="14292445" y="10554409"/>
            <a:ext cx="8061369" cy="707886"/>
          </a:xfrm>
          <a:prstGeom prst="rect">
            <a:avLst/>
          </a:prstGeom>
          <a:noFill/>
        </p:spPr>
        <p:txBody>
          <a:bodyPr wrap="square" rtlCol="0">
            <a:spAutoFit/>
          </a:bodyPr>
          <a:lstStyle/>
          <a:p>
            <a:pPr>
              <a:buClr>
                <a:srgbClr val="FFECB4"/>
              </a:buClr>
            </a:pPr>
            <a:r>
              <a:rPr lang="en-US" sz="4000" b="1" dirty="0" err="1">
                <a:solidFill>
                  <a:srgbClr val="E79700"/>
                </a:solidFill>
                <a:latin typeface="Optimistic SemiBold" panose="020B0503020203020204" pitchFamily="34" charset="0"/>
                <a:cs typeface="Optimistic SemiBold" panose="020B0503020203020204" pitchFamily="34" charset="0"/>
              </a:rPr>
              <a:t>Şifrenizi</a:t>
            </a:r>
            <a:r>
              <a:rPr lang="en-US" sz="4000" b="1" dirty="0">
                <a:solidFill>
                  <a:srgbClr val="E79700"/>
                </a:solidFill>
                <a:latin typeface="Optimistic SemiBold" panose="020B0503020203020204" pitchFamily="34" charset="0"/>
                <a:cs typeface="Optimistic SemiBold" panose="020B0503020203020204" pitchFamily="34" charset="0"/>
              </a:rPr>
              <a:t> </a:t>
            </a:r>
            <a:r>
              <a:rPr lang="en-US" sz="4000" b="1" dirty="0" err="1">
                <a:solidFill>
                  <a:srgbClr val="E79700"/>
                </a:solidFill>
                <a:latin typeface="Optimistic SemiBold" panose="020B0503020203020204" pitchFamily="34" charset="0"/>
                <a:cs typeface="Optimistic SemiBold" panose="020B0503020203020204" pitchFamily="34" charset="0"/>
              </a:rPr>
              <a:t>unutmak</a:t>
            </a:r>
            <a:endParaRPr lang="en-US" sz="4000" b="1" dirty="0">
              <a:solidFill>
                <a:srgbClr val="E79700"/>
              </a:solidFill>
              <a:latin typeface="Optimistic SemiBold" panose="020B0503020203020204" pitchFamily="34" charset="0"/>
              <a:cs typeface="Optimistic SemiBold" panose="020B0503020203020204" pitchFamily="34" charset="0"/>
            </a:endParaRPr>
          </a:p>
        </p:txBody>
      </p:sp>
      <p:sp>
        <p:nvSpPr>
          <p:cNvPr id="5" name="TextBox 4">
            <a:extLst>
              <a:ext uri="{FF2B5EF4-FFF2-40B4-BE49-F238E27FC236}">
                <a16:creationId xmlns:a16="http://schemas.microsoft.com/office/drawing/2014/main" id="{00DAF1FA-21F9-0FE6-123A-56C26F63A1BA}"/>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3</a:t>
            </a:r>
          </a:p>
        </p:txBody>
      </p:sp>
      <p:sp>
        <p:nvSpPr>
          <p:cNvPr id="6" name="TextBox 5">
            <a:extLst>
              <a:ext uri="{FF2B5EF4-FFF2-40B4-BE49-F238E27FC236}">
                <a16:creationId xmlns:a16="http://schemas.microsoft.com/office/drawing/2014/main" id="{F0897A5D-8020-51C1-6605-8A6F983D8334}"/>
              </a:ext>
            </a:extLst>
          </p:cNvPr>
          <p:cNvSpPr txBox="1"/>
          <p:nvPr/>
        </p:nvSpPr>
        <p:spPr>
          <a:xfrm>
            <a:off x="2719458" y="705723"/>
            <a:ext cx="963725"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ŞİFRELER</a:t>
            </a:r>
          </a:p>
        </p:txBody>
      </p:sp>
      <p:sp>
        <p:nvSpPr>
          <p:cNvPr id="7" name="Google Shape;90;p10">
            <a:extLst>
              <a:ext uri="{FF2B5EF4-FFF2-40B4-BE49-F238E27FC236}">
                <a16:creationId xmlns:a16="http://schemas.microsoft.com/office/drawing/2014/main" id="{57BF6B82-445E-EB69-8A11-4B3EDCB90433}"/>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b="1" dirty="0">
              <a:latin typeface="Montserrat SemiBold"/>
              <a:ea typeface="Montserrat SemiBold"/>
              <a:cs typeface="Montserrat SemiBold"/>
              <a:sym typeface="Montserrat SemiBold"/>
            </a:endParaRPr>
          </a:p>
        </p:txBody>
      </p:sp>
      <p:grpSp>
        <p:nvGrpSpPr>
          <p:cNvPr id="8" name="Google Shape;91;p10">
            <a:extLst>
              <a:ext uri="{FF2B5EF4-FFF2-40B4-BE49-F238E27FC236}">
                <a16:creationId xmlns:a16="http://schemas.microsoft.com/office/drawing/2014/main" id="{99AA062B-8908-F02F-00CE-89076D48D06E}"/>
              </a:ext>
            </a:extLst>
          </p:cNvPr>
          <p:cNvGrpSpPr/>
          <p:nvPr/>
        </p:nvGrpSpPr>
        <p:grpSpPr>
          <a:xfrm>
            <a:off x="992155" y="12714888"/>
            <a:ext cx="1008783" cy="202242"/>
            <a:chOff x="3610015" y="6016276"/>
            <a:chExt cx="1701900" cy="341200"/>
          </a:xfrm>
        </p:grpSpPr>
        <p:grpSp>
          <p:nvGrpSpPr>
            <p:cNvPr id="9" name="Google Shape;92;p10">
              <a:extLst>
                <a:ext uri="{FF2B5EF4-FFF2-40B4-BE49-F238E27FC236}">
                  <a16:creationId xmlns:a16="http://schemas.microsoft.com/office/drawing/2014/main" id="{8F50F599-EC8D-B542-A46A-D0BC77C3CB48}"/>
                </a:ext>
              </a:extLst>
            </p:cNvPr>
            <p:cNvGrpSpPr/>
            <p:nvPr/>
          </p:nvGrpSpPr>
          <p:grpSpPr>
            <a:xfrm>
              <a:off x="4234632" y="6027258"/>
              <a:ext cx="1077283" cy="330123"/>
              <a:chOff x="4234632" y="6027258"/>
              <a:chExt cx="1077283" cy="330123"/>
            </a:xfrm>
          </p:grpSpPr>
          <p:sp>
            <p:nvSpPr>
              <p:cNvPr id="11" name="Google Shape;93;p10">
                <a:extLst>
                  <a:ext uri="{FF2B5EF4-FFF2-40B4-BE49-F238E27FC236}">
                    <a16:creationId xmlns:a16="http://schemas.microsoft.com/office/drawing/2014/main" id="{03CD738A-E0C3-A4BE-E76F-33E71DCC472E}"/>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 name="Google Shape;94;p10">
                <a:extLst>
                  <a:ext uri="{FF2B5EF4-FFF2-40B4-BE49-F238E27FC236}">
                    <a16:creationId xmlns:a16="http://schemas.microsoft.com/office/drawing/2014/main" id="{057E6744-2193-1E6A-112E-C8F8821410D4}"/>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3" name="Google Shape;95;p10">
                <a:extLst>
                  <a:ext uri="{FF2B5EF4-FFF2-40B4-BE49-F238E27FC236}">
                    <a16:creationId xmlns:a16="http://schemas.microsoft.com/office/drawing/2014/main" id="{A9FEC974-A8E6-BF3D-B526-D7405C023B73}"/>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 name="Google Shape;96;p10">
                <a:extLst>
                  <a:ext uri="{FF2B5EF4-FFF2-40B4-BE49-F238E27FC236}">
                    <a16:creationId xmlns:a16="http://schemas.microsoft.com/office/drawing/2014/main" id="{4BB538AA-561B-A5C7-FEF8-938FC68F2DAF}"/>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10" name="Google Shape;97;p10">
              <a:extLst>
                <a:ext uri="{FF2B5EF4-FFF2-40B4-BE49-F238E27FC236}">
                  <a16:creationId xmlns:a16="http://schemas.microsoft.com/office/drawing/2014/main" id="{154B41BB-78C8-9FEF-85F9-A6B90F901FC6}"/>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62" name="TextBox 61">
            <a:extLst>
              <a:ext uri="{FF2B5EF4-FFF2-40B4-BE49-F238E27FC236}">
                <a16:creationId xmlns:a16="http://schemas.microsoft.com/office/drawing/2014/main" id="{9E9ED9E6-1F11-BCBE-CD73-8B9D63F61D48}"/>
              </a:ext>
            </a:extLst>
          </p:cNvPr>
          <p:cNvSpPr txBox="1"/>
          <p:nvPr/>
        </p:nvSpPr>
        <p:spPr>
          <a:xfrm>
            <a:off x="697546" y="4691512"/>
            <a:ext cx="6309304" cy="2341025"/>
          </a:xfrm>
          <a:prstGeom prst="rect">
            <a:avLst/>
          </a:prstGeom>
          <a:noFill/>
        </p:spPr>
        <p:txBody>
          <a:bodyPr wrap="square" rtlCol="0">
            <a:spAutoFit/>
          </a:bodyPr>
          <a:lstStyle/>
          <a:p>
            <a:pPr>
              <a:lnSpc>
                <a:spcPts val="8700"/>
              </a:lnSpc>
            </a:pPr>
            <a:r>
              <a:rPr lang="en-US" sz="7700" b="1" dirty="0" err="1">
                <a:solidFill>
                  <a:srgbClr val="FFECB4"/>
                </a:solidFill>
                <a:latin typeface="Optimistic SemiBold" panose="020B0503020203020204" pitchFamily="34" charset="0"/>
                <a:cs typeface="Optimistic SemiBold" panose="020B0503020203020204" pitchFamily="34" charset="0"/>
              </a:rPr>
              <a:t>Gizlilik</a:t>
            </a:r>
            <a:r>
              <a:rPr lang="en-US" sz="7700" b="1" dirty="0">
                <a:solidFill>
                  <a:srgbClr val="FFECB4"/>
                </a:solidFill>
                <a:latin typeface="Optimistic SemiBold" panose="020B0503020203020204" pitchFamily="34" charset="0"/>
                <a:cs typeface="Optimistic SemiBold" panose="020B0503020203020204" pitchFamily="34" charset="0"/>
              </a:rPr>
              <a:t> </a:t>
            </a:r>
            <a:r>
              <a:rPr lang="en-US" sz="7700" b="1" dirty="0" err="1">
                <a:solidFill>
                  <a:srgbClr val="FFECB4"/>
                </a:solidFill>
                <a:latin typeface="Optimistic SemiBold" panose="020B0503020203020204" pitchFamily="34" charset="0"/>
                <a:cs typeface="Optimistic SemiBold" panose="020B0503020203020204" pitchFamily="34" charset="0"/>
              </a:rPr>
              <a:t>Oyunu</a:t>
            </a:r>
            <a:endParaRPr lang="en-US" sz="7700" b="1" dirty="0">
              <a:solidFill>
                <a:srgbClr val="FFECB4"/>
              </a:solidFill>
              <a:latin typeface="Optimistic SemiBold" panose="020B0503020203020204" pitchFamily="34" charset="0"/>
              <a:cs typeface="Optimistic SemiBold" panose="020B0503020203020204" pitchFamily="34" charset="0"/>
            </a:endParaRPr>
          </a:p>
        </p:txBody>
      </p:sp>
      <p:sp>
        <p:nvSpPr>
          <p:cNvPr id="58" name="Rectangle 57">
            <a:extLst>
              <a:ext uri="{FF2B5EF4-FFF2-40B4-BE49-F238E27FC236}">
                <a16:creationId xmlns:a16="http://schemas.microsoft.com/office/drawing/2014/main" id="{7F95FEF1-733A-1CC7-6780-B464194828BF}"/>
              </a:ext>
            </a:extLst>
          </p:cNvPr>
          <p:cNvSpPr/>
          <p:nvPr/>
        </p:nvSpPr>
        <p:spPr>
          <a:xfrm>
            <a:off x="9017876" y="5170952"/>
            <a:ext cx="11258645" cy="3295131"/>
          </a:xfrm>
          <a:prstGeom prst="rect">
            <a:avLst/>
          </a:prstGeom>
          <a:solidFill>
            <a:srgbClr val="AF4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5E292B3-F01E-B4F2-FD1E-E236C7770B9D}"/>
              </a:ext>
            </a:extLst>
          </p:cNvPr>
          <p:cNvSpPr/>
          <p:nvPr/>
        </p:nvSpPr>
        <p:spPr>
          <a:xfrm>
            <a:off x="8699059" y="4851278"/>
            <a:ext cx="11258645" cy="329513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43118B-3F2E-4875-3398-156B0C746587}"/>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DA31589-A8A8-B200-E843-E375A3034B10}"/>
              </a:ext>
            </a:extLst>
          </p:cNvPr>
          <p:cNvSpPr txBox="1"/>
          <p:nvPr/>
        </p:nvSpPr>
        <p:spPr>
          <a:xfrm>
            <a:off x="832953" y="705723"/>
            <a:ext cx="728084"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1</a:t>
            </a:r>
          </a:p>
        </p:txBody>
      </p:sp>
      <p:sp>
        <p:nvSpPr>
          <p:cNvPr id="3" name="TextBox 2">
            <a:extLst>
              <a:ext uri="{FF2B5EF4-FFF2-40B4-BE49-F238E27FC236}">
                <a16:creationId xmlns:a16="http://schemas.microsoft.com/office/drawing/2014/main" id="{F27547B4-EC6D-D7CD-EE81-57F06321E1FB}"/>
              </a:ext>
            </a:extLst>
          </p:cNvPr>
          <p:cNvSpPr txBox="1"/>
          <p:nvPr/>
        </p:nvSpPr>
        <p:spPr>
          <a:xfrm>
            <a:off x="2719458" y="705723"/>
            <a:ext cx="1438214"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GİZLİLİĞE GİRİŞ</a:t>
            </a:r>
          </a:p>
        </p:txBody>
      </p:sp>
      <p:sp>
        <p:nvSpPr>
          <p:cNvPr id="4" name="TextBox 3">
            <a:extLst>
              <a:ext uri="{FF2B5EF4-FFF2-40B4-BE49-F238E27FC236}">
                <a16:creationId xmlns:a16="http://schemas.microsoft.com/office/drawing/2014/main" id="{65394C29-4E94-8008-C026-0D325E3943B0}"/>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31" name="Google Shape;3889;p101">
            <a:extLst>
              <a:ext uri="{FF2B5EF4-FFF2-40B4-BE49-F238E27FC236}">
                <a16:creationId xmlns:a16="http://schemas.microsoft.com/office/drawing/2014/main" id="{B62A9327-07B6-BE39-DC15-EB6C1D768500}"/>
              </a:ext>
            </a:extLst>
          </p:cNvPr>
          <p:cNvGrpSpPr/>
          <p:nvPr/>
        </p:nvGrpSpPr>
        <p:grpSpPr>
          <a:xfrm>
            <a:off x="997952" y="2557281"/>
            <a:ext cx="900115" cy="898983"/>
            <a:chOff x="12055340" y="3439320"/>
            <a:chExt cx="683680" cy="682820"/>
          </a:xfrm>
          <a:solidFill>
            <a:srgbClr val="D27500"/>
          </a:solidFill>
        </p:grpSpPr>
        <p:sp>
          <p:nvSpPr>
            <p:cNvPr id="32" name="Google Shape;3890;p101">
              <a:extLst>
                <a:ext uri="{FF2B5EF4-FFF2-40B4-BE49-F238E27FC236}">
                  <a16:creationId xmlns:a16="http://schemas.microsoft.com/office/drawing/2014/main" id="{F445F494-461B-A156-8766-4913482ABD43}"/>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33" name="Google Shape;3891;p101">
              <a:extLst>
                <a:ext uri="{FF2B5EF4-FFF2-40B4-BE49-F238E27FC236}">
                  <a16:creationId xmlns:a16="http://schemas.microsoft.com/office/drawing/2014/main" id="{02717400-7364-1523-82B3-FB13FB09E3A4}"/>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34" name="Google Shape;3892;p101">
              <a:extLst>
                <a:ext uri="{FF2B5EF4-FFF2-40B4-BE49-F238E27FC236}">
                  <a16:creationId xmlns:a16="http://schemas.microsoft.com/office/drawing/2014/main" id="{4A338427-9B0C-B496-7829-7DA80ECF6824}"/>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35" name="Google Shape;3893;p101">
              <a:extLst>
                <a:ext uri="{FF2B5EF4-FFF2-40B4-BE49-F238E27FC236}">
                  <a16:creationId xmlns:a16="http://schemas.microsoft.com/office/drawing/2014/main" id="{185A6163-0FC8-51A1-4181-73DF9F94D745}"/>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36" name="Google Shape;3894;p101">
              <a:extLst>
                <a:ext uri="{FF2B5EF4-FFF2-40B4-BE49-F238E27FC236}">
                  <a16:creationId xmlns:a16="http://schemas.microsoft.com/office/drawing/2014/main" id="{6A5C8EFF-F88C-2CB0-11BB-660272C299ED}"/>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37" name="Google Shape;3895;p101">
              <a:extLst>
                <a:ext uri="{FF2B5EF4-FFF2-40B4-BE49-F238E27FC236}">
                  <a16:creationId xmlns:a16="http://schemas.microsoft.com/office/drawing/2014/main" id="{351048A6-6B14-B6F1-D739-16A05491263D}"/>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38" name="Google Shape;3896;p101">
              <a:extLst>
                <a:ext uri="{FF2B5EF4-FFF2-40B4-BE49-F238E27FC236}">
                  <a16:creationId xmlns:a16="http://schemas.microsoft.com/office/drawing/2014/main" id="{69B9F4DF-328B-7A80-9300-3EB3B44E8311}"/>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39" name="Google Shape;3897;p101">
              <a:extLst>
                <a:ext uri="{FF2B5EF4-FFF2-40B4-BE49-F238E27FC236}">
                  <a16:creationId xmlns:a16="http://schemas.microsoft.com/office/drawing/2014/main" id="{DFD529CA-F0D7-FA32-BFCE-95E38F6BFB56}"/>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40" name="Google Shape;3898;p101">
              <a:extLst>
                <a:ext uri="{FF2B5EF4-FFF2-40B4-BE49-F238E27FC236}">
                  <a16:creationId xmlns:a16="http://schemas.microsoft.com/office/drawing/2014/main" id="{1119FA65-C376-C5CC-D570-81A84D7F9AA8}"/>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41" name="Google Shape;3899;p101">
              <a:extLst>
                <a:ext uri="{FF2B5EF4-FFF2-40B4-BE49-F238E27FC236}">
                  <a16:creationId xmlns:a16="http://schemas.microsoft.com/office/drawing/2014/main" id="{0DB5D8C7-808A-DA11-03A7-3995808AFEBB}"/>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grpSp>
        <p:nvGrpSpPr>
          <p:cNvPr id="52" name="Google Shape;3128;p98">
            <a:extLst>
              <a:ext uri="{FF2B5EF4-FFF2-40B4-BE49-F238E27FC236}">
                <a16:creationId xmlns:a16="http://schemas.microsoft.com/office/drawing/2014/main" id="{BBC168CE-8A1E-A05A-8A8D-924ACD4E4727}"/>
              </a:ext>
            </a:extLst>
          </p:cNvPr>
          <p:cNvGrpSpPr/>
          <p:nvPr/>
        </p:nvGrpSpPr>
        <p:grpSpPr>
          <a:xfrm>
            <a:off x="9468549" y="5702865"/>
            <a:ext cx="1512045" cy="1511751"/>
            <a:chOff x="11904561" y="7628430"/>
            <a:chExt cx="669160" cy="669030"/>
          </a:xfrm>
          <a:solidFill>
            <a:srgbClr val="D27500"/>
          </a:solidFill>
        </p:grpSpPr>
        <p:sp>
          <p:nvSpPr>
            <p:cNvPr id="53" name="Google Shape;3129;p98">
              <a:extLst>
                <a:ext uri="{FF2B5EF4-FFF2-40B4-BE49-F238E27FC236}">
                  <a16:creationId xmlns:a16="http://schemas.microsoft.com/office/drawing/2014/main" id="{89B3AC90-EF59-1AD8-3AED-376CABC718A3}"/>
                </a:ext>
              </a:extLst>
            </p:cNvPr>
            <p:cNvSpPr/>
            <p:nvPr/>
          </p:nvSpPr>
          <p:spPr>
            <a:xfrm>
              <a:off x="12198096" y="8118450"/>
              <a:ext cx="27557" cy="36709"/>
            </a:xfrm>
            <a:custGeom>
              <a:avLst/>
              <a:gdLst/>
              <a:ahLst/>
              <a:cxnLst/>
              <a:rect l="l" t="t" r="r" b="b"/>
              <a:pathLst>
                <a:path w="2755" h="3670" extrusionOk="0">
                  <a:moveTo>
                    <a:pt x="2298" y="0"/>
                  </a:moveTo>
                  <a:lnTo>
                    <a:pt x="457" y="0"/>
                  </a:lnTo>
                  <a:cubicBezTo>
                    <a:pt x="215" y="0"/>
                    <a:pt x="0" y="203"/>
                    <a:pt x="0" y="457"/>
                  </a:cubicBezTo>
                  <a:lnTo>
                    <a:pt x="0" y="3200"/>
                  </a:lnTo>
                  <a:cubicBezTo>
                    <a:pt x="0" y="3454"/>
                    <a:pt x="215" y="3670"/>
                    <a:pt x="457" y="3670"/>
                  </a:cubicBezTo>
                  <a:lnTo>
                    <a:pt x="2298" y="3670"/>
                  </a:lnTo>
                  <a:cubicBezTo>
                    <a:pt x="2552" y="3670"/>
                    <a:pt x="2755" y="3454"/>
                    <a:pt x="2755" y="3200"/>
                  </a:cubicBezTo>
                  <a:lnTo>
                    <a:pt x="2755" y="457"/>
                  </a:lnTo>
                  <a:cubicBezTo>
                    <a:pt x="2755" y="203"/>
                    <a:pt x="2552" y="0"/>
                    <a:pt x="229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D27500"/>
                </a:solidFill>
              </a:endParaRPr>
            </a:p>
          </p:txBody>
        </p:sp>
        <p:grpSp>
          <p:nvGrpSpPr>
            <p:cNvPr id="54" name="Google Shape;3130;p98">
              <a:extLst>
                <a:ext uri="{FF2B5EF4-FFF2-40B4-BE49-F238E27FC236}">
                  <a16:creationId xmlns:a16="http://schemas.microsoft.com/office/drawing/2014/main" id="{9C977BDB-0FF1-CEE3-CA8A-DD904A452A5A}"/>
                </a:ext>
              </a:extLst>
            </p:cNvPr>
            <p:cNvGrpSpPr/>
            <p:nvPr/>
          </p:nvGrpSpPr>
          <p:grpSpPr>
            <a:xfrm>
              <a:off x="11904561" y="7628430"/>
              <a:ext cx="669160" cy="669030"/>
              <a:chOff x="12067570" y="7628430"/>
              <a:chExt cx="669160" cy="669030"/>
            </a:xfrm>
            <a:grpFill/>
          </p:grpSpPr>
          <p:sp>
            <p:nvSpPr>
              <p:cNvPr id="55" name="Google Shape;3131;p98">
                <a:extLst>
                  <a:ext uri="{FF2B5EF4-FFF2-40B4-BE49-F238E27FC236}">
                    <a16:creationId xmlns:a16="http://schemas.microsoft.com/office/drawing/2014/main" id="{8AD76398-13FA-5083-74D4-191598E42246}"/>
                  </a:ext>
                </a:extLst>
              </p:cNvPr>
              <p:cNvSpPr/>
              <p:nvPr/>
            </p:nvSpPr>
            <p:spPr>
              <a:xfrm>
                <a:off x="12067570" y="7628430"/>
                <a:ext cx="669160" cy="669030"/>
              </a:xfrm>
              <a:custGeom>
                <a:avLst/>
                <a:gdLst/>
                <a:ahLst/>
                <a:cxnLst/>
                <a:rect l="l" t="t" r="r" b="b"/>
                <a:pathLst>
                  <a:path w="66916" h="66903" extrusionOk="0">
                    <a:moveTo>
                      <a:pt x="33464" y="0"/>
                    </a:moveTo>
                    <a:cubicBezTo>
                      <a:pt x="15011" y="0"/>
                      <a:pt x="0" y="14998"/>
                      <a:pt x="0" y="33451"/>
                    </a:cubicBezTo>
                    <a:cubicBezTo>
                      <a:pt x="0" y="51904"/>
                      <a:pt x="15011" y="66903"/>
                      <a:pt x="33464" y="66903"/>
                    </a:cubicBezTo>
                    <a:cubicBezTo>
                      <a:pt x="51904" y="66903"/>
                      <a:pt x="66916" y="51904"/>
                      <a:pt x="66916" y="33451"/>
                    </a:cubicBezTo>
                    <a:cubicBezTo>
                      <a:pt x="66916" y="14998"/>
                      <a:pt x="51904" y="0"/>
                      <a:pt x="33464" y="0"/>
                    </a:cubicBezTo>
                    <a:close/>
                    <a:moveTo>
                      <a:pt x="33464" y="64160"/>
                    </a:moveTo>
                    <a:cubicBezTo>
                      <a:pt x="16522" y="64160"/>
                      <a:pt x="2755" y="50393"/>
                      <a:pt x="2755" y="33451"/>
                    </a:cubicBezTo>
                    <a:cubicBezTo>
                      <a:pt x="2755" y="16522"/>
                      <a:pt x="16522" y="2743"/>
                      <a:pt x="33464" y="2743"/>
                    </a:cubicBezTo>
                    <a:cubicBezTo>
                      <a:pt x="50393" y="2743"/>
                      <a:pt x="64173" y="16522"/>
                      <a:pt x="64173" y="33451"/>
                    </a:cubicBezTo>
                    <a:cubicBezTo>
                      <a:pt x="64173" y="50393"/>
                      <a:pt x="50393" y="64160"/>
                      <a:pt x="33464" y="6416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D27500"/>
                  </a:solidFill>
                </a:endParaRPr>
              </a:p>
            </p:txBody>
          </p:sp>
          <p:sp>
            <p:nvSpPr>
              <p:cNvPr id="56" name="Google Shape;3132;p98">
                <a:extLst>
                  <a:ext uri="{FF2B5EF4-FFF2-40B4-BE49-F238E27FC236}">
                    <a16:creationId xmlns:a16="http://schemas.microsoft.com/office/drawing/2014/main" id="{903F296D-ADF3-42E3-F626-CE31BC191E91}"/>
                  </a:ext>
                </a:extLst>
              </p:cNvPr>
              <p:cNvSpPr/>
              <p:nvPr/>
            </p:nvSpPr>
            <p:spPr>
              <a:xfrm>
                <a:off x="12303230" y="7784230"/>
                <a:ext cx="200650" cy="302510"/>
              </a:xfrm>
              <a:custGeom>
                <a:avLst/>
                <a:gdLst/>
                <a:ahLst/>
                <a:cxnLst/>
                <a:rect l="l" t="t" r="r" b="b"/>
                <a:pathLst>
                  <a:path w="20065" h="30251" extrusionOk="0">
                    <a:moveTo>
                      <a:pt x="10083" y="0"/>
                    </a:moveTo>
                    <a:cubicBezTo>
                      <a:pt x="3428" y="0"/>
                      <a:pt x="241" y="4864"/>
                      <a:pt x="12" y="9550"/>
                    </a:cubicBezTo>
                    <a:cubicBezTo>
                      <a:pt x="0" y="9804"/>
                      <a:pt x="215" y="10033"/>
                      <a:pt x="469" y="10033"/>
                    </a:cubicBezTo>
                    <a:lnTo>
                      <a:pt x="2311" y="10045"/>
                    </a:lnTo>
                    <a:cubicBezTo>
                      <a:pt x="2552" y="10045"/>
                      <a:pt x="2743" y="9855"/>
                      <a:pt x="2755" y="9601"/>
                    </a:cubicBezTo>
                    <a:cubicBezTo>
                      <a:pt x="2959" y="6121"/>
                      <a:pt x="5257" y="2743"/>
                      <a:pt x="10083" y="2743"/>
                    </a:cubicBezTo>
                    <a:cubicBezTo>
                      <a:pt x="14554" y="2743"/>
                      <a:pt x="17310" y="5321"/>
                      <a:pt x="17310" y="9474"/>
                    </a:cubicBezTo>
                    <a:cubicBezTo>
                      <a:pt x="17310" y="12420"/>
                      <a:pt x="15671" y="13677"/>
                      <a:pt x="12522" y="15836"/>
                    </a:cubicBezTo>
                    <a:cubicBezTo>
                      <a:pt x="9194" y="18110"/>
                      <a:pt x="5765" y="21399"/>
                      <a:pt x="5765" y="28409"/>
                    </a:cubicBezTo>
                    <a:lnTo>
                      <a:pt x="5765" y="29794"/>
                    </a:lnTo>
                    <a:cubicBezTo>
                      <a:pt x="5765" y="30048"/>
                      <a:pt x="5981" y="30251"/>
                      <a:pt x="6222" y="30251"/>
                    </a:cubicBezTo>
                    <a:lnTo>
                      <a:pt x="8064" y="30251"/>
                    </a:lnTo>
                    <a:cubicBezTo>
                      <a:pt x="8305" y="30251"/>
                      <a:pt x="8521" y="30048"/>
                      <a:pt x="8521" y="29794"/>
                    </a:cubicBezTo>
                    <a:lnTo>
                      <a:pt x="8521" y="28409"/>
                    </a:lnTo>
                    <a:cubicBezTo>
                      <a:pt x="8521" y="23012"/>
                      <a:pt x="10744" y="20383"/>
                      <a:pt x="14071" y="18097"/>
                    </a:cubicBezTo>
                    <a:cubicBezTo>
                      <a:pt x="17170" y="15989"/>
                      <a:pt x="20065" y="14008"/>
                      <a:pt x="20065" y="9474"/>
                    </a:cubicBezTo>
                    <a:cubicBezTo>
                      <a:pt x="20065" y="3810"/>
                      <a:pt x="16065" y="0"/>
                      <a:pt x="10083"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D27500"/>
                  </a:solidFill>
                </a:endParaRPr>
              </a:p>
            </p:txBody>
          </p:sp>
        </p:grpSp>
      </p:grpSp>
      <p:sp>
        <p:nvSpPr>
          <p:cNvPr id="57" name="TextBox 56">
            <a:extLst>
              <a:ext uri="{FF2B5EF4-FFF2-40B4-BE49-F238E27FC236}">
                <a16:creationId xmlns:a16="http://schemas.microsoft.com/office/drawing/2014/main" id="{4026F791-3B1B-7B06-6258-CD5B3E738A3D}"/>
              </a:ext>
            </a:extLst>
          </p:cNvPr>
          <p:cNvSpPr txBox="1"/>
          <p:nvPr/>
        </p:nvSpPr>
        <p:spPr>
          <a:xfrm>
            <a:off x="11861178" y="5683409"/>
            <a:ext cx="6357831" cy="1682512"/>
          </a:xfrm>
          <a:prstGeom prst="rect">
            <a:avLst/>
          </a:prstGeom>
          <a:noFill/>
        </p:spPr>
        <p:txBody>
          <a:bodyPr wrap="none" rtlCol="0">
            <a:spAutoFit/>
          </a:bodyPr>
          <a:lstStyle/>
          <a:p>
            <a:pPr>
              <a:lnSpc>
                <a:spcPts val="6200"/>
              </a:lnSpc>
            </a:pPr>
            <a:r>
              <a:rPr lang="en-US" sz="5100" b="1" dirty="0">
                <a:solidFill>
                  <a:srgbClr val="D27500"/>
                </a:solidFill>
                <a:latin typeface="Optimistic SemiBold" panose="020B0503020203020204" pitchFamily="34" charset="0"/>
                <a:cs typeface="Optimistic SemiBold" panose="020B0503020203020204" pitchFamily="34" charset="0"/>
              </a:rPr>
              <a:t>Gizlilik Sizin İçin </a:t>
            </a:r>
          </a:p>
          <a:p>
            <a:pPr>
              <a:lnSpc>
                <a:spcPts val="6200"/>
              </a:lnSpc>
            </a:pPr>
            <a:r>
              <a:rPr lang="en-US" sz="5100" b="1" dirty="0">
                <a:solidFill>
                  <a:srgbClr val="D27500"/>
                </a:solidFill>
                <a:latin typeface="Optimistic SemiBold" panose="020B0503020203020204" pitchFamily="34" charset="0"/>
                <a:cs typeface="Optimistic SemiBold" panose="020B0503020203020204" pitchFamily="34" charset="0"/>
              </a:rPr>
              <a:t>Ne </a:t>
            </a:r>
            <a:r>
              <a:rPr lang="en-US" sz="5100" b="1" dirty="0" err="1">
                <a:solidFill>
                  <a:srgbClr val="D27500"/>
                </a:solidFill>
                <a:latin typeface="Optimistic SemiBold" panose="020B0503020203020204" pitchFamily="34" charset="0"/>
                <a:cs typeface="Optimistic SemiBold" panose="020B0503020203020204" pitchFamily="34" charset="0"/>
              </a:rPr>
              <a:t>Anlama</a:t>
            </a:r>
            <a:r>
              <a:rPr lang="en-US" sz="5100" b="1" dirty="0">
                <a:solidFill>
                  <a:srgbClr val="D27500"/>
                </a:solidFill>
                <a:latin typeface="Optimistic SemiBold" panose="020B0503020203020204" pitchFamily="34" charset="0"/>
                <a:cs typeface="Optimistic SemiBold" panose="020B0503020203020204" pitchFamily="34" charset="0"/>
              </a:rPr>
              <a:t> </a:t>
            </a:r>
            <a:r>
              <a:rPr lang="en-US" sz="5100" b="1" dirty="0" err="1">
                <a:solidFill>
                  <a:srgbClr val="D27500"/>
                </a:solidFill>
                <a:latin typeface="Optimistic SemiBold" panose="020B0503020203020204" pitchFamily="34" charset="0"/>
                <a:cs typeface="Optimistic SemiBold" panose="020B0503020203020204" pitchFamily="34" charset="0"/>
              </a:rPr>
              <a:t>Geliyor</a:t>
            </a:r>
            <a:r>
              <a:rPr lang="en-US" sz="5100" b="1" dirty="0">
                <a:solidFill>
                  <a:srgbClr val="D27500"/>
                </a:solidFill>
                <a:latin typeface="Optimistic SemiBold" panose="020B0503020203020204" pitchFamily="34" charset="0"/>
                <a:cs typeface="Optimistic SemiBold" panose="020B0503020203020204"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 name="Picture 1">
            <a:extLst>
              <a:ext uri="{FF2B5EF4-FFF2-40B4-BE49-F238E27FC236}">
                <a16:creationId xmlns:a16="http://schemas.microsoft.com/office/drawing/2014/main" id="{438ECAA5-7D52-E5D8-2F1E-A3762743E2DF}"/>
              </a:ext>
            </a:extLst>
          </p:cNvPr>
          <p:cNvPicPr>
            <a:picLocks noChangeAspect="1"/>
          </p:cNvPicPr>
          <p:nvPr/>
        </p:nvPicPr>
        <p:blipFill rotWithShape="1">
          <a:blip r:embed="rId3">
            <a:alphaModFix/>
          </a:blip>
          <a:srcRect l="33138" t="13305" r="24472" b="11307"/>
          <a:stretch>
            <a:fillRect/>
          </a:stretch>
        </p:blipFill>
        <p:spPr>
          <a:xfrm>
            <a:off x="12808874" y="7143"/>
            <a:ext cx="11562425" cy="13708856"/>
          </a:xfrm>
          <a:prstGeom prst="rect">
            <a:avLst/>
          </a:prstGeom>
        </p:spPr>
      </p:pic>
      <p:grpSp>
        <p:nvGrpSpPr>
          <p:cNvPr id="4" name="Google Shape;1983;p93">
            <a:extLst>
              <a:ext uri="{FF2B5EF4-FFF2-40B4-BE49-F238E27FC236}">
                <a16:creationId xmlns:a16="http://schemas.microsoft.com/office/drawing/2014/main" id="{58FD37DC-912D-2910-2216-DB8ED2A86B32}"/>
              </a:ext>
            </a:extLst>
          </p:cNvPr>
          <p:cNvGrpSpPr/>
          <p:nvPr/>
        </p:nvGrpSpPr>
        <p:grpSpPr>
          <a:xfrm>
            <a:off x="874016" y="2742753"/>
            <a:ext cx="1436066" cy="1436341"/>
            <a:chOff x="12058400" y="5524410"/>
            <a:chExt cx="678300" cy="678430"/>
          </a:xfrm>
          <a:solidFill>
            <a:srgbClr val="D27500"/>
          </a:solidFill>
        </p:grpSpPr>
        <p:sp>
          <p:nvSpPr>
            <p:cNvPr id="5" name="Google Shape;1984;p93">
              <a:extLst>
                <a:ext uri="{FF2B5EF4-FFF2-40B4-BE49-F238E27FC236}">
                  <a16:creationId xmlns:a16="http://schemas.microsoft.com/office/drawing/2014/main" id="{826766F0-921F-1BB7-6E15-6CB9F0C86F38}"/>
                </a:ext>
              </a:extLst>
            </p:cNvPr>
            <p:cNvSpPr/>
            <p:nvPr/>
          </p:nvSpPr>
          <p:spPr>
            <a:xfrm>
              <a:off x="12507590" y="5808590"/>
              <a:ext cx="110100" cy="109980"/>
            </a:xfrm>
            <a:custGeom>
              <a:avLst/>
              <a:gdLst/>
              <a:ahLst/>
              <a:cxnLst/>
              <a:rect l="l" t="t" r="r" b="b"/>
              <a:pathLst>
                <a:path w="11010" h="10998" extrusionOk="0">
                  <a:moveTo>
                    <a:pt x="5499" y="0"/>
                  </a:moveTo>
                  <a:cubicBezTo>
                    <a:pt x="2476" y="0"/>
                    <a:pt x="0" y="2463"/>
                    <a:pt x="0" y="5499"/>
                  </a:cubicBezTo>
                  <a:cubicBezTo>
                    <a:pt x="0" y="8534"/>
                    <a:pt x="2476" y="10998"/>
                    <a:pt x="5499" y="10998"/>
                  </a:cubicBezTo>
                  <a:cubicBezTo>
                    <a:pt x="8534" y="10998"/>
                    <a:pt x="11010" y="8534"/>
                    <a:pt x="11010" y="5499"/>
                  </a:cubicBezTo>
                  <a:cubicBezTo>
                    <a:pt x="11010" y="2463"/>
                    <a:pt x="8534" y="0"/>
                    <a:pt x="5499" y="0"/>
                  </a:cubicBezTo>
                  <a:close/>
                  <a:moveTo>
                    <a:pt x="5499" y="8254"/>
                  </a:moveTo>
                  <a:cubicBezTo>
                    <a:pt x="3987" y="8254"/>
                    <a:pt x="2743" y="7023"/>
                    <a:pt x="2743" y="5499"/>
                  </a:cubicBezTo>
                  <a:cubicBezTo>
                    <a:pt x="2743" y="3987"/>
                    <a:pt x="3987" y="2755"/>
                    <a:pt x="5499" y="2755"/>
                  </a:cubicBezTo>
                  <a:cubicBezTo>
                    <a:pt x="7010" y="2755"/>
                    <a:pt x="8255" y="3987"/>
                    <a:pt x="8255" y="5499"/>
                  </a:cubicBezTo>
                  <a:cubicBezTo>
                    <a:pt x="8255" y="7023"/>
                    <a:pt x="7010" y="8254"/>
                    <a:pt x="5499" y="82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1985;p93">
              <a:extLst>
                <a:ext uri="{FF2B5EF4-FFF2-40B4-BE49-F238E27FC236}">
                  <a16:creationId xmlns:a16="http://schemas.microsoft.com/office/drawing/2014/main" id="{51254624-D213-DB9B-A766-38CE867C6939}"/>
                </a:ext>
              </a:extLst>
            </p:cNvPr>
            <p:cNvSpPr/>
            <p:nvPr/>
          </p:nvSpPr>
          <p:spPr>
            <a:xfrm>
              <a:off x="12342500" y="5808590"/>
              <a:ext cx="110100" cy="109980"/>
            </a:xfrm>
            <a:custGeom>
              <a:avLst/>
              <a:gdLst/>
              <a:ahLst/>
              <a:cxnLst/>
              <a:rect l="l" t="t" r="r" b="b"/>
              <a:pathLst>
                <a:path w="11010" h="10998" extrusionOk="0">
                  <a:moveTo>
                    <a:pt x="5511" y="0"/>
                  </a:moveTo>
                  <a:cubicBezTo>
                    <a:pt x="2476" y="0"/>
                    <a:pt x="0" y="2463"/>
                    <a:pt x="0" y="5499"/>
                  </a:cubicBezTo>
                  <a:cubicBezTo>
                    <a:pt x="0" y="8534"/>
                    <a:pt x="2476" y="10998"/>
                    <a:pt x="5511" y="10998"/>
                  </a:cubicBezTo>
                  <a:cubicBezTo>
                    <a:pt x="8534" y="10998"/>
                    <a:pt x="11010" y="8534"/>
                    <a:pt x="11010" y="5499"/>
                  </a:cubicBezTo>
                  <a:cubicBezTo>
                    <a:pt x="11010" y="2463"/>
                    <a:pt x="8534" y="0"/>
                    <a:pt x="5511" y="0"/>
                  </a:cubicBezTo>
                  <a:close/>
                  <a:moveTo>
                    <a:pt x="5511" y="8254"/>
                  </a:moveTo>
                  <a:cubicBezTo>
                    <a:pt x="4000" y="8254"/>
                    <a:pt x="2755" y="7023"/>
                    <a:pt x="2755" y="5499"/>
                  </a:cubicBezTo>
                  <a:cubicBezTo>
                    <a:pt x="2755" y="3987"/>
                    <a:pt x="4000" y="2755"/>
                    <a:pt x="5511" y="2755"/>
                  </a:cubicBezTo>
                  <a:cubicBezTo>
                    <a:pt x="7023" y="2755"/>
                    <a:pt x="8254" y="3987"/>
                    <a:pt x="8254" y="5499"/>
                  </a:cubicBezTo>
                  <a:cubicBezTo>
                    <a:pt x="8254" y="7023"/>
                    <a:pt x="7023" y="8254"/>
                    <a:pt x="5511" y="82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1986;p93">
              <a:extLst>
                <a:ext uri="{FF2B5EF4-FFF2-40B4-BE49-F238E27FC236}">
                  <a16:creationId xmlns:a16="http://schemas.microsoft.com/office/drawing/2014/main" id="{2DF5D0A5-21A7-908F-BD29-365784B61F7B}"/>
                </a:ext>
              </a:extLst>
            </p:cNvPr>
            <p:cNvSpPr/>
            <p:nvPr/>
          </p:nvSpPr>
          <p:spPr>
            <a:xfrm>
              <a:off x="12177560" y="5808590"/>
              <a:ext cx="110100" cy="109980"/>
            </a:xfrm>
            <a:custGeom>
              <a:avLst/>
              <a:gdLst/>
              <a:ahLst/>
              <a:cxnLst/>
              <a:rect l="l" t="t" r="r" b="b"/>
              <a:pathLst>
                <a:path w="11010" h="10998" extrusionOk="0">
                  <a:moveTo>
                    <a:pt x="5499" y="0"/>
                  </a:moveTo>
                  <a:cubicBezTo>
                    <a:pt x="2476" y="0"/>
                    <a:pt x="0" y="2463"/>
                    <a:pt x="0" y="5499"/>
                  </a:cubicBezTo>
                  <a:cubicBezTo>
                    <a:pt x="0" y="8534"/>
                    <a:pt x="2476" y="10998"/>
                    <a:pt x="5499" y="10998"/>
                  </a:cubicBezTo>
                  <a:cubicBezTo>
                    <a:pt x="8534" y="10998"/>
                    <a:pt x="11010" y="8534"/>
                    <a:pt x="11010" y="5499"/>
                  </a:cubicBezTo>
                  <a:cubicBezTo>
                    <a:pt x="11010" y="2463"/>
                    <a:pt x="8534" y="0"/>
                    <a:pt x="5499" y="0"/>
                  </a:cubicBezTo>
                  <a:close/>
                  <a:moveTo>
                    <a:pt x="5499" y="8254"/>
                  </a:moveTo>
                  <a:cubicBezTo>
                    <a:pt x="3987" y="8254"/>
                    <a:pt x="2755" y="7023"/>
                    <a:pt x="2755" y="5499"/>
                  </a:cubicBezTo>
                  <a:cubicBezTo>
                    <a:pt x="2755" y="3987"/>
                    <a:pt x="3987" y="2755"/>
                    <a:pt x="5499" y="2755"/>
                  </a:cubicBezTo>
                  <a:cubicBezTo>
                    <a:pt x="7023" y="2755"/>
                    <a:pt x="8255" y="3987"/>
                    <a:pt x="8255" y="5499"/>
                  </a:cubicBezTo>
                  <a:cubicBezTo>
                    <a:pt x="8255" y="7023"/>
                    <a:pt x="7023" y="8254"/>
                    <a:pt x="5499" y="82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1987;p93">
              <a:extLst>
                <a:ext uri="{FF2B5EF4-FFF2-40B4-BE49-F238E27FC236}">
                  <a16:creationId xmlns:a16="http://schemas.microsoft.com/office/drawing/2014/main" id="{75A05743-2885-A5FC-B203-56AED39B61C5}"/>
                </a:ext>
              </a:extLst>
            </p:cNvPr>
            <p:cNvSpPr/>
            <p:nvPr/>
          </p:nvSpPr>
          <p:spPr>
            <a:xfrm>
              <a:off x="12058400" y="5524410"/>
              <a:ext cx="678300" cy="678430"/>
            </a:xfrm>
            <a:custGeom>
              <a:avLst/>
              <a:gdLst/>
              <a:ahLst/>
              <a:cxnLst/>
              <a:rect l="l" t="t" r="r" b="b"/>
              <a:pathLst>
                <a:path w="67830" h="67843" extrusionOk="0">
                  <a:moveTo>
                    <a:pt x="33921" y="0"/>
                  </a:moveTo>
                  <a:cubicBezTo>
                    <a:pt x="15214" y="0"/>
                    <a:pt x="0" y="15227"/>
                    <a:pt x="0" y="33921"/>
                  </a:cubicBezTo>
                  <a:cubicBezTo>
                    <a:pt x="0" y="52628"/>
                    <a:pt x="15214" y="67843"/>
                    <a:pt x="33921" y="67843"/>
                  </a:cubicBezTo>
                  <a:cubicBezTo>
                    <a:pt x="52628" y="67843"/>
                    <a:pt x="67830" y="52628"/>
                    <a:pt x="67830" y="33921"/>
                  </a:cubicBezTo>
                  <a:cubicBezTo>
                    <a:pt x="67830" y="15227"/>
                    <a:pt x="52628" y="0"/>
                    <a:pt x="33921" y="0"/>
                  </a:cubicBezTo>
                  <a:close/>
                  <a:moveTo>
                    <a:pt x="33921" y="65087"/>
                  </a:moveTo>
                  <a:cubicBezTo>
                    <a:pt x="16725" y="65087"/>
                    <a:pt x="2755" y="51104"/>
                    <a:pt x="2755" y="33921"/>
                  </a:cubicBezTo>
                  <a:cubicBezTo>
                    <a:pt x="2755" y="16738"/>
                    <a:pt x="16725" y="2755"/>
                    <a:pt x="33921" y="2755"/>
                  </a:cubicBezTo>
                  <a:cubicBezTo>
                    <a:pt x="51104" y="2755"/>
                    <a:pt x="65087" y="16738"/>
                    <a:pt x="65087" y="33921"/>
                  </a:cubicBezTo>
                  <a:cubicBezTo>
                    <a:pt x="65087" y="51104"/>
                    <a:pt x="51104" y="65087"/>
                    <a:pt x="33921"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3" name="Rectangle 12">
            <a:extLst>
              <a:ext uri="{FF2B5EF4-FFF2-40B4-BE49-F238E27FC236}">
                <a16:creationId xmlns:a16="http://schemas.microsoft.com/office/drawing/2014/main" id="{F4D1056D-FF70-6337-9958-A5A11F317EBE}"/>
              </a:ext>
            </a:extLst>
          </p:cNvPr>
          <p:cNvSpPr/>
          <p:nvPr/>
        </p:nvSpPr>
        <p:spPr>
          <a:xfrm>
            <a:off x="1025091" y="5311132"/>
            <a:ext cx="12099546" cy="1312731"/>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10" name="Rectangle 9">
            <a:extLst>
              <a:ext uri="{FF2B5EF4-FFF2-40B4-BE49-F238E27FC236}">
                <a16:creationId xmlns:a16="http://schemas.microsoft.com/office/drawing/2014/main" id="{8B4BF754-3BF5-A0E1-9E36-06BC006B0867}"/>
              </a:ext>
            </a:extLst>
          </p:cNvPr>
          <p:cNvSpPr/>
          <p:nvPr/>
        </p:nvSpPr>
        <p:spPr>
          <a:xfrm>
            <a:off x="864268" y="5126854"/>
            <a:ext cx="12099546" cy="1312731"/>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11" name="TextBox 10">
            <a:extLst>
              <a:ext uri="{FF2B5EF4-FFF2-40B4-BE49-F238E27FC236}">
                <a16:creationId xmlns:a16="http://schemas.microsoft.com/office/drawing/2014/main" id="{FA56D286-A4EA-A595-63CE-31561C5EB4D2}"/>
              </a:ext>
            </a:extLst>
          </p:cNvPr>
          <p:cNvSpPr txBox="1"/>
          <p:nvPr/>
        </p:nvSpPr>
        <p:spPr>
          <a:xfrm>
            <a:off x="1320769" y="5330892"/>
            <a:ext cx="10881238" cy="857927"/>
          </a:xfrm>
          <a:prstGeom prst="rect">
            <a:avLst/>
          </a:prstGeom>
          <a:noFill/>
        </p:spPr>
        <p:txBody>
          <a:bodyPr wrap="square" rtlCol="0">
            <a:spAutoFit/>
          </a:bodyPr>
          <a:lstStyle/>
          <a:p>
            <a:pPr>
              <a:lnSpc>
                <a:spcPts val="6200"/>
              </a:lnSpc>
            </a:pPr>
            <a:r>
              <a:rPr lang="en-US" sz="4400" b="1" dirty="0">
                <a:solidFill>
                  <a:srgbClr val="FFF8DD"/>
                </a:solidFill>
                <a:latin typeface="Optimistic SemiBold" panose="020B0503020203020204" pitchFamily="34" charset="0"/>
                <a:cs typeface="Optimistic SemiBold" panose="020B0503020203020204" pitchFamily="34" charset="0"/>
              </a:rPr>
              <a:t>Bir </a:t>
            </a:r>
            <a:r>
              <a:rPr lang="en-US" sz="4400" b="1" dirty="0" err="1">
                <a:solidFill>
                  <a:srgbClr val="FFF8DD"/>
                </a:solidFill>
                <a:latin typeface="Optimistic SemiBold" panose="020B0503020203020204" pitchFamily="34" charset="0"/>
                <a:cs typeface="Optimistic SemiBold" panose="020B0503020203020204" pitchFamily="34" charset="0"/>
              </a:rPr>
              <a:t>Şifre</a:t>
            </a:r>
            <a:r>
              <a:rPr lang="en-US" sz="4400" b="1" dirty="0">
                <a:solidFill>
                  <a:srgbClr val="FFF8DD"/>
                </a:solidFill>
                <a:latin typeface="Optimistic SemiBold" panose="020B0503020203020204" pitchFamily="34" charset="0"/>
                <a:cs typeface="Optimistic SemiBold" panose="020B0503020203020204" pitchFamily="34" charset="0"/>
              </a:rPr>
              <a:t> </a:t>
            </a:r>
            <a:r>
              <a:rPr lang="en-US" sz="4400" b="1" dirty="0" err="1">
                <a:solidFill>
                  <a:srgbClr val="FFF8DD"/>
                </a:solidFill>
                <a:latin typeface="Optimistic SemiBold" panose="020B0503020203020204" pitchFamily="34" charset="0"/>
                <a:cs typeface="Optimistic SemiBold" panose="020B0503020203020204" pitchFamily="34" charset="0"/>
              </a:rPr>
              <a:t>Yöneticisi</a:t>
            </a:r>
            <a:r>
              <a:rPr lang="en-US" sz="4400" b="1" dirty="0">
                <a:solidFill>
                  <a:srgbClr val="FFF8DD"/>
                </a:solidFill>
                <a:latin typeface="Optimistic SemiBold" panose="020B0503020203020204" pitchFamily="34" charset="0"/>
                <a:cs typeface="Optimistic SemiBold" panose="020B0503020203020204" pitchFamily="34" charset="0"/>
              </a:rPr>
              <a:t> </a:t>
            </a:r>
            <a:r>
              <a:rPr lang="en-US" sz="4400" b="1" dirty="0" err="1">
                <a:solidFill>
                  <a:srgbClr val="FFF8DD"/>
                </a:solidFill>
                <a:latin typeface="Optimistic SemiBold" panose="020B0503020203020204" pitchFamily="34" charset="0"/>
                <a:cs typeface="Optimistic SemiBold" panose="020B0503020203020204" pitchFamily="34" charset="0"/>
              </a:rPr>
              <a:t>Kullanıyor</a:t>
            </a:r>
            <a:r>
              <a:rPr lang="en-US" sz="4400" b="1" dirty="0">
                <a:solidFill>
                  <a:srgbClr val="FFF8DD"/>
                </a:solidFill>
                <a:latin typeface="Optimistic SemiBold" panose="020B0503020203020204" pitchFamily="34" charset="0"/>
                <a:cs typeface="Optimistic SemiBold" panose="020B0503020203020204" pitchFamily="34" charset="0"/>
              </a:rPr>
              <a:t> </a:t>
            </a:r>
            <a:r>
              <a:rPr lang="en-US" sz="4400" b="1" dirty="0" err="1">
                <a:solidFill>
                  <a:srgbClr val="FFF8DD"/>
                </a:solidFill>
                <a:latin typeface="Optimistic SemiBold" panose="020B0503020203020204" pitchFamily="34" charset="0"/>
                <a:cs typeface="Optimistic SemiBold" panose="020B0503020203020204" pitchFamily="34" charset="0"/>
              </a:rPr>
              <a:t>musunuz</a:t>
            </a:r>
            <a:r>
              <a:rPr lang="en-US" sz="4400" b="1" dirty="0">
                <a:solidFill>
                  <a:srgbClr val="FFF8DD"/>
                </a:solidFill>
                <a:latin typeface="Optimistic SemiBold" panose="020B0503020203020204" pitchFamily="34" charset="0"/>
                <a:cs typeface="Optimistic SemiBold" panose="020B0503020203020204" pitchFamily="34" charset="0"/>
              </a:rPr>
              <a:t>?</a:t>
            </a:r>
          </a:p>
        </p:txBody>
      </p:sp>
      <p:sp>
        <p:nvSpPr>
          <p:cNvPr id="14" name="Rectangle 13">
            <a:extLst>
              <a:ext uri="{FF2B5EF4-FFF2-40B4-BE49-F238E27FC236}">
                <a16:creationId xmlns:a16="http://schemas.microsoft.com/office/drawing/2014/main" id="{A39E59C2-0981-4DF5-F406-51A58BCBF147}"/>
              </a:ext>
            </a:extLst>
          </p:cNvPr>
          <p:cNvSpPr/>
          <p:nvPr/>
        </p:nvSpPr>
        <p:spPr>
          <a:xfrm>
            <a:off x="1025091" y="7226992"/>
            <a:ext cx="18132194" cy="1447451"/>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15" name="Rectangle 14">
            <a:extLst>
              <a:ext uri="{FF2B5EF4-FFF2-40B4-BE49-F238E27FC236}">
                <a16:creationId xmlns:a16="http://schemas.microsoft.com/office/drawing/2014/main" id="{A39EA267-3345-94BC-2536-82CFE9172763}"/>
              </a:ext>
            </a:extLst>
          </p:cNvPr>
          <p:cNvSpPr/>
          <p:nvPr/>
        </p:nvSpPr>
        <p:spPr>
          <a:xfrm>
            <a:off x="864268" y="7042714"/>
            <a:ext cx="18132194" cy="1447451"/>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12" name="TextBox 11">
            <a:extLst>
              <a:ext uri="{FF2B5EF4-FFF2-40B4-BE49-F238E27FC236}">
                <a16:creationId xmlns:a16="http://schemas.microsoft.com/office/drawing/2014/main" id="{DF17CB68-B82E-8AC2-0EAA-C80640339173}"/>
              </a:ext>
            </a:extLst>
          </p:cNvPr>
          <p:cNvSpPr txBox="1"/>
          <p:nvPr/>
        </p:nvSpPr>
        <p:spPr>
          <a:xfrm>
            <a:off x="1320769" y="7295494"/>
            <a:ext cx="16967921" cy="857927"/>
          </a:xfrm>
          <a:prstGeom prst="rect">
            <a:avLst/>
          </a:prstGeom>
          <a:noFill/>
        </p:spPr>
        <p:txBody>
          <a:bodyPr wrap="square" rtlCol="0">
            <a:spAutoFit/>
          </a:bodyPr>
          <a:lstStyle/>
          <a:p>
            <a:pPr>
              <a:lnSpc>
                <a:spcPts val="6200"/>
              </a:lnSpc>
            </a:pPr>
            <a:r>
              <a:rPr lang="en-US" sz="4400" b="1" dirty="0" err="1">
                <a:solidFill>
                  <a:srgbClr val="FFF8DD"/>
                </a:solidFill>
                <a:latin typeface="Optimistic SemiBold" panose="020B0503020203020204" pitchFamily="34" charset="0"/>
                <a:cs typeface="Optimistic SemiBold" panose="020B0503020203020204" pitchFamily="34" charset="0"/>
              </a:rPr>
              <a:t>Tarayıcınızdaki</a:t>
            </a:r>
            <a:r>
              <a:rPr lang="en-US" sz="4400" b="1" dirty="0">
                <a:solidFill>
                  <a:srgbClr val="FFF8DD"/>
                </a:solidFill>
                <a:latin typeface="Optimistic SemiBold" panose="020B0503020203020204" pitchFamily="34" charset="0"/>
                <a:cs typeface="Optimistic SemiBold" panose="020B0503020203020204" pitchFamily="34" charset="0"/>
              </a:rPr>
              <a:t> "</a:t>
            </a:r>
            <a:r>
              <a:rPr lang="en-US" sz="4400" b="1" dirty="0" err="1">
                <a:solidFill>
                  <a:srgbClr val="FFF8DD"/>
                </a:solidFill>
                <a:latin typeface="Optimistic SemiBold" panose="020B0503020203020204" pitchFamily="34" charset="0"/>
                <a:cs typeface="Optimistic SemiBold" panose="020B0503020203020204" pitchFamily="34" charset="0"/>
              </a:rPr>
              <a:t>Şifreyi</a:t>
            </a:r>
            <a:r>
              <a:rPr lang="en-US" sz="4400" b="1" dirty="0">
                <a:solidFill>
                  <a:srgbClr val="FFF8DD"/>
                </a:solidFill>
                <a:latin typeface="Optimistic SemiBold" panose="020B0503020203020204" pitchFamily="34" charset="0"/>
                <a:cs typeface="Optimistic SemiBold" panose="020B0503020203020204" pitchFamily="34" charset="0"/>
              </a:rPr>
              <a:t> </a:t>
            </a:r>
            <a:r>
              <a:rPr lang="en-US" sz="4400" b="1" dirty="0" err="1">
                <a:solidFill>
                  <a:srgbClr val="FFF8DD"/>
                </a:solidFill>
                <a:latin typeface="Optimistic SemiBold" panose="020B0503020203020204" pitchFamily="34" charset="0"/>
                <a:cs typeface="Optimistic SemiBold" panose="020B0503020203020204" pitchFamily="34" charset="0"/>
              </a:rPr>
              <a:t>Kaydet</a:t>
            </a:r>
            <a:r>
              <a:rPr lang="en-US" sz="4400" b="1" dirty="0">
                <a:solidFill>
                  <a:srgbClr val="FFF8DD"/>
                </a:solidFill>
                <a:latin typeface="Optimistic SemiBold" panose="020B0503020203020204" pitchFamily="34" charset="0"/>
                <a:cs typeface="Optimistic SemiBold" panose="020B0503020203020204" pitchFamily="34" charset="0"/>
              </a:rPr>
              <a:t>" </a:t>
            </a:r>
            <a:r>
              <a:rPr lang="en-US" sz="4400" b="1" dirty="0" err="1">
                <a:solidFill>
                  <a:srgbClr val="FFF8DD"/>
                </a:solidFill>
                <a:latin typeface="Optimistic SemiBold" panose="020B0503020203020204" pitchFamily="34" charset="0"/>
                <a:cs typeface="Optimistic SemiBold" panose="020B0503020203020204" pitchFamily="34" charset="0"/>
              </a:rPr>
              <a:t>Özelliğini</a:t>
            </a:r>
            <a:r>
              <a:rPr lang="en-US" sz="4400" b="1" dirty="0">
                <a:solidFill>
                  <a:srgbClr val="FFF8DD"/>
                </a:solidFill>
                <a:latin typeface="Optimistic SemiBold" panose="020B0503020203020204" pitchFamily="34" charset="0"/>
                <a:cs typeface="Optimistic SemiBold" panose="020B0503020203020204" pitchFamily="34" charset="0"/>
              </a:rPr>
              <a:t> </a:t>
            </a:r>
            <a:r>
              <a:rPr lang="en-US" sz="4400" b="1" dirty="0" err="1">
                <a:solidFill>
                  <a:srgbClr val="FFF8DD"/>
                </a:solidFill>
                <a:latin typeface="Optimistic SemiBold" panose="020B0503020203020204" pitchFamily="34" charset="0"/>
                <a:cs typeface="Optimistic SemiBold" panose="020B0503020203020204" pitchFamily="34" charset="0"/>
              </a:rPr>
              <a:t>Kullanıyor</a:t>
            </a:r>
            <a:r>
              <a:rPr lang="en-US" sz="4400" b="1" dirty="0">
                <a:solidFill>
                  <a:srgbClr val="FFF8DD"/>
                </a:solidFill>
                <a:latin typeface="Optimistic SemiBold" panose="020B0503020203020204" pitchFamily="34" charset="0"/>
                <a:cs typeface="Optimistic SemiBold" panose="020B0503020203020204" pitchFamily="34" charset="0"/>
              </a:rPr>
              <a:t> </a:t>
            </a:r>
            <a:r>
              <a:rPr lang="en-US" sz="4400" b="1" dirty="0" err="1">
                <a:solidFill>
                  <a:srgbClr val="FFF8DD"/>
                </a:solidFill>
                <a:latin typeface="Optimistic SemiBold" panose="020B0503020203020204" pitchFamily="34" charset="0"/>
                <a:cs typeface="Optimistic SemiBold" panose="020B0503020203020204" pitchFamily="34" charset="0"/>
              </a:rPr>
              <a:t>musunuz</a:t>
            </a:r>
            <a:r>
              <a:rPr lang="en-US" sz="4400" b="1" dirty="0">
                <a:solidFill>
                  <a:srgbClr val="FFF8DD"/>
                </a:solidFill>
                <a:latin typeface="Optimistic SemiBold" panose="020B0503020203020204" pitchFamily="34" charset="0"/>
                <a:cs typeface="Optimistic SemiBold" panose="020B0503020203020204" pitchFamily="34" charset="0"/>
              </a:rPr>
              <a:t>?</a:t>
            </a:r>
          </a:p>
        </p:txBody>
      </p:sp>
      <p:sp>
        <p:nvSpPr>
          <p:cNvPr id="9" name="TextBox 8">
            <a:extLst>
              <a:ext uri="{FF2B5EF4-FFF2-40B4-BE49-F238E27FC236}">
                <a16:creationId xmlns:a16="http://schemas.microsoft.com/office/drawing/2014/main" id="{DC01346D-6E48-7E7A-322A-A6ACE24E5066}"/>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3</a:t>
            </a:r>
          </a:p>
        </p:txBody>
      </p:sp>
      <p:sp>
        <p:nvSpPr>
          <p:cNvPr id="16" name="TextBox 15">
            <a:extLst>
              <a:ext uri="{FF2B5EF4-FFF2-40B4-BE49-F238E27FC236}">
                <a16:creationId xmlns:a16="http://schemas.microsoft.com/office/drawing/2014/main" id="{C517557D-D929-11CD-A1A3-61D284FE8E23}"/>
              </a:ext>
            </a:extLst>
          </p:cNvPr>
          <p:cNvSpPr txBox="1"/>
          <p:nvPr/>
        </p:nvSpPr>
        <p:spPr>
          <a:xfrm>
            <a:off x="2719458" y="705723"/>
            <a:ext cx="963725"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ŞİFRELER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59" name="Rectangle 58">
            <a:extLst>
              <a:ext uri="{FF2B5EF4-FFF2-40B4-BE49-F238E27FC236}">
                <a16:creationId xmlns:a16="http://schemas.microsoft.com/office/drawing/2014/main" id="{3D0BBE95-1B7C-AB41-13A1-B0264DD5811B}"/>
              </a:ext>
            </a:extLst>
          </p:cNvPr>
          <p:cNvSpPr/>
          <p:nvPr/>
        </p:nvSpPr>
        <p:spPr>
          <a:xfrm>
            <a:off x="0" y="0"/>
            <a:ext cx="12185650" cy="1371600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04C97AB-45EA-3611-496E-04A179B1BF8D}"/>
              </a:ext>
            </a:extLst>
          </p:cNvPr>
          <p:cNvSpPr/>
          <p:nvPr/>
        </p:nvSpPr>
        <p:spPr>
          <a:xfrm>
            <a:off x="13768003" y="2203730"/>
            <a:ext cx="9074661" cy="2206580"/>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333DA3E-CAC7-5E59-5282-71ACF3167A82}"/>
              </a:ext>
            </a:extLst>
          </p:cNvPr>
          <p:cNvSpPr/>
          <p:nvPr/>
        </p:nvSpPr>
        <p:spPr>
          <a:xfrm>
            <a:off x="13768002" y="4842094"/>
            <a:ext cx="9074661" cy="2206580"/>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26B3FF8-F58F-9C11-8D0E-F7967E2B619E}"/>
              </a:ext>
            </a:extLst>
          </p:cNvPr>
          <p:cNvSpPr/>
          <p:nvPr/>
        </p:nvSpPr>
        <p:spPr>
          <a:xfrm>
            <a:off x="13778051" y="7575246"/>
            <a:ext cx="9074661" cy="3922736"/>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01F1E45-0C1B-3350-4E89-52E8F6CC00E6}"/>
              </a:ext>
            </a:extLst>
          </p:cNvPr>
          <p:cNvSpPr txBox="1"/>
          <p:nvPr/>
        </p:nvSpPr>
        <p:spPr>
          <a:xfrm>
            <a:off x="935824" y="5553702"/>
            <a:ext cx="8120143" cy="797654"/>
          </a:xfrm>
          <a:prstGeom prst="rect">
            <a:avLst/>
          </a:prstGeom>
          <a:noFill/>
        </p:spPr>
        <p:txBody>
          <a:bodyPr wrap="square" rtlCol="0">
            <a:spAutoFit/>
          </a:bodyPr>
          <a:lstStyle/>
          <a:p>
            <a:pPr>
              <a:lnSpc>
                <a:spcPts val="5500"/>
              </a:lnSpc>
            </a:pPr>
            <a:r>
              <a:rPr lang="en-US" sz="4400" b="1" dirty="0">
                <a:solidFill>
                  <a:srgbClr val="D27500"/>
                </a:solidFill>
                <a:latin typeface="Optimistic SemiBold" panose="020B0503020203020204" pitchFamily="34" charset="0"/>
                <a:cs typeface="Optimistic SemiBold" panose="020B0503020203020204" pitchFamily="34" charset="0"/>
              </a:rPr>
              <a:t>ŞİFRE PAYLAŞIMI:</a:t>
            </a:r>
          </a:p>
        </p:txBody>
      </p:sp>
      <p:sp>
        <p:nvSpPr>
          <p:cNvPr id="3" name="TextBox 2">
            <a:extLst>
              <a:ext uri="{FF2B5EF4-FFF2-40B4-BE49-F238E27FC236}">
                <a16:creationId xmlns:a16="http://schemas.microsoft.com/office/drawing/2014/main" id="{0949701A-92C5-E463-366A-67325416D7E3}"/>
              </a:ext>
            </a:extLst>
          </p:cNvPr>
          <p:cNvSpPr txBox="1"/>
          <p:nvPr/>
        </p:nvSpPr>
        <p:spPr>
          <a:xfrm>
            <a:off x="935822" y="6305176"/>
            <a:ext cx="9976169" cy="3647152"/>
          </a:xfrm>
          <a:prstGeom prst="rect">
            <a:avLst/>
          </a:prstGeom>
          <a:noFill/>
        </p:spPr>
        <p:txBody>
          <a:bodyPr wrap="square" rtlCol="0">
            <a:spAutoFit/>
          </a:bodyPr>
          <a:lstStyle/>
          <a:p>
            <a:r>
              <a:rPr lang="en-US" sz="7700" b="1" dirty="0" err="1">
                <a:solidFill>
                  <a:srgbClr val="D27500"/>
                </a:solidFill>
                <a:latin typeface="Optimistic SemiBold" panose="020B0503020203020204" pitchFamily="34" charset="0"/>
                <a:cs typeface="Optimistic SemiBold" panose="020B0503020203020204" pitchFamily="34" charset="0"/>
              </a:rPr>
              <a:t>Şifrelerinizi</a:t>
            </a:r>
            <a:r>
              <a:rPr lang="en-US" sz="7700" b="1" dirty="0">
                <a:solidFill>
                  <a:srgbClr val="D27500"/>
                </a:solidFill>
                <a:latin typeface="Optimistic SemiBold" panose="020B0503020203020204" pitchFamily="34" charset="0"/>
                <a:cs typeface="Optimistic SemiBold" panose="020B0503020203020204" pitchFamily="34" charset="0"/>
              </a:rPr>
              <a:t> </a:t>
            </a:r>
            <a:r>
              <a:rPr lang="en-US" sz="7700" b="1" dirty="0" err="1">
                <a:solidFill>
                  <a:srgbClr val="D27500"/>
                </a:solidFill>
                <a:latin typeface="Optimistic SemiBold" panose="020B0503020203020204" pitchFamily="34" charset="0"/>
                <a:cs typeface="Optimistic SemiBold" panose="020B0503020203020204" pitchFamily="34" charset="0"/>
              </a:rPr>
              <a:t>Diğer</a:t>
            </a:r>
            <a:r>
              <a:rPr lang="en-US" sz="7700" b="1" dirty="0">
                <a:solidFill>
                  <a:srgbClr val="D27500"/>
                </a:solidFill>
                <a:latin typeface="Optimistic SemiBold" panose="020B0503020203020204" pitchFamily="34" charset="0"/>
                <a:cs typeface="Optimistic SemiBold" panose="020B0503020203020204" pitchFamily="34" charset="0"/>
              </a:rPr>
              <a:t> </a:t>
            </a:r>
            <a:r>
              <a:rPr lang="en-US" sz="7700" b="1" dirty="0" err="1">
                <a:solidFill>
                  <a:srgbClr val="D27500"/>
                </a:solidFill>
                <a:latin typeface="Optimistic SemiBold" panose="020B0503020203020204" pitchFamily="34" charset="0"/>
                <a:cs typeface="Optimistic SemiBold" panose="020B0503020203020204" pitchFamily="34" charset="0"/>
              </a:rPr>
              <a:t>İnsanlarla</a:t>
            </a:r>
            <a:r>
              <a:rPr lang="en-US" sz="7700" b="1" dirty="0">
                <a:solidFill>
                  <a:srgbClr val="D27500"/>
                </a:solidFill>
                <a:latin typeface="Optimistic SemiBold" panose="020B0503020203020204" pitchFamily="34" charset="0"/>
                <a:cs typeface="Optimistic SemiBold" panose="020B0503020203020204" pitchFamily="34" charset="0"/>
              </a:rPr>
              <a:t> </a:t>
            </a:r>
            <a:r>
              <a:rPr lang="en-US" sz="7700" b="1" dirty="0" err="1">
                <a:solidFill>
                  <a:srgbClr val="D27500"/>
                </a:solidFill>
                <a:latin typeface="Optimistic SemiBold" panose="020B0503020203020204" pitchFamily="34" charset="0"/>
                <a:cs typeface="Optimistic SemiBold" panose="020B0503020203020204" pitchFamily="34" charset="0"/>
              </a:rPr>
              <a:t>Paylaşıyor</a:t>
            </a:r>
            <a:r>
              <a:rPr lang="en-US" sz="7700" b="1" dirty="0">
                <a:solidFill>
                  <a:srgbClr val="D27500"/>
                </a:solidFill>
                <a:latin typeface="Optimistic SemiBold" panose="020B0503020203020204" pitchFamily="34" charset="0"/>
                <a:cs typeface="Optimistic SemiBold" panose="020B0503020203020204" pitchFamily="34" charset="0"/>
              </a:rPr>
              <a:t> </a:t>
            </a:r>
            <a:r>
              <a:rPr lang="en-US" sz="7700" b="1" dirty="0" err="1">
                <a:solidFill>
                  <a:srgbClr val="D27500"/>
                </a:solidFill>
                <a:latin typeface="Optimistic SemiBold" panose="020B0503020203020204" pitchFamily="34" charset="0"/>
                <a:cs typeface="Optimistic SemiBold" panose="020B0503020203020204" pitchFamily="34" charset="0"/>
              </a:rPr>
              <a:t>musunuz</a:t>
            </a:r>
            <a:r>
              <a:rPr lang="en-US" sz="7700" b="1" dirty="0">
                <a:solidFill>
                  <a:srgbClr val="D27500"/>
                </a:solidFill>
                <a:latin typeface="Optimistic SemiBold" panose="020B0503020203020204" pitchFamily="34" charset="0"/>
                <a:cs typeface="Optimistic SemiBold" panose="020B0503020203020204" pitchFamily="34" charset="0"/>
              </a:rPr>
              <a:t>?</a:t>
            </a:r>
          </a:p>
        </p:txBody>
      </p:sp>
      <p:grpSp>
        <p:nvGrpSpPr>
          <p:cNvPr id="4" name="Google Shape;3714;p101">
            <a:extLst>
              <a:ext uri="{FF2B5EF4-FFF2-40B4-BE49-F238E27FC236}">
                <a16:creationId xmlns:a16="http://schemas.microsoft.com/office/drawing/2014/main" id="{4A6C53E9-1B48-6BE3-70DA-4C576E702BA6}"/>
              </a:ext>
            </a:extLst>
          </p:cNvPr>
          <p:cNvGrpSpPr/>
          <p:nvPr/>
        </p:nvGrpSpPr>
        <p:grpSpPr>
          <a:xfrm>
            <a:off x="1074368" y="3376998"/>
            <a:ext cx="1591010" cy="1610638"/>
            <a:chOff x="1205837" y="134357"/>
            <a:chExt cx="67845" cy="68682"/>
          </a:xfrm>
          <a:solidFill>
            <a:srgbClr val="D27500"/>
          </a:solidFill>
        </p:grpSpPr>
        <p:sp>
          <p:nvSpPr>
            <p:cNvPr id="5" name="Google Shape;3715;p101">
              <a:extLst>
                <a:ext uri="{FF2B5EF4-FFF2-40B4-BE49-F238E27FC236}">
                  <a16:creationId xmlns:a16="http://schemas.microsoft.com/office/drawing/2014/main" id="{499F0E67-F82F-C1AB-3981-16B555BFDC95}"/>
                </a:ext>
              </a:extLst>
            </p:cNvPr>
            <p:cNvSpPr/>
            <p:nvPr/>
          </p:nvSpPr>
          <p:spPr>
            <a:xfrm>
              <a:off x="1259395" y="134357"/>
              <a:ext cx="14274" cy="27432"/>
            </a:xfrm>
            <a:custGeom>
              <a:avLst/>
              <a:gdLst/>
              <a:ahLst/>
              <a:cxnLst/>
              <a:rect l="l" t="t" r="r" b="b"/>
              <a:pathLst>
                <a:path w="14274" h="27432" extrusionOk="0">
                  <a:moveTo>
                    <a:pt x="1625" y="27266"/>
                  </a:moveTo>
                  <a:lnTo>
                    <a:pt x="228" y="26073"/>
                  </a:lnTo>
                  <a:cubicBezTo>
                    <a:pt x="38" y="25908"/>
                    <a:pt x="12" y="25615"/>
                    <a:pt x="177" y="25412"/>
                  </a:cubicBezTo>
                  <a:cubicBezTo>
                    <a:pt x="3873" y="21120"/>
                    <a:pt x="7531" y="17399"/>
                    <a:pt x="11366" y="14046"/>
                  </a:cubicBezTo>
                  <a:cubicBezTo>
                    <a:pt x="11506" y="13919"/>
                    <a:pt x="11531" y="13766"/>
                    <a:pt x="11531" y="13690"/>
                  </a:cubicBezTo>
                  <a:cubicBezTo>
                    <a:pt x="11531" y="13589"/>
                    <a:pt x="11506" y="13462"/>
                    <a:pt x="11391" y="13360"/>
                  </a:cubicBezTo>
                  <a:cubicBezTo>
                    <a:pt x="7162" y="9639"/>
                    <a:pt x="3479" y="5905"/>
                    <a:pt x="165" y="1981"/>
                  </a:cubicBezTo>
                  <a:cubicBezTo>
                    <a:pt x="0" y="1778"/>
                    <a:pt x="25" y="1485"/>
                    <a:pt x="228" y="1320"/>
                  </a:cubicBezTo>
                  <a:lnTo>
                    <a:pt x="1625" y="152"/>
                  </a:lnTo>
                  <a:cubicBezTo>
                    <a:pt x="1828" y="0"/>
                    <a:pt x="2108" y="12"/>
                    <a:pt x="2273" y="203"/>
                  </a:cubicBezTo>
                  <a:cubicBezTo>
                    <a:pt x="5499" y="4038"/>
                    <a:pt x="9080" y="7670"/>
                    <a:pt x="13195" y="11290"/>
                  </a:cubicBezTo>
                  <a:cubicBezTo>
                    <a:pt x="13893" y="11899"/>
                    <a:pt x="14274" y="12763"/>
                    <a:pt x="14274" y="13690"/>
                  </a:cubicBezTo>
                  <a:cubicBezTo>
                    <a:pt x="14274" y="14617"/>
                    <a:pt x="13868" y="15506"/>
                    <a:pt x="13169" y="16116"/>
                  </a:cubicBezTo>
                  <a:cubicBezTo>
                    <a:pt x="9436" y="19380"/>
                    <a:pt x="5867" y="22999"/>
                    <a:pt x="2273" y="27203"/>
                  </a:cubicBezTo>
                  <a:cubicBezTo>
                    <a:pt x="2108" y="27406"/>
                    <a:pt x="1816" y="27432"/>
                    <a:pt x="1625" y="2726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3716;p101">
              <a:extLst>
                <a:ext uri="{FF2B5EF4-FFF2-40B4-BE49-F238E27FC236}">
                  <a16:creationId xmlns:a16="http://schemas.microsoft.com/office/drawing/2014/main" id="{D24D88F5-3BFB-D16B-7DA1-4A78AF43917D}"/>
                </a:ext>
              </a:extLst>
            </p:cNvPr>
            <p:cNvSpPr/>
            <p:nvPr/>
          </p:nvSpPr>
          <p:spPr>
            <a:xfrm>
              <a:off x="1259395" y="175595"/>
              <a:ext cx="14287" cy="27444"/>
            </a:xfrm>
            <a:custGeom>
              <a:avLst/>
              <a:gdLst/>
              <a:ahLst/>
              <a:cxnLst/>
              <a:rect l="l" t="t" r="r" b="b"/>
              <a:pathLst>
                <a:path w="14287" h="27444" extrusionOk="0">
                  <a:moveTo>
                    <a:pt x="1625" y="27266"/>
                  </a:moveTo>
                  <a:lnTo>
                    <a:pt x="228" y="26085"/>
                  </a:lnTo>
                  <a:cubicBezTo>
                    <a:pt x="38" y="25920"/>
                    <a:pt x="12" y="25628"/>
                    <a:pt x="177" y="25425"/>
                  </a:cubicBezTo>
                  <a:cubicBezTo>
                    <a:pt x="3873" y="21132"/>
                    <a:pt x="7531" y="17411"/>
                    <a:pt x="11366" y="14058"/>
                  </a:cubicBezTo>
                  <a:cubicBezTo>
                    <a:pt x="11506" y="13931"/>
                    <a:pt x="11531" y="13779"/>
                    <a:pt x="11531" y="13703"/>
                  </a:cubicBezTo>
                  <a:cubicBezTo>
                    <a:pt x="11531" y="13601"/>
                    <a:pt x="11506" y="13474"/>
                    <a:pt x="11391" y="13360"/>
                  </a:cubicBezTo>
                  <a:cubicBezTo>
                    <a:pt x="7162" y="9639"/>
                    <a:pt x="3479" y="5918"/>
                    <a:pt x="165" y="1993"/>
                  </a:cubicBezTo>
                  <a:cubicBezTo>
                    <a:pt x="0" y="1790"/>
                    <a:pt x="25" y="1498"/>
                    <a:pt x="228" y="1333"/>
                  </a:cubicBezTo>
                  <a:lnTo>
                    <a:pt x="1625" y="152"/>
                  </a:lnTo>
                  <a:cubicBezTo>
                    <a:pt x="1828" y="0"/>
                    <a:pt x="2108" y="12"/>
                    <a:pt x="2273" y="215"/>
                  </a:cubicBezTo>
                  <a:cubicBezTo>
                    <a:pt x="5499" y="4051"/>
                    <a:pt x="9080" y="7670"/>
                    <a:pt x="13195" y="11303"/>
                  </a:cubicBezTo>
                  <a:cubicBezTo>
                    <a:pt x="13893" y="11912"/>
                    <a:pt x="14287" y="12776"/>
                    <a:pt x="14274" y="13703"/>
                  </a:cubicBezTo>
                  <a:cubicBezTo>
                    <a:pt x="14274" y="14630"/>
                    <a:pt x="13868" y="15519"/>
                    <a:pt x="13169" y="16129"/>
                  </a:cubicBezTo>
                  <a:cubicBezTo>
                    <a:pt x="9436" y="19392"/>
                    <a:pt x="5867" y="23012"/>
                    <a:pt x="2273" y="27216"/>
                  </a:cubicBezTo>
                  <a:cubicBezTo>
                    <a:pt x="2108" y="27419"/>
                    <a:pt x="1816" y="27444"/>
                    <a:pt x="1625" y="2726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3717;p101">
              <a:extLst>
                <a:ext uri="{FF2B5EF4-FFF2-40B4-BE49-F238E27FC236}">
                  <a16:creationId xmlns:a16="http://schemas.microsoft.com/office/drawing/2014/main" id="{D331AB17-615D-E550-5E69-DB1AA218A4F9}"/>
                </a:ext>
              </a:extLst>
            </p:cNvPr>
            <p:cNvSpPr/>
            <p:nvPr/>
          </p:nvSpPr>
          <p:spPr>
            <a:xfrm>
              <a:off x="1205843" y="146677"/>
              <a:ext cx="66903" cy="44005"/>
            </a:xfrm>
            <a:custGeom>
              <a:avLst/>
              <a:gdLst/>
              <a:ahLst/>
              <a:cxnLst/>
              <a:rect l="l" t="t" r="r" b="b"/>
              <a:pathLst>
                <a:path w="66903" h="44005" extrusionOk="0">
                  <a:moveTo>
                    <a:pt x="3124" y="44005"/>
                  </a:moveTo>
                  <a:lnTo>
                    <a:pt x="457" y="44005"/>
                  </a:lnTo>
                  <a:cubicBezTo>
                    <a:pt x="215" y="44005"/>
                    <a:pt x="0" y="43789"/>
                    <a:pt x="0" y="43548"/>
                  </a:cubicBezTo>
                  <a:lnTo>
                    <a:pt x="0" y="41706"/>
                  </a:lnTo>
                  <a:cubicBezTo>
                    <a:pt x="0" y="41465"/>
                    <a:pt x="215" y="41249"/>
                    <a:pt x="457" y="41249"/>
                  </a:cubicBezTo>
                  <a:lnTo>
                    <a:pt x="3124" y="41249"/>
                  </a:lnTo>
                  <a:cubicBezTo>
                    <a:pt x="12700" y="41249"/>
                    <a:pt x="27165" y="41249"/>
                    <a:pt x="32588" y="21640"/>
                  </a:cubicBezTo>
                  <a:cubicBezTo>
                    <a:pt x="38582" y="0"/>
                    <a:pt x="54825" y="0"/>
                    <a:pt x="64541" y="0"/>
                  </a:cubicBezTo>
                  <a:lnTo>
                    <a:pt x="66903" y="0"/>
                  </a:lnTo>
                  <a:lnTo>
                    <a:pt x="66903" y="2755"/>
                  </a:lnTo>
                  <a:lnTo>
                    <a:pt x="64541" y="2755"/>
                  </a:lnTo>
                  <a:cubicBezTo>
                    <a:pt x="55041" y="2755"/>
                    <a:pt x="40665" y="2755"/>
                    <a:pt x="35242" y="22377"/>
                  </a:cubicBezTo>
                  <a:cubicBezTo>
                    <a:pt x="29260" y="44005"/>
                    <a:pt x="12903" y="44005"/>
                    <a:pt x="3124" y="4400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3718;p101">
              <a:extLst>
                <a:ext uri="{FF2B5EF4-FFF2-40B4-BE49-F238E27FC236}">
                  <a16:creationId xmlns:a16="http://schemas.microsoft.com/office/drawing/2014/main" id="{DE2F9B52-28EC-70C4-3CD9-7ECEFCECAD0B}"/>
                </a:ext>
              </a:extLst>
            </p:cNvPr>
            <p:cNvSpPr/>
            <p:nvPr/>
          </p:nvSpPr>
          <p:spPr>
            <a:xfrm>
              <a:off x="1205837" y="146677"/>
              <a:ext cx="66916" cy="44005"/>
            </a:xfrm>
            <a:custGeom>
              <a:avLst/>
              <a:gdLst/>
              <a:ahLst/>
              <a:cxnLst/>
              <a:rect l="l" t="t" r="r" b="b"/>
              <a:pathLst>
                <a:path w="66916" h="44005" extrusionOk="0">
                  <a:moveTo>
                    <a:pt x="66916" y="44005"/>
                  </a:moveTo>
                  <a:lnTo>
                    <a:pt x="64541" y="44005"/>
                  </a:lnTo>
                  <a:cubicBezTo>
                    <a:pt x="54838" y="44005"/>
                    <a:pt x="38582" y="44005"/>
                    <a:pt x="32600" y="22377"/>
                  </a:cubicBezTo>
                  <a:cubicBezTo>
                    <a:pt x="27178" y="2755"/>
                    <a:pt x="12700" y="2755"/>
                    <a:pt x="3136" y="2755"/>
                  </a:cubicBezTo>
                  <a:lnTo>
                    <a:pt x="469" y="2755"/>
                  </a:lnTo>
                  <a:cubicBezTo>
                    <a:pt x="215" y="2755"/>
                    <a:pt x="0" y="2552"/>
                    <a:pt x="0" y="2298"/>
                  </a:cubicBezTo>
                  <a:lnTo>
                    <a:pt x="0" y="457"/>
                  </a:lnTo>
                  <a:cubicBezTo>
                    <a:pt x="0" y="215"/>
                    <a:pt x="215" y="0"/>
                    <a:pt x="469" y="0"/>
                  </a:cubicBezTo>
                  <a:lnTo>
                    <a:pt x="3136" y="0"/>
                  </a:lnTo>
                  <a:cubicBezTo>
                    <a:pt x="12903" y="0"/>
                    <a:pt x="29260" y="0"/>
                    <a:pt x="35255" y="21640"/>
                  </a:cubicBezTo>
                  <a:cubicBezTo>
                    <a:pt x="40678" y="41249"/>
                    <a:pt x="55041" y="41249"/>
                    <a:pt x="64541" y="41249"/>
                  </a:cubicBezTo>
                  <a:lnTo>
                    <a:pt x="66916" y="41249"/>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2" name="TextBox 11">
            <a:extLst>
              <a:ext uri="{FF2B5EF4-FFF2-40B4-BE49-F238E27FC236}">
                <a16:creationId xmlns:a16="http://schemas.microsoft.com/office/drawing/2014/main" id="{A95BB95D-3B28-063C-89D3-4E6BBA510271}"/>
              </a:ext>
            </a:extLst>
          </p:cNvPr>
          <p:cNvSpPr txBox="1"/>
          <p:nvPr/>
        </p:nvSpPr>
        <p:spPr>
          <a:xfrm>
            <a:off x="14592077" y="2807611"/>
            <a:ext cx="7372795" cy="1138773"/>
          </a:xfrm>
          <a:prstGeom prst="rect">
            <a:avLst/>
          </a:prstGeom>
          <a:noFill/>
        </p:spPr>
        <p:txBody>
          <a:bodyPr wrap="square" rtlCol="0">
            <a:spAutoFit/>
          </a:bodyPr>
          <a:lstStyle/>
          <a:p>
            <a:pPr algn="ctr">
              <a:buClr>
                <a:srgbClr val="FFECB4"/>
              </a:buClr>
            </a:pPr>
            <a:r>
              <a:rPr lang="en-US" sz="3400" b="1" dirty="0">
                <a:solidFill>
                  <a:srgbClr val="D27500"/>
                </a:solidFill>
                <a:latin typeface="Optimistic SemiBold" panose="020B0503020203020204" pitchFamily="34" charset="0"/>
                <a:cs typeface="Optimistic SemiBold" panose="020B0503020203020204" pitchFamily="34" charset="0"/>
              </a:rPr>
              <a:t>Bir </a:t>
            </a:r>
            <a:r>
              <a:rPr lang="en-US" sz="3400" b="1" dirty="0" err="1">
                <a:solidFill>
                  <a:srgbClr val="D27500"/>
                </a:solidFill>
                <a:latin typeface="Optimistic SemiBold" panose="020B0503020203020204" pitchFamily="34" charset="0"/>
                <a:cs typeface="Optimistic SemiBold" panose="020B0503020203020204" pitchFamily="34" charset="0"/>
              </a:rPr>
              <a:t>şifreyi</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paylaşmanın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uygun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olduğu</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zamanlar</a:t>
            </a:r>
            <a:r>
              <a:rPr lang="en-US" sz="3400" b="1" dirty="0">
                <a:solidFill>
                  <a:srgbClr val="D27500"/>
                </a:solidFill>
                <a:latin typeface="Optimistic SemiBold" panose="020B0503020203020204" pitchFamily="34" charset="0"/>
                <a:cs typeface="Optimistic SemiBold" panose="020B0503020203020204" pitchFamily="34" charset="0"/>
              </a:rPr>
              <a:t> var </a:t>
            </a:r>
            <a:r>
              <a:rPr lang="en-US" sz="3400" b="1" dirty="0" err="1">
                <a:solidFill>
                  <a:srgbClr val="D27500"/>
                </a:solidFill>
                <a:latin typeface="Optimistic SemiBold" panose="020B0503020203020204" pitchFamily="34" charset="0"/>
                <a:cs typeface="Optimistic SemiBold" panose="020B0503020203020204" pitchFamily="34" charset="0"/>
              </a:rPr>
              <a:t>mı</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14" name="TextBox 13">
            <a:extLst>
              <a:ext uri="{FF2B5EF4-FFF2-40B4-BE49-F238E27FC236}">
                <a16:creationId xmlns:a16="http://schemas.microsoft.com/office/drawing/2014/main" id="{6D3AC13A-94AF-8E57-5BBC-DA4AE1717F28}"/>
              </a:ext>
            </a:extLst>
          </p:cNvPr>
          <p:cNvSpPr txBox="1"/>
          <p:nvPr/>
        </p:nvSpPr>
        <p:spPr>
          <a:xfrm>
            <a:off x="14628983" y="5383141"/>
            <a:ext cx="7372795" cy="1138773"/>
          </a:xfrm>
          <a:prstGeom prst="rect">
            <a:avLst/>
          </a:prstGeom>
          <a:noFill/>
        </p:spPr>
        <p:txBody>
          <a:bodyPr wrap="square" rtlCol="0">
            <a:spAutoFit/>
          </a:bodyPr>
          <a:lstStyle/>
          <a:p>
            <a:pPr algn="ctr">
              <a:buClr>
                <a:srgbClr val="FFECB4"/>
              </a:buClr>
            </a:pPr>
            <a:r>
              <a:rPr lang="en-US" sz="3400" b="1" dirty="0" err="1">
                <a:solidFill>
                  <a:srgbClr val="D27500"/>
                </a:solidFill>
                <a:latin typeface="Optimistic SemiBold" panose="020B0503020203020204" pitchFamily="34" charset="0"/>
                <a:cs typeface="Optimistic SemiBold" panose="020B0503020203020204" pitchFamily="34" charset="0"/>
              </a:rPr>
              <a:t>Şifrelerinizi</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kimseyle</a:t>
            </a:r>
            <a:r>
              <a:rPr lang="en-US" sz="3400" b="1" dirty="0">
                <a:solidFill>
                  <a:srgbClr val="D27500"/>
                </a:solidFill>
                <a:latin typeface="Optimistic SemiBold" panose="020B0503020203020204" pitchFamily="34" charset="0"/>
                <a:cs typeface="Optimistic SemiBold" panose="020B0503020203020204" pitchFamily="34" charset="0"/>
              </a:rPr>
              <a:t> </a:t>
            </a:r>
          </a:p>
          <a:p>
            <a:pPr algn="ctr">
              <a:buClr>
                <a:srgbClr val="FFECB4"/>
              </a:buClr>
            </a:pPr>
            <a:r>
              <a:rPr lang="en-US" sz="3400" b="1" dirty="0" err="1">
                <a:solidFill>
                  <a:srgbClr val="D27500"/>
                </a:solidFill>
                <a:latin typeface="Optimistic SemiBold" panose="020B0503020203020204" pitchFamily="34" charset="0"/>
                <a:cs typeface="Optimistic SemiBold" panose="020B0503020203020204" pitchFamily="34" charset="0"/>
              </a:rPr>
              <a:t>paylaşıyor</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musunuz</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15" name="TextBox 14">
            <a:extLst>
              <a:ext uri="{FF2B5EF4-FFF2-40B4-BE49-F238E27FC236}">
                <a16:creationId xmlns:a16="http://schemas.microsoft.com/office/drawing/2014/main" id="{581F24F2-2F0C-9B8F-AD2C-C40E7D77584C}"/>
              </a:ext>
            </a:extLst>
          </p:cNvPr>
          <p:cNvSpPr txBox="1"/>
          <p:nvPr/>
        </p:nvSpPr>
        <p:spPr>
          <a:xfrm>
            <a:off x="14618934" y="8451151"/>
            <a:ext cx="7372795" cy="2185214"/>
          </a:xfrm>
          <a:prstGeom prst="rect">
            <a:avLst/>
          </a:prstGeom>
          <a:noFill/>
        </p:spPr>
        <p:txBody>
          <a:bodyPr wrap="square" rtlCol="0">
            <a:spAutoFit/>
          </a:bodyPr>
          <a:lstStyle/>
          <a:p>
            <a:pPr algn="ctr">
              <a:buClr>
                <a:srgbClr val="FFECB4"/>
              </a:buClr>
            </a:pPr>
            <a:r>
              <a:rPr lang="en-US" sz="3400" b="1" dirty="0">
                <a:solidFill>
                  <a:srgbClr val="D27500"/>
                </a:solidFill>
                <a:latin typeface="Optimistic SemiBold" panose="020B0503020203020204" pitchFamily="34" charset="0"/>
                <a:cs typeface="Optimistic SemiBold" panose="020B0503020203020204" pitchFamily="34" charset="0"/>
              </a:rPr>
              <a:t>Biriyle </a:t>
            </a:r>
            <a:r>
              <a:rPr lang="en-US" sz="3400" b="1" dirty="0" err="1">
                <a:solidFill>
                  <a:srgbClr val="D27500"/>
                </a:solidFill>
                <a:latin typeface="Optimistic SemiBold" panose="020B0503020203020204" pitchFamily="34" charset="0"/>
                <a:cs typeface="Optimistic SemiBold" panose="020B0503020203020204" pitchFamily="34" charset="0"/>
              </a:rPr>
              <a:t>yakın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arkadaşsanız</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onun</a:t>
            </a:r>
            <a:r>
              <a:rPr lang="en-US" sz="3400" b="1" dirty="0">
                <a:solidFill>
                  <a:srgbClr val="D27500"/>
                </a:solidFill>
                <a:latin typeface="Optimistic SemiBold" panose="020B0503020203020204" pitchFamily="34" charset="0"/>
                <a:cs typeface="Optimistic SemiBold" panose="020B0503020203020204" pitchFamily="34" charset="0"/>
              </a:rPr>
              <a:t> "Beni </a:t>
            </a:r>
            <a:r>
              <a:rPr lang="en-US" sz="3400" b="1" dirty="0" err="1">
                <a:solidFill>
                  <a:srgbClr val="D27500"/>
                </a:solidFill>
                <a:latin typeface="Optimistic SemiBold" panose="020B0503020203020204" pitchFamily="34" charset="0"/>
                <a:cs typeface="Optimistic SemiBold" panose="020B0503020203020204" pitchFamily="34" charset="0"/>
              </a:rPr>
              <a:t>önemsiyorsan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demesi</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şifrenizi</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onunla</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paylaşmanız</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için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bir</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motivasyon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olur</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muydu</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18" name="Google Shape;90;p10">
            <a:extLst>
              <a:ext uri="{FF2B5EF4-FFF2-40B4-BE49-F238E27FC236}">
                <a16:creationId xmlns:a16="http://schemas.microsoft.com/office/drawing/2014/main" id="{3F9AB5C8-DA60-9DE3-8D8A-014365A908CA}"/>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b="1" dirty="0">
              <a:latin typeface="Montserrat SemiBold"/>
              <a:ea typeface="Montserrat SemiBold"/>
              <a:cs typeface="Montserrat SemiBold"/>
              <a:sym typeface="Montserrat SemiBold"/>
            </a:endParaRPr>
          </a:p>
        </p:txBody>
      </p:sp>
      <p:grpSp>
        <p:nvGrpSpPr>
          <p:cNvPr id="19" name="Google Shape;91;p10">
            <a:extLst>
              <a:ext uri="{FF2B5EF4-FFF2-40B4-BE49-F238E27FC236}">
                <a16:creationId xmlns:a16="http://schemas.microsoft.com/office/drawing/2014/main" id="{13CE09B0-1056-66A5-2716-72A0D0391873}"/>
              </a:ext>
            </a:extLst>
          </p:cNvPr>
          <p:cNvGrpSpPr/>
          <p:nvPr/>
        </p:nvGrpSpPr>
        <p:grpSpPr>
          <a:xfrm>
            <a:off x="992155" y="12714888"/>
            <a:ext cx="1008783" cy="202242"/>
            <a:chOff x="3610015" y="6016276"/>
            <a:chExt cx="1701900" cy="341200"/>
          </a:xfrm>
        </p:grpSpPr>
        <p:grpSp>
          <p:nvGrpSpPr>
            <p:cNvPr id="20" name="Google Shape;92;p10">
              <a:extLst>
                <a:ext uri="{FF2B5EF4-FFF2-40B4-BE49-F238E27FC236}">
                  <a16:creationId xmlns:a16="http://schemas.microsoft.com/office/drawing/2014/main" id="{E5CBF708-C8AD-7342-6514-15719AD38411}"/>
                </a:ext>
              </a:extLst>
            </p:cNvPr>
            <p:cNvGrpSpPr/>
            <p:nvPr/>
          </p:nvGrpSpPr>
          <p:grpSpPr>
            <a:xfrm>
              <a:off x="4234632" y="6027258"/>
              <a:ext cx="1077283" cy="330123"/>
              <a:chOff x="4234632" y="6027258"/>
              <a:chExt cx="1077283" cy="330123"/>
            </a:xfrm>
          </p:grpSpPr>
          <p:sp>
            <p:nvSpPr>
              <p:cNvPr id="22" name="Google Shape;93;p10">
                <a:extLst>
                  <a:ext uri="{FF2B5EF4-FFF2-40B4-BE49-F238E27FC236}">
                    <a16:creationId xmlns:a16="http://schemas.microsoft.com/office/drawing/2014/main" id="{C1C73FE3-B43C-8211-8F08-8275261FBB80}"/>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3" name="Google Shape;94;p10">
                <a:extLst>
                  <a:ext uri="{FF2B5EF4-FFF2-40B4-BE49-F238E27FC236}">
                    <a16:creationId xmlns:a16="http://schemas.microsoft.com/office/drawing/2014/main" id="{9027E7A8-BBCC-26D8-EC04-8FE224D3784B}"/>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4" name="Google Shape;95;p10">
                <a:extLst>
                  <a:ext uri="{FF2B5EF4-FFF2-40B4-BE49-F238E27FC236}">
                    <a16:creationId xmlns:a16="http://schemas.microsoft.com/office/drawing/2014/main" id="{699CDEB7-E83E-697A-C271-5B024360462F}"/>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5" name="Google Shape;96;p10">
                <a:extLst>
                  <a:ext uri="{FF2B5EF4-FFF2-40B4-BE49-F238E27FC236}">
                    <a16:creationId xmlns:a16="http://schemas.microsoft.com/office/drawing/2014/main" id="{EABFD867-71CE-1BB0-C3B4-A27A6DABD333}"/>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21" name="Google Shape;97;p10">
              <a:extLst>
                <a:ext uri="{FF2B5EF4-FFF2-40B4-BE49-F238E27FC236}">
                  <a16:creationId xmlns:a16="http://schemas.microsoft.com/office/drawing/2014/main" id="{648DE1F8-B9A2-118B-4DE7-3A818BA522A2}"/>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57" name="TextBox 56">
            <a:extLst>
              <a:ext uri="{FF2B5EF4-FFF2-40B4-BE49-F238E27FC236}">
                <a16:creationId xmlns:a16="http://schemas.microsoft.com/office/drawing/2014/main" id="{7BAF6F9B-EED7-EF40-9A29-9C3395DF4900}"/>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3</a:t>
            </a:r>
          </a:p>
        </p:txBody>
      </p:sp>
      <p:sp>
        <p:nvSpPr>
          <p:cNvPr id="58" name="TextBox 57">
            <a:extLst>
              <a:ext uri="{FF2B5EF4-FFF2-40B4-BE49-F238E27FC236}">
                <a16:creationId xmlns:a16="http://schemas.microsoft.com/office/drawing/2014/main" id="{15A99AE2-A073-D361-B3B2-8C697E7B8585}"/>
              </a:ext>
            </a:extLst>
          </p:cNvPr>
          <p:cNvSpPr txBox="1"/>
          <p:nvPr/>
        </p:nvSpPr>
        <p:spPr>
          <a:xfrm>
            <a:off x="2719458" y="705723"/>
            <a:ext cx="963725"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ŞİFRELER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pSp>
        <p:nvGrpSpPr>
          <p:cNvPr id="11" name="Group 10">
            <a:extLst>
              <a:ext uri="{FF2B5EF4-FFF2-40B4-BE49-F238E27FC236}">
                <a16:creationId xmlns:a16="http://schemas.microsoft.com/office/drawing/2014/main" id="{993DCCD4-D305-DBEC-FAB7-970A399423BC}"/>
              </a:ext>
            </a:extLst>
          </p:cNvPr>
          <p:cNvGrpSpPr/>
          <p:nvPr/>
        </p:nvGrpSpPr>
        <p:grpSpPr>
          <a:xfrm>
            <a:off x="0" y="0"/>
            <a:ext cx="24371301" cy="13716000"/>
            <a:chOff x="0" y="0"/>
            <a:chExt cx="24371301" cy="13716000"/>
          </a:xfrm>
        </p:grpSpPr>
        <p:pic>
          <p:nvPicPr>
            <p:cNvPr id="12" name="Picture 11">
              <a:extLst>
                <a:ext uri="{FF2B5EF4-FFF2-40B4-BE49-F238E27FC236}">
                  <a16:creationId xmlns:a16="http://schemas.microsoft.com/office/drawing/2014/main" id="{8A1F46E3-247E-AD11-25F0-BFD65A8ACB5B}"/>
                </a:ext>
              </a:extLst>
            </p:cNvPr>
            <p:cNvPicPr>
              <a:picLocks noChangeAspect="1"/>
            </p:cNvPicPr>
            <p:nvPr/>
          </p:nvPicPr>
          <p:blipFill>
            <a:blip r:embed="rId3"/>
            <a:srcRect t="15304"/>
            <a:stretch>
              <a:fillRect/>
            </a:stretch>
          </p:blipFill>
          <p:spPr>
            <a:xfrm>
              <a:off x="1" y="0"/>
              <a:ext cx="24371300" cy="13716000"/>
            </a:xfrm>
            <a:prstGeom prst="rect">
              <a:avLst/>
            </a:prstGeom>
          </p:spPr>
        </p:pic>
        <p:sp>
          <p:nvSpPr>
            <p:cNvPr id="13" name="Rectangle 12">
              <a:extLst>
                <a:ext uri="{FF2B5EF4-FFF2-40B4-BE49-F238E27FC236}">
                  <a16:creationId xmlns:a16="http://schemas.microsoft.com/office/drawing/2014/main" id="{F4E25300-8BA7-8905-49D8-97601F706B76}"/>
                </a:ext>
              </a:extLst>
            </p:cNvPr>
            <p:cNvSpPr/>
            <p:nvPr/>
          </p:nvSpPr>
          <p:spPr>
            <a:xfrm>
              <a:off x="0" y="0"/>
              <a:ext cx="24371299" cy="13716000"/>
            </a:xfrm>
            <a:prstGeom prst="rect">
              <a:avLst/>
            </a:prstGeom>
            <a:solidFill>
              <a:schemeClr val="bg2">
                <a:alpha val="428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74CAD3CB-2866-C281-F1B9-184A0896D40D}"/>
              </a:ext>
            </a:extLst>
          </p:cNvPr>
          <p:cNvSpPr/>
          <p:nvPr/>
        </p:nvSpPr>
        <p:spPr>
          <a:xfrm>
            <a:off x="250723" y="3979036"/>
            <a:ext cx="11844936" cy="6154315"/>
          </a:xfrm>
          <a:prstGeom prst="rect">
            <a:avLst/>
          </a:prstGeom>
          <a:solidFill>
            <a:srgbClr val="F5B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7" name="Rectangle 6">
            <a:extLst>
              <a:ext uri="{FF2B5EF4-FFF2-40B4-BE49-F238E27FC236}">
                <a16:creationId xmlns:a16="http://schemas.microsoft.com/office/drawing/2014/main" id="{946D6A11-D092-92B5-5AAD-AB08B2A8CCF8}"/>
              </a:ext>
            </a:extLst>
          </p:cNvPr>
          <p:cNvSpPr/>
          <p:nvPr/>
        </p:nvSpPr>
        <p:spPr>
          <a:xfrm>
            <a:off x="0" y="3672799"/>
            <a:ext cx="11792101" cy="6154315"/>
          </a:xfrm>
          <a:prstGeom prst="rect">
            <a:avLst/>
          </a:prstGeom>
          <a:solidFill>
            <a:srgbClr val="FFF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7500"/>
              </a:solidFill>
            </a:endParaRPr>
          </a:p>
        </p:txBody>
      </p:sp>
      <p:sp>
        <p:nvSpPr>
          <p:cNvPr id="4" name="TextBox 3">
            <a:extLst>
              <a:ext uri="{FF2B5EF4-FFF2-40B4-BE49-F238E27FC236}">
                <a16:creationId xmlns:a16="http://schemas.microsoft.com/office/drawing/2014/main" id="{9A996194-0886-02C1-C8BA-1075DD3497E6}"/>
              </a:ext>
            </a:extLst>
          </p:cNvPr>
          <p:cNvSpPr txBox="1"/>
          <p:nvPr/>
        </p:nvSpPr>
        <p:spPr>
          <a:xfrm>
            <a:off x="900629" y="4635402"/>
            <a:ext cx="9390432" cy="2025555"/>
          </a:xfrm>
          <a:prstGeom prst="rect">
            <a:avLst/>
          </a:prstGeom>
          <a:noFill/>
        </p:spPr>
        <p:txBody>
          <a:bodyPr wrap="square" rtlCol="0">
            <a:spAutoFit/>
          </a:bodyPr>
          <a:lstStyle/>
          <a:p>
            <a:pPr>
              <a:lnSpc>
                <a:spcPts val="7300"/>
              </a:lnSpc>
            </a:pPr>
            <a:r>
              <a:rPr lang="en-US" sz="6500" b="1" dirty="0" err="1">
                <a:solidFill>
                  <a:srgbClr val="D27500"/>
                </a:solidFill>
                <a:latin typeface="Optimistic SemiBold" panose="020B0503020203020204" pitchFamily="34" charset="0"/>
                <a:cs typeface="Optimistic SemiBold" panose="020B0503020203020204" pitchFamily="34" charset="0"/>
              </a:rPr>
              <a:t>Sosyal</a:t>
            </a:r>
            <a:r>
              <a:rPr lang="en-US" sz="6500" b="1" dirty="0">
                <a:solidFill>
                  <a:srgbClr val="D27500"/>
                </a:solidFill>
                <a:latin typeface="Optimistic SemiBold" panose="020B0503020203020204" pitchFamily="34" charset="0"/>
                <a:cs typeface="Optimistic SemiBold" panose="020B0503020203020204" pitchFamily="34" charset="0"/>
              </a:rPr>
              <a:t> </a:t>
            </a:r>
            <a:r>
              <a:rPr lang="en-US" sz="6500" b="1" dirty="0" err="1">
                <a:solidFill>
                  <a:srgbClr val="D27500"/>
                </a:solidFill>
                <a:latin typeface="Optimistic SemiBold" panose="020B0503020203020204" pitchFamily="34" charset="0"/>
                <a:cs typeface="Optimistic SemiBold" panose="020B0503020203020204" pitchFamily="34" charset="0"/>
              </a:rPr>
              <a:t>Korsanlık</a:t>
            </a:r>
            <a:r>
              <a:rPr lang="en-US" sz="6500" b="1" dirty="0">
                <a:solidFill>
                  <a:srgbClr val="D27500"/>
                </a:solidFill>
                <a:latin typeface="Optimistic SemiBold" panose="020B0503020203020204" pitchFamily="34" charset="0"/>
                <a:cs typeface="Optimistic SemiBold" panose="020B0503020203020204" pitchFamily="34" charset="0"/>
              </a:rPr>
              <a:t> / </a:t>
            </a:r>
            <a:r>
              <a:rPr lang="en-US" sz="6500" b="1" dirty="0" err="1">
                <a:solidFill>
                  <a:srgbClr val="D27500"/>
                </a:solidFill>
                <a:latin typeface="Optimistic SemiBold" panose="020B0503020203020204" pitchFamily="34" charset="0"/>
                <a:cs typeface="Optimistic SemiBold" panose="020B0503020203020204" pitchFamily="34" charset="0"/>
              </a:rPr>
              <a:t>Sosyal</a:t>
            </a:r>
            <a:r>
              <a:rPr lang="en-US" sz="6500" b="1" dirty="0">
                <a:solidFill>
                  <a:srgbClr val="D27500"/>
                </a:solidFill>
                <a:latin typeface="Optimistic SemiBold" panose="020B0503020203020204" pitchFamily="34" charset="0"/>
                <a:cs typeface="Optimistic SemiBold" panose="020B0503020203020204" pitchFamily="34" charset="0"/>
              </a:rPr>
              <a:t> </a:t>
            </a:r>
            <a:r>
              <a:rPr lang="en-US" sz="6500" b="1" dirty="0" err="1">
                <a:solidFill>
                  <a:srgbClr val="D27500"/>
                </a:solidFill>
                <a:latin typeface="Optimistic SemiBold" panose="020B0503020203020204" pitchFamily="34" charset="0"/>
                <a:cs typeface="Optimistic SemiBold" panose="020B0503020203020204" pitchFamily="34" charset="0"/>
              </a:rPr>
              <a:t>Mühendislik</a:t>
            </a:r>
            <a:endParaRPr lang="en-US" sz="6500" b="1" dirty="0">
              <a:solidFill>
                <a:srgbClr val="D27500"/>
              </a:solidFill>
              <a:latin typeface="Optimistic SemiBold" panose="020B0503020203020204" pitchFamily="34" charset="0"/>
              <a:cs typeface="Optimistic SemiBold" panose="020B0503020203020204" pitchFamily="34" charset="0"/>
            </a:endParaRPr>
          </a:p>
        </p:txBody>
      </p:sp>
      <p:sp>
        <p:nvSpPr>
          <p:cNvPr id="5" name="TextBox 4">
            <a:extLst>
              <a:ext uri="{FF2B5EF4-FFF2-40B4-BE49-F238E27FC236}">
                <a16:creationId xmlns:a16="http://schemas.microsoft.com/office/drawing/2014/main" id="{AB783411-39E4-B996-CCAF-43EEF435DCC5}"/>
              </a:ext>
            </a:extLst>
          </p:cNvPr>
          <p:cNvSpPr txBox="1"/>
          <p:nvPr/>
        </p:nvSpPr>
        <p:spPr>
          <a:xfrm>
            <a:off x="919879" y="6754176"/>
            <a:ext cx="10033670" cy="2169825"/>
          </a:xfrm>
          <a:prstGeom prst="rect">
            <a:avLst/>
          </a:prstGeom>
          <a:noFill/>
        </p:spPr>
        <p:txBody>
          <a:bodyPr wrap="square" rtlCol="0">
            <a:spAutoFit/>
          </a:bodyPr>
          <a:lstStyle/>
          <a:p>
            <a:pPr>
              <a:lnSpc>
                <a:spcPts val="5200"/>
              </a:lnSpc>
              <a:buClr>
                <a:srgbClr val="FFECB4"/>
              </a:buClr>
            </a:pPr>
            <a:r>
              <a:rPr lang="en-US" sz="4500" dirty="0" err="1">
                <a:solidFill>
                  <a:srgbClr val="D27500"/>
                </a:solidFill>
                <a:latin typeface="Optimistic" panose="020B0503020203020204" pitchFamily="34" charset="0"/>
                <a:cs typeface="Optimistic" panose="020B0503020203020204" pitchFamily="34" charset="0"/>
              </a:rPr>
              <a:t>Birisi</a:t>
            </a:r>
            <a:r>
              <a:rPr lang="en-US" sz="4500" dirty="0">
                <a:solidFill>
                  <a:srgbClr val="D27500"/>
                </a:solidFill>
                <a:latin typeface="Optimistic" panose="020B0503020203020204" pitchFamily="34" charset="0"/>
                <a:cs typeface="Optimistic" panose="020B0503020203020204" pitchFamily="34" charset="0"/>
              </a:rPr>
              <a:t> </a:t>
            </a:r>
            <a:r>
              <a:rPr lang="en-US" sz="4500" dirty="0" err="1">
                <a:solidFill>
                  <a:srgbClr val="D27500"/>
                </a:solidFill>
                <a:latin typeface="Optimistic" panose="020B0503020203020204" pitchFamily="34" charset="0"/>
                <a:cs typeface="Optimistic" panose="020B0503020203020204" pitchFamily="34" charset="0"/>
              </a:rPr>
              <a:t>hakkınızda</a:t>
            </a:r>
            <a:r>
              <a:rPr lang="en-US" sz="4500" dirty="0">
                <a:solidFill>
                  <a:srgbClr val="D27500"/>
                </a:solidFill>
                <a:latin typeface="Optimistic" panose="020B0503020203020204" pitchFamily="34" charset="0"/>
                <a:cs typeface="Optimistic" panose="020B0503020203020204" pitchFamily="34" charset="0"/>
              </a:rPr>
              <a:t> </a:t>
            </a:r>
            <a:r>
              <a:rPr lang="en-US" sz="4500" dirty="0" err="1">
                <a:solidFill>
                  <a:srgbClr val="D27500"/>
                </a:solidFill>
                <a:latin typeface="Optimistic" panose="020B0503020203020204" pitchFamily="34" charset="0"/>
                <a:cs typeface="Optimistic" panose="020B0503020203020204" pitchFamily="34" charset="0"/>
              </a:rPr>
              <a:t>yeterince</a:t>
            </a:r>
            <a:r>
              <a:rPr lang="en-US" sz="4500" dirty="0">
                <a:solidFill>
                  <a:srgbClr val="D27500"/>
                </a:solidFill>
                <a:latin typeface="Optimistic" panose="020B0503020203020204" pitchFamily="34" charset="0"/>
                <a:cs typeface="Optimistic" panose="020B0503020203020204" pitchFamily="34" charset="0"/>
              </a:rPr>
              <a:t> </a:t>
            </a:r>
          </a:p>
          <a:p>
            <a:pPr>
              <a:lnSpc>
                <a:spcPts val="5200"/>
              </a:lnSpc>
              <a:buClr>
                <a:srgbClr val="FFECB4"/>
              </a:buClr>
            </a:pPr>
            <a:r>
              <a:rPr lang="en-US" sz="4500" dirty="0" err="1">
                <a:solidFill>
                  <a:srgbClr val="D27500"/>
                </a:solidFill>
                <a:latin typeface="Optimistic" panose="020B0503020203020204" pitchFamily="34" charset="0"/>
                <a:cs typeface="Optimistic" panose="020B0503020203020204" pitchFamily="34" charset="0"/>
              </a:rPr>
              <a:t>kişisel</a:t>
            </a:r>
            <a:r>
              <a:rPr lang="en-US" sz="4500" dirty="0">
                <a:solidFill>
                  <a:srgbClr val="D27500"/>
                </a:solidFill>
                <a:latin typeface="Optimistic" panose="020B0503020203020204" pitchFamily="34" charset="0"/>
                <a:cs typeface="Optimistic" panose="020B0503020203020204" pitchFamily="34" charset="0"/>
              </a:rPr>
              <a:t> </a:t>
            </a:r>
            <a:r>
              <a:rPr lang="en-US" sz="4500" dirty="0" err="1">
                <a:solidFill>
                  <a:srgbClr val="D27500"/>
                </a:solidFill>
                <a:latin typeface="Optimistic" panose="020B0503020203020204" pitchFamily="34" charset="0"/>
                <a:cs typeface="Optimistic" panose="020B0503020203020204" pitchFamily="34" charset="0"/>
              </a:rPr>
              <a:t>bilgiye</a:t>
            </a:r>
            <a:r>
              <a:rPr lang="en-US" sz="4500" dirty="0">
                <a:solidFill>
                  <a:srgbClr val="D27500"/>
                </a:solidFill>
                <a:latin typeface="Optimistic" panose="020B0503020203020204" pitchFamily="34" charset="0"/>
                <a:cs typeface="Optimistic" panose="020B0503020203020204" pitchFamily="34" charset="0"/>
              </a:rPr>
              <a:t> </a:t>
            </a:r>
            <a:r>
              <a:rPr lang="en-US" sz="4500" dirty="0" err="1">
                <a:solidFill>
                  <a:srgbClr val="D27500"/>
                </a:solidFill>
                <a:latin typeface="Optimistic" panose="020B0503020203020204" pitchFamily="34" charset="0"/>
                <a:cs typeface="Optimistic" panose="020B0503020203020204" pitchFamily="34" charset="0"/>
              </a:rPr>
              <a:t>sahipse</a:t>
            </a:r>
            <a:r>
              <a:rPr lang="en-US" sz="4500" dirty="0">
                <a:solidFill>
                  <a:srgbClr val="D27500"/>
                </a:solidFill>
                <a:latin typeface="Optimistic" panose="020B0503020203020204" pitchFamily="34" charset="0"/>
                <a:cs typeface="Optimistic" panose="020B0503020203020204" pitchFamily="34" charset="0"/>
              </a:rPr>
              <a:t>, </a:t>
            </a:r>
            <a:r>
              <a:rPr lang="en-US" sz="4500" dirty="0" err="1">
                <a:solidFill>
                  <a:srgbClr val="D27500"/>
                </a:solidFill>
                <a:latin typeface="Optimistic" panose="020B0503020203020204" pitchFamily="34" charset="0"/>
                <a:cs typeface="Optimistic" panose="020B0503020203020204" pitchFamily="34" charset="0"/>
              </a:rPr>
              <a:t>şifrenizi</a:t>
            </a:r>
            <a:r>
              <a:rPr lang="en-US" sz="4500" dirty="0">
                <a:solidFill>
                  <a:srgbClr val="D27500"/>
                </a:solidFill>
                <a:latin typeface="Optimistic" panose="020B0503020203020204" pitchFamily="34" charset="0"/>
                <a:cs typeface="Optimistic" panose="020B0503020203020204" pitchFamily="34" charset="0"/>
              </a:rPr>
              <a:t> </a:t>
            </a:r>
            <a:r>
              <a:rPr lang="en-US" sz="4500" dirty="0" err="1">
                <a:solidFill>
                  <a:srgbClr val="D27500"/>
                </a:solidFill>
                <a:latin typeface="Optimistic" panose="020B0503020203020204" pitchFamily="34" charset="0"/>
                <a:cs typeface="Optimistic" panose="020B0503020203020204" pitchFamily="34" charset="0"/>
              </a:rPr>
              <a:t>tahmin</a:t>
            </a:r>
            <a:r>
              <a:rPr lang="en-US" sz="4500" dirty="0">
                <a:solidFill>
                  <a:srgbClr val="D27500"/>
                </a:solidFill>
                <a:latin typeface="Optimistic" panose="020B0503020203020204" pitchFamily="34" charset="0"/>
                <a:cs typeface="Optimistic" panose="020B0503020203020204" pitchFamily="34" charset="0"/>
              </a:rPr>
              <a:t> </a:t>
            </a:r>
            <a:r>
              <a:rPr lang="en-US" sz="4500" dirty="0" err="1">
                <a:solidFill>
                  <a:srgbClr val="D27500"/>
                </a:solidFill>
                <a:latin typeface="Optimistic" panose="020B0503020203020204" pitchFamily="34" charset="0"/>
                <a:cs typeface="Optimistic" panose="020B0503020203020204" pitchFamily="34" charset="0"/>
              </a:rPr>
              <a:t>edebilir</a:t>
            </a:r>
            <a:r>
              <a:rPr lang="en-US" sz="4500" dirty="0">
                <a:solidFill>
                  <a:srgbClr val="D27500"/>
                </a:solidFill>
                <a:latin typeface="Optimistic" panose="020B0503020203020204" pitchFamily="34" charset="0"/>
                <a:cs typeface="Optimistic" panose="020B0503020203020204" pitchFamily="34" charset="0"/>
              </a:rPr>
              <a:t>!</a:t>
            </a:r>
          </a:p>
        </p:txBody>
      </p:sp>
      <p:sp>
        <p:nvSpPr>
          <p:cNvPr id="2" name="TextBox 1">
            <a:extLst>
              <a:ext uri="{FF2B5EF4-FFF2-40B4-BE49-F238E27FC236}">
                <a16:creationId xmlns:a16="http://schemas.microsoft.com/office/drawing/2014/main" id="{D4958D2A-0772-E1D9-F5A9-7E7B6B50BB68}"/>
              </a:ext>
            </a:extLst>
          </p:cNvPr>
          <p:cNvSpPr txBox="1"/>
          <p:nvPr/>
        </p:nvSpPr>
        <p:spPr>
          <a:xfrm>
            <a:off x="829063" y="12683948"/>
            <a:ext cx="1447832" cy="307777"/>
          </a:xfrm>
          <a:prstGeom prst="rect">
            <a:avLst/>
          </a:prstGeom>
          <a:noFill/>
        </p:spPr>
        <p:txBody>
          <a:bodyPr wrap="none" rtlCol="0">
            <a:spAutoFit/>
          </a:bodyPr>
          <a:lstStyle/>
          <a:p>
            <a:r>
              <a:rPr lang="en-US" spc="180" dirty="0">
                <a:solidFill>
                  <a:srgbClr val="FFF8DD"/>
                </a:solidFill>
                <a:latin typeface="Optimistic" panose="020B0503020203020204" pitchFamily="34" charset="0"/>
                <a:cs typeface="Optimistic" panose="020B0503020203020204" pitchFamily="34" charset="0"/>
              </a:rPr>
              <a:t>FACEBOOK</a:t>
            </a:r>
          </a:p>
        </p:txBody>
      </p:sp>
      <p:sp>
        <p:nvSpPr>
          <p:cNvPr id="3" name="Google Shape;56;p7">
            <a:extLst>
              <a:ext uri="{FF2B5EF4-FFF2-40B4-BE49-F238E27FC236}">
                <a16:creationId xmlns:a16="http://schemas.microsoft.com/office/drawing/2014/main" id="{858DEBC9-B9E8-18B0-A4DE-097DF928F099}"/>
              </a:ext>
            </a:extLst>
          </p:cNvPr>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FFF6DC"/>
                </a:solidFill>
                <a:latin typeface="Montserrat SemiBold"/>
                <a:ea typeface="Montserrat SemiBold"/>
                <a:cs typeface="Montserrat SemiBold"/>
                <a:sym typeface="Montserrat SemiBold"/>
              </a:rPr>
              <a:t>32</a:t>
            </a:fld>
            <a:endParaRPr sz="1200" b="1" i="0" u="none" strike="noStrike" cap="none">
              <a:solidFill>
                <a:srgbClr val="FFF6DC"/>
              </a:solidFill>
              <a:latin typeface="Montserrat SemiBold"/>
              <a:ea typeface="Montserrat SemiBold"/>
              <a:cs typeface="Montserrat SemiBold"/>
              <a:sym typeface="Montserrat SemiBold"/>
            </a:endParaRPr>
          </a:p>
        </p:txBody>
      </p:sp>
      <p:sp>
        <p:nvSpPr>
          <p:cNvPr id="8" name="Google Shape;57;p7">
            <a:extLst>
              <a:ext uri="{FF2B5EF4-FFF2-40B4-BE49-F238E27FC236}">
                <a16:creationId xmlns:a16="http://schemas.microsoft.com/office/drawing/2014/main" id="{D934CE83-3831-2F4D-A98C-761466A3FC85}"/>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chemeClr val="bg1"/>
                </a:solidFill>
                <a:latin typeface="Montserrat SemiBold"/>
                <a:ea typeface="Montserrat SemiBold"/>
                <a:cs typeface="Montserrat SemiBold"/>
                <a:sym typeface="Montserrat SemiBold"/>
              </a:rPr>
              <a:t>BENİM DİJİTAL DÜNYAM - DİJİTAL TEMELLER</a:t>
            </a:r>
            <a:endParaRPr lang="en-GB" b="1" dirty="0">
              <a:solidFill>
                <a:schemeClr val="bg1"/>
              </a:solidFill>
              <a:latin typeface="Montserrat SemiBold"/>
              <a:ea typeface="Montserrat SemiBold"/>
              <a:cs typeface="Montserrat SemiBold"/>
              <a:sym typeface="Montserrat SemiBold"/>
            </a:endParaRPr>
          </a:p>
        </p:txBody>
      </p:sp>
      <p:sp>
        <p:nvSpPr>
          <p:cNvPr id="9" name="TextBox 8">
            <a:extLst>
              <a:ext uri="{FF2B5EF4-FFF2-40B4-BE49-F238E27FC236}">
                <a16:creationId xmlns:a16="http://schemas.microsoft.com/office/drawing/2014/main" id="{7B81110F-E03A-3A26-7788-0393CF0732F0}"/>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3</a:t>
            </a:r>
          </a:p>
        </p:txBody>
      </p:sp>
      <p:sp>
        <p:nvSpPr>
          <p:cNvPr id="10" name="TextBox 9">
            <a:extLst>
              <a:ext uri="{FF2B5EF4-FFF2-40B4-BE49-F238E27FC236}">
                <a16:creationId xmlns:a16="http://schemas.microsoft.com/office/drawing/2014/main" id="{B83A1B8A-D6AB-3F62-E02A-97F4F6862A46}"/>
              </a:ext>
            </a:extLst>
          </p:cNvPr>
          <p:cNvSpPr txBox="1"/>
          <p:nvPr/>
        </p:nvSpPr>
        <p:spPr>
          <a:xfrm>
            <a:off x="2719458" y="705723"/>
            <a:ext cx="968535"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ŞİFRELER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28" name="Rectangle 27">
            <a:extLst>
              <a:ext uri="{FF2B5EF4-FFF2-40B4-BE49-F238E27FC236}">
                <a16:creationId xmlns:a16="http://schemas.microsoft.com/office/drawing/2014/main" id="{A63919EB-B5DD-F1BD-C719-D3F5B933F50C}"/>
              </a:ext>
            </a:extLst>
          </p:cNvPr>
          <p:cNvSpPr/>
          <p:nvPr/>
        </p:nvSpPr>
        <p:spPr>
          <a:xfrm>
            <a:off x="12779969" y="4858508"/>
            <a:ext cx="10590737" cy="3051333"/>
          </a:xfrm>
          <a:prstGeom prst="rect">
            <a:avLst/>
          </a:prstGeom>
          <a:solidFill>
            <a:srgbClr val="AF4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29" name="Rectangle 28">
            <a:extLst>
              <a:ext uri="{FF2B5EF4-FFF2-40B4-BE49-F238E27FC236}">
                <a16:creationId xmlns:a16="http://schemas.microsoft.com/office/drawing/2014/main" id="{25505374-DD6C-F11D-1769-1703B1C0AF12}"/>
              </a:ext>
            </a:extLst>
          </p:cNvPr>
          <p:cNvSpPr/>
          <p:nvPr/>
        </p:nvSpPr>
        <p:spPr>
          <a:xfrm>
            <a:off x="12461406" y="4556523"/>
            <a:ext cx="10594608" cy="3051333"/>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7500"/>
              </a:solidFill>
            </a:endParaRPr>
          </a:p>
        </p:txBody>
      </p:sp>
      <p:sp>
        <p:nvSpPr>
          <p:cNvPr id="30" name="Rectangle 29">
            <a:extLst>
              <a:ext uri="{FF2B5EF4-FFF2-40B4-BE49-F238E27FC236}">
                <a16:creationId xmlns:a16="http://schemas.microsoft.com/office/drawing/2014/main" id="{016CBEB9-773F-9D69-C93B-7E0B633695E0}"/>
              </a:ext>
            </a:extLst>
          </p:cNvPr>
          <p:cNvSpPr/>
          <p:nvPr/>
        </p:nvSpPr>
        <p:spPr>
          <a:xfrm>
            <a:off x="1316515" y="8793250"/>
            <a:ext cx="10590737" cy="3051333"/>
          </a:xfrm>
          <a:prstGeom prst="rect">
            <a:avLst/>
          </a:prstGeom>
          <a:solidFill>
            <a:srgbClr val="AF4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31" name="Rectangle 30">
            <a:extLst>
              <a:ext uri="{FF2B5EF4-FFF2-40B4-BE49-F238E27FC236}">
                <a16:creationId xmlns:a16="http://schemas.microsoft.com/office/drawing/2014/main" id="{82CC48FC-41B8-613E-B00A-15A293A3F1CC}"/>
              </a:ext>
            </a:extLst>
          </p:cNvPr>
          <p:cNvSpPr/>
          <p:nvPr/>
        </p:nvSpPr>
        <p:spPr>
          <a:xfrm>
            <a:off x="997952" y="8491265"/>
            <a:ext cx="10594608" cy="3051333"/>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7500"/>
              </a:solidFill>
            </a:endParaRPr>
          </a:p>
        </p:txBody>
      </p:sp>
      <p:sp>
        <p:nvSpPr>
          <p:cNvPr id="32" name="Rectangle 31">
            <a:extLst>
              <a:ext uri="{FF2B5EF4-FFF2-40B4-BE49-F238E27FC236}">
                <a16:creationId xmlns:a16="http://schemas.microsoft.com/office/drawing/2014/main" id="{43453CDB-BD88-5E0C-6848-40F563B7A8CA}"/>
              </a:ext>
            </a:extLst>
          </p:cNvPr>
          <p:cNvSpPr/>
          <p:nvPr/>
        </p:nvSpPr>
        <p:spPr>
          <a:xfrm>
            <a:off x="12761755" y="8793250"/>
            <a:ext cx="10590737" cy="3051333"/>
          </a:xfrm>
          <a:prstGeom prst="rect">
            <a:avLst/>
          </a:prstGeom>
          <a:solidFill>
            <a:srgbClr val="AF4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33" name="Rectangle 32">
            <a:extLst>
              <a:ext uri="{FF2B5EF4-FFF2-40B4-BE49-F238E27FC236}">
                <a16:creationId xmlns:a16="http://schemas.microsoft.com/office/drawing/2014/main" id="{786E86D5-E7C1-18F7-B62D-8B8D55795B8C}"/>
              </a:ext>
            </a:extLst>
          </p:cNvPr>
          <p:cNvSpPr/>
          <p:nvPr/>
        </p:nvSpPr>
        <p:spPr>
          <a:xfrm>
            <a:off x="12443192" y="8491265"/>
            <a:ext cx="10594608" cy="3051333"/>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7500"/>
              </a:solidFill>
            </a:endParaRPr>
          </a:p>
        </p:txBody>
      </p:sp>
      <p:sp>
        <p:nvSpPr>
          <p:cNvPr id="18" name="Rectangle 17">
            <a:extLst>
              <a:ext uri="{FF2B5EF4-FFF2-40B4-BE49-F238E27FC236}">
                <a16:creationId xmlns:a16="http://schemas.microsoft.com/office/drawing/2014/main" id="{E1BF004F-AF0A-A78D-0C21-966120ABE85B}"/>
              </a:ext>
            </a:extLst>
          </p:cNvPr>
          <p:cNvSpPr/>
          <p:nvPr/>
        </p:nvSpPr>
        <p:spPr>
          <a:xfrm>
            <a:off x="1316515" y="4880811"/>
            <a:ext cx="10590737" cy="3051333"/>
          </a:xfrm>
          <a:prstGeom prst="rect">
            <a:avLst/>
          </a:prstGeom>
          <a:solidFill>
            <a:srgbClr val="AF4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2" name="Rectangle 1">
            <a:extLst>
              <a:ext uri="{FF2B5EF4-FFF2-40B4-BE49-F238E27FC236}">
                <a16:creationId xmlns:a16="http://schemas.microsoft.com/office/drawing/2014/main" id="{2311227E-AA3A-AB9C-4EE2-9B053D69B41E}"/>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E9A6541-59B8-65E8-2C9E-2DB1C31CB221}"/>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4" name="Google Shape;3889;p101">
            <a:extLst>
              <a:ext uri="{FF2B5EF4-FFF2-40B4-BE49-F238E27FC236}">
                <a16:creationId xmlns:a16="http://schemas.microsoft.com/office/drawing/2014/main" id="{3132990D-3B27-F29F-EBD0-61AC203BB5B8}"/>
              </a:ext>
            </a:extLst>
          </p:cNvPr>
          <p:cNvGrpSpPr/>
          <p:nvPr/>
        </p:nvGrpSpPr>
        <p:grpSpPr>
          <a:xfrm>
            <a:off x="997952" y="2557281"/>
            <a:ext cx="900115" cy="898983"/>
            <a:chOff x="12055340" y="3439320"/>
            <a:chExt cx="683680" cy="682820"/>
          </a:xfrm>
          <a:solidFill>
            <a:srgbClr val="D27500"/>
          </a:solidFill>
        </p:grpSpPr>
        <p:sp>
          <p:nvSpPr>
            <p:cNvPr id="5" name="Google Shape;3890;p101">
              <a:extLst>
                <a:ext uri="{FF2B5EF4-FFF2-40B4-BE49-F238E27FC236}">
                  <a16:creationId xmlns:a16="http://schemas.microsoft.com/office/drawing/2014/main" id="{5F90FCB6-792C-4DAB-6964-FE72E62DE04B}"/>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6" name="Google Shape;3891;p101">
              <a:extLst>
                <a:ext uri="{FF2B5EF4-FFF2-40B4-BE49-F238E27FC236}">
                  <a16:creationId xmlns:a16="http://schemas.microsoft.com/office/drawing/2014/main" id="{CC4B13CC-D384-0AB7-8D06-5C39BAFA5268}"/>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7" name="Google Shape;3892;p101">
              <a:extLst>
                <a:ext uri="{FF2B5EF4-FFF2-40B4-BE49-F238E27FC236}">
                  <a16:creationId xmlns:a16="http://schemas.microsoft.com/office/drawing/2014/main" id="{938148F6-DD3A-6045-72BD-16F1DC59C2AB}"/>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8" name="Google Shape;3893;p101">
              <a:extLst>
                <a:ext uri="{FF2B5EF4-FFF2-40B4-BE49-F238E27FC236}">
                  <a16:creationId xmlns:a16="http://schemas.microsoft.com/office/drawing/2014/main" id="{68D56D36-FE5B-1B67-7C6F-D484C34AA612}"/>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9" name="Google Shape;3894;p101">
              <a:extLst>
                <a:ext uri="{FF2B5EF4-FFF2-40B4-BE49-F238E27FC236}">
                  <a16:creationId xmlns:a16="http://schemas.microsoft.com/office/drawing/2014/main" id="{6E84122C-26A0-CEE1-9529-D84DC23BD9A8}"/>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0" name="Google Shape;3895;p101">
              <a:extLst>
                <a:ext uri="{FF2B5EF4-FFF2-40B4-BE49-F238E27FC236}">
                  <a16:creationId xmlns:a16="http://schemas.microsoft.com/office/drawing/2014/main" id="{5D58EF28-61B9-78CA-07D3-A32A92E67D60}"/>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6;p101">
              <a:extLst>
                <a:ext uri="{FF2B5EF4-FFF2-40B4-BE49-F238E27FC236}">
                  <a16:creationId xmlns:a16="http://schemas.microsoft.com/office/drawing/2014/main" id="{DDACE3C9-DEA1-574A-4B1E-D362E9DEEFC5}"/>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2" name="Google Shape;3897;p101">
              <a:extLst>
                <a:ext uri="{FF2B5EF4-FFF2-40B4-BE49-F238E27FC236}">
                  <a16:creationId xmlns:a16="http://schemas.microsoft.com/office/drawing/2014/main" id="{5112C975-B52F-1C4B-0E32-D133C6C6C1EF}"/>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3" name="Google Shape;3898;p101">
              <a:extLst>
                <a:ext uri="{FF2B5EF4-FFF2-40B4-BE49-F238E27FC236}">
                  <a16:creationId xmlns:a16="http://schemas.microsoft.com/office/drawing/2014/main" id="{B017C8A0-33D9-CCB9-26A2-F0448F37A0D2}"/>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9;p101">
              <a:extLst>
                <a:ext uri="{FF2B5EF4-FFF2-40B4-BE49-F238E27FC236}">
                  <a16:creationId xmlns:a16="http://schemas.microsoft.com/office/drawing/2014/main" id="{274C19D1-6165-DED7-270F-76EC51012028}"/>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17" name="TextBox 16">
            <a:extLst>
              <a:ext uri="{FF2B5EF4-FFF2-40B4-BE49-F238E27FC236}">
                <a16:creationId xmlns:a16="http://schemas.microsoft.com/office/drawing/2014/main" id="{EAFB1909-5CD7-815A-0F06-CAB7A01AA45A}"/>
              </a:ext>
            </a:extLst>
          </p:cNvPr>
          <p:cNvSpPr txBox="1"/>
          <p:nvPr/>
        </p:nvSpPr>
        <p:spPr>
          <a:xfrm>
            <a:off x="6873727" y="2340734"/>
            <a:ext cx="10336460" cy="1113766"/>
          </a:xfrm>
          <a:prstGeom prst="rect">
            <a:avLst/>
          </a:prstGeom>
          <a:noFill/>
        </p:spPr>
        <p:txBody>
          <a:bodyPr wrap="square" rtlCol="0">
            <a:spAutoFit/>
          </a:bodyPr>
          <a:lstStyle/>
          <a:p>
            <a:pPr>
              <a:lnSpc>
                <a:spcPts val="8700"/>
              </a:lnSpc>
            </a:pPr>
            <a:r>
              <a:rPr lang="en-US" sz="4700" b="1" dirty="0">
                <a:solidFill>
                  <a:srgbClr val="FFECB4"/>
                </a:solidFill>
                <a:latin typeface="Optimistic SemiBold" panose="020B0503020203020204" pitchFamily="34" charset="0"/>
                <a:cs typeface="Optimistic SemiBold" panose="020B0503020203020204" pitchFamily="34" charset="0"/>
              </a:rPr>
              <a:t>Şifreler Hakkında Bilgi Edinme</a:t>
            </a:r>
          </a:p>
        </p:txBody>
      </p:sp>
      <p:sp>
        <p:nvSpPr>
          <p:cNvPr id="19" name="Rectangle 18">
            <a:extLst>
              <a:ext uri="{FF2B5EF4-FFF2-40B4-BE49-F238E27FC236}">
                <a16:creationId xmlns:a16="http://schemas.microsoft.com/office/drawing/2014/main" id="{1718D790-CD9D-3E81-CA2C-83772F727CCE}"/>
              </a:ext>
            </a:extLst>
          </p:cNvPr>
          <p:cNvSpPr/>
          <p:nvPr/>
        </p:nvSpPr>
        <p:spPr>
          <a:xfrm>
            <a:off x="997952" y="4578826"/>
            <a:ext cx="10594608" cy="3051333"/>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7500"/>
              </a:solidFill>
            </a:endParaRPr>
          </a:p>
        </p:txBody>
      </p:sp>
      <p:sp>
        <p:nvSpPr>
          <p:cNvPr id="20" name="TextBox 19">
            <a:extLst>
              <a:ext uri="{FF2B5EF4-FFF2-40B4-BE49-F238E27FC236}">
                <a16:creationId xmlns:a16="http://schemas.microsoft.com/office/drawing/2014/main" id="{3DDBA3C5-392D-F072-10BA-2CAF6CD4C86C}"/>
              </a:ext>
            </a:extLst>
          </p:cNvPr>
          <p:cNvSpPr txBox="1"/>
          <p:nvPr/>
        </p:nvSpPr>
        <p:spPr>
          <a:xfrm>
            <a:off x="1822536" y="5325805"/>
            <a:ext cx="813043" cy="1631216"/>
          </a:xfrm>
          <a:prstGeom prst="rect">
            <a:avLst/>
          </a:prstGeom>
          <a:noFill/>
        </p:spPr>
        <p:txBody>
          <a:bodyPr wrap="none" rtlCol="0">
            <a:spAutoFit/>
          </a:bodyPr>
          <a:lstStyle/>
          <a:p>
            <a:r>
              <a:rPr lang="en-US" sz="10000" b="1" dirty="0">
                <a:solidFill>
                  <a:srgbClr val="D27500"/>
                </a:solidFill>
                <a:latin typeface="Optimistic SemiBold" panose="020B0503020203020204" pitchFamily="34" charset="0"/>
                <a:cs typeface="Optimistic SemiBold" panose="020B0503020203020204" pitchFamily="34" charset="0"/>
              </a:rPr>
              <a:t>1</a:t>
            </a:r>
          </a:p>
        </p:txBody>
      </p:sp>
      <p:sp>
        <p:nvSpPr>
          <p:cNvPr id="21" name="TextBox 20">
            <a:extLst>
              <a:ext uri="{FF2B5EF4-FFF2-40B4-BE49-F238E27FC236}">
                <a16:creationId xmlns:a16="http://schemas.microsoft.com/office/drawing/2014/main" id="{7626A3A2-3D95-9CEA-16D2-ACD5C4A11AA8}"/>
              </a:ext>
            </a:extLst>
          </p:cNvPr>
          <p:cNvSpPr txBox="1"/>
          <p:nvPr/>
        </p:nvSpPr>
        <p:spPr>
          <a:xfrm>
            <a:off x="3182745" y="5279561"/>
            <a:ext cx="7983317" cy="1669688"/>
          </a:xfrm>
          <a:prstGeom prst="rect">
            <a:avLst/>
          </a:prstGeom>
          <a:noFill/>
        </p:spPr>
        <p:txBody>
          <a:bodyPr wrap="square" rtlCol="0">
            <a:spAutoFit/>
          </a:bodyPr>
          <a:lstStyle/>
          <a:p>
            <a:pPr>
              <a:lnSpc>
                <a:spcPts val="4100"/>
              </a:lnSpc>
            </a:pPr>
            <a:r>
              <a:rPr lang="en-US" sz="3200" b="1" dirty="0">
                <a:solidFill>
                  <a:srgbClr val="D27500"/>
                </a:solidFill>
                <a:latin typeface="Optimistic SemiBold" panose="020B0503020203020204" pitchFamily="34" charset="0"/>
                <a:cs typeface="Optimistic SemiBold" panose="020B0503020203020204" pitchFamily="34" charset="0"/>
              </a:rPr>
              <a:t>Bir </a:t>
            </a:r>
            <a:r>
              <a:rPr lang="en-US" sz="3200" b="1" dirty="0" err="1">
                <a:solidFill>
                  <a:srgbClr val="D27500"/>
                </a:solidFill>
                <a:latin typeface="Optimistic SemiBold" panose="020B0503020203020204" pitchFamily="34" charset="0"/>
                <a:cs typeface="Optimistic SemiBold" panose="020B0503020203020204" pitchFamily="34" charset="0"/>
              </a:rPr>
              <a:t>dahaki</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sefere</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şifre</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oluştururken</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bu</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oturumdan</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edindiğiniz</a:t>
            </a:r>
            <a:r>
              <a:rPr lang="en-US" sz="3200" b="1" dirty="0">
                <a:solidFill>
                  <a:srgbClr val="D27500"/>
                </a:solidFill>
                <a:latin typeface="Optimistic SemiBold" panose="020B0503020203020204" pitchFamily="34" charset="0"/>
                <a:cs typeface="Optimistic SemiBold" panose="020B0503020203020204" pitchFamily="34" charset="0"/>
              </a:rPr>
              <a:t> hangi </a:t>
            </a:r>
            <a:r>
              <a:rPr lang="en-US" sz="3200" b="1" dirty="0" err="1">
                <a:solidFill>
                  <a:srgbClr val="D27500"/>
                </a:solidFill>
                <a:latin typeface="Optimistic SemiBold" panose="020B0503020203020204" pitchFamily="34" charset="0"/>
                <a:cs typeface="Optimistic SemiBold" panose="020B0503020203020204" pitchFamily="34" charset="0"/>
              </a:rPr>
              <a:t>üç</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çıkarımı</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veya</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öğretiyi</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uygulayacaksınız</a:t>
            </a:r>
            <a:r>
              <a:rPr lang="en-US" sz="3200" b="1" dirty="0">
                <a:solidFill>
                  <a:srgbClr val="D27500"/>
                </a:solidFill>
                <a:latin typeface="Optimistic SemiBold" panose="020B0503020203020204" pitchFamily="34" charset="0"/>
                <a:cs typeface="Optimistic SemiBold" panose="020B0503020203020204" pitchFamily="34" charset="0"/>
              </a:rPr>
              <a:t>?</a:t>
            </a:r>
          </a:p>
        </p:txBody>
      </p:sp>
      <p:sp>
        <p:nvSpPr>
          <p:cNvPr id="22" name="TextBox 21">
            <a:extLst>
              <a:ext uri="{FF2B5EF4-FFF2-40B4-BE49-F238E27FC236}">
                <a16:creationId xmlns:a16="http://schemas.microsoft.com/office/drawing/2014/main" id="{9FA9AD75-179E-6420-3021-A616DE7224FE}"/>
              </a:ext>
            </a:extLst>
          </p:cNvPr>
          <p:cNvSpPr txBox="1"/>
          <p:nvPr/>
        </p:nvSpPr>
        <p:spPr>
          <a:xfrm>
            <a:off x="13205239" y="5325805"/>
            <a:ext cx="994183" cy="1631216"/>
          </a:xfrm>
          <a:prstGeom prst="rect">
            <a:avLst/>
          </a:prstGeom>
          <a:noFill/>
        </p:spPr>
        <p:txBody>
          <a:bodyPr wrap="none" rtlCol="0">
            <a:spAutoFit/>
          </a:bodyPr>
          <a:lstStyle/>
          <a:p>
            <a:r>
              <a:rPr lang="en-US" sz="10000" b="1" dirty="0">
                <a:solidFill>
                  <a:srgbClr val="D27500"/>
                </a:solidFill>
                <a:latin typeface="Optimistic SemiBold" panose="020B0503020203020204" pitchFamily="34" charset="0"/>
                <a:cs typeface="Optimistic SemiBold" panose="020B0503020203020204" pitchFamily="34" charset="0"/>
              </a:rPr>
              <a:t>3</a:t>
            </a:r>
          </a:p>
        </p:txBody>
      </p:sp>
      <p:sp>
        <p:nvSpPr>
          <p:cNvPr id="23" name="TextBox 22">
            <a:extLst>
              <a:ext uri="{FF2B5EF4-FFF2-40B4-BE49-F238E27FC236}">
                <a16:creationId xmlns:a16="http://schemas.microsoft.com/office/drawing/2014/main" id="{51F30D30-C1CD-25BF-9448-958F5693E63A}"/>
              </a:ext>
            </a:extLst>
          </p:cNvPr>
          <p:cNvSpPr txBox="1"/>
          <p:nvPr/>
        </p:nvSpPr>
        <p:spPr>
          <a:xfrm>
            <a:off x="14628512" y="5279561"/>
            <a:ext cx="7983317" cy="1676741"/>
          </a:xfrm>
          <a:prstGeom prst="rect">
            <a:avLst/>
          </a:prstGeom>
          <a:noFill/>
        </p:spPr>
        <p:txBody>
          <a:bodyPr wrap="square" rtlCol="0">
            <a:spAutoFit/>
          </a:bodyPr>
          <a:lstStyle/>
          <a:p>
            <a:pPr>
              <a:lnSpc>
                <a:spcPts val="4100"/>
              </a:lnSpc>
            </a:pPr>
            <a:r>
              <a:rPr lang="en-US" sz="3200" b="1" dirty="0">
                <a:solidFill>
                  <a:srgbClr val="D27500"/>
                </a:solidFill>
                <a:latin typeface="Optimistic SemiBold" panose="020B0503020203020204" pitchFamily="34" charset="0"/>
                <a:cs typeface="Optimistic SemiBold" panose="020B0503020203020204" pitchFamily="34" charset="0"/>
              </a:rPr>
              <a:t>Şifrenizi </a:t>
            </a:r>
            <a:r>
              <a:rPr lang="en-US" sz="3200" b="1" dirty="0" err="1">
                <a:solidFill>
                  <a:srgbClr val="D27500"/>
                </a:solidFill>
                <a:latin typeface="Optimistic SemiBold" panose="020B0503020203020204" pitchFamily="34" charset="0"/>
                <a:cs typeface="Optimistic SemiBold" panose="020B0503020203020204" pitchFamily="34" charset="0"/>
              </a:rPr>
              <a:t>başka</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biriyle</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güvenli</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bir</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şekilde</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paylaşmak</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için</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kullanabileceğiniz</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üç</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strateji</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nedir</a:t>
            </a:r>
            <a:r>
              <a:rPr lang="en-US" sz="3200" b="1" dirty="0">
                <a:solidFill>
                  <a:srgbClr val="D27500"/>
                </a:solidFill>
                <a:latin typeface="Optimistic SemiBold" panose="020B0503020203020204" pitchFamily="34" charset="0"/>
                <a:cs typeface="Optimistic SemiBold" panose="020B0503020203020204" pitchFamily="34" charset="0"/>
              </a:rPr>
              <a:t>?</a:t>
            </a:r>
          </a:p>
        </p:txBody>
      </p:sp>
      <p:sp>
        <p:nvSpPr>
          <p:cNvPr id="24" name="TextBox 23">
            <a:extLst>
              <a:ext uri="{FF2B5EF4-FFF2-40B4-BE49-F238E27FC236}">
                <a16:creationId xmlns:a16="http://schemas.microsoft.com/office/drawing/2014/main" id="{BCAE2E47-AE68-37A5-9A75-16741A17A5BC}"/>
              </a:ext>
            </a:extLst>
          </p:cNvPr>
          <p:cNvSpPr txBox="1"/>
          <p:nvPr/>
        </p:nvSpPr>
        <p:spPr>
          <a:xfrm>
            <a:off x="1483787" y="9245875"/>
            <a:ext cx="1000595" cy="1631216"/>
          </a:xfrm>
          <a:prstGeom prst="rect">
            <a:avLst/>
          </a:prstGeom>
          <a:noFill/>
        </p:spPr>
        <p:txBody>
          <a:bodyPr wrap="none" rtlCol="0">
            <a:spAutoFit/>
          </a:bodyPr>
          <a:lstStyle/>
          <a:p>
            <a:r>
              <a:rPr lang="en-US" sz="10000" b="1" dirty="0">
                <a:solidFill>
                  <a:srgbClr val="D27500"/>
                </a:solidFill>
                <a:latin typeface="Optimistic SemiBold" panose="020B0503020203020204" pitchFamily="34" charset="0"/>
                <a:cs typeface="Optimistic SemiBold" panose="020B0503020203020204" pitchFamily="34" charset="0"/>
              </a:rPr>
              <a:t>2</a:t>
            </a:r>
          </a:p>
        </p:txBody>
      </p:sp>
      <p:sp>
        <p:nvSpPr>
          <p:cNvPr id="25" name="TextBox 24">
            <a:extLst>
              <a:ext uri="{FF2B5EF4-FFF2-40B4-BE49-F238E27FC236}">
                <a16:creationId xmlns:a16="http://schemas.microsoft.com/office/drawing/2014/main" id="{D86FA692-9BA7-4305-7794-4B0837D38396}"/>
              </a:ext>
            </a:extLst>
          </p:cNvPr>
          <p:cNvSpPr txBox="1"/>
          <p:nvPr/>
        </p:nvSpPr>
        <p:spPr>
          <a:xfrm>
            <a:off x="3182745" y="9184584"/>
            <a:ext cx="7380152" cy="1676741"/>
          </a:xfrm>
          <a:prstGeom prst="rect">
            <a:avLst/>
          </a:prstGeom>
          <a:noFill/>
        </p:spPr>
        <p:txBody>
          <a:bodyPr wrap="square" rtlCol="0">
            <a:spAutoFit/>
          </a:bodyPr>
          <a:lstStyle/>
          <a:p>
            <a:pPr>
              <a:lnSpc>
                <a:spcPts val="4100"/>
              </a:lnSpc>
            </a:pPr>
            <a:r>
              <a:rPr lang="en-US" sz="3200" b="1" dirty="0" err="1">
                <a:solidFill>
                  <a:srgbClr val="D27500"/>
                </a:solidFill>
                <a:latin typeface="Optimistic SemiBold" panose="020B0503020203020204" pitchFamily="34" charset="0"/>
                <a:cs typeface="Optimistic SemiBold" panose="020B0503020203020204" pitchFamily="34" charset="0"/>
              </a:rPr>
              <a:t>Şifrenizi</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başkasıyla</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paylaşmanın</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uygun</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olduğunu</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düşündüğünüz</a:t>
            </a:r>
            <a:r>
              <a:rPr lang="en-US" sz="3200" b="1" dirty="0">
                <a:solidFill>
                  <a:srgbClr val="D27500"/>
                </a:solidFill>
                <a:latin typeface="Optimistic SemiBold" panose="020B0503020203020204" pitchFamily="34" charset="0"/>
                <a:cs typeface="Optimistic SemiBold" panose="020B0503020203020204" pitchFamily="34" charset="0"/>
              </a:rPr>
              <a:t> </a:t>
            </a:r>
          </a:p>
          <a:p>
            <a:pPr>
              <a:lnSpc>
                <a:spcPts val="4100"/>
              </a:lnSpc>
            </a:pPr>
            <a:r>
              <a:rPr lang="en-US" sz="3200" b="1" dirty="0" err="1">
                <a:solidFill>
                  <a:srgbClr val="D27500"/>
                </a:solidFill>
                <a:latin typeface="Optimistic SemiBold" panose="020B0503020203020204" pitchFamily="34" charset="0"/>
                <a:cs typeface="Optimistic SemiBold" panose="020B0503020203020204" pitchFamily="34" charset="0"/>
              </a:rPr>
              <a:t>bir</a:t>
            </a:r>
            <a:r>
              <a:rPr lang="en-US" sz="3200" b="1" dirty="0">
                <a:solidFill>
                  <a:srgbClr val="D27500"/>
                </a:solidFill>
                <a:latin typeface="Optimistic SemiBold" panose="020B0503020203020204" pitchFamily="34" charset="0"/>
                <a:cs typeface="Optimistic SemiBold" panose="020B0503020203020204" pitchFamily="34" charset="0"/>
              </a:rPr>
              <a:t> durum </a:t>
            </a:r>
            <a:r>
              <a:rPr lang="en-US" sz="3200" b="1" dirty="0" err="1">
                <a:solidFill>
                  <a:srgbClr val="D27500"/>
                </a:solidFill>
                <a:latin typeface="Optimistic SemiBold" panose="020B0503020203020204" pitchFamily="34" charset="0"/>
                <a:cs typeface="Optimistic SemiBold" panose="020B0503020203020204" pitchFamily="34" charset="0"/>
              </a:rPr>
              <a:t>nedir</a:t>
            </a:r>
            <a:r>
              <a:rPr lang="en-US" sz="3200" b="1" dirty="0">
                <a:solidFill>
                  <a:srgbClr val="D27500"/>
                </a:solidFill>
                <a:latin typeface="Optimistic SemiBold" panose="020B0503020203020204" pitchFamily="34" charset="0"/>
                <a:cs typeface="Optimistic SemiBold" panose="020B0503020203020204" pitchFamily="34" charset="0"/>
              </a:rPr>
              <a:t>?</a:t>
            </a:r>
          </a:p>
        </p:txBody>
      </p:sp>
      <p:sp>
        <p:nvSpPr>
          <p:cNvPr id="26" name="TextBox 25">
            <a:extLst>
              <a:ext uri="{FF2B5EF4-FFF2-40B4-BE49-F238E27FC236}">
                <a16:creationId xmlns:a16="http://schemas.microsoft.com/office/drawing/2014/main" id="{2E067F24-FCF4-6713-B57D-DF9E27995B08}"/>
              </a:ext>
            </a:extLst>
          </p:cNvPr>
          <p:cNvSpPr txBox="1"/>
          <p:nvPr/>
        </p:nvSpPr>
        <p:spPr>
          <a:xfrm>
            <a:off x="12912852" y="9245875"/>
            <a:ext cx="1061509" cy="1631216"/>
          </a:xfrm>
          <a:prstGeom prst="rect">
            <a:avLst/>
          </a:prstGeom>
          <a:noFill/>
        </p:spPr>
        <p:txBody>
          <a:bodyPr wrap="none" rtlCol="0">
            <a:spAutoFit/>
          </a:bodyPr>
          <a:lstStyle/>
          <a:p>
            <a:r>
              <a:rPr lang="en-US" sz="10000" b="1" dirty="0">
                <a:solidFill>
                  <a:srgbClr val="D27500"/>
                </a:solidFill>
                <a:latin typeface="Optimistic SemiBold" panose="020B0503020203020204" pitchFamily="34" charset="0"/>
                <a:cs typeface="Optimistic SemiBold" panose="020B0503020203020204" pitchFamily="34" charset="0"/>
              </a:rPr>
              <a:t>4</a:t>
            </a:r>
          </a:p>
        </p:txBody>
      </p:sp>
      <p:sp>
        <p:nvSpPr>
          <p:cNvPr id="27" name="TextBox 26">
            <a:extLst>
              <a:ext uri="{FF2B5EF4-FFF2-40B4-BE49-F238E27FC236}">
                <a16:creationId xmlns:a16="http://schemas.microsoft.com/office/drawing/2014/main" id="{9427653F-BC22-D7EF-AE34-8F3F6304571B}"/>
              </a:ext>
            </a:extLst>
          </p:cNvPr>
          <p:cNvSpPr txBox="1"/>
          <p:nvPr/>
        </p:nvSpPr>
        <p:spPr>
          <a:xfrm>
            <a:off x="14628511" y="9200350"/>
            <a:ext cx="7983317" cy="1676741"/>
          </a:xfrm>
          <a:prstGeom prst="rect">
            <a:avLst/>
          </a:prstGeom>
          <a:noFill/>
        </p:spPr>
        <p:txBody>
          <a:bodyPr wrap="square" rtlCol="0">
            <a:spAutoFit/>
          </a:bodyPr>
          <a:lstStyle/>
          <a:p>
            <a:pPr>
              <a:lnSpc>
                <a:spcPts val="4100"/>
              </a:lnSpc>
            </a:pPr>
            <a:r>
              <a:rPr lang="en-US" sz="3200" b="1" dirty="0">
                <a:solidFill>
                  <a:srgbClr val="D27500"/>
                </a:solidFill>
                <a:latin typeface="Optimistic SemiBold" panose="020B0503020203020204" pitchFamily="34" charset="0"/>
                <a:cs typeface="Optimistic SemiBold" panose="020B0503020203020204" pitchFamily="34" charset="0"/>
              </a:rPr>
              <a:t>Bir </a:t>
            </a:r>
            <a:r>
              <a:rPr lang="en-US" sz="3200" b="1" dirty="0" err="1">
                <a:solidFill>
                  <a:srgbClr val="D27500"/>
                </a:solidFill>
                <a:latin typeface="Optimistic SemiBold" panose="020B0503020203020204" pitchFamily="34" charset="0"/>
                <a:cs typeface="Optimistic SemiBold" panose="020B0503020203020204" pitchFamily="34" charset="0"/>
              </a:rPr>
              <a:t>şifrenin</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yanlış</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ellere</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geçmesi</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durumunda</a:t>
            </a:r>
            <a:r>
              <a:rPr lang="en-US" sz="3200" b="1" dirty="0">
                <a:solidFill>
                  <a:srgbClr val="D27500"/>
                </a:solidFill>
                <a:latin typeface="Optimistic SemiBold" panose="020B0503020203020204" pitchFamily="34" charset="0"/>
                <a:cs typeface="Optimistic SemiBold" panose="020B0503020203020204" pitchFamily="34" charset="0"/>
              </a:rPr>
              <a:t> ne </a:t>
            </a:r>
            <a:r>
              <a:rPr lang="en-US" sz="3200" b="1" dirty="0" err="1">
                <a:solidFill>
                  <a:srgbClr val="D27500"/>
                </a:solidFill>
                <a:latin typeface="Optimistic SemiBold" panose="020B0503020203020204" pitchFamily="34" charset="0"/>
                <a:cs typeface="Optimistic SemiBold" panose="020B0503020203020204" pitchFamily="34" charset="0"/>
              </a:rPr>
              <a:t>gibi</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sorunlar</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çıkabileceğine</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dair</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üç</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örnek</a:t>
            </a:r>
            <a:r>
              <a:rPr lang="en-US" sz="3200" b="1" dirty="0">
                <a:solidFill>
                  <a:srgbClr val="D27500"/>
                </a:solidFill>
                <a:latin typeface="Optimistic SemiBold" panose="020B0503020203020204" pitchFamily="34" charset="0"/>
                <a:cs typeface="Optimistic SemiBold" panose="020B0503020203020204" pitchFamily="34" charset="0"/>
              </a:rPr>
              <a:t> </a:t>
            </a:r>
            <a:r>
              <a:rPr lang="en-US" sz="3200" b="1" dirty="0" err="1">
                <a:solidFill>
                  <a:srgbClr val="D27500"/>
                </a:solidFill>
                <a:latin typeface="Optimistic SemiBold" panose="020B0503020203020204" pitchFamily="34" charset="0"/>
                <a:cs typeface="Optimistic SemiBold" panose="020B0503020203020204" pitchFamily="34" charset="0"/>
              </a:rPr>
              <a:t>nedir</a:t>
            </a:r>
            <a:r>
              <a:rPr lang="en-US" sz="3200" b="1" dirty="0">
                <a:solidFill>
                  <a:srgbClr val="D27500"/>
                </a:solidFill>
                <a:latin typeface="Optimistic SemiBold" panose="020B0503020203020204" pitchFamily="34" charset="0"/>
                <a:cs typeface="Optimistic SemiBold" panose="020B0503020203020204" pitchFamily="34" charset="0"/>
              </a:rPr>
              <a:t>?</a:t>
            </a:r>
          </a:p>
        </p:txBody>
      </p:sp>
      <p:sp>
        <p:nvSpPr>
          <p:cNvPr id="34" name="TextBox 33">
            <a:extLst>
              <a:ext uri="{FF2B5EF4-FFF2-40B4-BE49-F238E27FC236}">
                <a16:creationId xmlns:a16="http://schemas.microsoft.com/office/drawing/2014/main" id="{EA4C56C7-B746-1FC3-E627-063BA046E70B}"/>
              </a:ext>
            </a:extLst>
          </p:cNvPr>
          <p:cNvSpPr txBox="1"/>
          <p:nvPr/>
        </p:nvSpPr>
        <p:spPr>
          <a:xfrm>
            <a:off x="832953" y="705723"/>
            <a:ext cx="748923"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3</a:t>
            </a:r>
          </a:p>
        </p:txBody>
      </p:sp>
      <p:sp>
        <p:nvSpPr>
          <p:cNvPr id="35" name="TextBox 34">
            <a:extLst>
              <a:ext uri="{FF2B5EF4-FFF2-40B4-BE49-F238E27FC236}">
                <a16:creationId xmlns:a16="http://schemas.microsoft.com/office/drawing/2014/main" id="{518D6E18-3193-18AE-8CF2-00C2E8EF3684}"/>
              </a:ext>
            </a:extLst>
          </p:cNvPr>
          <p:cNvSpPr txBox="1"/>
          <p:nvPr/>
        </p:nvSpPr>
        <p:spPr>
          <a:xfrm>
            <a:off x="2719458" y="705723"/>
            <a:ext cx="968535"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ŞİFRELER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C93D"/>
        </a:solidFill>
        <a:effectLst/>
      </p:bgPr>
    </p:bg>
    <p:spTree>
      <p:nvGrpSpPr>
        <p:cNvPr id="1" name="Shape 309"/>
        <p:cNvGrpSpPr/>
        <p:nvPr/>
      </p:nvGrpSpPr>
      <p:grpSpPr>
        <a:xfrm>
          <a:off x="0" y="0"/>
          <a:ext cx="0" cy="0"/>
          <a:chOff x="0" y="0"/>
          <a:chExt cx="0" cy="0"/>
        </a:xfrm>
      </p:grpSpPr>
      <p:pic>
        <p:nvPicPr>
          <p:cNvPr id="6" name="Picture 5" descr="A wifi symbol with people and dots&#10;&#10;AI-generated content may be incorrect.">
            <a:extLst>
              <a:ext uri="{FF2B5EF4-FFF2-40B4-BE49-F238E27FC236}">
                <a16:creationId xmlns:a16="http://schemas.microsoft.com/office/drawing/2014/main" id="{29A9C079-63D0-648B-79FD-586C56649761}"/>
              </a:ext>
            </a:extLst>
          </p:cNvPr>
          <p:cNvPicPr>
            <a:picLocks noChangeAspect="1"/>
          </p:cNvPicPr>
          <p:nvPr/>
        </p:nvPicPr>
        <p:blipFill>
          <a:blip r:embed="rId3"/>
          <a:stretch>
            <a:fillRect/>
          </a:stretch>
        </p:blipFill>
        <p:spPr>
          <a:xfrm>
            <a:off x="15649" y="0"/>
            <a:ext cx="24355651" cy="11593696"/>
          </a:xfrm>
          <a:prstGeom prst="rect">
            <a:avLst/>
          </a:prstGeom>
        </p:spPr>
      </p:pic>
      <p:sp>
        <p:nvSpPr>
          <p:cNvPr id="2" name="TextBox 1">
            <a:extLst>
              <a:ext uri="{FF2B5EF4-FFF2-40B4-BE49-F238E27FC236}">
                <a16:creationId xmlns:a16="http://schemas.microsoft.com/office/drawing/2014/main" id="{E45F501B-CFA2-9D7B-04E9-B5EEF4074AB5}"/>
              </a:ext>
            </a:extLst>
          </p:cNvPr>
          <p:cNvSpPr txBox="1"/>
          <p:nvPr/>
        </p:nvSpPr>
        <p:spPr>
          <a:xfrm>
            <a:off x="841831" y="1127413"/>
            <a:ext cx="1385316" cy="477054"/>
          </a:xfrm>
          <a:prstGeom prst="rect">
            <a:avLst/>
          </a:prstGeom>
          <a:noFill/>
        </p:spPr>
        <p:txBody>
          <a:bodyPr wrap="none" rtlCol="0">
            <a:spAutoFit/>
          </a:bodyPr>
          <a:lstStyle/>
          <a:p>
            <a:r>
              <a:rPr lang="en-US" sz="2500" b="1" dirty="0">
                <a:solidFill>
                  <a:srgbClr val="AF4F00"/>
                </a:solidFill>
                <a:latin typeface="Optimistic Disp" panose="020B0603020203020204" pitchFamily="34" charset="0"/>
                <a:cs typeface="Optimistic Disp" panose="020B0603020203020204" pitchFamily="34" charset="0"/>
              </a:rPr>
              <a:t>DERS 4</a:t>
            </a:r>
          </a:p>
        </p:txBody>
      </p:sp>
      <p:sp>
        <p:nvSpPr>
          <p:cNvPr id="3" name="TextBox 2">
            <a:extLst>
              <a:ext uri="{FF2B5EF4-FFF2-40B4-BE49-F238E27FC236}">
                <a16:creationId xmlns:a16="http://schemas.microsoft.com/office/drawing/2014/main" id="{49FD6360-755C-107B-23C8-EA657D397DA1}"/>
              </a:ext>
            </a:extLst>
          </p:cNvPr>
          <p:cNvSpPr txBox="1"/>
          <p:nvPr/>
        </p:nvSpPr>
        <p:spPr>
          <a:xfrm>
            <a:off x="746296" y="1920455"/>
            <a:ext cx="9243236" cy="1277273"/>
          </a:xfrm>
          <a:prstGeom prst="rect">
            <a:avLst/>
          </a:prstGeom>
          <a:noFill/>
        </p:spPr>
        <p:txBody>
          <a:bodyPr wrap="none" rtlCol="0">
            <a:spAutoFit/>
          </a:bodyPr>
          <a:lstStyle/>
          <a:p>
            <a:r>
              <a:rPr lang="en-US" sz="7700" b="1" dirty="0" err="1">
                <a:solidFill>
                  <a:srgbClr val="AF4F00"/>
                </a:solidFill>
                <a:latin typeface="Optimistic SemiBold" panose="020B0503020203020204" pitchFamily="34" charset="0"/>
                <a:cs typeface="Optimistic SemiBold" panose="020B0503020203020204" pitchFamily="34" charset="0"/>
              </a:rPr>
              <a:t>Herkese</a:t>
            </a:r>
            <a:r>
              <a:rPr lang="en-US" sz="7700" b="1" dirty="0">
                <a:solidFill>
                  <a:srgbClr val="AF4F00"/>
                </a:solidFill>
                <a:latin typeface="Optimistic SemiBold" panose="020B0503020203020204" pitchFamily="34" charset="0"/>
                <a:cs typeface="Optimistic SemiBold" panose="020B0503020203020204" pitchFamily="34" charset="0"/>
              </a:rPr>
              <a:t> Açık Wi-Fi</a:t>
            </a:r>
          </a:p>
        </p:txBody>
      </p:sp>
      <p:sp>
        <p:nvSpPr>
          <p:cNvPr id="4" name="TextBox 3">
            <a:extLst>
              <a:ext uri="{FF2B5EF4-FFF2-40B4-BE49-F238E27FC236}">
                <a16:creationId xmlns:a16="http://schemas.microsoft.com/office/drawing/2014/main" id="{995044A2-6373-A4F0-C952-318A60AE6120}"/>
              </a:ext>
            </a:extLst>
          </p:cNvPr>
          <p:cNvSpPr txBox="1"/>
          <p:nvPr/>
        </p:nvSpPr>
        <p:spPr>
          <a:xfrm>
            <a:off x="9081173" y="11871963"/>
            <a:ext cx="13413067" cy="1015663"/>
          </a:xfrm>
          <a:prstGeom prst="rect">
            <a:avLst/>
          </a:prstGeom>
          <a:noFill/>
        </p:spPr>
        <p:txBody>
          <a:bodyPr wrap="square" rtlCol="0">
            <a:spAutoFit/>
          </a:bodyPr>
          <a:lstStyle/>
          <a:p>
            <a:pPr>
              <a:lnSpc>
                <a:spcPts val="1800"/>
              </a:lnSpc>
            </a:pPr>
            <a:r>
              <a:rPr lang="en-US" sz="1500" b="1" dirty="0">
                <a:solidFill>
                  <a:srgbClr val="AF4F00"/>
                </a:solidFill>
                <a:latin typeface="Optimistic SemiBold" panose="020B0503020203020204" pitchFamily="34" charset="0"/>
                <a:cs typeface="Optimistic SemiBold" panose="020B0503020203020204" pitchFamily="34" charset="0"/>
              </a:rPr>
              <a:t>Kaynak: Bu </a:t>
            </a:r>
            <a:r>
              <a:rPr lang="en-US" sz="1500" b="1" dirty="0" err="1">
                <a:solidFill>
                  <a:srgbClr val="AF4F00"/>
                </a:solidFill>
                <a:latin typeface="Optimistic SemiBold" panose="020B0503020203020204" pitchFamily="34" charset="0"/>
                <a:cs typeface="Optimistic SemiBold" panose="020B0503020203020204" pitchFamily="34" charset="0"/>
              </a:rPr>
              <a:t>içerik</a:t>
            </a:r>
            <a:r>
              <a:rPr lang="en-US" sz="1500" b="1" dirty="0">
                <a:solidFill>
                  <a:srgbClr val="AF4F00"/>
                </a:solidFill>
                <a:latin typeface="Optimistic SemiBold" panose="020B0503020203020204" pitchFamily="34" charset="0"/>
                <a:cs typeface="Optimistic SemiBold" panose="020B0503020203020204" pitchFamily="34" charset="0"/>
              </a:rPr>
              <a:t> Meta </a:t>
            </a:r>
            <a:r>
              <a:rPr lang="en-US" sz="1500" b="1" dirty="0" err="1">
                <a:solidFill>
                  <a:srgbClr val="AF4F00"/>
                </a:solidFill>
                <a:latin typeface="Optimistic SemiBold" panose="020B0503020203020204" pitchFamily="34" charset="0"/>
                <a:cs typeface="Optimistic SemiBold" panose="020B0503020203020204" pitchFamily="34" charset="0"/>
              </a:rPr>
              <a:t>tarafından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sunulmaktadır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şu</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anda</a:t>
            </a:r>
            <a:r>
              <a:rPr lang="en-US" sz="1500" b="1" dirty="0">
                <a:solidFill>
                  <a:srgbClr val="AF4F00"/>
                </a:solidFill>
                <a:latin typeface="Optimistic SemiBold" panose="020B0503020203020204" pitchFamily="34" charset="0"/>
                <a:cs typeface="Optimistic SemiBold" panose="020B0503020203020204" pitchFamily="34" charset="0"/>
              </a:rPr>
              <a:t> Harvard Üniversitesi Berkman Klein İnternet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Toplum</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Merkezi'ndeki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Gençlik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Medya </a:t>
            </a:r>
            <a:r>
              <a:rPr lang="en-US" sz="1500" b="1" dirty="0" err="1">
                <a:solidFill>
                  <a:srgbClr val="AF4F00"/>
                </a:solidFill>
                <a:latin typeface="Optimistic SemiBold" panose="020B0503020203020204" pitchFamily="34" charset="0"/>
                <a:cs typeface="Optimistic SemiBold" panose="020B0503020203020204" pitchFamily="34" charset="0"/>
              </a:rPr>
              <a:t>biriminden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alınan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öğrenimleri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içermektedir</a:t>
            </a:r>
            <a:r>
              <a:rPr lang="en-US" sz="1500" b="1" dirty="0">
                <a:solidFill>
                  <a:srgbClr val="AF4F00"/>
                </a:solidFill>
                <a:latin typeface="Optimistic SemiBold" panose="020B0503020203020204" pitchFamily="34" charset="0"/>
                <a:cs typeface="Optimistic SemiBold" panose="020B0503020203020204" pitchFamily="34" charset="0"/>
              </a:rPr>
              <a:t>. Creative Commons </a:t>
            </a:r>
            <a:r>
              <a:rPr lang="en-US" sz="1500" b="1" dirty="0" err="1">
                <a:solidFill>
                  <a:srgbClr val="AF4F00"/>
                </a:solidFill>
                <a:latin typeface="Optimistic SemiBold" panose="020B0503020203020204" pitchFamily="34" charset="0"/>
                <a:cs typeface="Optimistic SemiBold" panose="020B0503020203020204" pitchFamily="34" charset="0"/>
              </a:rPr>
              <a:t>Alıntı-BenzerPaylaşım</a:t>
            </a:r>
            <a:r>
              <a:rPr lang="en-US" sz="1500" b="1" dirty="0">
                <a:solidFill>
                  <a:srgbClr val="AF4F00"/>
                </a:solidFill>
                <a:latin typeface="Optimistic SemiBold" panose="020B0503020203020204" pitchFamily="34" charset="0"/>
                <a:cs typeface="Optimistic SemiBold" panose="020B0503020203020204" pitchFamily="34" charset="0"/>
              </a:rPr>
              <a:t> 4.0 </a:t>
            </a:r>
            <a:r>
              <a:rPr lang="en-US" sz="1500" b="1" dirty="0" err="1">
                <a:solidFill>
                  <a:srgbClr val="AF4F00"/>
                </a:solidFill>
                <a:latin typeface="Optimistic SemiBold" panose="020B0503020203020204" pitchFamily="34" charset="0"/>
                <a:cs typeface="Optimistic SemiBold" panose="020B0503020203020204" pitchFamily="34" charset="0"/>
              </a:rPr>
              <a:t>Uluslararası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lisansı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altında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sunulmaktadır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Orijinal</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kaynak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olarak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Gençlik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Medya'yı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belirttiğiniz</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lisansın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diğer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şartlarına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uyduğunuz</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sürece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ticari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veya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ticari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olmayan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kopyalama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türev</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çalışmalar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hazırlama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dahil</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olmak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üzere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bunlardan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yararlanabilirsiniz</a:t>
            </a:r>
            <a:r>
              <a:rPr lang="en-US" sz="1500" b="1" dirty="0">
                <a:solidFill>
                  <a:srgbClr val="AF4F00"/>
                </a:solidFill>
                <a:latin typeface="Optimistic SemiBold" panose="020B0503020203020204" pitchFamily="34" charset="0"/>
                <a:cs typeface="Optimistic SemiBold" panose="020B0503020203020204" pitchFamily="34"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271" name="Pentagon 270">
            <a:extLst>
              <a:ext uri="{FF2B5EF4-FFF2-40B4-BE49-F238E27FC236}">
                <a16:creationId xmlns:a16="http://schemas.microsoft.com/office/drawing/2014/main" id="{22751974-0F8B-C1B1-40B6-2D832199481B}"/>
              </a:ext>
            </a:extLst>
          </p:cNvPr>
          <p:cNvSpPr/>
          <p:nvPr/>
        </p:nvSpPr>
        <p:spPr>
          <a:xfrm>
            <a:off x="892968" y="5379243"/>
            <a:ext cx="4828937" cy="3790463"/>
          </a:xfrm>
          <a:prstGeom prst="homePlate">
            <a:avLst>
              <a:gd name="adj" fmla="val 37573"/>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Chevron 271">
            <a:extLst>
              <a:ext uri="{FF2B5EF4-FFF2-40B4-BE49-F238E27FC236}">
                <a16:creationId xmlns:a16="http://schemas.microsoft.com/office/drawing/2014/main" id="{4D66EEDE-276F-5187-579B-3198EC59F418}"/>
              </a:ext>
            </a:extLst>
          </p:cNvPr>
          <p:cNvSpPr/>
          <p:nvPr/>
        </p:nvSpPr>
        <p:spPr>
          <a:xfrm>
            <a:off x="4498255" y="5379243"/>
            <a:ext cx="5604433" cy="3790463"/>
          </a:xfrm>
          <a:prstGeom prst="chevron">
            <a:avLst>
              <a:gd name="adj" fmla="val 37938"/>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4" name="Chevron 273">
            <a:extLst>
              <a:ext uri="{FF2B5EF4-FFF2-40B4-BE49-F238E27FC236}">
                <a16:creationId xmlns:a16="http://schemas.microsoft.com/office/drawing/2014/main" id="{FBC6EDD4-2EF1-C846-0C8C-DAFB0ECD917D}"/>
              </a:ext>
            </a:extLst>
          </p:cNvPr>
          <p:cNvSpPr/>
          <p:nvPr/>
        </p:nvSpPr>
        <p:spPr>
          <a:xfrm>
            <a:off x="8868870" y="5402619"/>
            <a:ext cx="5604432" cy="3790463"/>
          </a:xfrm>
          <a:prstGeom prst="chevron">
            <a:avLst>
              <a:gd name="adj" fmla="val 37938"/>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7" name="Chevron 276">
            <a:extLst>
              <a:ext uri="{FF2B5EF4-FFF2-40B4-BE49-F238E27FC236}">
                <a16:creationId xmlns:a16="http://schemas.microsoft.com/office/drawing/2014/main" id="{A8062045-604F-6A97-D4C3-3ACBF3A3AFE3}"/>
              </a:ext>
            </a:extLst>
          </p:cNvPr>
          <p:cNvSpPr/>
          <p:nvPr/>
        </p:nvSpPr>
        <p:spPr>
          <a:xfrm>
            <a:off x="13259715" y="5376740"/>
            <a:ext cx="5604432" cy="3790463"/>
          </a:xfrm>
          <a:prstGeom prst="chevron">
            <a:avLst>
              <a:gd name="adj" fmla="val 37938"/>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8" name="Chevron 277">
            <a:extLst>
              <a:ext uri="{FF2B5EF4-FFF2-40B4-BE49-F238E27FC236}">
                <a16:creationId xmlns:a16="http://schemas.microsoft.com/office/drawing/2014/main" id="{6507AEBF-B54D-9788-4902-AF55F7298B28}"/>
              </a:ext>
            </a:extLst>
          </p:cNvPr>
          <p:cNvSpPr/>
          <p:nvPr/>
        </p:nvSpPr>
        <p:spPr>
          <a:xfrm>
            <a:off x="17616054" y="5385366"/>
            <a:ext cx="5862277" cy="3790463"/>
          </a:xfrm>
          <a:prstGeom prst="chevron">
            <a:avLst>
              <a:gd name="adj" fmla="val 37938"/>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a:extLst>
              <a:ext uri="{FF2B5EF4-FFF2-40B4-BE49-F238E27FC236}">
                <a16:creationId xmlns:a16="http://schemas.microsoft.com/office/drawing/2014/main" id="{1B9E272C-FD5B-95C4-1B0D-D8AF49E0646B}"/>
              </a:ext>
            </a:extLst>
          </p:cNvPr>
          <p:cNvSpPr txBox="1"/>
          <p:nvPr/>
        </p:nvSpPr>
        <p:spPr>
          <a:xfrm>
            <a:off x="6850695" y="2401718"/>
            <a:ext cx="10669909" cy="1107996"/>
          </a:xfrm>
          <a:prstGeom prst="rect">
            <a:avLst/>
          </a:prstGeom>
          <a:noFill/>
        </p:spPr>
        <p:txBody>
          <a:bodyPr wrap="none" rtlCol="0">
            <a:spAutoFit/>
          </a:bodyPr>
          <a:lstStyle/>
          <a:p>
            <a:pPr algn="ctr"/>
            <a:r>
              <a:rPr lang="en-US" sz="6600" b="1" dirty="0">
                <a:solidFill>
                  <a:srgbClr val="E79700"/>
                </a:solidFill>
                <a:latin typeface="Optimistic SemiBold" panose="020B0503020203020204" pitchFamily="34" charset="0"/>
                <a:cs typeface="Optimistic SemiBold" panose="020B0503020203020204" pitchFamily="34" charset="0"/>
              </a:rPr>
              <a:t>İnternete </a:t>
            </a:r>
            <a:r>
              <a:rPr lang="en-US" sz="6600" b="1" dirty="0" err="1">
                <a:solidFill>
                  <a:srgbClr val="E79700"/>
                </a:solidFill>
                <a:latin typeface="Optimistic SemiBold" panose="020B0503020203020204" pitchFamily="34" charset="0"/>
                <a:cs typeface="Optimistic SemiBold" panose="020B0503020203020204" pitchFamily="34" charset="0"/>
              </a:rPr>
              <a:t>Nasıl</a:t>
            </a:r>
            <a:r>
              <a:rPr lang="en-US" sz="6600" b="1" dirty="0">
                <a:solidFill>
                  <a:srgbClr val="E79700"/>
                </a:solidFill>
                <a:latin typeface="Optimistic SemiBold" panose="020B0503020203020204" pitchFamily="34" charset="0"/>
                <a:cs typeface="Optimistic SemiBold" panose="020B0503020203020204" pitchFamily="34" charset="0"/>
              </a:rPr>
              <a:t> </a:t>
            </a:r>
            <a:r>
              <a:rPr lang="en-US" sz="6600" b="1" dirty="0" err="1">
                <a:solidFill>
                  <a:srgbClr val="E79700"/>
                </a:solidFill>
                <a:latin typeface="Optimistic SemiBold" panose="020B0503020203020204" pitchFamily="34" charset="0"/>
                <a:cs typeface="Optimistic SemiBold" panose="020B0503020203020204" pitchFamily="34" charset="0"/>
              </a:rPr>
              <a:t>Bağlanılır</a:t>
            </a:r>
            <a:r>
              <a:rPr lang="en-US" sz="6600" b="1" dirty="0">
                <a:solidFill>
                  <a:srgbClr val="E79700"/>
                </a:solidFill>
                <a:latin typeface="Optimistic SemiBold" panose="020B0503020203020204" pitchFamily="34" charset="0"/>
                <a:cs typeface="Optimistic SemiBold" panose="020B0503020203020204" pitchFamily="34" charset="0"/>
              </a:rPr>
              <a:t>?</a:t>
            </a:r>
          </a:p>
        </p:txBody>
      </p:sp>
      <p:sp>
        <p:nvSpPr>
          <p:cNvPr id="5" name="TextBox 4">
            <a:extLst>
              <a:ext uri="{FF2B5EF4-FFF2-40B4-BE49-F238E27FC236}">
                <a16:creationId xmlns:a16="http://schemas.microsoft.com/office/drawing/2014/main" id="{39609C4D-E4DC-F632-2331-2F3E9C282807}"/>
              </a:ext>
            </a:extLst>
          </p:cNvPr>
          <p:cNvSpPr txBox="1"/>
          <p:nvPr/>
        </p:nvSpPr>
        <p:spPr>
          <a:xfrm>
            <a:off x="2154120" y="5538752"/>
            <a:ext cx="1652557" cy="680956"/>
          </a:xfrm>
          <a:prstGeom prst="rect">
            <a:avLst/>
          </a:prstGeom>
          <a:noFill/>
        </p:spPr>
        <p:txBody>
          <a:bodyPr wrap="square" rtlCol="0">
            <a:spAutoFit/>
          </a:bodyPr>
          <a:lstStyle/>
          <a:p>
            <a:pPr algn="ctr">
              <a:lnSpc>
                <a:spcPts val="5000"/>
              </a:lnSpc>
              <a:buClr>
                <a:srgbClr val="FFECB4"/>
              </a:buClr>
            </a:pPr>
            <a:r>
              <a:rPr lang="en-US" sz="2400" b="1" dirty="0">
                <a:solidFill>
                  <a:srgbClr val="FFF8DD"/>
                </a:solidFill>
                <a:latin typeface="Optimistic SemiBold" panose="020B0503020203020204" pitchFamily="34" charset="0"/>
                <a:cs typeface="Optimistic SemiBold" panose="020B0503020203020204" pitchFamily="34" charset="0"/>
              </a:rPr>
              <a:t>ADIM 1</a:t>
            </a:r>
          </a:p>
        </p:txBody>
      </p:sp>
      <p:grpSp>
        <p:nvGrpSpPr>
          <p:cNvPr id="6" name="Google Shape;2675;p96">
            <a:extLst>
              <a:ext uri="{FF2B5EF4-FFF2-40B4-BE49-F238E27FC236}">
                <a16:creationId xmlns:a16="http://schemas.microsoft.com/office/drawing/2014/main" id="{FD4FA2E5-85CB-2B72-8FD7-B417BF3B4FD2}"/>
              </a:ext>
            </a:extLst>
          </p:cNvPr>
          <p:cNvGrpSpPr/>
          <p:nvPr/>
        </p:nvGrpSpPr>
        <p:grpSpPr>
          <a:xfrm>
            <a:off x="1568918" y="6545296"/>
            <a:ext cx="1453161" cy="956896"/>
            <a:chOff x="12021830" y="5616140"/>
            <a:chExt cx="751580" cy="494910"/>
          </a:xfrm>
          <a:solidFill>
            <a:srgbClr val="FFF8DD"/>
          </a:solidFill>
        </p:grpSpPr>
        <p:sp>
          <p:nvSpPr>
            <p:cNvPr id="7" name="Google Shape;2676;p96">
              <a:extLst>
                <a:ext uri="{FF2B5EF4-FFF2-40B4-BE49-F238E27FC236}">
                  <a16:creationId xmlns:a16="http://schemas.microsoft.com/office/drawing/2014/main" id="{9C5A6119-41F9-9717-30B9-98639813302D}"/>
                </a:ext>
              </a:extLst>
            </p:cNvPr>
            <p:cNvSpPr/>
            <p:nvPr/>
          </p:nvSpPr>
          <p:spPr>
            <a:xfrm>
              <a:off x="12351760" y="5671170"/>
              <a:ext cx="91560" cy="91560"/>
            </a:xfrm>
            <a:custGeom>
              <a:avLst/>
              <a:gdLst/>
              <a:ahLst/>
              <a:cxnLst/>
              <a:rect l="l" t="t" r="r" b="b"/>
              <a:pathLst>
                <a:path w="9156" h="9156" extrusionOk="0">
                  <a:moveTo>
                    <a:pt x="2286" y="9156"/>
                  </a:moveTo>
                  <a:lnTo>
                    <a:pt x="6883" y="9156"/>
                  </a:lnTo>
                  <a:cubicBezTo>
                    <a:pt x="8128" y="9156"/>
                    <a:pt x="9156" y="8140"/>
                    <a:pt x="9156" y="6870"/>
                  </a:cubicBezTo>
                  <a:lnTo>
                    <a:pt x="9156" y="2286"/>
                  </a:lnTo>
                  <a:cubicBezTo>
                    <a:pt x="9156" y="1028"/>
                    <a:pt x="8128" y="0"/>
                    <a:pt x="6883" y="0"/>
                  </a:cubicBezTo>
                  <a:lnTo>
                    <a:pt x="2286" y="0"/>
                  </a:lnTo>
                  <a:cubicBezTo>
                    <a:pt x="1028" y="0"/>
                    <a:pt x="0" y="1028"/>
                    <a:pt x="0" y="2286"/>
                  </a:cubicBezTo>
                  <a:lnTo>
                    <a:pt x="0" y="6870"/>
                  </a:lnTo>
                  <a:cubicBezTo>
                    <a:pt x="0" y="8140"/>
                    <a:pt x="1028" y="9156"/>
                    <a:pt x="2286"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677;p96">
              <a:extLst>
                <a:ext uri="{FF2B5EF4-FFF2-40B4-BE49-F238E27FC236}">
                  <a16:creationId xmlns:a16="http://schemas.microsoft.com/office/drawing/2014/main" id="{C5609575-891F-9D00-A781-F2CA69F31821}"/>
                </a:ext>
              </a:extLst>
            </p:cNvPr>
            <p:cNvSpPr/>
            <p:nvPr/>
          </p:nvSpPr>
          <p:spPr>
            <a:xfrm>
              <a:off x="12021830" y="5616140"/>
              <a:ext cx="751580" cy="494910"/>
            </a:xfrm>
            <a:custGeom>
              <a:avLst/>
              <a:gdLst/>
              <a:ahLst/>
              <a:cxnLst/>
              <a:rect l="l" t="t" r="r" b="b"/>
              <a:pathLst>
                <a:path w="75158" h="49491" extrusionOk="0">
                  <a:moveTo>
                    <a:pt x="71945" y="39408"/>
                  </a:moveTo>
                  <a:lnTo>
                    <a:pt x="67995" y="39408"/>
                  </a:lnTo>
                  <a:cubicBezTo>
                    <a:pt x="68999" y="27355"/>
                    <a:pt x="68986" y="15138"/>
                    <a:pt x="67957" y="3086"/>
                  </a:cubicBezTo>
                  <a:cubicBezTo>
                    <a:pt x="67805" y="1358"/>
                    <a:pt x="66319" y="0"/>
                    <a:pt x="64579" y="0"/>
                  </a:cubicBezTo>
                  <a:lnTo>
                    <a:pt x="10566" y="0"/>
                  </a:lnTo>
                  <a:cubicBezTo>
                    <a:pt x="8826" y="0"/>
                    <a:pt x="7353" y="1358"/>
                    <a:pt x="7200" y="3086"/>
                  </a:cubicBezTo>
                  <a:cubicBezTo>
                    <a:pt x="6159" y="15138"/>
                    <a:pt x="6159" y="27355"/>
                    <a:pt x="7175" y="39408"/>
                  </a:cubicBezTo>
                  <a:lnTo>
                    <a:pt x="3200" y="39408"/>
                  </a:lnTo>
                  <a:cubicBezTo>
                    <a:pt x="1435" y="39408"/>
                    <a:pt x="0" y="40855"/>
                    <a:pt x="0" y="42621"/>
                  </a:cubicBezTo>
                  <a:cubicBezTo>
                    <a:pt x="0" y="46418"/>
                    <a:pt x="3073" y="49491"/>
                    <a:pt x="6870" y="49491"/>
                  </a:cubicBezTo>
                  <a:lnTo>
                    <a:pt x="68287" y="49491"/>
                  </a:lnTo>
                  <a:cubicBezTo>
                    <a:pt x="72072" y="49491"/>
                    <a:pt x="75158" y="46418"/>
                    <a:pt x="75158" y="42621"/>
                  </a:cubicBezTo>
                  <a:cubicBezTo>
                    <a:pt x="75158" y="40855"/>
                    <a:pt x="73723" y="39408"/>
                    <a:pt x="71945" y="39408"/>
                  </a:cubicBezTo>
                  <a:close/>
                  <a:moveTo>
                    <a:pt x="9944" y="3327"/>
                  </a:moveTo>
                  <a:cubicBezTo>
                    <a:pt x="9969" y="3022"/>
                    <a:pt x="10274" y="2755"/>
                    <a:pt x="10566" y="2755"/>
                  </a:cubicBezTo>
                  <a:lnTo>
                    <a:pt x="64579" y="2755"/>
                  </a:lnTo>
                  <a:cubicBezTo>
                    <a:pt x="64871" y="2755"/>
                    <a:pt x="65189" y="3035"/>
                    <a:pt x="65214" y="3327"/>
                  </a:cubicBezTo>
                  <a:cubicBezTo>
                    <a:pt x="66243" y="15303"/>
                    <a:pt x="66243" y="27431"/>
                    <a:pt x="65227" y="39408"/>
                  </a:cubicBezTo>
                  <a:lnTo>
                    <a:pt x="47205" y="39408"/>
                  </a:lnTo>
                  <a:lnTo>
                    <a:pt x="27952" y="39408"/>
                  </a:lnTo>
                  <a:lnTo>
                    <a:pt x="9918" y="39408"/>
                  </a:lnTo>
                  <a:cubicBezTo>
                    <a:pt x="8915" y="27431"/>
                    <a:pt x="8915" y="15303"/>
                    <a:pt x="9944" y="3327"/>
                  </a:cubicBezTo>
                  <a:close/>
                  <a:moveTo>
                    <a:pt x="68287" y="46748"/>
                  </a:moveTo>
                  <a:lnTo>
                    <a:pt x="6870" y="46748"/>
                  </a:lnTo>
                  <a:cubicBezTo>
                    <a:pt x="4584" y="46748"/>
                    <a:pt x="2743" y="44894"/>
                    <a:pt x="2743" y="42621"/>
                  </a:cubicBezTo>
                  <a:cubicBezTo>
                    <a:pt x="2743" y="42367"/>
                    <a:pt x="2946" y="42164"/>
                    <a:pt x="3200" y="42164"/>
                  </a:cubicBezTo>
                  <a:lnTo>
                    <a:pt x="26898" y="42164"/>
                  </a:lnTo>
                  <a:cubicBezTo>
                    <a:pt x="27406" y="43243"/>
                    <a:pt x="28511" y="44005"/>
                    <a:pt x="29794" y="44005"/>
                  </a:cubicBezTo>
                  <a:lnTo>
                    <a:pt x="45364" y="44005"/>
                  </a:lnTo>
                  <a:cubicBezTo>
                    <a:pt x="46647" y="44005"/>
                    <a:pt x="47739" y="43243"/>
                    <a:pt x="48259" y="42164"/>
                  </a:cubicBezTo>
                  <a:lnTo>
                    <a:pt x="71945" y="42164"/>
                  </a:lnTo>
                  <a:cubicBezTo>
                    <a:pt x="72212" y="42164"/>
                    <a:pt x="72402" y="42367"/>
                    <a:pt x="72402" y="42621"/>
                  </a:cubicBezTo>
                  <a:cubicBezTo>
                    <a:pt x="72402" y="44894"/>
                    <a:pt x="70561" y="46748"/>
                    <a:pt x="68287" y="4674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9" name="TextBox 8">
            <a:extLst>
              <a:ext uri="{FF2B5EF4-FFF2-40B4-BE49-F238E27FC236}">
                <a16:creationId xmlns:a16="http://schemas.microsoft.com/office/drawing/2014/main" id="{748BCA8E-421F-04B9-19C5-828DD6AB758C}"/>
              </a:ext>
            </a:extLst>
          </p:cNvPr>
          <p:cNvSpPr txBox="1"/>
          <p:nvPr/>
        </p:nvSpPr>
        <p:spPr>
          <a:xfrm>
            <a:off x="1476518" y="7797924"/>
            <a:ext cx="3061134" cy="1285608"/>
          </a:xfrm>
          <a:prstGeom prst="rect">
            <a:avLst/>
          </a:prstGeom>
          <a:noFill/>
        </p:spPr>
        <p:txBody>
          <a:bodyPr wrap="square" rtlCol="0">
            <a:spAutoFit/>
          </a:bodyPr>
          <a:lstStyle/>
          <a:p>
            <a:pPr algn="ctr">
              <a:lnSpc>
                <a:spcPts val="3100"/>
              </a:lnSpc>
              <a:buClr>
                <a:srgbClr val="FFECB4"/>
              </a:buClr>
            </a:pPr>
            <a:r>
              <a:rPr lang="en-US" sz="2600" b="1" dirty="0">
                <a:solidFill>
                  <a:srgbClr val="FFF8DD"/>
                </a:solidFill>
                <a:latin typeface="Optimistic" panose="020B0503020203020204" pitchFamily="34" charset="0"/>
                <a:cs typeface="Optimistic" panose="020B0503020203020204" pitchFamily="34" charset="0"/>
              </a:rPr>
              <a:t>DİZÜSTÜ BİLGİSAYAR VE TELEFON</a:t>
            </a:r>
          </a:p>
        </p:txBody>
      </p:sp>
      <p:grpSp>
        <p:nvGrpSpPr>
          <p:cNvPr id="10" name="Google Shape;3968;p102">
            <a:extLst>
              <a:ext uri="{FF2B5EF4-FFF2-40B4-BE49-F238E27FC236}">
                <a16:creationId xmlns:a16="http://schemas.microsoft.com/office/drawing/2014/main" id="{318BACAF-22A4-F71A-FD57-B522FFAADE4B}"/>
              </a:ext>
            </a:extLst>
          </p:cNvPr>
          <p:cNvGrpSpPr/>
          <p:nvPr/>
        </p:nvGrpSpPr>
        <p:grpSpPr>
          <a:xfrm>
            <a:off x="6829658" y="6542402"/>
            <a:ext cx="952753" cy="1047432"/>
            <a:chOff x="12089300" y="1345780"/>
            <a:chExt cx="619880" cy="681480"/>
          </a:xfrm>
          <a:solidFill>
            <a:srgbClr val="FFF8DD"/>
          </a:solidFill>
        </p:grpSpPr>
        <p:sp>
          <p:nvSpPr>
            <p:cNvPr id="11" name="Google Shape;3969;p102">
              <a:extLst>
                <a:ext uri="{FF2B5EF4-FFF2-40B4-BE49-F238E27FC236}">
                  <a16:creationId xmlns:a16="http://schemas.microsoft.com/office/drawing/2014/main" id="{82B3F939-4102-A8BE-6BB7-856E0CB25A4A}"/>
                </a:ext>
              </a:extLst>
            </p:cNvPr>
            <p:cNvSpPr/>
            <p:nvPr/>
          </p:nvSpPr>
          <p:spPr>
            <a:xfrm>
              <a:off x="12089300" y="1345780"/>
              <a:ext cx="619880" cy="681480"/>
            </a:xfrm>
            <a:custGeom>
              <a:avLst/>
              <a:gdLst/>
              <a:ahLst/>
              <a:cxnLst/>
              <a:rect l="l" t="t" r="r" b="b"/>
              <a:pathLst>
                <a:path w="61988" h="68148" extrusionOk="0">
                  <a:moveTo>
                    <a:pt x="1587" y="68122"/>
                  </a:moveTo>
                  <a:cubicBezTo>
                    <a:pt x="1320" y="68148"/>
                    <a:pt x="1104" y="67970"/>
                    <a:pt x="1079" y="67716"/>
                  </a:cubicBezTo>
                  <a:cubicBezTo>
                    <a:pt x="0" y="56807"/>
                    <a:pt x="0" y="34099"/>
                    <a:pt x="1117" y="21412"/>
                  </a:cubicBezTo>
                  <a:cubicBezTo>
                    <a:pt x="1193" y="20472"/>
                    <a:pt x="1689" y="19634"/>
                    <a:pt x="2463" y="19088"/>
                  </a:cubicBezTo>
                  <a:lnTo>
                    <a:pt x="29146" y="762"/>
                  </a:lnTo>
                  <a:cubicBezTo>
                    <a:pt x="30238" y="0"/>
                    <a:pt x="31724" y="0"/>
                    <a:pt x="32829" y="774"/>
                  </a:cubicBezTo>
                  <a:lnTo>
                    <a:pt x="59550" y="19075"/>
                  </a:lnTo>
                  <a:cubicBezTo>
                    <a:pt x="60350" y="19634"/>
                    <a:pt x="60845" y="20472"/>
                    <a:pt x="60921" y="21412"/>
                  </a:cubicBezTo>
                  <a:cubicBezTo>
                    <a:pt x="61988" y="33667"/>
                    <a:pt x="61925" y="56375"/>
                    <a:pt x="60807" y="67716"/>
                  </a:cubicBezTo>
                  <a:cubicBezTo>
                    <a:pt x="60782" y="67957"/>
                    <a:pt x="60566" y="68135"/>
                    <a:pt x="60312" y="68110"/>
                  </a:cubicBezTo>
                  <a:lnTo>
                    <a:pt x="58470" y="67919"/>
                  </a:lnTo>
                  <a:cubicBezTo>
                    <a:pt x="58229" y="67894"/>
                    <a:pt x="58051" y="67690"/>
                    <a:pt x="58077" y="67424"/>
                  </a:cubicBezTo>
                  <a:cubicBezTo>
                    <a:pt x="59156" y="56413"/>
                    <a:pt x="59220" y="33540"/>
                    <a:pt x="58178" y="21653"/>
                  </a:cubicBezTo>
                  <a:cubicBezTo>
                    <a:pt x="58165" y="21526"/>
                    <a:pt x="58102" y="21399"/>
                    <a:pt x="57988" y="21323"/>
                  </a:cubicBezTo>
                  <a:lnTo>
                    <a:pt x="31254" y="3035"/>
                  </a:lnTo>
                  <a:cubicBezTo>
                    <a:pt x="31089" y="2908"/>
                    <a:pt x="30886" y="2908"/>
                    <a:pt x="30721" y="3022"/>
                  </a:cubicBezTo>
                  <a:lnTo>
                    <a:pt x="4025" y="21336"/>
                  </a:lnTo>
                  <a:cubicBezTo>
                    <a:pt x="3937" y="21399"/>
                    <a:pt x="3873" y="21526"/>
                    <a:pt x="3860" y="21653"/>
                  </a:cubicBezTo>
                  <a:cubicBezTo>
                    <a:pt x="2755" y="34213"/>
                    <a:pt x="2755" y="56667"/>
                    <a:pt x="3822" y="67424"/>
                  </a:cubicBezTo>
                  <a:cubicBezTo>
                    <a:pt x="3848" y="67690"/>
                    <a:pt x="3670" y="67894"/>
                    <a:pt x="3416" y="6791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3970;p102">
              <a:extLst>
                <a:ext uri="{FF2B5EF4-FFF2-40B4-BE49-F238E27FC236}">
                  <a16:creationId xmlns:a16="http://schemas.microsoft.com/office/drawing/2014/main" id="{472B9C88-4556-F8D6-FE35-E9343315AAEA}"/>
                </a:ext>
              </a:extLst>
            </p:cNvPr>
            <p:cNvSpPr/>
            <p:nvPr/>
          </p:nvSpPr>
          <p:spPr>
            <a:xfrm>
              <a:off x="12193750" y="1604420"/>
              <a:ext cx="410710" cy="103750"/>
            </a:xfrm>
            <a:custGeom>
              <a:avLst/>
              <a:gdLst/>
              <a:ahLst/>
              <a:cxnLst/>
              <a:rect l="l" t="t" r="r" b="b"/>
              <a:pathLst>
                <a:path w="41071" h="10375" extrusionOk="0">
                  <a:moveTo>
                    <a:pt x="39598" y="10198"/>
                  </a:moveTo>
                  <a:cubicBezTo>
                    <a:pt x="39420" y="10375"/>
                    <a:pt x="39141" y="10375"/>
                    <a:pt x="38963" y="10198"/>
                  </a:cubicBezTo>
                  <a:cubicBezTo>
                    <a:pt x="33997" y="5384"/>
                    <a:pt x="27470" y="2743"/>
                    <a:pt x="20535" y="2743"/>
                  </a:cubicBezTo>
                  <a:cubicBezTo>
                    <a:pt x="13601" y="2743"/>
                    <a:pt x="7073" y="5384"/>
                    <a:pt x="2120" y="10198"/>
                  </a:cubicBezTo>
                  <a:cubicBezTo>
                    <a:pt x="1930" y="10375"/>
                    <a:pt x="1650" y="10375"/>
                    <a:pt x="1473" y="10198"/>
                  </a:cubicBezTo>
                  <a:lnTo>
                    <a:pt x="177" y="8890"/>
                  </a:lnTo>
                  <a:cubicBezTo>
                    <a:pt x="0" y="8724"/>
                    <a:pt x="0" y="8407"/>
                    <a:pt x="177" y="8242"/>
                  </a:cubicBezTo>
                  <a:cubicBezTo>
                    <a:pt x="5664" y="2921"/>
                    <a:pt x="12877" y="0"/>
                    <a:pt x="20535" y="0"/>
                  </a:cubicBezTo>
                  <a:cubicBezTo>
                    <a:pt x="28193" y="0"/>
                    <a:pt x="35407" y="2921"/>
                    <a:pt x="40893" y="8242"/>
                  </a:cubicBezTo>
                  <a:cubicBezTo>
                    <a:pt x="41071" y="8407"/>
                    <a:pt x="41071" y="8724"/>
                    <a:pt x="40893" y="889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3971;p102">
              <a:extLst>
                <a:ext uri="{FF2B5EF4-FFF2-40B4-BE49-F238E27FC236}">
                  <a16:creationId xmlns:a16="http://schemas.microsoft.com/office/drawing/2014/main" id="{AD4339D6-5FF4-12CD-4CA5-01E93C91083F}"/>
                </a:ext>
              </a:extLst>
            </p:cNvPr>
            <p:cNvSpPr/>
            <p:nvPr/>
          </p:nvSpPr>
          <p:spPr>
            <a:xfrm>
              <a:off x="12259470" y="1696090"/>
              <a:ext cx="279270" cy="76580"/>
            </a:xfrm>
            <a:custGeom>
              <a:avLst/>
              <a:gdLst/>
              <a:ahLst/>
              <a:cxnLst/>
              <a:rect l="l" t="t" r="r" b="b"/>
              <a:pathLst>
                <a:path w="27927" h="7658" extrusionOk="0">
                  <a:moveTo>
                    <a:pt x="26454" y="7480"/>
                  </a:moveTo>
                  <a:cubicBezTo>
                    <a:pt x="26276" y="7658"/>
                    <a:pt x="25996" y="7658"/>
                    <a:pt x="25819" y="7480"/>
                  </a:cubicBezTo>
                  <a:cubicBezTo>
                    <a:pt x="22606" y="4432"/>
                    <a:pt x="18415" y="2743"/>
                    <a:pt x="13969" y="2743"/>
                  </a:cubicBezTo>
                  <a:cubicBezTo>
                    <a:pt x="9512" y="2743"/>
                    <a:pt x="5321" y="4432"/>
                    <a:pt x="2108" y="7480"/>
                  </a:cubicBezTo>
                  <a:cubicBezTo>
                    <a:pt x="1930" y="7658"/>
                    <a:pt x="1650" y="7658"/>
                    <a:pt x="1473" y="7480"/>
                  </a:cubicBezTo>
                  <a:lnTo>
                    <a:pt x="190" y="6172"/>
                  </a:lnTo>
                  <a:cubicBezTo>
                    <a:pt x="0" y="5994"/>
                    <a:pt x="0" y="5689"/>
                    <a:pt x="190" y="5524"/>
                  </a:cubicBezTo>
                  <a:cubicBezTo>
                    <a:pt x="3924" y="1943"/>
                    <a:pt x="8788" y="0"/>
                    <a:pt x="13969" y="0"/>
                  </a:cubicBezTo>
                  <a:cubicBezTo>
                    <a:pt x="19138" y="0"/>
                    <a:pt x="24015" y="1943"/>
                    <a:pt x="27749" y="5524"/>
                  </a:cubicBezTo>
                  <a:cubicBezTo>
                    <a:pt x="27927" y="5689"/>
                    <a:pt x="27927" y="5994"/>
                    <a:pt x="27749" y="617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3972;p102">
              <a:extLst>
                <a:ext uri="{FF2B5EF4-FFF2-40B4-BE49-F238E27FC236}">
                  <a16:creationId xmlns:a16="http://schemas.microsoft.com/office/drawing/2014/main" id="{43093020-2A82-2957-3CBD-36F039EBD4A2}"/>
                </a:ext>
              </a:extLst>
            </p:cNvPr>
            <p:cNvSpPr/>
            <p:nvPr/>
          </p:nvSpPr>
          <p:spPr>
            <a:xfrm>
              <a:off x="12325180" y="1787890"/>
              <a:ext cx="147820" cy="49400"/>
            </a:xfrm>
            <a:custGeom>
              <a:avLst/>
              <a:gdLst/>
              <a:ahLst/>
              <a:cxnLst/>
              <a:rect l="l" t="t" r="r" b="b"/>
              <a:pathLst>
                <a:path w="14782" h="4940" extrusionOk="0">
                  <a:moveTo>
                    <a:pt x="13309" y="4762"/>
                  </a:moveTo>
                  <a:cubicBezTo>
                    <a:pt x="13131" y="4940"/>
                    <a:pt x="12865" y="4927"/>
                    <a:pt x="12674" y="4762"/>
                  </a:cubicBezTo>
                  <a:cubicBezTo>
                    <a:pt x="11226" y="3454"/>
                    <a:pt x="9359" y="2755"/>
                    <a:pt x="7391" y="2755"/>
                  </a:cubicBezTo>
                  <a:cubicBezTo>
                    <a:pt x="5422" y="2755"/>
                    <a:pt x="3568" y="3454"/>
                    <a:pt x="2108" y="4762"/>
                  </a:cubicBezTo>
                  <a:cubicBezTo>
                    <a:pt x="1930" y="4927"/>
                    <a:pt x="1663" y="4940"/>
                    <a:pt x="1485" y="4762"/>
                  </a:cubicBezTo>
                  <a:lnTo>
                    <a:pt x="190" y="3454"/>
                  </a:lnTo>
                  <a:cubicBezTo>
                    <a:pt x="0" y="3276"/>
                    <a:pt x="0" y="2959"/>
                    <a:pt x="203" y="2793"/>
                  </a:cubicBezTo>
                  <a:cubicBezTo>
                    <a:pt x="2171" y="990"/>
                    <a:pt x="4699" y="0"/>
                    <a:pt x="7391" y="0"/>
                  </a:cubicBezTo>
                  <a:cubicBezTo>
                    <a:pt x="10083" y="0"/>
                    <a:pt x="12623" y="990"/>
                    <a:pt x="14592" y="2793"/>
                  </a:cubicBezTo>
                  <a:cubicBezTo>
                    <a:pt x="14782" y="2959"/>
                    <a:pt x="14782" y="3276"/>
                    <a:pt x="14605" y="34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3973;p102">
              <a:extLst>
                <a:ext uri="{FF2B5EF4-FFF2-40B4-BE49-F238E27FC236}">
                  <a16:creationId xmlns:a16="http://schemas.microsoft.com/office/drawing/2014/main" id="{9A3B3F31-B7E3-A2D5-3E4A-A6EBC156DF8C}"/>
                </a:ext>
              </a:extLst>
            </p:cNvPr>
            <p:cNvSpPr/>
            <p:nvPr/>
          </p:nvSpPr>
          <p:spPr>
            <a:xfrm>
              <a:off x="12522860" y="1347740"/>
              <a:ext cx="128390" cy="174110"/>
            </a:xfrm>
            <a:custGeom>
              <a:avLst/>
              <a:gdLst/>
              <a:ahLst/>
              <a:cxnLst/>
              <a:rect l="l" t="t" r="r" b="b"/>
              <a:pathLst>
                <a:path w="12839" h="17411" extrusionOk="0">
                  <a:moveTo>
                    <a:pt x="12839" y="17411"/>
                  </a:moveTo>
                  <a:lnTo>
                    <a:pt x="10083" y="17411"/>
                  </a:lnTo>
                  <a:lnTo>
                    <a:pt x="10083" y="3200"/>
                  </a:lnTo>
                  <a:cubicBezTo>
                    <a:pt x="10083" y="2946"/>
                    <a:pt x="9880" y="2743"/>
                    <a:pt x="9626" y="2743"/>
                  </a:cubicBezTo>
                  <a:lnTo>
                    <a:pt x="3200" y="2743"/>
                  </a:lnTo>
                  <a:cubicBezTo>
                    <a:pt x="2959" y="2743"/>
                    <a:pt x="2755" y="2946"/>
                    <a:pt x="2755" y="3200"/>
                  </a:cubicBezTo>
                  <a:lnTo>
                    <a:pt x="2755" y="10083"/>
                  </a:lnTo>
                  <a:lnTo>
                    <a:pt x="0" y="10083"/>
                  </a:lnTo>
                  <a:lnTo>
                    <a:pt x="0" y="3200"/>
                  </a:lnTo>
                  <a:cubicBezTo>
                    <a:pt x="0" y="1422"/>
                    <a:pt x="1447" y="0"/>
                    <a:pt x="3200" y="0"/>
                  </a:cubicBezTo>
                  <a:lnTo>
                    <a:pt x="9626" y="0"/>
                  </a:lnTo>
                  <a:cubicBezTo>
                    <a:pt x="11404" y="0"/>
                    <a:pt x="12839" y="1422"/>
                    <a:pt x="12839" y="320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3974;p102">
              <a:extLst>
                <a:ext uri="{FF2B5EF4-FFF2-40B4-BE49-F238E27FC236}">
                  <a16:creationId xmlns:a16="http://schemas.microsoft.com/office/drawing/2014/main" id="{C2C172CA-C70D-53F0-4271-88DB0781DE62}"/>
                </a:ext>
              </a:extLst>
            </p:cNvPr>
            <p:cNvSpPr/>
            <p:nvPr/>
          </p:nvSpPr>
          <p:spPr>
            <a:xfrm>
              <a:off x="12385300" y="1879260"/>
              <a:ext cx="27557" cy="27557"/>
            </a:xfrm>
            <a:custGeom>
              <a:avLst/>
              <a:gdLst/>
              <a:ahLst/>
              <a:cxnLst/>
              <a:rect l="l" t="t" r="r" b="b"/>
              <a:pathLst>
                <a:path w="2755" h="2755" extrusionOk="0">
                  <a:moveTo>
                    <a:pt x="2298" y="2755"/>
                  </a:moveTo>
                  <a:lnTo>
                    <a:pt x="457" y="2755"/>
                  </a:lnTo>
                  <a:cubicBezTo>
                    <a:pt x="215" y="2755"/>
                    <a:pt x="0" y="2540"/>
                    <a:pt x="0" y="2298"/>
                  </a:cubicBezTo>
                  <a:lnTo>
                    <a:pt x="0" y="457"/>
                  </a:lnTo>
                  <a:cubicBezTo>
                    <a:pt x="0" y="215"/>
                    <a:pt x="215" y="0"/>
                    <a:pt x="457" y="0"/>
                  </a:cubicBezTo>
                  <a:lnTo>
                    <a:pt x="2298" y="0"/>
                  </a:lnTo>
                  <a:cubicBezTo>
                    <a:pt x="2552" y="0"/>
                    <a:pt x="2755" y="215"/>
                    <a:pt x="2755" y="457"/>
                  </a:cubicBezTo>
                  <a:lnTo>
                    <a:pt x="2755" y="2298"/>
                  </a:lnTo>
                  <a:cubicBezTo>
                    <a:pt x="2755" y="2540"/>
                    <a:pt x="2552" y="2755"/>
                    <a:pt x="22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7" name="Google Shape;2968;p97">
            <a:extLst>
              <a:ext uri="{FF2B5EF4-FFF2-40B4-BE49-F238E27FC236}">
                <a16:creationId xmlns:a16="http://schemas.microsoft.com/office/drawing/2014/main" id="{A5DB03A4-17A7-7C3B-B15D-B5C963CCD677}"/>
              </a:ext>
            </a:extLst>
          </p:cNvPr>
          <p:cNvGrpSpPr/>
          <p:nvPr/>
        </p:nvGrpSpPr>
        <p:grpSpPr>
          <a:xfrm>
            <a:off x="3399076" y="6470050"/>
            <a:ext cx="797605" cy="1186282"/>
            <a:chOff x="1004934" y="340582"/>
            <a:chExt cx="50533" cy="75158"/>
          </a:xfrm>
          <a:solidFill>
            <a:srgbClr val="FFF8DD"/>
          </a:solidFill>
        </p:grpSpPr>
        <p:sp>
          <p:nvSpPr>
            <p:cNvPr id="18" name="Google Shape;2969;p97">
              <a:extLst>
                <a:ext uri="{FF2B5EF4-FFF2-40B4-BE49-F238E27FC236}">
                  <a16:creationId xmlns:a16="http://schemas.microsoft.com/office/drawing/2014/main" id="{8590C761-0102-0591-CA78-B74846FFBB34}"/>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19" name="Google Shape;2970;p97">
              <a:extLst>
                <a:ext uri="{FF2B5EF4-FFF2-40B4-BE49-F238E27FC236}">
                  <a16:creationId xmlns:a16="http://schemas.microsoft.com/office/drawing/2014/main" id="{610CEEEB-8032-02AC-BA83-AB2024D55CE8}"/>
                </a:ext>
              </a:extLst>
            </p:cNvPr>
            <p:cNvSpPr/>
            <p:nvPr/>
          </p:nvSpPr>
          <p:spPr>
            <a:xfrm>
              <a:off x="1022873" y="407485"/>
              <a:ext cx="14655" cy="2755"/>
            </a:xfrm>
            <a:custGeom>
              <a:avLst/>
              <a:gdLst/>
              <a:ahLst/>
              <a:cxnLst/>
              <a:rect l="l" t="t" r="r" b="b"/>
              <a:pathLst>
                <a:path w="14655"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20" name="Google Shape;2971;p97">
              <a:extLst>
                <a:ext uri="{FF2B5EF4-FFF2-40B4-BE49-F238E27FC236}">
                  <a16:creationId xmlns:a16="http://schemas.microsoft.com/office/drawing/2014/main" id="{A8FA453B-B701-5C90-18F9-013DB044E00C}"/>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21" name="Google Shape;2972;p97">
              <a:extLst>
                <a:ext uri="{FF2B5EF4-FFF2-40B4-BE49-F238E27FC236}">
                  <a16:creationId xmlns:a16="http://schemas.microsoft.com/office/drawing/2014/main" id="{CB1B91E5-ADC3-4D3F-9F00-1AC85960A5E3}"/>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22" name="Google Shape;2973;p97">
              <a:extLst>
                <a:ext uri="{FF2B5EF4-FFF2-40B4-BE49-F238E27FC236}">
                  <a16:creationId xmlns:a16="http://schemas.microsoft.com/office/drawing/2014/main" id="{53B66176-6DEC-135B-F2D9-413E0522A940}"/>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grpSp>
      <p:grpSp>
        <p:nvGrpSpPr>
          <p:cNvPr id="23" name="Google Shape;3156;p98">
            <a:extLst>
              <a:ext uri="{FF2B5EF4-FFF2-40B4-BE49-F238E27FC236}">
                <a16:creationId xmlns:a16="http://schemas.microsoft.com/office/drawing/2014/main" id="{7FE19573-A013-8555-6330-3BBE7AC250A6}"/>
              </a:ext>
            </a:extLst>
          </p:cNvPr>
          <p:cNvGrpSpPr/>
          <p:nvPr/>
        </p:nvGrpSpPr>
        <p:grpSpPr>
          <a:xfrm>
            <a:off x="11224404" y="6525697"/>
            <a:ext cx="934644" cy="1064137"/>
            <a:chOff x="3721500" y="3442470"/>
            <a:chExt cx="595750" cy="678290"/>
          </a:xfrm>
          <a:solidFill>
            <a:srgbClr val="FFF8DD"/>
          </a:solidFill>
        </p:grpSpPr>
        <p:sp>
          <p:nvSpPr>
            <p:cNvPr id="24" name="Google Shape;3157;p98">
              <a:extLst>
                <a:ext uri="{FF2B5EF4-FFF2-40B4-BE49-F238E27FC236}">
                  <a16:creationId xmlns:a16="http://schemas.microsoft.com/office/drawing/2014/main" id="{8C34B438-76A5-4AB8-7754-3B02BD347ACA}"/>
                </a:ext>
              </a:extLst>
            </p:cNvPr>
            <p:cNvSpPr/>
            <p:nvPr/>
          </p:nvSpPr>
          <p:spPr>
            <a:xfrm>
              <a:off x="3767310" y="3662480"/>
              <a:ext cx="495040" cy="366520"/>
            </a:xfrm>
            <a:custGeom>
              <a:avLst/>
              <a:gdLst/>
              <a:ahLst/>
              <a:cxnLst/>
              <a:rect l="l" t="t" r="r" b="b"/>
              <a:pathLst>
                <a:path w="49504" h="36652" extrusionOk="0">
                  <a:moveTo>
                    <a:pt x="24752" y="36652"/>
                  </a:moveTo>
                  <a:cubicBezTo>
                    <a:pt x="11112" y="36652"/>
                    <a:pt x="0" y="25552"/>
                    <a:pt x="0" y="11912"/>
                  </a:cubicBezTo>
                  <a:lnTo>
                    <a:pt x="0" y="1371"/>
                  </a:lnTo>
                  <a:cubicBezTo>
                    <a:pt x="0" y="609"/>
                    <a:pt x="622" y="0"/>
                    <a:pt x="1384" y="0"/>
                  </a:cubicBezTo>
                  <a:lnTo>
                    <a:pt x="48132" y="0"/>
                  </a:lnTo>
                  <a:cubicBezTo>
                    <a:pt x="48882" y="0"/>
                    <a:pt x="49504" y="609"/>
                    <a:pt x="49504" y="1371"/>
                  </a:cubicBezTo>
                  <a:lnTo>
                    <a:pt x="49504" y="11912"/>
                  </a:lnTo>
                  <a:cubicBezTo>
                    <a:pt x="49504" y="25552"/>
                    <a:pt x="38404" y="36652"/>
                    <a:pt x="24752" y="36652"/>
                  </a:cubicBezTo>
                  <a:close/>
                  <a:moveTo>
                    <a:pt x="2755" y="2743"/>
                  </a:moveTo>
                  <a:lnTo>
                    <a:pt x="2755" y="11912"/>
                  </a:lnTo>
                  <a:cubicBezTo>
                    <a:pt x="2755" y="24041"/>
                    <a:pt x="12623" y="33909"/>
                    <a:pt x="24752" y="33909"/>
                  </a:cubicBezTo>
                  <a:cubicBezTo>
                    <a:pt x="36893" y="33909"/>
                    <a:pt x="46748" y="24041"/>
                    <a:pt x="46748" y="11912"/>
                  </a:cubicBezTo>
                  <a:lnTo>
                    <a:pt x="46748" y="27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3158;p98">
              <a:extLst>
                <a:ext uri="{FF2B5EF4-FFF2-40B4-BE49-F238E27FC236}">
                  <a16:creationId xmlns:a16="http://schemas.microsoft.com/office/drawing/2014/main" id="{1ABC7AF5-6E5B-6590-F0D4-EEEC83B6F705}"/>
                </a:ext>
              </a:extLst>
            </p:cNvPr>
            <p:cNvSpPr/>
            <p:nvPr/>
          </p:nvSpPr>
          <p:spPr>
            <a:xfrm>
              <a:off x="3849910" y="3442470"/>
              <a:ext cx="27430" cy="132840"/>
            </a:xfrm>
            <a:custGeom>
              <a:avLst/>
              <a:gdLst/>
              <a:ahLst/>
              <a:cxnLst/>
              <a:rect l="l" t="t" r="r" b="b"/>
              <a:pathLst>
                <a:path w="2743" h="13284" extrusionOk="0">
                  <a:moveTo>
                    <a:pt x="2743" y="13284"/>
                  </a:moveTo>
                  <a:lnTo>
                    <a:pt x="0" y="13284"/>
                  </a:lnTo>
                  <a:lnTo>
                    <a:pt x="0" y="457"/>
                  </a:lnTo>
                  <a:cubicBezTo>
                    <a:pt x="0" y="203"/>
                    <a:pt x="203" y="0"/>
                    <a:pt x="457" y="0"/>
                  </a:cubicBezTo>
                  <a:lnTo>
                    <a:pt x="2285" y="0"/>
                  </a:lnTo>
                  <a:cubicBezTo>
                    <a:pt x="2540" y="0"/>
                    <a:pt x="2743" y="203"/>
                    <a:pt x="2743"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3159;p98">
              <a:extLst>
                <a:ext uri="{FF2B5EF4-FFF2-40B4-BE49-F238E27FC236}">
                  <a16:creationId xmlns:a16="http://schemas.microsoft.com/office/drawing/2014/main" id="{CA44A1F9-F66A-FAC3-BE6C-88C29064FFD1}"/>
                </a:ext>
              </a:extLst>
            </p:cNvPr>
            <p:cNvSpPr/>
            <p:nvPr/>
          </p:nvSpPr>
          <p:spPr>
            <a:xfrm>
              <a:off x="4152400" y="3442470"/>
              <a:ext cx="27430" cy="132840"/>
            </a:xfrm>
            <a:custGeom>
              <a:avLst/>
              <a:gdLst/>
              <a:ahLst/>
              <a:cxnLst/>
              <a:rect l="l" t="t" r="r" b="b"/>
              <a:pathLst>
                <a:path w="2743" h="13284" extrusionOk="0">
                  <a:moveTo>
                    <a:pt x="2743" y="13284"/>
                  </a:moveTo>
                  <a:lnTo>
                    <a:pt x="0" y="13284"/>
                  </a:lnTo>
                  <a:lnTo>
                    <a:pt x="0" y="457"/>
                  </a:lnTo>
                  <a:cubicBezTo>
                    <a:pt x="0" y="203"/>
                    <a:pt x="203" y="0"/>
                    <a:pt x="457" y="0"/>
                  </a:cubicBezTo>
                  <a:lnTo>
                    <a:pt x="2285" y="0"/>
                  </a:lnTo>
                  <a:cubicBezTo>
                    <a:pt x="2540" y="0"/>
                    <a:pt x="2743" y="203"/>
                    <a:pt x="2743"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3160;p98">
              <a:extLst>
                <a:ext uri="{FF2B5EF4-FFF2-40B4-BE49-F238E27FC236}">
                  <a16:creationId xmlns:a16="http://schemas.microsoft.com/office/drawing/2014/main" id="{735122DA-95D5-32CF-763C-7462D150847B}"/>
                </a:ext>
              </a:extLst>
            </p:cNvPr>
            <p:cNvSpPr/>
            <p:nvPr/>
          </p:nvSpPr>
          <p:spPr>
            <a:xfrm>
              <a:off x="4005730" y="4015230"/>
              <a:ext cx="27430" cy="105530"/>
            </a:xfrm>
            <a:custGeom>
              <a:avLst/>
              <a:gdLst/>
              <a:ahLst/>
              <a:cxnLst/>
              <a:rect l="l" t="t" r="r" b="b"/>
              <a:pathLst>
                <a:path w="2743" h="10553" extrusionOk="0">
                  <a:moveTo>
                    <a:pt x="2285" y="10553"/>
                  </a:moveTo>
                  <a:lnTo>
                    <a:pt x="457" y="10553"/>
                  </a:lnTo>
                  <a:cubicBezTo>
                    <a:pt x="203" y="10553"/>
                    <a:pt x="0" y="10337"/>
                    <a:pt x="0" y="10096"/>
                  </a:cubicBezTo>
                  <a:lnTo>
                    <a:pt x="0" y="0"/>
                  </a:lnTo>
                  <a:lnTo>
                    <a:pt x="2743" y="0"/>
                  </a:lnTo>
                  <a:lnTo>
                    <a:pt x="2743" y="10096"/>
                  </a:lnTo>
                  <a:cubicBezTo>
                    <a:pt x="2743" y="10337"/>
                    <a:pt x="2539" y="10553"/>
                    <a:pt x="2285" y="105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3161;p98">
              <a:extLst>
                <a:ext uri="{FF2B5EF4-FFF2-40B4-BE49-F238E27FC236}">
                  <a16:creationId xmlns:a16="http://schemas.microsoft.com/office/drawing/2014/main" id="{F9140B98-1285-4CE3-C7AC-E4B0B0FFAFAB}"/>
                </a:ext>
              </a:extLst>
            </p:cNvPr>
            <p:cNvSpPr/>
            <p:nvPr/>
          </p:nvSpPr>
          <p:spPr>
            <a:xfrm>
              <a:off x="3721500" y="3561650"/>
              <a:ext cx="595750" cy="128260"/>
            </a:xfrm>
            <a:custGeom>
              <a:avLst/>
              <a:gdLst/>
              <a:ahLst/>
              <a:cxnLst/>
              <a:rect l="l" t="t" r="r" b="b"/>
              <a:pathLst>
                <a:path w="59575" h="12826" extrusionOk="0">
                  <a:moveTo>
                    <a:pt x="56375" y="12826"/>
                  </a:moveTo>
                  <a:lnTo>
                    <a:pt x="3213" y="12826"/>
                  </a:lnTo>
                  <a:cubicBezTo>
                    <a:pt x="1435" y="12826"/>
                    <a:pt x="0" y="11391"/>
                    <a:pt x="0" y="9626"/>
                  </a:cubicBezTo>
                  <a:lnTo>
                    <a:pt x="0" y="3200"/>
                  </a:lnTo>
                  <a:cubicBezTo>
                    <a:pt x="0" y="1435"/>
                    <a:pt x="1435" y="0"/>
                    <a:pt x="3213" y="0"/>
                  </a:cubicBezTo>
                  <a:lnTo>
                    <a:pt x="56375" y="0"/>
                  </a:lnTo>
                  <a:cubicBezTo>
                    <a:pt x="58140" y="0"/>
                    <a:pt x="59575" y="1435"/>
                    <a:pt x="59575" y="3200"/>
                  </a:cubicBezTo>
                  <a:lnTo>
                    <a:pt x="59575" y="9626"/>
                  </a:lnTo>
                  <a:cubicBezTo>
                    <a:pt x="59575" y="11391"/>
                    <a:pt x="58140" y="12826"/>
                    <a:pt x="56375" y="12826"/>
                  </a:cubicBezTo>
                  <a:close/>
                  <a:moveTo>
                    <a:pt x="3213" y="2743"/>
                  </a:moveTo>
                  <a:cubicBezTo>
                    <a:pt x="2959" y="2743"/>
                    <a:pt x="2755" y="2946"/>
                    <a:pt x="2755" y="3200"/>
                  </a:cubicBezTo>
                  <a:lnTo>
                    <a:pt x="2755" y="9626"/>
                  </a:lnTo>
                  <a:cubicBezTo>
                    <a:pt x="2755" y="9880"/>
                    <a:pt x="2959" y="10083"/>
                    <a:pt x="3213" y="10083"/>
                  </a:cubicBezTo>
                  <a:lnTo>
                    <a:pt x="56375" y="10083"/>
                  </a:lnTo>
                  <a:cubicBezTo>
                    <a:pt x="56629" y="10083"/>
                    <a:pt x="56832" y="9880"/>
                    <a:pt x="56832" y="9626"/>
                  </a:cubicBezTo>
                  <a:lnTo>
                    <a:pt x="56832" y="3200"/>
                  </a:lnTo>
                  <a:cubicBezTo>
                    <a:pt x="56832" y="2946"/>
                    <a:pt x="56629" y="2743"/>
                    <a:pt x="56375"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47" name="Google Shape;1922;p93">
            <a:extLst>
              <a:ext uri="{FF2B5EF4-FFF2-40B4-BE49-F238E27FC236}">
                <a16:creationId xmlns:a16="http://schemas.microsoft.com/office/drawing/2014/main" id="{A6D644BA-8A86-8C65-EE35-C65AE2763AC4}"/>
              </a:ext>
            </a:extLst>
          </p:cNvPr>
          <p:cNvGrpSpPr/>
          <p:nvPr/>
        </p:nvGrpSpPr>
        <p:grpSpPr>
          <a:xfrm>
            <a:off x="15560128" y="6496254"/>
            <a:ext cx="969636" cy="1107996"/>
            <a:chOff x="12076730" y="3424110"/>
            <a:chExt cx="641730" cy="733300"/>
          </a:xfrm>
          <a:solidFill>
            <a:srgbClr val="FFF8DD"/>
          </a:solidFill>
        </p:grpSpPr>
        <p:sp>
          <p:nvSpPr>
            <p:cNvPr id="48" name="Google Shape;1923;p93">
              <a:extLst>
                <a:ext uri="{FF2B5EF4-FFF2-40B4-BE49-F238E27FC236}">
                  <a16:creationId xmlns:a16="http://schemas.microsoft.com/office/drawing/2014/main" id="{495A5B10-5F58-7876-B520-E3138121DB55}"/>
                </a:ext>
              </a:extLst>
            </p:cNvPr>
            <p:cNvSpPr/>
            <p:nvPr/>
          </p:nvSpPr>
          <p:spPr>
            <a:xfrm>
              <a:off x="12168390" y="3552400"/>
              <a:ext cx="91690" cy="146680"/>
            </a:xfrm>
            <a:custGeom>
              <a:avLst/>
              <a:gdLst/>
              <a:ahLst/>
              <a:cxnLst/>
              <a:rect l="l" t="t" r="r" b="b"/>
              <a:pathLst>
                <a:path w="9169" h="14668" extrusionOk="0">
                  <a:moveTo>
                    <a:pt x="9169" y="14668"/>
                  </a:moveTo>
                  <a:lnTo>
                    <a:pt x="3213" y="14668"/>
                  </a:lnTo>
                  <a:cubicBezTo>
                    <a:pt x="1447" y="14668"/>
                    <a:pt x="0" y="13233"/>
                    <a:pt x="0" y="11468"/>
                  </a:cubicBezTo>
                  <a:lnTo>
                    <a:pt x="0" y="3213"/>
                  </a:lnTo>
                  <a:cubicBezTo>
                    <a:pt x="0" y="1435"/>
                    <a:pt x="1447" y="0"/>
                    <a:pt x="3213" y="0"/>
                  </a:cubicBezTo>
                  <a:lnTo>
                    <a:pt x="9169" y="0"/>
                  </a:lnTo>
                  <a:lnTo>
                    <a:pt x="9169" y="2755"/>
                  </a:lnTo>
                  <a:lnTo>
                    <a:pt x="3213" y="2755"/>
                  </a:lnTo>
                  <a:cubicBezTo>
                    <a:pt x="2959" y="2755"/>
                    <a:pt x="2755" y="2959"/>
                    <a:pt x="2755" y="3213"/>
                  </a:cubicBezTo>
                  <a:lnTo>
                    <a:pt x="2755" y="11468"/>
                  </a:lnTo>
                  <a:cubicBezTo>
                    <a:pt x="2755" y="11709"/>
                    <a:pt x="2959" y="11925"/>
                    <a:pt x="3213" y="11925"/>
                  </a:cubicBezTo>
                  <a:lnTo>
                    <a:pt x="9169" y="11925"/>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9" name="Google Shape;1924;p93">
              <a:extLst>
                <a:ext uri="{FF2B5EF4-FFF2-40B4-BE49-F238E27FC236}">
                  <a16:creationId xmlns:a16="http://schemas.microsoft.com/office/drawing/2014/main" id="{60E62FC6-DF44-FF08-D0FC-479E5DFFAE56}"/>
                </a:ext>
              </a:extLst>
            </p:cNvPr>
            <p:cNvSpPr/>
            <p:nvPr/>
          </p:nvSpPr>
          <p:spPr>
            <a:xfrm>
              <a:off x="12535010" y="3552400"/>
              <a:ext cx="91690" cy="146680"/>
            </a:xfrm>
            <a:custGeom>
              <a:avLst/>
              <a:gdLst/>
              <a:ahLst/>
              <a:cxnLst/>
              <a:rect l="l" t="t" r="r" b="b"/>
              <a:pathLst>
                <a:path w="9169" h="14668" extrusionOk="0">
                  <a:moveTo>
                    <a:pt x="5968" y="14668"/>
                  </a:moveTo>
                  <a:lnTo>
                    <a:pt x="0" y="14668"/>
                  </a:lnTo>
                  <a:lnTo>
                    <a:pt x="0" y="11925"/>
                  </a:lnTo>
                  <a:lnTo>
                    <a:pt x="5968" y="11925"/>
                  </a:lnTo>
                  <a:cubicBezTo>
                    <a:pt x="6222" y="11925"/>
                    <a:pt x="6426" y="11709"/>
                    <a:pt x="6426" y="11468"/>
                  </a:cubicBezTo>
                  <a:lnTo>
                    <a:pt x="6426" y="3213"/>
                  </a:lnTo>
                  <a:cubicBezTo>
                    <a:pt x="6426" y="2959"/>
                    <a:pt x="6222" y="2755"/>
                    <a:pt x="5968" y="2755"/>
                  </a:cubicBezTo>
                  <a:lnTo>
                    <a:pt x="0" y="2755"/>
                  </a:lnTo>
                  <a:lnTo>
                    <a:pt x="0" y="0"/>
                  </a:lnTo>
                  <a:lnTo>
                    <a:pt x="5968" y="0"/>
                  </a:lnTo>
                  <a:cubicBezTo>
                    <a:pt x="7734" y="0"/>
                    <a:pt x="9169" y="1435"/>
                    <a:pt x="9169" y="3213"/>
                  </a:cubicBezTo>
                  <a:lnTo>
                    <a:pt x="9169" y="11468"/>
                  </a:lnTo>
                  <a:cubicBezTo>
                    <a:pt x="9169" y="13233"/>
                    <a:pt x="7734" y="14668"/>
                    <a:pt x="5968" y="1466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0" name="Google Shape;1925;p93">
              <a:extLst>
                <a:ext uri="{FF2B5EF4-FFF2-40B4-BE49-F238E27FC236}">
                  <a16:creationId xmlns:a16="http://schemas.microsoft.com/office/drawing/2014/main" id="{C751978C-7BEE-A797-3291-2E745B1B0EBC}"/>
                </a:ext>
              </a:extLst>
            </p:cNvPr>
            <p:cNvSpPr/>
            <p:nvPr/>
          </p:nvSpPr>
          <p:spPr>
            <a:xfrm>
              <a:off x="12203210" y="3424110"/>
              <a:ext cx="388870" cy="146680"/>
            </a:xfrm>
            <a:custGeom>
              <a:avLst/>
              <a:gdLst/>
              <a:ahLst/>
              <a:cxnLst/>
              <a:rect l="l" t="t" r="r" b="b"/>
              <a:pathLst>
                <a:path w="38887" h="14668" extrusionOk="0">
                  <a:moveTo>
                    <a:pt x="36296" y="14668"/>
                  </a:moveTo>
                  <a:cubicBezTo>
                    <a:pt x="33769" y="7531"/>
                    <a:pt x="27000" y="2755"/>
                    <a:pt x="19443" y="2755"/>
                  </a:cubicBezTo>
                  <a:cubicBezTo>
                    <a:pt x="11887" y="2755"/>
                    <a:pt x="5118" y="7531"/>
                    <a:pt x="2590" y="14668"/>
                  </a:cubicBezTo>
                  <a:lnTo>
                    <a:pt x="0" y="13754"/>
                  </a:lnTo>
                  <a:cubicBezTo>
                    <a:pt x="2908" y="5524"/>
                    <a:pt x="10718" y="0"/>
                    <a:pt x="19443" y="0"/>
                  </a:cubicBezTo>
                  <a:cubicBezTo>
                    <a:pt x="28143" y="0"/>
                    <a:pt x="35979" y="5524"/>
                    <a:pt x="38887" y="137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1" name="Google Shape;1926;p93">
              <a:extLst>
                <a:ext uri="{FF2B5EF4-FFF2-40B4-BE49-F238E27FC236}">
                  <a16:creationId xmlns:a16="http://schemas.microsoft.com/office/drawing/2014/main" id="{B1D71C91-8356-8918-6CC1-CA627A594DC8}"/>
                </a:ext>
              </a:extLst>
            </p:cNvPr>
            <p:cNvSpPr/>
            <p:nvPr/>
          </p:nvSpPr>
          <p:spPr>
            <a:xfrm>
              <a:off x="12425050" y="3689930"/>
              <a:ext cx="174240" cy="54990"/>
            </a:xfrm>
            <a:custGeom>
              <a:avLst/>
              <a:gdLst/>
              <a:ahLst/>
              <a:cxnLst/>
              <a:rect l="l" t="t" r="r" b="b"/>
              <a:pathLst>
                <a:path w="17424" h="5499" extrusionOk="0">
                  <a:moveTo>
                    <a:pt x="14211" y="5499"/>
                  </a:moveTo>
                  <a:lnTo>
                    <a:pt x="0" y="5499"/>
                  </a:lnTo>
                  <a:lnTo>
                    <a:pt x="0" y="2755"/>
                  </a:lnTo>
                  <a:lnTo>
                    <a:pt x="14211" y="2755"/>
                  </a:lnTo>
                  <a:cubicBezTo>
                    <a:pt x="14465" y="2755"/>
                    <a:pt x="14668" y="2552"/>
                    <a:pt x="14668" y="2298"/>
                  </a:cubicBezTo>
                  <a:lnTo>
                    <a:pt x="14668" y="0"/>
                  </a:lnTo>
                  <a:lnTo>
                    <a:pt x="17424" y="0"/>
                  </a:lnTo>
                  <a:lnTo>
                    <a:pt x="17424" y="2298"/>
                  </a:lnTo>
                  <a:cubicBezTo>
                    <a:pt x="17424" y="4064"/>
                    <a:pt x="15989" y="5499"/>
                    <a:pt x="14211" y="549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2" name="Google Shape;1927;p93">
              <a:extLst>
                <a:ext uri="{FF2B5EF4-FFF2-40B4-BE49-F238E27FC236}">
                  <a16:creationId xmlns:a16="http://schemas.microsoft.com/office/drawing/2014/main" id="{7199FA3A-4759-D442-0526-3AC23A05BB99}"/>
                </a:ext>
              </a:extLst>
            </p:cNvPr>
            <p:cNvSpPr/>
            <p:nvPr/>
          </p:nvSpPr>
          <p:spPr>
            <a:xfrm>
              <a:off x="12374680" y="3722030"/>
              <a:ext cx="45851" cy="18289"/>
            </a:xfrm>
            <a:custGeom>
              <a:avLst/>
              <a:gdLst/>
              <a:ahLst/>
              <a:cxnLst/>
              <a:rect l="l" t="t" r="r" b="b"/>
              <a:pathLst>
                <a:path w="4584" h="1828" extrusionOk="0">
                  <a:moveTo>
                    <a:pt x="3670" y="1828"/>
                  </a:moveTo>
                  <a:lnTo>
                    <a:pt x="914" y="1828"/>
                  </a:lnTo>
                  <a:cubicBezTo>
                    <a:pt x="406" y="1828"/>
                    <a:pt x="0" y="1422"/>
                    <a:pt x="0" y="914"/>
                  </a:cubicBezTo>
                  <a:cubicBezTo>
                    <a:pt x="0" y="406"/>
                    <a:pt x="406" y="0"/>
                    <a:pt x="914" y="0"/>
                  </a:cubicBezTo>
                  <a:lnTo>
                    <a:pt x="3670" y="0"/>
                  </a:lnTo>
                  <a:cubicBezTo>
                    <a:pt x="4165" y="0"/>
                    <a:pt x="4584" y="406"/>
                    <a:pt x="4584" y="914"/>
                  </a:cubicBezTo>
                  <a:cubicBezTo>
                    <a:pt x="4584" y="1422"/>
                    <a:pt x="4165" y="1828"/>
                    <a:pt x="3670" y="182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3" name="Google Shape;1928;p93">
              <a:extLst>
                <a:ext uri="{FF2B5EF4-FFF2-40B4-BE49-F238E27FC236}">
                  <a16:creationId xmlns:a16="http://schemas.microsoft.com/office/drawing/2014/main" id="{CED7DA40-F602-9E52-69A3-BF8B52015C1B}"/>
                </a:ext>
              </a:extLst>
            </p:cNvPr>
            <p:cNvSpPr/>
            <p:nvPr/>
          </p:nvSpPr>
          <p:spPr>
            <a:xfrm>
              <a:off x="12360970" y="3708240"/>
              <a:ext cx="73288" cy="45851"/>
            </a:xfrm>
            <a:custGeom>
              <a:avLst/>
              <a:gdLst/>
              <a:ahLst/>
              <a:cxnLst/>
              <a:rect l="l" t="t" r="r" b="b"/>
              <a:pathLst>
                <a:path w="7327" h="4584" extrusionOk="0">
                  <a:moveTo>
                    <a:pt x="5041" y="4584"/>
                  </a:moveTo>
                  <a:lnTo>
                    <a:pt x="2286" y="4584"/>
                  </a:lnTo>
                  <a:cubicBezTo>
                    <a:pt x="1028" y="4584"/>
                    <a:pt x="0" y="3555"/>
                    <a:pt x="0" y="2285"/>
                  </a:cubicBezTo>
                  <a:cubicBezTo>
                    <a:pt x="0" y="1028"/>
                    <a:pt x="1028" y="0"/>
                    <a:pt x="2286" y="0"/>
                  </a:cubicBezTo>
                  <a:lnTo>
                    <a:pt x="5041" y="0"/>
                  </a:lnTo>
                  <a:cubicBezTo>
                    <a:pt x="6311" y="0"/>
                    <a:pt x="7327" y="1028"/>
                    <a:pt x="7327" y="2285"/>
                  </a:cubicBezTo>
                  <a:cubicBezTo>
                    <a:pt x="7327" y="3555"/>
                    <a:pt x="6311" y="4584"/>
                    <a:pt x="5041" y="458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4" name="Google Shape;1929;p93">
              <a:extLst>
                <a:ext uri="{FF2B5EF4-FFF2-40B4-BE49-F238E27FC236}">
                  <a16:creationId xmlns:a16="http://schemas.microsoft.com/office/drawing/2014/main" id="{8B454B61-5DC1-9270-61FA-E0C89534C3CC}"/>
                </a:ext>
              </a:extLst>
            </p:cNvPr>
            <p:cNvSpPr/>
            <p:nvPr/>
          </p:nvSpPr>
          <p:spPr>
            <a:xfrm>
              <a:off x="12235770" y="3479050"/>
              <a:ext cx="323720" cy="320030"/>
            </a:xfrm>
            <a:custGeom>
              <a:avLst/>
              <a:gdLst/>
              <a:ahLst/>
              <a:cxnLst/>
              <a:rect l="l" t="t" r="r" b="b"/>
              <a:pathLst>
                <a:path w="32372" h="32003" extrusionOk="0">
                  <a:moveTo>
                    <a:pt x="16484" y="32003"/>
                  </a:moveTo>
                  <a:lnTo>
                    <a:pt x="15875" y="32003"/>
                  </a:lnTo>
                  <a:cubicBezTo>
                    <a:pt x="11747" y="32003"/>
                    <a:pt x="8089" y="30759"/>
                    <a:pt x="5308" y="28397"/>
                  </a:cubicBezTo>
                  <a:cubicBezTo>
                    <a:pt x="1879" y="25488"/>
                    <a:pt x="0" y="21081"/>
                    <a:pt x="0" y="16001"/>
                  </a:cubicBezTo>
                  <a:cubicBezTo>
                    <a:pt x="0" y="6591"/>
                    <a:pt x="6527" y="0"/>
                    <a:pt x="15875" y="0"/>
                  </a:cubicBezTo>
                  <a:lnTo>
                    <a:pt x="16484" y="0"/>
                  </a:lnTo>
                  <a:cubicBezTo>
                    <a:pt x="25831" y="0"/>
                    <a:pt x="32372" y="6591"/>
                    <a:pt x="32372" y="16001"/>
                  </a:cubicBezTo>
                  <a:cubicBezTo>
                    <a:pt x="32372" y="21031"/>
                    <a:pt x="30518" y="25400"/>
                    <a:pt x="27165" y="28308"/>
                  </a:cubicBezTo>
                  <a:cubicBezTo>
                    <a:pt x="24358" y="30734"/>
                    <a:pt x="20675" y="32003"/>
                    <a:pt x="16484" y="32003"/>
                  </a:cubicBezTo>
                  <a:close/>
                  <a:moveTo>
                    <a:pt x="15875" y="2755"/>
                  </a:moveTo>
                  <a:cubicBezTo>
                    <a:pt x="8026" y="2755"/>
                    <a:pt x="2755" y="8077"/>
                    <a:pt x="2755" y="16001"/>
                  </a:cubicBezTo>
                  <a:cubicBezTo>
                    <a:pt x="2755" y="20269"/>
                    <a:pt x="4292" y="23926"/>
                    <a:pt x="7086" y="26301"/>
                  </a:cubicBezTo>
                  <a:cubicBezTo>
                    <a:pt x="9359" y="28232"/>
                    <a:pt x="12407" y="29260"/>
                    <a:pt x="15875" y="29260"/>
                  </a:cubicBezTo>
                  <a:lnTo>
                    <a:pt x="16484" y="29260"/>
                  </a:lnTo>
                  <a:cubicBezTo>
                    <a:pt x="20002" y="29260"/>
                    <a:pt x="23063" y="28206"/>
                    <a:pt x="25361" y="26225"/>
                  </a:cubicBezTo>
                  <a:cubicBezTo>
                    <a:pt x="28105" y="23850"/>
                    <a:pt x="29616" y="20218"/>
                    <a:pt x="29616" y="16001"/>
                  </a:cubicBezTo>
                  <a:cubicBezTo>
                    <a:pt x="29616" y="8077"/>
                    <a:pt x="24333" y="2755"/>
                    <a:pt x="16484"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5" name="Google Shape;1930;p93">
              <a:extLst>
                <a:ext uri="{FF2B5EF4-FFF2-40B4-BE49-F238E27FC236}">
                  <a16:creationId xmlns:a16="http://schemas.microsoft.com/office/drawing/2014/main" id="{06EF1C4C-53F1-3E3F-DB95-AA70846E0330}"/>
                </a:ext>
              </a:extLst>
            </p:cNvPr>
            <p:cNvSpPr/>
            <p:nvPr/>
          </p:nvSpPr>
          <p:spPr>
            <a:xfrm>
              <a:off x="12076730" y="3771590"/>
              <a:ext cx="641730" cy="385820"/>
            </a:xfrm>
            <a:custGeom>
              <a:avLst/>
              <a:gdLst/>
              <a:ahLst/>
              <a:cxnLst/>
              <a:rect l="l" t="t" r="r" b="b"/>
              <a:pathLst>
                <a:path w="64173" h="38582" extrusionOk="0">
                  <a:moveTo>
                    <a:pt x="63715" y="38582"/>
                  </a:moveTo>
                  <a:lnTo>
                    <a:pt x="61874" y="38582"/>
                  </a:lnTo>
                  <a:cubicBezTo>
                    <a:pt x="61620" y="38582"/>
                    <a:pt x="61417" y="38379"/>
                    <a:pt x="61417" y="38125"/>
                  </a:cubicBezTo>
                  <a:lnTo>
                    <a:pt x="61417" y="31991"/>
                  </a:lnTo>
                  <a:cubicBezTo>
                    <a:pt x="61417" y="15862"/>
                    <a:pt x="48259" y="2755"/>
                    <a:pt x="32092" y="2755"/>
                  </a:cubicBezTo>
                  <a:cubicBezTo>
                    <a:pt x="15913" y="2755"/>
                    <a:pt x="2755" y="15862"/>
                    <a:pt x="2755" y="31991"/>
                  </a:cubicBezTo>
                  <a:lnTo>
                    <a:pt x="2755" y="38125"/>
                  </a:lnTo>
                  <a:cubicBezTo>
                    <a:pt x="2755" y="38379"/>
                    <a:pt x="2552" y="38582"/>
                    <a:pt x="2298" y="38582"/>
                  </a:cubicBezTo>
                  <a:lnTo>
                    <a:pt x="469" y="38582"/>
                  </a:lnTo>
                  <a:cubicBezTo>
                    <a:pt x="215" y="38582"/>
                    <a:pt x="0" y="38379"/>
                    <a:pt x="0" y="38125"/>
                  </a:cubicBezTo>
                  <a:lnTo>
                    <a:pt x="0" y="31991"/>
                  </a:lnTo>
                  <a:cubicBezTo>
                    <a:pt x="0" y="14350"/>
                    <a:pt x="14389" y="0"/>
                    <a:pt x="32092" y="0"/>
                  </a:cubicBezTo>
                  <a:cubicBezTo>
                    <a:pt x="49771" y="0"/>
                    <a:pt x="64173" y="14350"/>
                    <a:pt x="64173" y="31991"/>
                  </a:cubicBezTo>
                  <a:lnTo>
                    <a:pt x="64173" y="38125"/>
                  </a:lnTo>
                  <a:cubicBezTo>
                    <a:pt x="64173" y="38379"/>
                    <a:pt x="63969" y="38582"/>
                    <a:pt x="63715" y="3858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56" name="Google Shape;2324;p95">
            <a:extLst>
              <a:ext uri="{FF2B5EF4-FFF2-40B4-BE49-F238E27FC236}">
                <a16:creationId xmlns:a16="http://schemas.microsoft.com/office/drawing/2014/main" id="{D6394F80-52FA-E74E-B901-EBEAFD32873E}"/>
              </a:ext>
            </a:extLst>
          </p:cNvPr>
          <p:cNvGrpSpPr/>
          <p:nvPr/>
        </p:nvGrpSpPr>
        <p:grpSpPr>
          <a:xfrm>
            <a:off x="20052078" y="6464068"/>
            <a:ext cx="1147288" cy="1147711"/>
            <a:chOff x="158017" y="344239"/>
            <a:chExt cx="67818" cy="67843"/>
          </a:xfrm>
          <a:solidFill>
            <a:srgbClr val="FFF8DD"/>
          </a:solidFill>
        </p:grpSpPr>
        <p:sp>
          <p:nvSpPr>
            <p:cNvPr id="57" name="Google Shape;2325;p95">
              <a:extLst>
                <a:ext uri="{FF2B5EF4-FFF2-40B4-BE49-F238E27FC236}">
                  <a16:creationId xmlns:a16="http://schemas.microsoft.com/office/drawing/2014/main" id="{B9B33D5A-71D1-1618-EBC9-ACD51A1D3BA5}"/>
                </a:ext>
              </a:extLst>
            </p:cNvPr>
            <p:cNvSpPr/>
            <p:nvPr/>
          </p:nvSpPr>
          <p:spPr>
            <a:xfrm>
              <a:off x="158017" y="344239"/>
              <a:ext cx="67818" cy="67843"/>
            </a:xfrm>
            <a:custGeom>
              <a:avLst/>
              <a:gdLst/>
              <a:ahLst/>
              <a:cxnLst/>
              <a:rect l="l" t="t" r="r" b="b"/>
              <a:pathLst>
                <a:path w="67818" h="67843" extrusionOk="0">
                  <a:moveTo>
                    <a:pt x="33909" y="67843"/>
                  </a:moveTo>
                  <a:cubicBezTo>
                    <a:pt x="15201" y="67843"/>
                    <a:pt x="0" y="52616"/>
                    <a:pt x="0" y="33921"/>
                  </a:cubicBezTo>
                  <a:cubicBezTo>
                    <a:pt x="0" y="15214"/>
                    <a:pt x="15201" y="0"/>
                    <a:pt x="33909" y="0"/>
                  </a:cubicBezTo>
                  <a:cubicBezTo>
                    <a:pt x="52616" y="0"/>
                    <a:pt x="67818" y="15214"/>
                    <a:pt x="67818" y="33921"/>
                  </a:cubicBezTo>
                  <a:cubicBezTo>
                    <a:pt x="67818" y="52616"/>
                    <a:pt x="52616" y="67843"/>
                    <a:pt x="33909" y="67843"/>
                  </a:cubicBezTo>
                  <a:close/>
                  <a:moveTo>
                    <a:pt x="33909" y="2755"/>
                  </a:moveTo>
                  <a:cubicBezTo>
                    <a:pt x="16725" y="2755"/>
                    <a:pt x="2743" y="16738"/>
                    <a:pt x="2743" y="33921"/>
                  </a:cubicBezTo>
                  <a:cubicBezTo>
                    <a:pt x="2743" y="51104"/>
                    <a:pt x="16725" y="65087"/>
                    <a:pt x="33909" y="65087"/>
                  </a:cubicBezTo>
                  <a:cubicBezTo>
                    <a:pt x="51092" y="65087"/>
                    <a:pt x="65074" y="51104"/>
                    <a:pt x="65074" y="33921"/>
                  </a:cubicBezTo>
                  <a:cubicBezTo>
                    <a:pt x="65074" y="16738"/>
                    <a:pt x="51092" y="2755"/>
                    <a:pt x="33909"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8" name="Google Shape;2326;p95">
              <a:extLst>
                <a:ext uri="{FF2B5EF4-FFF2-40B4-BE49-F238E27FC236}">
                  <a16:creationId xmlns:a16="http://schemas.microsoft.com/office/drawing/2014/main" id="{9555A40D-6B5A-B0E6-B0CC-7D300DDCBA72}"/>
                </a:ext>
              </a:extLst>
            </p:cNvPr>
            <p:cNvSpPr/>
            <p:nvPr/>
          </p:nvSpPr>
          <p:spPr>
            <a:xfrm>
              <a:off x="165815" y="356135"/>
              <a:ext cx="52209" cy="6896"/>
            </a:xfrm>
            <a:custGeom>
              <a:avLst/>
              <a:gdLst/>
              <a:ahLst/>
              <a:cxnLst/>
              <a:rect l="l" t="t" r="r" b="b"/>
              <a:pathLst>
                <a:path w="52209" h="6896" extrusionOk="0">
                  <a:moveTo>
                    <a:pt x="26111" y="6896"/>
                  </a:moveTo>
                  <a:cubicBezTo>
                    <a:pt x="17170" y="6896"/>
                    <a:pt x="8382" y="5448"/>
                    <a:pt x="0" y="2603"/>
                  </a:cubicBezTo>
                  <a:lnTo>
                    <a:pt x="888" y="0"/>
                  </a:lnTo>
                  <a:cubicBezTo>
                    <a:pt x="8978" y="2755"/>
                    <a:pt x="17475" y="4152"/>
                    <a:pt x="26111" y="4152"/>
                  </a:cubicBezTo>
                  <a:cubicBezTo>
                    <a:pt x="34747" y="4152"/>
                    <a:pt x="43230" y="2755"/>
                    <a:pt x="51320" y="0"/>
                  </a:cubicBezTo>
                  <a:lnTo>
                    <a:pt x="52209" y="2603"/>
                  </a:lnTo>
                  <a:cubicBezTo>
                    <a:pt x="43827" y="5448"/>
                    <a:pt x="35052" y="6896"/>
                    <a:pt x="26111" y="689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9" name="Google Shape;2327;p95">
              <a:extLst>
                <a:ext uri="{FF2B5EF4-FFF2-40B4-BE49-F238E27FC236}">
                  <a16:creationId xmlns:a16="http://schemas.microsoft.com/office/drawing/2014/main" id="{637A38F5-F12C-FD40-B78A-1233FFD5A7A5}"/>
                </a:ext>
              </a:extLst>
            </p:cNvPr>
            <p:cNvSpPr/>
            <p:nvPr/>
          </p:nvSpPr>
          <p:spPr>
            <a:xfrm>
              <a:off x="166443" y="394204"/>
              <a:ext cx="50965" cy="6692"/>
            </a:xfrm>
            <a:custGeom>
              <a:avLst/>
              <a:gdLst/>
              <a:ahLst/>
              <a:cxnLst/>
              <a:rect l="l" t="t" r="r" b="b"/>
              <a:pathLst>
                <a:path w="50965" h="6692" extrusionOk="0">
                  <a:moveTo>
                    <a:pt x="50101" y="6692"/>
                  </a:moveTo>
                  <a:cubicBezTo>
                    <a:pt x="42189" y="4076"/>
                    <a:pt x="33909" y="2743"/>
                    <a:pt x="25488" y="2743"/>
                  </a:cubicBezTo>
                  <a:cubicBezTo>
                    <a:pt x="17056" y="2743"/>
                    <a:pt x="8775" y="4076"/>
                    <a:pt x="863" y="6692"/>
                  </a:cubicBezTo>
                  <a:lnTo>
                    <a:pt x="0" y="4076"/>
                  </a:lnTo>
                  <a:cubicBezTo>
                    <a:pt x="8191" y="1371"/>
                    <a:pt x="16764" y="0"/>
                    <a:pt x="25488" y="0"/>
                  </a:cubicBezTo>
                  <a:cubicBezTo>
                    <a:pt x="34201" y="0"/>
                    <a:pt x="42773" y="1371"/>
                    <a:pt x="50965" y="40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0" name="Google Shape;2328;p95">
              <a:extLst>
                <a:ext uri="{FF2B5EF4-FFF2-40B4-BE49-F238E27FC236}">
                  <a16:creationId xmlns:a16="http://schemas.microsoft.com/office/drawing/2014/main" id="{8AF3BB8E-DD01-B24B-9E07-7AEDABC2C546}"/>
                </a:ext>
              </a:extLst>
            </p:cNvPr>
            <p:cNvSpPr/>
            <p:nvPr/>
          </p:nvSpPr>
          <p:spPr>
            <a:xfrm>
              <a:off x="159842" y="377252"/>
              <a:ext cx="64200" cy="27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1" name="Google Shape;2329;p95">
              <a:extLst>
                <a:ext uri="{FF2B5EF4-FFF2-40B4-BE49-F238E27FC236}">
                  <a16:creationId xmlns:a16="http://schemas.microsoft.com/office/drawing/2014/main" id="{45612743-E36D-1791-2DCD-95DFB60178A2}"/>
                </a:ext>
              </a:extLst>
            </p:cNvPr>
            <p:cNvSpPr/>
            <p:nvPr/>
          </p:nvSpPr>
          <p:spPr>
            <a:xfrm>
              <a:off x="176800" y="344239"/>
              <a:ext cx="30251" cy="67843"/>
            </a:xfrm>
            <a:custGeom>
              <a:avLst/>
              <a:gdLst/>
              <a:ahLst/>
              <a:cxnLst/>
              <a:rect l="l" t="t" r="r" b="b"/>
              <a:pathLst>
                <a:path w="30251" h="67843" extrusionOk="0">
                  <a:moveTo>
                    <a:pt x="15125" y="67843"/>
                  </a:moveTo>
                  <a:cubicBezTo>
                    <a:pt x="6642" y="67843"/>
                    <a:pt x="0" y="52933"/>
                    <a:pt x="0" y="33921"/>
                  </a:cubicBezTo>
                  <a:cubicBezTo>
                    <a:pt x="0" y="14897"/>
                    <a:pt x="6642" y="0"/>
                    <a:pt x="15125" y="0"/>
                  </a:cubicBezTo>
                  <a:cubicBezTo>
                    <a:pt x="23596" y="0"/>
                    <a:pt x="30251" y="14897"/>
                    <a:pt x="30251" y="33921"/>
                  </a:cubicBezTo>
                  <a:cubicBezTo>
                    <a:pt x="30251" y="52933"/>
                    <a:pt x="23596" y="67843"/>
                    <a:pt x="15125" y="67843"/>
                  </a:cubicBezTo>
                  <a:close/>
                  <a:moveTo>
                    <a:pt x="15125" y="2755"/>
                  </a:moveTo>
                  <a:cubicBezTo>
                    <a:pt x="9144" y="2755"/>
                    <a:pt x="2743" y="15278"/>
                    <a:pt x="2743" y="33921"/>
                  </a:cubicBezTo>
                  <a:cubicBezTo>
                    <a:pt x="2743" y="52565"/>
                    <a:pt x="9144" y="65087"/>
                    <a:pt x="15125" y="65087"/>
                  </a:cubicBezTo>
                  <a:cubicBezTo>
                    <a:pt x="21107" y="65087"/>
                    <a:pt x="27495" y="52565"/>
                    <a:pt x="27495" y="33921"/>
                  </a:cubicBezTo>
                  <a:cubicBezTo>
                    <a:pt x="27495" y="15278"/>
                    <a:pt x="21107" y="2755"/>
                    <a:pt x="1512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62" name="TextBox 61">
            <a:extLst>
              <a:ext uri="{FF2B5EF4-FFF2-40B4-BE49-F238E27FC236}">
                <a16:creationId xmlns:a16="http://schemas.microsoft.com/office/drawing/2014/main" id="{8CE253C9-3FAF-E3A7-20B9-63F445976193}"/>
              </a:ext>
            </a:extLst>
          </p:cNvPr>
          <p:cNvSpPr txBox="1"/>
          <p:nvPr/>
        </p:nvSpPr>
        <p:spPr>
          <a:xfrm>
            <a:off x="6479507" y="5540868"/>
            <a:ext cx="1652557" cy="680956"/>
          </a:xfrm>
          <a:prstGeom prst="rect">
            <a:avLst/>
          </a:prstGeom>
          <a:noFill/>
        </p:spPr>
        <p:txBody>
          <a:bodyPr wrap="square" rtlCol="0">
            <a:spAutoFit/>
          </a:bodyPr>
          <a:lstStyle/>
          <a:p>
            <a:pPr algn="ctr">
              <a:lnSpc>
                <a:spcPts val="5000"/>
              </a:lnSpc>
              <a:buClr>
                <a:srgbClr val="FFECB4"/>
              </a:buClr>
            </a:pPr>
            <a:r>
              <a:rPr lang="en-US" sz="2400" b="1" dirty="0">
                <a:solidFill>
                  <a:srgbClr val="FFF8DD"/>
                </a:solidFill>
                <a:latin typeface="Optimistic SemiBold" panose="020B0503020203020204" pitchFamily="34" charset="0"/>
                <a:cs typeface="Optimistic SemiBold" panose="020B0503020203020204" pitchFamily="34" charset="0"/>
              </a:rPr>
              <a:t>ADIM 2</a:t>
            </a:r>
          </a:p>
        </p:txBody>
      </p:sp>
      <p:sp>
        <p:nvSpPr>
          <p:cNvPr id="63" name="TextBox 62">
            <a:extLst>
              <a:ext uri="{FF2B5EF4-FFF2-40B4-BE49-F238E27FC236}">
                <a16:creationId xmlns:a16="http://schemas.microsoft.com/office/drawing/2014/main" id="{72AFFB29-11FF-1DF1-8AFB-6CCC197464D4}"/>
              </a:ext>
            </a:extLst>
          </p:cNvPr>
          <p:cNvSpPr txBox="1"/>
          <p:nvPr/>
        </p:nvSpPr>
        <p:spPr>
          <a:xfrm>
            <a:off x="5928742" y="7943435"/>
            <a:ext cx="2814058" cy="891911"/>
          </a:xfrm>
          <a:prstGeom prst="rect">
            <a:avLst/>
          </a:prstGeom>
          <a:noFill/>
        </p:spPr>
        <p:txBody>
          <a:bodyPr wrap="square" rtlCol="0">
            <a:spAutoFit/>
          </a:bodyPr>
          <a:lstStyle/>
          <a:p>
            <a:pPr algn="ctr">
              <a:lnSpc>
                <a:spcPts val="3100"/>
              </a:lnSpc>
              <a:buClr>
                <a:srgbClr val="FFECB4"/>
              </a:buClr>
            </a:pPr>
            <a:r>
              <a:rPr lang="en-US" sz="2600" b="1" dirty="0">
                <a:solidFill>
                  <a:srgbClr val="FFF8DD"/>
                </a:solidFill>
                <a:latin typeface="Optimistic" panose="020B0503020203020204" pitchFamily="34" charset="0"/>
                <a:cs typeface="Optimistic" panose="020B0503020203020204" pitchFamily="34" charset="0"/>
              </a:rPr>
              <a:t>KABLOSUZ AP YÖNLENDİRİCİ</a:t>
            </a:r>
          </a:p>
        </p:txBody>
      </p:sp>
      <p:sp>
        <p:nvSpPr>
          <p:cNvPr id="256" name="TextBox 255">
            <a:extLst>
              <a:ext uri="{FF2B5EF4-FFF2-40B4-BE49-F238E27FC236}">
                <a16:creationId xmlns:a16="http://schemas.microsoft.com/office/drawing/2014/main" id="{6573B4F3-A7A5-21E2-BAE8-FB2D4AB0B8AB}"/>
              </a:ext>
            </a:extLst>
          </p:cNvPr>
          <p:cNvSpPr txBox="1"/>
          <p:nvPr/>
        </p:nvSpPr>
        <p:spPr>
          <a:xfrm>
            <a:off x="10831174" y="5540868"/>
            <a:ext cx="1652557" cy="680956"/>
          </a:xfrm>
          <a:prstGeom prst="rect">
            <a:avLst/>
          </a:prstGeom>
          <a:noFill/>
        </p:spPr>
        <p:txBody>
          <a:bodyPr wrap="square" rtlCol="0">
            <a:spAutoFit/>
          </a:bodyPr>
          <a:lstStyle/>
          <a:p>
            <a:pPr algn="ctr">
              <a:lnSpc>
                <a:spcPts val="5000"/>
              </a:lnSpc>
              <a:buClr>
                <a:srgbClr val="FFECB4"/>
              </a:buClr>
            </a:pPr>
            <a:r>
              <a:rPr lang="en-US" sz="2400" b="1" dirty="0">
                <a:solidFill>
                  <a:srgbClr val="FFF8DD"/>
                </a:solidFill>
                <a:latin typeface="Optimistic SemiBold" panose="020B0503020203020204" pitchFamily="34" charset="0"/>
                <a:cs typeface="Optimistic SemiBold" panose="020B0503020203020204" pitchFamily="34" charset="0"/>
              </a:rPr>
              <a:t>ADIM 3</a:t>
            </a:r>
          </a:p>
        </p:txBody>
      </p:sp>
      <p:sp>
        <p:nvSpPr>
          <p:cNvPr id="257" name="TextBox 256">
            <a:extLst>
              <a:ext uri="{FF2B5EF4-FFF2-40B4-BE49-F238E27FC236}">
                <a16:creationId xmlns:a16="http://schemas.microsoft.com/office/drawing/2014/main" id="{AB66345F-BF7B-2C87-C866-CD660D566BED}"/>
              </a:ext>
            </a:extLst>
          </p:cNvPr>
          <p:cNvSpPr txBox="1"/>
          <p:nvPr/>
        </p:nvSpPr>
        <p:spPr>
          <a:xfrm>
            <a:off x="10268353" y="8142207"/>
            <a:ext cx="2814058" cy="498213"/>
          </a:xfrm>
          <a:prstGeom prst="rect">
            <a:avLst/>
          </a:prstGeom>
          <a:noFill/>
        </p:spPr>
        <p:txBody>
          <a:bodyPr wrap="square" rtlCol="0">
            <a:spAutoFit/>
          </a:bodyPr>
          <a:lstStyle/>
          <a:p>
            <a:pPr algn="ctr">
              <a:lnSpc>
                <a:spcPts val="3100"/>
              </a:lnSpc>
              <a:buClr>
                <a:srgbClr val="FFECB4"/>
              </a:buClr>
            </a:pPr>
            <a:r>
              <a:rPr lang="en-US" sz="2600" b="1" dirty="0">
                <a:solidFill>
                  <a:srgbClr val="FFF8DD"/>
                </a:solidFill>
                <a:latin typeface="Optimistic" panose="020B0503020203020204" pitchFamily="34" charset="0"/>
                <a:cs typeface="Optimistic" panose="020B0503020203020204" pitchFamily="34" charset="0"/>
              </a:rPr>
              <a:t>MODEM</a:t>
            </a:r>
          </a:p>
        </p:txBody>
      </p:sp>
      <p:sp>
        <p:nvSpPr>
          <p:cNvPr id="267" name="TextBox 266">
            <a:extLst>
              <a:ext uri="{FF2B5EF4-FFF2-40B4-BE49-F238E27FC236}">
                <a16:creationId xmlns:a16="http://schemas.microsoft.com/office/drawing/2014/main" id="{F7588ED7-BA71-2567-8160-F120B88360C1}"/>
              </a:ext>
            </a:extLst>
          </p:cNvPr>
          <p:cNvSpPr txBox="1"/>
          <p:nvPr/>
        </p:nvSpPr>
        <p:spPr>
          <a:xfrm>
            <a:off x="14134140" y="7951758"/>
            <a:ext cx="3957806" cy="895758"/>
          </a:xfrm>
          <a:prstGeom prst="rect">
            <a:avLst/>
          </a:prstGeom>
          <a:noFill/>
        </p:spPr>
        <p:txBody>
          <a:bodyPr wrap="square" rtlCol="0">
            <a:spAutoFit/>
          </a:bodyPr>
          <a:lstStyle/>
          <a:p>
            <a:pPr algn="ctr">
              <a:lnSpc>
                <a:spcPts val="3100"/>
              </a:lnSpc>
              <a:buClr>
                <a:srgbClr val="FFECB4"/>
              </a:buClr>
            </a:pPr>
            <a:r>
              <a:rPr lang="en-US" sz="2600" b="1" dirty="0">
                <a:solidFill>
                  <a:srgbClr val="FFF8DD"/>
                </a:solidFill>
                <a:latin typeface="Optimistic" panose="020B0503020203020204" pitchFamily="34" charset="0"/>
                <a:cs typeface="Optimistic" panose="020B0503020203020204" pitchFamily="34" charset="0"/>
              </a:rPr>
              <a:t>İNTERNET SERVİS SAĞLAYICI</a:t>
            </a:r>
          </a:p>
        </p:txBody>
      </p:sp>
      <p:sp>
        <p:nvSpPr>
          <p:cNvPr id="268" name="TextBox 267">
            <a:extLst>
              <a:ext uri="{FF2B5EF4-FFF2-40B4-BE49-F238E27FC236}">
                <a16:creationId xmlns:a16="http://schemas.microsoft.com/office/drawing/2014/main" id="{72F2A742-13E2-503C-4E87-93224A1B97D3}"/>
              </a:ext>
            </a:extLst>
          </p:cNvPr>
          <p:cNvSpPr txBox="1"/>
          <p:nvPr/>
        </p:nvSpPr>
        <p:spPr>
          <a:xfrm>
            <a:off x="15212674" y="5534518"/>
            <a:ext cx="1652557" cy="680956"/>
          </a:xfrm>
          <a:prstGeom prst="rect">
            <a:avLst/>
          </a:prstGeom>
          <a:noFill/>
        </p:spPr>
        <p:txBody>
          <a:bodyPr wrap="square" rtlCol="0">
            <a:spAutoFit/>
          </a:bodyPr>
          <a:lstStyle/>
          <a:p>
            <a:pPr algn="ctr">
              <a:lnSpc>
                <a:spcPts val="5000"/>
              </a:lnSpc>
              <a:buClr>
                <a:srgbClr val="FFECB4"/>
              </a:buClr>
            </a:pPr>
            <a:r>
              <a:rPr lang="en-US" sz="2400" b="1" dirty="0">
                <a:solidFill>
                  <a:srgbClr val="FFF8DD"/>
                </a:solidFill>
                <a:latin typeface="Optimistic SemiBold" panose="020B0503020203020204" pitchFamily="34" charset="0"/>
                <a:cs typeface="Optimistic SemiBold" panose="020B0503020203020204" pitchFamily="34" charset="0"/>
              </a:rPr>
              <a:t>ADIM 4</a:t>
            </a:r>
          </a:p>
        </p:txBody>
      </p:sp>
      <p:sp>
        <p:nvSpPr>
          <p:cNvPr id="269" name="TextBox 268">
            <a:extLst>
              <a:ext uri="{FF2B5EF4-FFF2-40B4-BE49-F238E27FC236}">
                <a16:creationId xmlns:a16="http://schemas.microsoft.com/office/drawing/2014/main" id="{75B334B2-2C3C-0F68-44E6-E444456F66BA}"/>
              </a:ext>
            </a:extLst>
          </p:cNvPr>
          <p:cNvSpPr txBox="1"/>
          <p:nvPr/>
        </p:nvSpPr>
        <p:spPr>
          <a:xfrm>
            <a:off x="18639362" y="8142207"/>
            <a:ext cx="3957806" cy="498213"/>
          </a:xfrm>
          <a:prstGeom prst="rect">
            <a:avLst/>
          </a:prstGeom>
          <a:noFill/>
        </p:spPr>
        <p:txBody>
          <a:bodyPr wrap="square" rtlCol="0">
            <a:spAutoFit/>
          </a:bodyPr>
          <a:lstStyle/>
          <a:p>
            <a:pPr algn="ctr">
              <a:lnSpc>
                <a:spcPts val="3100"/>
              </a:lnSpc>
              <a:buClr>
                <a:srgbClr val="FFECB4"/>
              </a:buClr>
            </a:pPr>
            <a:r>
              <a:rPr lang="en-US" sz="2600" b="1" dirty="0">
                <a:solidFill>
                  <a:srgbClr val="FFF8DD"/>
                </a:solidFill>
                <a:latin typeface="Optimistic" panose="020B0503020203020204" pitchFamily="34" charset="0"/>
                <a:cs typeface="Optimistic" panose="020B0503020203020204" pitchFamily="34" charset="0"/>
              </a:rPr>
              <a:t>İNTERNET</a:t>
            </a:r>
          </a:p>
        </p:txBody>
      </p:sp>
      <p:sp>
        <p:nvSpPr>
          <p:cNvPr id="270" name="TextBox 269">
            <a:extLst>
              <a:ext uri="{FF2B5EF4-FFF2-40B4-BE49-F238E27FC236}">
                <a16:creationId xmlns:a16="http://schemas.microsoft.com/office/drawing/2014/main" id="{4E141B5B-C65C-540C-22A0-E4EF0E670FAB}"/>
              </a:ext>
            </a:extLst>
          </p:cNvPr>
          <p:cNvSpPr txBox="1"/>
          <p:nvPr/>
        </p:nvSpPr>
        <p:spPr>
          <a:xfrm>
            <a:off x="19791987" y="5534518"/>
            <a:ext cx="1652557" cy="680956"/>
          </a:xfrm>
          <a:prstGeom prst="rect">
            <a:avLst/>
          </a:prstGeom>
          <a:noFill/>
        </p:spPr>
        <p:txBody>
          <a:bodyPr wrap="square" rtlCol="0">
            <a:spAutoFit/>
          </a:bodyPr>
          <a:lstStyle/>
          <a:p>
            <a:pPr algn="ctr">
              <a:lnSpc>
                <a:spcPts val="5000"/>
              </a:lnSpc>
              <a:buClr>
                <a:srgbClr val="FFECB4"/>
              </a:buClr>
            </a:pPr>
            <a:r>
              <a:rPr lang="en-US" sz="2400" b="1" dirty="0">
                <a:solidFill>
                  <a:srgbClr val="FFF8DD"/>
                </a:solidFill>
                <a:latin typeface="Optimistic SemiBold" panose="020B0503020203020204" pitchFamily="34" charset="0"/>
                <a:cs typeface="Optimistic SemiBold" panose="020B0503020203020204" pitchFamily="34" charset="0"/>
              </a:rPr>
              <a:t>ADIM 5</a:t>
            </a:r>
          </a:p>
        </p:txBody>
      </p:sp>
      <p:sp>
        <p:nvSpPr>
          <p:cNvPr id="29" name="TextBox 28">
            <a:extLst>
              <a:ext uri="{FF2B5EF4-FFF2-40B4-BE49-F238E27FC236}">
                <a16:creationId xmlns:a16="http://schemas.microsoft.com/office/drawing/2014/main" id="{539EFA0F-3DCD-2024-6CCD-891FC3C4BD8F}"/>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4</a:t>
            </a:r>
          </a:p>
        </p:txBody>
      </p:sp>
      <p:sp>
        <p:nvSpPr>
          <p:cNvPr id="30" name="TextBox 29">
            <a:extLst>
              <a:ext uri="{FF2B5EF4-FFF2-40B4-BE49-F238E27FC236}">
                <a16:creationId xmlns:a16="http://schemas.microsoft.com/office/drawing/2014/main" id="{60673B97-C048-CB8E-9EF7-B6EE7154ADEA}"/>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HERKESE AÇIK WI-FI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9"/>
        <p:cNvGrpSpPr/>
        <p:nvPr/>
      </p:nvGrpSpPr>
      <p:grpSpPr>
        <a:xfrm>
          <a:off x="0" y="0"/>
          <a:ext cx="0" cy="0"/>
          <a:chOff x="0" y="0"/>
          <a:chExt cx="0" cy="0"/>
        </a:xfrm>
      </p:grpSpPr>
      <p:grpSp>
        <p:nvGrpSpPr>
          <p:cNvPr id="2" name="Google Shape;2675;p96">
            <a:extLst>
              <a:ext uri="{FF2B5EF4-FFF2-40B4-BE49-F238E27FC236}">
                <a16:creationId xmlns:a16="http://schemas.microsoft.com/office/drawing/2014/main" id="{501327BD-4FBB-A98C-9D97-8A225B9F6E49}"/>
              </a:ext>
            </a:extLst>
          </p:cNvPr>
          <p:cNvGrpSpPr/>
          <p:nvPr/>
        </p:nvGrpSpPr>
        <p:grpSpPr>
          <a:xfrm flipH="1">
            <a:off x="2163337" y="4784612"/>
            <a:ext cx="910012" cy="756345"/>
            <a:chOff x="12021830" y="5616140"/>
            <a:chExt cx="751580" cy="494910"/>
          </a:xfrm>
          <a:solidFill>
            <a:srgbClr val="FFF8DD"/>
          </a:solidFill>
        </p:grpSpPr>
        <p:sp>
          <p:nvSpPr>
            <p:cNvPr id="3" name="Google Shape;2676;p96">
              <a:extLst>
                <a:ext uri="{FF2B5EF4-FFF2-40B4-BE49-F238E27FC236}">
                  <a16:creationId xmlns:a16="http://schemas.microsoft.com/office/drawing/2014/main" id="{76AF034A-AB48-4951-5DB9-D1E80F4CC3B5}"/>
                </a:ext>
              </a:extLst>
            </p:cNvPr>
            <p:cNvSpPr/>
            <p:nvPr/>
          </p:nvSpPr>
          <p:spPr>
            <a:xfrm>
              <a:off x="12351760" y="5671170"/>
              <a:ext cx="91560" cy="91560"/>
            </a:xfrm>
            <a:custGeom>
              <a:avLst/>
              <a:gdLst/>
              <a:ahLst/>
              <a:cxnLst/>
              <a:rect l="l" t="t" r="r" b="b"/>
              <a:pathLst>
                <a:path w="9156" h="9156" extrusionOk="0">
                  <a:moveTo>
                    <a:pt x="2286" y="9156"/>
                  </a:moveTo>
                  <a:lnTo>
                    <a:pt x="6883" y="9156"/>
                  </a:lnTo>
                  <a:cubicBezTo>
                    <a:pt x="8128" y="9156"/>
                    <a:pt x="9156" y="8140"/>
                    <a:pt x="9156" y="6870"/>
                  </a:cubicBezTo>
                  <a:lnTo>
                    <a:pt x="9156" y="2286"/>
                  </a:lnTo>
                  <a:cubicBezTo>
                    <a:pt x="9156" y="1028"/>
                    <a:pt x="8128" y="0"/>
                    <a:pt x="6883" y="0"/>
                  </a:cubicBezTo>
                  <a:lnTo>
                    <a:pt x="2286" y="0"/>
                  </a:lnTo>
                  <a:cubicBezTo>
                    <a:pt x="1028" y="0"/>
                    <a:pt x="0" y="1028"/>
                    <a:pt x="0" y="2286"/>
                  </a:cubicBezTo>
                  <a:lnTo>
                    <a:pt x="0" y="6870"/>
                  </a:lnTo>
                  <a:cubicBezTo>
                    <a:pt x="0" y="8140"/>
                    <a:pt x="1028" y="9156"/>
                    <a:pt x="2286" y="9156"/>
                  </a:cubicBezTo>
                  <a:close/>
                  <a:moveTo>
                    <a:pt x="2755" y="6413"/>
                  </a:moveTo>
                  <a:lnTo>
                    <a:pt x="2755" y="2743"/>
                  </a:lnTo>
                  <a:lnTo>
                    <a:pt x="6426" y="2743"/>
                  </a:lnTo>
                  <a:lnTo>
                    <a:pt x="6426" y="641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 name="Google Shape;2677;p96">
              <a:extLst>
                <a:ext uri="{FF2B5EF4-FFF2-40B4-BE49-F238E27FC236}">
                  <a16:creationId xmlns:a16="http://schemas.microsoft.com/office/drawing/2014/main" id="{52DA586A-625F-A71F-5763-A3F7799148C2}"/>
                </a:ext>
              </a:extLst>
            </p:cNvPr>
            <p:cNvSpPr/>
            <p:nvPr/>
          </p:nvSpPr>
          <p:spPr>
            <a:xfrm>
              <a:off x="12021830" y="5616140"/>
              <a:ext cx="751580" cy="494910"/>
            </a:xfrm>
            <a:custGeom>
              <a:avLst/>
              <a:gdLst/>
              <a:ahLst/>
              <a:cxnLst/>
              <a:rect l="l" t="t" r="r" b="b"/>
              <a:pathLst>
                <a:path w="75158" h="49491" extrusionOk="0">
                  <a:moveTo>
                    <a:pt x="71945" y="39408"/>
                  </a:moveTo>
                  <a:lnTo>
                    <a:pt x="67995" y="39408"/>
                  </a:lnTo>
                  <a:cubicBezTo>
                    <a:pt x="68999" y="27355"/>
                    <a:pt x="68986" y="15138"/>
                    <a:pt x="67957" y="3086"/>
                  </a:cubicBezTo>
                  <a:cubicBezTo>
                    <a:pt x="67805" y="1358"/>
                    <a:pt x="66319" y="0"/>
                    <a:pt x="64579" y="0"/>
                  </a:cubicBezTo>
                  <a:lnTo>
                    <a:pt x="10566" y="0"/>
                  </a:lnTo>
                  <a:cubicBezTo>
                    <a:pt x="8826" y="0"/>
                    <a:pt x="7353" y="1358"/>
                    <a:pt x="7200" y="3086"/>
                  </a:cubicBezTo>
                  <a:cubicBezTo>
                    <a:pt x="6159" y="15138"/>
                    <a:pt x="6159" y="27355"/>
                    <a:pt x="7175" y="39408"/>
                  </a:cubicBezTo>
                  <a:lnTo>
                    <a:pt x="3200" y="39408"/>
                  </a:lnTo>
                  <a:cubicBezTo>
                    <a:pt x="1435" y="39408"/>
                    <a:pt x="0" y="40855"/>
                    <a:pt x="0" y="42621"/>
                  </a:cubicBezTo>
                  <a:cubicBezTo>
                    <a:pt x="0" y="46418"/>
                    <a:pt x="3073" y="49491"/>
                    <a:pt x="6870" y="49491"/>
                  </a:cubicBezTo>
                  <a:lnTo>
                    <a:pt x="68287" y="49491"/>
                  </a:lnTo>
                  <a:cubicBezTo>
                    <a:pt x="72072" y="49491"/>
                    <a:pt x="75158" y="46418"/>
                    <a:pt x="75158" y="42621"/>
                  </a:cubicBezTo>
                  <a:cubicBezTo>
                    <a:pt x="75158" y="40855"/>
                    <a:pt x="73723" y="39408"/>
                    <a:pt x="71945" y="39408"/>
                  </a:cubicBezTo>
                  <a:close/>
                  <a:moveTo>
                    <a:pt x="9944" y="3327"/>
                  </a:moveTo>
                  <a:cubicBezTo>
                    <a:pt x="9969" y="3022"/>
                    <a:pt x="10274" y="2755"/>
                    <a:pt x="10566" y="2755"/>
                  </a:cubicBezTo>
                  <a:lnTo>
                    <a:pt x="64579" y="2755"/>
                  </a:lnTo>
                  <a:cubicBezTo>
                    <a:pt x="64871" y="2755"/>
                    <a:pt x="65189" y="3035"/>
                    <a:pt x="65214" y="3327"/>
                  </a:cubicBezTo>
                  <a:cubicBezTo>
                    <a:pt x="66243" y="15303"/>
                    <a:pt x="66243" y="27431"/>
                    <a:pt x="65227" y="39408"/>
                  </a:cubicBezTo>
                  <a:lnTo>
                    <a:pt x="47205" y="39408"/>
                  </a:lnTo>
                  <a:lnTo>
                    <a:pt x="27952" y="39408"/>
                  </a:lnTo>
                  <a:lnTo>
                    <a:pt x="9918" y="39408"/>
                  </a:lnTo>
                  <a:cubicBezTo>
                    <a:pt x="8915" y="27431"/>
                    <a:pt x="8915" y="15303"/>
                    <a:pt x="9944" y="3327"/>
                  </a:cubicBezTo>
                  <a:close/>
                  <a:moveTo>
                    <a:pt x="68287" y="46748"/>
                  </a:moveTo>
                  <a:lnTo>
                    <a:pt x="6870" y="46748"/>
                  </a:lnTo>
                  <a:cubicBezTo>
                    <a:pt x="4584" y="46748"/>
                    <a:pt x="2743" y="44894"/>
                    <a:pt x="2743" y="42621"/>
                  </a:cubicBezTo>
                  <a:cubicBezTo>
                    <a:pt x="2743" y="42367"/>
                    <a:pt x="2946" y="42164"/>
                    <a:pt x="3200" y="42164"/>
                  </a:cubicBezTo>
                  <a:lnTo>
                    <a:pt x="26898" y="42164"/>
                  </a:lnTo>
                  <a:cubicBezTo>
                    <a:pt x="27406" y="43243"/>
                    <a:pt x="28511" y="44005"/>
                    <a:pt x="29794" y="44005"/>
                  </a:cubicBezTo>
                  <a:lnTo>
                    <a:pt x="45364" y="44005"/>
                  </a:lnTo>
                  <a:cubicBezTo>
                    <a:pt x="46647" y="44005"/>
                    <a:pt x="47739" y="43243"/>
                    <a:pt x="48259" y="42164"/>
                  </a:cubicBezTo>
                  <a:lnTo>
                    <a:pt x="71945" y="42164"/>
                  </a:lnTo>
                  <a:cubicBezTo>
                    <a:pt x="72212" y="42164"/>
                    <a:pt x="72402" y="42367"/>
                    <a:pt x="72402" y="42621"/>
                  </a:cubicBezTo>
                  <a:cubicBezTo>
                    <a:pt x="72402" y="44894"/>
                    <a:pt x="70561" y="46748"/>
                    <a:pt x="68287" y="4674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5" name="Google Shape;2968;p97">
            <a:extLst>
              <a:ext uri="{FF2B5EF4-FFF2-40B4-BE49-F238E27FC236}">
                <a16:creationId xmlns:a16="http://schemas.microsoft.com/office/drawing/2014/main" id="{52D2A967-EE8A-52A5-5856-1CC93CA0FC91}"/>
              </a:ext>
            </a:extLst>
          </p:cNvPr>
          <p:cNvGrpSpPr/>
          <p:nvPr/>
        </p:nvGrpSpPr>
        <p:grpSpPr>
          <a:xfrm flipH="1">
            <a:off x="3205580" y="4650393"/>
            <a:ext cx="630439" cy="937655"/>
            <a:chOff x="1004934" y="340582"/>
            <a:chExt cx="50533" cy="75158"/>
          </a:xfrm>
          <a:solidFill>
            <a:srgbClr val="FFF8DD"/>
          </a:solidFill>
        </p:grpSpPr>
        <p:sp>
          <p:nvSpPr>
            <p:cNvPr id="6" name="Google Shape;2969;p97">
              <a:extLst>
                <a:ext uri="{FF2B5EF4-FFF2-40B4-BE49-F238E27FC236}">
                  <a16:creationId xmlns:a16="http://schemas.microsoft.com/office/drawing/2014/main" id="{21C602D8-1930-559E-8574-026BF4CF7824}"/>
                </a:ext>
              </a:extLst>
            </p:cNvPr>
            <p:cNvSpPr/>
            <p:nvPr/>
          </p:nvSpPr>
          <p:spPr>
            <a:xfrm>
              <a:off x="1025613" y="346073"/>
              <a:ext cx="9169" cy="9169"/>
            </a:xfrm>
            <a:custGeom>
              <a:avLst/>
              <a:gdLst/>
              <a:ahLst/>
              <a:cxnLst/>
              <a:rect l="l" t="t" r="r" b="b"/>
              <a:pathLst>
                <a:path w="9169" h="9169" extrusionOk="0">
                  <a:moveTo>
                    <a:pt x="6883" y="9169"/>
                  </a:moveTo>
                  <a:lnTo>
                    <a:pt x="2298" y="9169"/>
                  </a:lnTo>
                  <a:cubicBezTo>
                    <a:pt x="1028" y="9169"/>
                    <a:pt x="0" y="8140"/>
                    <a:pt x="0" y="6870"/>
                  </a:cubicBezTo>
                  <a:lnTo>
                    <a:pt x="0" y="2298"/>
                  </a:lnTo>
                  <a:cubicBezTo>
                    <a:pt x="0" y="1028"/>
                    <a:pt x="1028" y="0"/>
                    <a:pt x="2298" y="0"/>
                  </a:cubicBezTo>
                  <a:lnTo>
                    <a:pt x="6883" y="0"/>
                  </a:lnTo>
                  <a:cubicBezTo>
                    <a:pt x="8140" y="0"/>
                    <a:pt x="9169" y="1028"/>
                    <a:pt x="9169" y="2298"/>
                  </a:cubicBezTo>
                  <a:lnTo>
                    <a:pt x="9169" y="6870"/>
                  </a:lnTo>
                  <a:cubicBezTo>
                    <a:pt x="9169" y="8140"/>
                    <a:pt x="8140" y="9169"/>
                    <a:pt x="6883" y="9169"/>
                  </a:cubicBezTo>
                  <a:close/>
                  <a:moveTo>
                    <a:pt x="2755" y="6413"/>
                  </a:moveTo>
                  <a:lnTo>
                    <a:pt x="6426" y="6413"/>
                  </a:lnTo>
                  <a:lnTo>
                    <a:pt x="6426" y="2743"/>
                  </a:lnTo>
                  <a:lnTo>
                    <a:pt x="2755" y="27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7" name="Google Shape;2970;p97">
              <a:extLst>
                <a:ext uri="{FF2B5EF4-FFF2-40B4-BE49-F238E27FC236}">
                  <a16:creationId xmlns:a16="http://schemas.microsoft.com/office/drawing/2014/main" id="{7845FAD9-B7AD-8B15-9A6E-BDFD8C1CFF87}"/>
                </a:ext>
              </a:extLst>
            </p:cNvPr>
            <p:cNvSpPr/>
            <p:nvPr/>
          </p:nvSpPr>
          <p:spPr>
            <a:xfrm>
              <a:off x="1022873" y="407485"/>
              <a:ext cx="14655" cy="2755"/>
            </a:xfrm>
            <a:custGeom>
              <a:avLst/>
              <a:gdLst/>
              <a:ahLst/>
              <a:cxnLst/>
              <a:rect l="l" t="t" r="r" b="b"/>
              <a:pathLst>
                <a:path w="14655" h="2755" extrusionOk="0">
                  <a:moveTo>
                    <a:pt x="14198" y="2755"/>
                  </a:moveTo>
                  <a:lnTo>
                    <a:pt x="457" y="2755"/>
                  </a:lnTo>
                  <a:cubicBezTo>
                    <a:pt x="190" y="2755"/>
                    <a:pt x="0" y="2552"/>
                    <a:pt x="0" y="2298"/>
                  </a:cubicBezTo>
                  <a:lnTo>
                    <a:pt x="0" y="457"/>
                  </a:lnTo>
                  <a:cubicBezTo>
                    <a:pt x="0" y="215"/>
                    <a:pt x="190" y="0"/>
                    <a:pt x="457" y="0"/>
                  </a:cubicBezTo>
                  <a:lnTo>
                    <a:pt x="14198" y="0"/>
                  </a:lnTo>
                  <a:cubicBezTo>
                    <a:pt x="14465" y="0"/>
                    <a:pt x="14655" y="215"/>
                    <a:pt x="14655" y="457"/>
                  </a:cubicBezTo>
                  <a:lnTo>
                    <a:pt x="14655" y="2298"/>
                  </a:lnTo>
                  <a:cubicBezTo>
                    <a:pt x="14655" y="2552"/>
                    <a:pt x="14465" y="2755"/>
                    <a:pt x="141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8" name="Google Shape;2971;p97">
              <a:extLst>
                <a:ext uri="{FF2B5EF4-FFF2-40B4-BE49-F238E27FC236}">
                  <a16:creationId xmlns:a16="http://schemas.microsoft.com/office/drawing/2014/main" id="{8FA9EE2D-80DC-0990-5136-6561D02B568F}"/>
                </a:ext>
              </a:extLst>
            </p:cNvPr>
            <p:cNvSpPr/>
            <p:nvPr/>
          </p:nvSpPr>
          <p:spPr>
            <a:xfrm>
              <a:off x="1004934" y="340582"/>
              <a:ext cx="50533" cy="75158"/>
            </a:xfrm>
            <a:custGeom>
              <a:avLst/>
              <a:gdLst/>
              <a:ahLst/>
              <a:cxnLst/>
              <a:rect l="l" t="t" r="r" b="b"/>
              <a:pathLst>
                <a:path w="50533" h="75158" extrusionOk="0">
                  <a:moveTo>
                    <a:pt x="45097" y="75158"/>
                  </a:moveTo>
                  <a:lnTo>
                    <a:pt x="5422" y="75158"/>
                  </a:lnTo>
                  <a:cubicBezTo>
                    <a:pt x="3695" y="75158"/>
                    <a:pt x="2209" y="73812"/>
                    <a:pt x="2057" y="72072"/>
                  </a:cubicBezTo>
                  <a:cubicBezTo>
                    <a:pt x="0" y="49187"/>
                    <a:pt x="0" y="25971"/>
                    <a:pt x="2057" y="3073"/>
                  </a:cubicBezTo>
                  <a:cubicBezTo>
                    <a:pt x="2209" y="1346"/>
                    <a:pt x="3695" y="0"/>
                    <a:pt x="5422" y="0"/>
                  </a:cubicBezTo>
                  <a:lnTo>
                    <a:pt x="45097" y="0"/>
                  </a:lnTo>
                  <a:cubicBezTo>
                    <a:pt x="46837" y="0"/>
                    <a:pt x="48323" y="1346"/>
                    <a:pt x="48475" y="3073"/>
                  </a:cubicBezTo>
                  <a:cubicBezTo>
                    <a:pt x="50533" y="25971"/>
                    <a:pt x="50533" y="49187"/>
                    <a:pt x="48475" y="72072"/>
                  </a:cubicBezTo>
                  <a:cubicBezTo>
                    <a:pt x="48323" y="73812"/>
                    <a:pt x="46837" y="75158"/>
                    <a:pt x="45097" y="75158"/>
                  </a:cubicBezTo>
                  <a:close/>
                  <a:moveTo>
                    <a:pt x="5422" y="2743"/>
                  </a:moveTo>
                  <a:cubicBezTo>
                    <a:pt x="5130" y="2743"/>
                    <a:pt x="4826" y="3022"/>
                    <a:pt x="4787" y="3327"/>
                  </a:cubicBezTo>
                  <a:cubicBezTo>
                    <a:pt x="2755" y="26047"/>
                    <a:pt x="2755" y="49098"/>
                    <a:pt x="4787" y="71831"/>
                  </a:cubicBezTo>
                  <a:cubicBezTo>
                    <a:pt x="4826" y="72136"/>
                    <a:pt x="5130" y="72402"/>
                    <a:pt x="5422" y="72402"/>
                  </a:cubicBezTo>
                  <a:lnTo>
                    <a:pt x="45097" y="72402"/>
                  </a:lnTo>
                  <a:cubicBezTo>
                    <a:pt x="45402" y="72402"/>
                    <a:pt x="45707" y="72136"/>
                    <a:pt x="45732" y="71831"/>
                  </a:cubicBezTo>
                  <a:cubicBezTo>
                    <a:pt x="47777" y="49098"/>
                    <a:pt x="47777" y="26047"/>
                    <a:pt x="45732" y="3314"/>
                  </a:cubicBezTo>
                  <a:cubicBezTo>
                    <a:pt x="45707" y="3022"/>
                    <a:pt x="45402" y="2743"/>
                    <a:pt x="4509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9" name="Google Shape;2972;p97">
              <a:extLst>
                <a:ext uri="{FF2B5EF4-FFF2-40B4-BE49-F238E27FC236}">
                  <a16:creationId xmlns:a16="http://schemas.microsoft.com/office/drawing/2014/main" id="{E0726CCA-1245-5BBA-425C-B7BFC570031C}"/>
                </a:ext>
              </a:extLst>
            </p:cNvPr>
            <p:cNvSpPr/>
            <p:nvPr/>
          </p:nvSpPr>
          <p:spPr>
            <a:xfrm>
              <a:off x="1022405" y="366248"/>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696"/>
                  </a:cubicBezTo>
                  <a:cubicBezTo>
                    <a:pt x="0" y="3162"/>
                    <a:pt x="3162" y="0"/>
                    <a:pt x="7658" y="0"/>
                  </a:cubicBezTo>
                  <a:lnTo>
                    <a:pt x="7924" y="0"/>
                  </a:lnTo>
                  <a:cubicBezTo>
                    <a:pt x="12433" y="0"/>
                    <a:pt x="15582" y="3162"/>
                    <a:pt x="15582" y="7696"/>
                  </a:cubicBezTo>
                  <a:cubicBezTo>
                    <a:pt x="15582" y="10109"/>
                    <a:pt x="14681" y="12204"/>
                    <a:pt x="13055" y="13614"/>
                  </a:cubicBezTo>
                  <a:cubicBezTo>
                    <a:pt x="11696" y="14782"/>
                    <a:pt x="9931" y="15405"/>
                    <a:pt x="7924" y="15405"/>
                  </a:cubicBezTo>
                  <a:close/>
                  <a:moveTo>
                    <a:pt x="7658" y="2743"/>
                  </a:moveTo>
                  <a:cubicBezTo>
                    <a:pt x="4686" y="2743"/>
                    <a:pt x="2755" y="4686"/>
                    <a:pt x="2755" y="7696"/>
                  </a:cubicBezTo>
                  <a:cubicBezTo>
                    <a:pt x="2755" y="9309"/>
                    <a:pt x="3327" y="10680"/>
                    <a:pt x="4356" y="11557"/>
                  </a:cubicBezTo>
                  <a:cubicBezTo>
                    <a:pt x="5206" y="12268"/>
                    <a:pt x="6337" y="12661"/>
                    <a:pt x="7658" y="12661"/>
                  </a:cubicBezTo>
                  <a:lnTo>
                    <a:pt x="7924" y="12661"/>
                  </a:lnTo>
                  <a:cubicBezTo>
                    <a:pt x="9258" y="12661"/>
                    <a:pt x="10413" y="12268"/>
                    <a:pt x="11252" y="11531"/>
                  </a:cubicBezTo>
                  <a:cubicBezTo>
                    <a:pt x="12268" y="10655"/>
                    <a:pt x="12826" y="9296"/>
                    <a:pt x="12826" y="7696"/>
                  </a:cubicBezTo>
                  <a:cubicBezTo>
                    <a:pt x="12826" y="4686"/>
                    <a:pt x="10909" y="2743"/>
                    <a:pt x="792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sp>
          <p:nvSpPr>
            <p:cNvPr id="10" name="Google Shape;2973;p97">
              <a:extLst>
                <a:ext uri="{FF2B5EF4-FFF2-40B4-BE49-F238E27FC236}">
                  <a16:creationId xmlns:a16="http://schemas.microsoft.com/office/drawing/2014/main" id="{880BC5B7-AAEF-0D28-9C64-C9938B88F9BB}"/>
                </a:ext>
              </a:extLst>
            </p:cNvPr>
            <p:cNvSpPr/>
            <p:nvPr/>
          </p:nvSpPr>
          <p:spPr>
            <a:xfrm>
              <a:off x="1015533" y="378904"/>
              <a:ext cx="29324" cy="17564"/>
            </a:xfrm>
            <a:custGeom>
              <a:avLst/>
              <a:gdLst/>
              <a:ahLst/>
              <a:cxnLst/>
              <a:rect l="l" t="t" r="r" b="b"/>
              <a:pathLst>
                <a:path w="29324" h="17564" extrusionOk="0">
                  <a:moveTo>
                    <a:pt x="28867" y="17564"/>
                  </a:moveTo>
                  <a:lnTo>
                    <a:pt x="27038" y="17564"/>
                  </a:lnTo>
                  <a:cubicBezTo>
                    <a:pt x="26784" y="17564"/>
                    <a:pt x="26581" y="17360"/>
                    <a:pt x="26581" y="17106"/>
                  </a:cubicBezTo>
                  <a:lnTo>
                    <a:pt x="26581" y="14630"/>
                  </a:lnTo>
                  <a:cubicBezTo>
                    <a:pt x="26581" y="8077"/>
                    <a:pt x="21234" y="2743"/>
                    <a:pt x="14668" y="2743"/>
                  </a:cubicBezTo>
                  <a:cubicBezTo>
                    <a:pt x="8089" y="2743"/>
                    <a:pt x="2743" y="8077"/>
                    <a:pt x="2743" y="14630"/>
                  </a:cubicBezTo>
                  <a:lnTo>
                    <a:pt x="2743" y="17106"/>
                  </a:lnTo>
                  <a:cubicBezTo>
                    <a:pt x="2743" y="17360"/>
                    <a:pt x="2552" y="17564"/>
                    <a:pt x="2285" y="17564"/>
                  </a:cubicBezTo>
                  <a:lnTo>
                    <a:pt x="457" y="17564"/>
                  </a:lnTo>
                  <a:cubicBezTo>
                    <a:pt x="203" y="17564"/>
                    <a:pt x="0" y="17360"/>
                    <a:pt x="0" y="17106"/>
                  </a:cubicBezTo>
                  <a:lnTo>
                    <a:pt x="0" y="14630"/>
                  </a:lnTo>
                  <a:cubicBezTo>
                    <a:pt x="0" y="6565"/>
                    <a:pt x="6578" y="0"/>
                    <a:pt x="14668" y="0"/>
                  </a:cubicBezTo>
                  <a:cubicBezTo>
                    <a:pt x="22758" y="0"/>
                    <a:pt x="29324" y="6565"/>
                    <a:pt x="29324" y="14630"/>
                  </a:cubicBezTo>
                  <a:lnTo>
                    <a:pt x="29324" y="17106"/>
                  </a:lnTo>
                  <a:cubicBezTo>
                    <a:pt x="29324" y="17360"/>
                    <a:pt x="29133" y="17564"/>
                    <a:pt x="28867" y="1756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F8DD"/>
                </a:solidFill>
              </a:endParaRPr>
            </a:p>
          </p:txBody>
        </p:sp>
      </p:grpSp>
      <p:grpSp>
        <p:nvGrpSpPr>
          <p:cNvPr id="11" name="Google Shape;3968;p102">
            <a:extLst>
              <a:ext uri="{FF2B5EF4-FFF2-40B4-BE49-F238E27FC236}">
                <a16:creationId xmlns:a16="http://schemas.microsoft.com/office/drawing/2014/main" id="{EA3F76C6-673E-4AF2-2996-73C5811E5ED6}"/>
              </a:ext>
            </a:extLst>
          </p:cNvPr>
          <p:cNvGrpSpPr/>
          <p:nvPr/>
        </p:nvGrpSpPr>
        <p:grpSpPr>
          <a:xfrm>
            <a:off x="2564889" y="7563476"/>
            <a:ext cx="950083" cy="1044496"/>
            <a:chOff x="12089300" y="1345780"/>
            <a:chExt cx="619880" cy="681480"/>
          </a:xfrm>
          <a:solidFill>
            <a:srgbClr val="FFF8DD"/>
          </a:solidFill>
        </p:grpSpPr>
        <p:sp>
          <p:nvSpPr>
            <p:cNvPr id="12" name="Google Shape;3969;p102">
              <a:extLst>
                <a:ext uri="{FF2B5EF4-FFF2-40B4-BE49-F238E27FC236}">
                  <a16:creationId xmlns:a16="http://schemas.microsoft.com/office/drawing/2014/main" id="{099B18BF-8669-0D3C-5F63-46A8563DF474}"/>
                </a:ext>
              </a:extLst>
            </p:cNvPr>
            <p:cNvSpPr/>
            <p:nvPr/>
          </p:nvSpPr>
          <p:spPr>
            <a:xfrm>
              <a:off x="12089300" y="1345780"/>
              <a:ext cx="619880" cy="681480"/>
            </a:xfrm>
            <a:custGeom>
              <a:avLst/>
              <a:gdLst/>
              <a:ahLst/>
              <a:cxnLst/>
              <a:rect l="l" t="t" r="r" b="b"/>
              <a:pathLst>
                <a:path w="61988" h="68148" extrusionOk="0">
                  <a:moveTo>
                    <a:pt x="1587" y="68122"/>
                  </a:moveTo>
                  <a:cubicBezTo>
                    <a:pt x="1320" y="68148"/>
                    <a:pt x="1104" y="67970"/>
                    <a:pt x="1079" y="67716"/>
                  </a:cubicBezTo>
                  <a:cubicBezTo>
                    <a:pt x="0" y="56807"/>
                    <a:pt x="0" y="34099"/>
                    <a:pt x="1117" y="21412"/>
                  </a:cubicBezTo>
                  <a:cubicBezTo>
                    <a:pt x="1193" y="20472"/>
                    <a:pt x="1689" y="19634"/>
                    <a:pt x="2463" y="19088"/>
                  </a:cubicBezTo>
                  <a:lnTo>
                    <a:pt x="29146" y="762"/>
                  </a:lnTo>
                  <a:cubicBezTo>
                    <a:pt x="30238" y="0"/>
                    <a:pt x="31724" y="0"/>
                    <a:pt x="32829" y="774"/>
                  </a:cubicBezTo>
                  <a:lnTo>
                    <a:pt x="59550" y="19075"/>
                  </a:lnTo>
                  <a:cubicBezTo>
                    <a:pt x="60350" y="19634"/>
                    <a:pt x="60845" y="20472"/>
                    <a:pt x="60921" y="21412"/>
                  </a:cubicBezTo>
                  <a:cubicBezTo>
                    <a:pt x="61988" y="33667"/>
                    <a:pt x="61925" y="56375"/>
                    <a:pt x="60807" y="67716"/>
                  </a:cubicBezTo>
                  <a:cubicBezTo>
                    <a:pt x="60782" y="67957"/>
                    <a:pt x="60566" y="68135"/>
                    <a:pt x="60312" y="68110"/>
                  </a:cubicBezTo>
                  <a:lnTo>
                    <a:pt x="58470" y="67919"/>
                  </a:lnTo>
                  <a:cubicBezTo>
                    <a:pt x="58229" y="67894"/>
                    <a:pt x="58051" y="67690"/>
                    <a:pt x="58077" y="67424"/>
                  </a:cubicBezTo>
                  <a:cubicBezTo>
                    <a:pt x="59156" y="56413"/>
                    <a:pt x="59220" y="33540"/>
                    <a:pt x="58178" y="21653"/>
                  </a:cubicBezTo>
                  <a:cubicBezTo>
                    <a:pt x="58165" y="21526"/>
                    <a:pt x="58102" y="21399"/>
                    <a:pt x="57988" y="21323"/>
                  </a:cubicBezTo>
                  <a:lnTo>
                    <a:pt x="31254" y="3035"/>
                  </a:lnTo>
                  <a:cubicBezTo>
                    <a:pt x="31089" y="2908"/>
                    <a:pt x="30886" y="2908"/>
                    <a:pt x="30721" y="3022"/>
                  </a:cubicBezTo>
                  <a:lnTo>
                    <a:pt x="4025" y="21336"/>
                  </a:lnTo>
                  <a:cubicBezTo>
                    <a:pt x="3937" y="21399"/>
                    <a:pt x="3873" y="21526"/>
                    <a:pt x="3860" y="21653"/>
                  </a:cubicBezTo>
                  <a:cubicBezTo>
                    <a:pt x="2755" y="34213"/>
                    <a:pt x="2755" y="56667"/>
                    <a:pt x="3822" y="67424"/>
                  </a:cubicBezTo>
                  <a:cubicBezTo>
                    <a:pt x="3848" y="67690"/>
                    <a:pt x="3670" y="67894"/>
                    <a:pt x="3416" y="6791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3970;p102">
              <a:extLst>
                <a:ext uri="{FF2B5EF4-FFF2-40B4-BE49-F238E27FC236}">
                  <a16:creationId xmlns:a16="http://schemas.microsoft.com/office/drawing/2014/main" id="{9C8BBDDB-DE71-F445-34B9-B4A3FBE7D771}"/>
                </a:ext>
              </a:extLst>
            </p:cNvPr>
            <p:cNvSpPr/>
            <p:nvPr/>
          </p:nvSpPr>
          <p:spPr>
            <a:xfrm>
              <a:off x="12193750" y="1604420"/>
              <a:ext cx="410710" cy="103750"/>
            </a:xfrm>
            <a:custGeom>
              <a:avLst/>
              <a:gdLst/>
              <a:ahLst/>
              <a:cxnLst/>
              <a:rect l="l" t="t" r="r" b="b"/>
              <a:pathLst>
                <a:path w="41071" h="10375" extrusionOk="0">
                  <a:moveTo>
                    <a:pt x="39598" y="10198"/>
                  </a:moveTo>
                  <a:cubicBezTo>
                    <a:pt x="39420" y="10375"/>
                    <a:pt x="39141" y="10375"/>
                    <a:pt x="38963" y="10198"/>
                  </a:cubicBezTo>
                  <a:cubicBezTo>
                    <a:pt x="33997" y="5384"/>
                    <a:pt x="27470" y="2743"/>
                    <a:pt x="20535" y="2743"/>
                  </a:cubicBezTo>
                  <a:cubicBezTo>
                    <a:pt x="13601" y="2743"/>
                    <a:pt x="7073" y="5384"/>
                    <a:pt x="2120" y="10198"/>
                  </a:cubicBezTo>
                  <a:cubicBezTo>
                    <a:pt x="1930" y="10375"/>
                    <a:pt x="1650" y="10375"/>
                    <a:pt x="1473" y="10198"/>
                  </a:cubicBezTo>
                  <a:lnTo>
                    <a:pt x="177" y="8890"/>
                  </a:lnTo>
                  <a:cubicBezTo>
                    <a:pt x="0" y="8724"/>
                    <a:pt x="0" y="8407"/>
                    <a:pt x="177" y="8242"/>
                  </a:cubicBezTo>
                  <a:cubicBezTo>
                    <a:pt x="5664" y="2921"/>
                    <a:pt x="12877" y="0"/>
                    <a:pt x="20535" y="0"/>
                  </a:cubicBezTo>
                  <a:cubicBezTo>
                    <a:pt x="28193" y="0"/>
                    <a:pt x="35407" y="2921"/>
                    <a:pt x="40893" y="8242"/>
                  </a:cubicBezTo>
                  <a:cubicBezTo>
                    <a:pt x="41071" y="8407"/>
                    <a:pt x="41071" y="8724"/>
                    <a:pt x="40893" y="889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3971;p102">
              <a:extLst>
                <a:ext uri="{FF2B5EF4-FFF2-40B4-BE49-F238E27FC236}">
                  <a16:creationId xmlns:a16="http://schemas.microsoft.com/office/drawing/2014/main" id="{14F5D6A0-562B-D82E-9B93-BE58EAC611D5}"/>
                </a:ext>
              </a:extLst>
            </p:cNvPr>
            <p:cNvSpPr/>
            <p:nvPr/>
          </p:nvSpPr>
          <p:spPr>
            <a:xfrm>
              <a:off x="12259470" y="1696090"/>
              <a:ext cx="279270" cy="76580"/>
            </a:xfrm>
            <a:custGeom>
              <a:avLst/>
              <a:gdLst/>
              <a:ahLst/>
              <a:cxnLst/>
              <a:rect l="l" t="t" r="r" b="b"/>
              <a:pathLst>
                <a:path w="27927" h="7658" extrusionOk="0">
                  <a:moveTo>
                    <a:pt x="26454" y="7480"/>
                  </a:moveTo>
                  <a:cubicBezTo>
                    <a:pt x="26276" y="7658"/>
                    <a:pt x="25996" y="7658"/>
                    <a:pt x="25819" y="7480"/>
                  </a:cubicBezTo>
                  <a:cubicBezTo>
                    <a:pt x="22606" y="4432"/>
                    <a:pt x="18415" y="2743"/>
                    <a:pt x="13969" y="2743"/>
                  </a:cubicBezTo>
                  <a:cubicBezTo>
                    <a:pt x="9512" y="2743"/>
                    <a:pt x="5321" y="4432"/>
                    <a:pt x="2108" y="7480"/>
                  </a:cubicBezTo>
                  <a:cubicBezTo>
                    <a:pt x="1930" y="7658"/>
                    <a:pt x="1650" y="7658"/>
                    <a:pt x="1473" y="7480"/>
                  </a:cubicBezTo>
                  <a:lnTo>
                    <a:pt x="190" y="6172"/>
                  </a:lnTo>
                  <a:cubicBezTo>
                    <a:pt x="0" y="5994"/>
                    <a:pt x="0" y="5689"/>
                    <a:pt x="190" y="5524"/>
                  </a:cubicBezTo>
                  <a:cubicBezTo>
                    <a:pt x="3924" y="1943"/>
                    <a:pt x="8788" y="0"/>
                    <a:pt x="13969" y="0"/>
                  </a:cubicBezTo>
                  <a:cubicBezTo>
                    <a:pt x="19138" y="0"/>
                    <a:pt x="24015" y="1943"/>
                    <a:pt x="27749" y="5524"/>
                  </a:cubicBezTo>
                  <a:cubicBezTo>
                    <a:pt x="27927" y="5689"/>
                    <a:pt x="27927" y="5994"/>
                    <a:pt x="27749" y="617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3972;p102">
              <a:extLst>
                <a:ext uri="{FF2B5EF4-FFF2-40B4-BE49-F238E27FC236}">
                  <a16:creationId xmlns:a16="http://schemas.microsoft.com/office/drawing/2014/main" id="{52A6C3D0-80F6-8D98-0AB0-36CECBA30DC6}"/>
                </a:ext>
              </a:extLst>
            </p:cNvPr>
            <p:cNvSpPr/>
            <p:nvPr/>
          </p:nvSpPr>
          <p:spPr>
            <a:xfrm>
              <a:off x="12325180" y="1787890"/>
              <a:ext cx="147820" cy="49400"/>
            </a:xfrm>
            <a:custGeom>
              <a:avLst/>
              <a:gdLst/>
              <a:ahLst/>
              <a:cxnLst/>
              <a:rect l="l" t="t" r="r" b="b"/>
              <a:pathLst>
                <a:path w="14782" h="4940" extrusionOk="0">
                  <a:moveTo>
                    <a:pt x="13309" y="4762"/>
                  </a:moveTo>
                  <a:cubicBezTo>
                    <a:pt x="13131" y="4940"/>
                    <a:pt x="12865" y="4927"/>
                    <a:pt x="12674" y="4762"/>
                  </a:cubicBezTo>
                  <a:cubicBezTo>
                    <a:pt x="11226" y="3454"/>
                    <a:pt x="9359" y="2755"/>
                    <a:pt x="7391" y="2755"/>
                  </a:cubicBezTo>
                  <a:cubicBezTo>
                    <a:pt x="5422" y="2755"/>
                    <a:pt x="3568" y="3454"/>
                    <a:pt x="2108" y="4762"/>
                  </a:cubicBezTo>
                  <a:cubicBezTo>
                    <a:pt x="1930" y="4927"/>
                    <a:pt x="1663" y="4940"/>
                    <a:pt x="1485" y="4762"/>
                  </a:cubicBezTo>
                  <a:lnTo>
                    <a:pt x="190" y="3454"/>
                  </a:lnTo>
                  <a:cubicBezTo>
                    <a:pt x="0" y="3276"/>
                    <a:pt x="0" y="2959"/>
                    <a:pt x="203" y="2793"/>
                  </a:cubicBezTo>
                  <a:cubicBezTo>
                    <a:pt x="2171" y="990"/>
                    <a:pt x="4699" y="0"/>
                    <a:pt x="7391" y="0"/>
                  </a:cubicBezTo>
                  <a:cubicBezTo>
                    <a:pt x="10083" y="0"/>
                    <a:pt x="12623" y="990"/>
                    <a:pt x="14592" y="2793"/>
                  </a:cubicBezTo>
                  <a:cubicBezTo>
                    <a:pt x="14782" y="2959"/>
                    <a:pt x="14782" y="3276"/>
                    <a:pt x="14605" y="34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3973;p102">
              <a:extLst>
                <a:ext uri="{FF2B5EF4-FFF2-40B4-BE49-F238E27FC236}">
                  <a16:creationId xmlns:a16="http://schemas.microsoft.com/office/drawing/2014/main" id="{FC143904-7280-E656-99DA-ABA1E594DDBD}"/>
                </a:ext>
              </a:extLst>
            </p:cNvPr>
            <p:cNvSpPr/>
            <p:nvPr/>
          </p:nvSpPr>
          <p:spPr>
            <a:xfrm>
              <a:off x="12522860" y="1347740"/>
              <a:ext cx="128390" cy="174110"/>
            </a:xfrm>
            <a:custGeom>
              <a:avLst/>
              <a:gdLst/>
              <a:ahLst/>
              <a:cxnLst/>
              <a:rect l="l" t="t" r="r" b="b"/>
              <a:pathLst>
                <a:path w="12839" h="17411" extrusionOk="0">
                  <a:moveTo>
                    <a:pt x="12839" y="17411"/>
                  </a:moveTo>
                  <a:lnTo>
                    <a:pt x="10083" y="17411"/>
                  </a:lnTo>
                  <a:lnTo>
                    <a:pt x="10083" y="3200"/>
                  </a:lnTo>
                  <a:cubicBezTo>
                    <a:pt x="10083" y="2946"/>
                    <a:pt x="9880" y="2743"/>
                    <a:pt x="9626" y="2743"/>
                  </a:cubicBezTo>
                  <a:lnTo>
                    <a:pt x="3200" y="2743"/>
                  </a:lnTo>
                  <a:cubicBezTo>
                    <a:pt x="2959" y="2743"/>
                    <a:pt x="2755" y="2946"/>
                    <a:pt x="2755" y="3200"/>
                  </a:cubicBezTo>
                  <a:lnTo>
                    <a:pt x="2755" y="10083"/>
                  </a:lnTo>
                  <a:lnTo>
                    <a:pt x="0" y="10083"/>
                  </a:lnTo>
                  <a:lnTo>
                    <a:pt x="0" y="3200"/>
                  </a:lnTo>
                  <a:cubicBezTo>
                    <a:pt x="0" y="1422"/>
                    <a:pt x="1447" y="0"/>
                    <a:pt x="3200" y="0"/>
                  </a:cubicBezTo>
                  <a:lnTo>
                    <a:pt x="9626" y="0"/>
                  </a:lnTo>
                  <a:cubicBezTo>
                    <a:pt x="11404" y="0"/>
                    <a:pt x="12839" y="1422"/>
                    <a:pt x="12839" y="320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3974;p102">
              <a:extLst>
                <a:ext uri="{FF2B5EF4-FFF2-40B4-BE49-F238E27FC236}">
                  <a16:creationId xmlns:a16="http://schemas.microsoft.com/office/drawing/2014/main" id="{84C4006A-91E6-384C-B5C7-189E7DFEF93D}"/>
                </a:ext>
              </a:extLst>
            </p:cNvPr>
            <p:cNvSpPr/>
            <p:nvPr/>
          </p:nvSpPr>
          <p:spPr>
            <a:xfrm>
              <a:off x="12385300" y="1879260"/>
              <a:ext cx="27557" cy="27557"/>
            </a:xfrm>
            <a:custGeom>
              <a:avLst/>
              <a:gdLst/>
              <a:ahLst/>
              <a:cxnLst/>
              <a:rect l="l" t="t" r="r" b="b"/>
              <a:pathLst>
                <a:path w="2755" h="2755" extrusionOk="0">
                  <a:moveTo>
                    <a:pt x="2298" y="2755"/>
                  </a:moveTo>
                  <a:lnTo>
                    <a:pt x="457" y="2755"/>
                  </a:lnTo>
                  <a:cubicBezTo>
                    <a:pt x="215" y="2755"/>
                    <a:pt x="0" y="2540"/>
                    <a:pt x="0" y="2298"/>
                  </a:cubicBezTo>
                  <a:lnTo>
                    <a:pt x="0" y="457"/>
                  </a:lnTo>
                  <a:cubicBezTo>
                    <a:pt x="0" y="215"/>
                    <a:pt x="215" y="0"/>
                    <a:pt x="457" y="0"/>
                  </a:cubicBezTo>
                  <a:lnTo>
                    <a:pt x="2298" y="0"/>
                  </a:lnTo>
                  <a:cubicBezTo>
                    <a:pt x="2552" y="0"/>
                    <a:pt x="2755" y="215"/>
                    <a:pt x="2755" y="457"/>
                  </a:cubicBezTo>
                  <a:lnTo>
                    <a:pt x="2755" y="2298"/>
                  </a:lnTo>
                  <a:cubicBezTo>
                    <a:pt x="2755" y="2540"/>
                    <a:pt x="2552" y="2755"/>
                    <a:pt x="229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8" name="Google Shape;3156;p98">
            <a:extLst>
              <a:ext uri="{FF2B5EF4-FFF2-40B4-BE49-F238E27FC236}">
                <a16:creationId xmlns:a16="http://schemas.microsoft.com/office/drawing/2014/main" id="{BD729111-667B-0863-4183-6E7B47C4F6B5}"/>
              </a:ext>
            </a:extLst>
          </p:cNvPr>
          <p:cNvGrpSpPr/>
          <p:nvPr/>
        </p:nvGrpSpPr>
        <p:grpSpPr>
          <a:xfrm>
            <a:off x="2588817" y="10346546"/>
            <a:ext cx="945303" cy="1076274"/>
            <a:chOff x="3721500" y="3442470"/>
            <a:chExt cx="595750" cy="678290"/>
          </a:xfrm>
          <a:solidFill>
            <a:srgbClr val="FFF8DD"/>
          </a:solidFill>
        </p:grpSpPr>
        <p:sp>
          <p:nvSpPr>
            <p:cNvPr id="19" name="Google Shape;3157;p98">
              <a:extLst>
                <a:ext uri="{FF2B5EF4-FFF2-40B4-BE49-F238E27FC236}">
                  <a16:creationId xmlns:a16="http://schemas.microsoft.com/office/drawing/2014/main" id="{2BB924D5-D661-773D-CDB2-BC773140A061}"/>
                </a:ext>
              </a:extLst>
            </p:cNvPr>
            <p:cNvSpPr/>
            <p:nvPr/>
          </p:nvSpPr>
          <p:spPr>
            <a:xfrm>
              <a:off x="3767310" y="3662480"/>
              <a:ext cx="495040" cy="366520"/>
            </a:xfrm>
            <a:custGeom>
              <a:avLst/>
              <a:gdLst/>
              <a:ahLst/>
              <a:cxnLst/>
              <a:rect l="l" t="t" r="r" b="b"/>
              <a:pathLst>
                <a:path w="49504" h="36652" extrusionOk="0">
                  <a:moveTo>
                    <a:pt x="24752" y="36652"/>
                  </a:moveTo>
                  <a:cubicBezTo>
                    <a:pt x="11112" y="36652"/>
                    <a:pt x="0" y="25552"/>
                    <a:pt x="0" y="11912"/>
                  </a:cubicBezTo>
                  <a:lnTo>
                    <a:pt x="0" y="1371"/>
                  </a:lnTo>
                  <a:cubicBezTo>
                    <a:pt x="0" y="609"/>
                    <a:pt x="622" y="0"/>
                    <a:pt x="1384" y="0"/>
                  </a:cubicBezTo>
                  <a:lnTo>
                    <a:pt x="48132" y="0"/>
                  </a:lnTo>
                  <a:cubicBezTo>
                    <a:pt x="48882" y="0"/>
                    <a:pt x="49504" y="609"/>
                    <a:pt x="49504" y="1371"/>
                  </a:cubicBezTo>
                  <a:lnTo>
                    <a:pt x="49504" y="11912"/>
                  </a:lnTo>
                  <a:cubicBezTo>
                    <a:pt x="49504" y="25552"/>
                    <a:pt x="38404" y="36652"/>
                    <a:pt x="24752" y="36652"/>
                  </a:cubicBezTo>
                  <a:close/>
                  <a:moveTo>
                    <a:pt x="2755" y="2743"/>
                  </a:moveTo>
                  <a:lnTo>
                    <a:pt x="2755" y="11912"/>
                  </a:lnTo>
                  <a:cubicBezTo>
                    <a:pt x="2755" y="24041"/>
                    <a:pt x="12623" y="33909"/>
                    <a:pt x="24752" y="33909"/>
                  </a:cubicBezTo>
                  <a:cubicBezTo>
                    <a:pt x="36893" y="33909"/>
                    <a:pt x="46748" y="24041"/>
                    <a:pt x="46748" y="11912"/>
                  </a:cubicBezTo>
                  <a:lnTo>
                    <a:pt x="46748" y="27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3158;p98">
              <a:extLst>
                <a:ext uri="{FF2B5EF4-FFF2-40B4-BE49-F238E27FC236}">
                  <a16:creationId xmlns:a16="http://schemas.microsoft.com/office/drawing/2014/main" id="{544D0C62-2394-0110-464C-9FCC992F9D2A}"/>
                </a:ext>
              </a:extLst>
            </p:cNvPr>
            <p:cNvSpPr/>
            <p:nvPr/>
          </p:nvSpPr>
          <p:spPr>
            <a:xfrm>
              <a:off x="3849910" y="3442470"/>
              <a:ext cx="27430" cy="132840"/>
            </a:xfrm>
            <a:custGeom>
              <a:avLst/>
              <a:gdLst/>
              <a:ahLst/>
              <a:cxnLst/>
              <a:rect l="l" t="t" r="r" b="b"/>
              <a:pathLst>
                <a:path w="2743" h="13284" extrusionOk="0">
                  <a:moveTo>
                    <a:pt x="2743" y="13284"/>
                  </a:moveTo>
                  <a:lnTo>
                    <a:pt x="0" y="13284"/>
                  </a:lnTo>
                  <a:lnTo>
                    <a:pt x="0" y="457"/>
                  </a:lnTo>
                  <a:cubicBezTo>
                    <a:pt x="0" y="203"/>
                    <a:pt x="203" y="0"/>
                    <a:pt x="457" y="0"/>
                  </a:cubicBezTo>
                  <a:lnTo>
                    <a:pt x="2285" y="0"/>
                  </a:lnTo>
                  <a:cubicBezTo>
                    <a:pt x="2540" y="0"/>
                    <a:pt x="2743" y="203"/>
                    <a:pt x="2743"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3159;p98">
              <a:extLst>
                <a:ext uri="{FF2B5EF4-FFF2-40B4-BE49-F238E27FC236}">
                  <a16:creationId xmlns:a16="http://schemas.microsoft.com/office/drawing/2014/main" id="{ADAD8BE8-F35A-A246-9763-07CFCDAAA842}"/>
                </a:ext>
              </a:extLst>
            </p:cNvPr>
            <p:cNvSpPr/>
            <p:nvPr/>
          </p:nvSpPr>
          <p:spPr>
            <a:xfrm>
              <a:off x="4152400" y="3442470"/>
              <a:ext cx="27430" cy="132840"/>
            </a:xfrm>
            <a:custGeom>
              <a:avLst/>
              <a:gdLst/>
              <a:ahLst/>
              <a:cxnLst/>
              <a:rect l="l" t="t" r="r" b="b"/>
              <a:pathLst>
                <a:path w="2743" h="13284" extrusionOk="0">
                  <a:moveTo>
                    <a:pt x="2743" y="13284"/>
                  </a:moveTo>
                  <a:lnTo>
                    <a:pt x="0" y="13284"/>
                  </a:lnTo>
                  <a:lnTo>
                    <a:pt x="0" y="457"/>
                  </a:lnTo>
                  <a:cubicBezTo>
                    <a:pt x="0" y="203"/>
                    <a:pt x="203" y="0"/>
                    <a:pt x="457" y="0"/>
                  </a:cubicBezTo>
                  <a:lnTo>
                    <a:pt x="2285" y="0"/>
                  </a:lnTo>
                  <a:cubicBezTo>
                    <a:pt x="2540" y="0"/>
                    <a:pt x="2743" y="203"/>
                    <a:pt x="2743"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3160;p98">
              <a:extLst>
                <a:ext uri="{FF2B5EF4-FFF2-40B4-BE49-F238E27FC236}">
                  <a16:creationId xmlns:a16="http://schemas.microsoft.com/office/drawing/2014/main" id="{87FA24FE-A475-8D7C-EFF3-BF5A6A070644}"/>
                </a:ext>
              </a:extLst>
            </p:cNvPr>
            <p:cNvSpPr/>
            <p:nvPr/>
          </p:nvSpPr>
          <p:spPr>
            <a:xfrm>
              <a:off x="4005730" y="4015230"/>
              <a:ext cx="27430" cy="105530"/>
            </a:xfrm>
            <a:custGeom>
              <a:avLst/>
              <a:gdLst/>
              <a:ahLst/>
              <a:cxnLst/>
              <a:rect l="l" t="t" r="r" b="b"/>
              <a:pathLst>
                <a:path w="2743" h="10553" extrusionOk="0">
                  <a:moveTo>
                    <a:pt x="2285" y="10553"/>
                  </a:moveTo>
                  <a:lnTo>
                    <a:pt x="457" y="10553"/>
                  </a:lnTo>
                  <a:cubicBezTo>
                    <a:pt x="203" y="10553"/>
                    <a:pt x="0" y="10337"/>
                    <a:pt x="0" y="10096"/>
                  </a:cubicBezTo>
                  <a:lnTo>
                    <a:pt x="0" y="0"/>
                  </a:lnTo>
                  <a:lnTo>
                    <a:pt x="2743" y="0"/>
                  </a:lnTo>
                  <a:lnTo>
                    <a:pt x="2743" y="10096"/>
                  </a:lnTo>
                  <a:cubicBezTo>
                    <a:pt x="2743" y="10337"/>
                    <a:pt x="2539" y="10553"/>
                    <a:pt x="2285" y="105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3161;p98">
              <a:extLst>
                <a:ext uri="{FF2B5EF4-FFF2-40B4-BE49-F238E27FC236}">
                  <a16:creationId xmlns:a16="http://schemas.microsoft.com/office/drawing/2014/main" id="{7D46F2B6-0930-09D8-5BA8-0FECA337176C}"/>
                </a:ext>
              </a:extLst>
            </p:cNvPr>
            <p:cNvSpPr/>
            <p:nvPr/>
          </p:nvSpPr>
          <p:spPr>
            <a:xfrm>
              <a:off x="3721500" y="3561650"/>
              <a:ext cx="595750" cy="128260"/>
            </a:xfrm>
            <a:custGeom>
              <a:avLst/>
              <a:gdLst/>
              <a:ahLst/>
              <a:cxnLst/>
              <a:rect l="l" t="t" r="r" b="b"/>
              <a:pathLst>
                <a:path w="59575" h="12826" extrusionOk="0">
                  <a:moveTo>
                    <a:pt x="56375" y="12826"/>
                  </a:moveTo>
                  <a:lnTo>
                    <a:pt x="3213" y="12826"/>
                  </a:lnTo>
                  <a:cubicBezTo>
                    <a:pt x="1435" y="12826"/>
                    <a:pt x="0" y="11391"/>
                    <a:pt x="0" y="9626"/>
                  </a:cubicBezTo>
                  <a:lnTo>
                    <a:pt x="0" y="3200"/>
                  </a:lnTo>
                  <a:cubicBezTo>
                    <a:pt x="0" y="1435"/>
                    <a:pt x="1435" y="0"/>
                    <a:pt x="3213" y="0"/>
                  </a:cubicBezTo>
                  <a:lnTo>
                    <a:pt x="56375" y="0"/>
                  </a:lnTo>
                  <a:cubicBezTo>
                    <a:pt x="58140" y="0"/>
                    <a:pt x="59575" y="1435"/>
                    <a:pt x="59575" y="3200"/>
                  </a:cubicBezTo>
                  <a:lnTo>
                    <a:pt x="59575" y="9626"/>
                  </a:lnTo>
                  <a:cubicBezTo>
                    <a:pt x="59575" y="11391"/>
                    <a:pt x="58140" y="12826"/>
                    <a:pt x="56375" y="12826"/>
                  </a:cubicBezTo>
                  <a:close/>
                  <a:moveTo>
                    <a:pt x="3213" y="2743"/>
                  </a:moveTo>
                  <a:cubicBezTo>
                    <a:pt x="2959" y="2743"/>
                    <a:pt x="2755" y="2946"/>
                    <a:pt x="2755" y="3200"/>
                  </a:cubicBezTo>
                  <a:lnTo>
                    <a:pt x="2755" y="9626"/>
                  </a:lnTo>
                  <a:cubicBezTo>
                    <a:pt x="2755" y="9880"/>
                    <a:pt x="2959" y="10083"/>
                    <a:pt x="3213" y="10083"/>
                  </a:cubicBezTo>
                  <a:lnTo>
                    <a:pt x="56375" y="10083"/>
                  </a:lnTo>
                  <a:cubicBezTo>
                    <a:pt x="56629" y="10083"/>
                    <a:pt x="56832" y="9880"/>
                    <a:pt x="56832" y="9626"/>
                  </a:cubicBezTo>
                  <a:lnTo>
                    <a:pt x="56832" y="3200"/>
                  </a:lnTo>
                  <a:cubicBezTo>
                    <a:pt x="56832" y="2946"/>
                    <a:pt x="56629" y="2743"/>
                    <a:pt x="56375"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6" name="TextBox 25">
            <a:extLst>
              <a:ext uri="{FF2B5EF4-FFF2-40B4-BE49-F238E27FC236}">
                <a16:creationId xmlns:a16="http://schemas.microsoft.com/office/drawing/2014/main" id="{815B3670-A512-49A7-FD30-4EC3901A7AA7}"/>
              </a:ext>
            </a:extLst>
          </p:cNvPr>
          <p:cNvSpPr txBox="1"/>
          <p:nvPr/>
        </p:nvSpPr>
        <p:spPr>
          <a:xfrm>
            <a:off x="3682894" y="1976063"/>
            <a:ext cx="17005512" cy="2123658"/>
          </a:xfrm>
          <a:prstGeom prst="rect">
            <a:avLst/>
          </a:prstGeom>
          <a:noFill/>
        </p:spPr>
        <p:txBody>
          <a:bodyPr wrap="square" rtlCol="0">
            <a:spAutoFit/>
          </a:bodyPr>
          <a:lstStyle/>
          <a:p>
            <a:pPr algn="ctr"/>
            <a:r>
              <a:rPr lang="en-US" sz="6600" b="1" dirty="0">
                <a:solidFill>
                  <a:srgbClr val="E79700"/>
                </a:solidFill>
                <a:latin typeface="Optimistic SemiBold" panose="020B0503020203020204" pitchFamily="34" charset="0"/>
                <a:cs typeface="Optimistic SemiBold" panose="020B0503020203020204" pitchFamily="34" charset="0"/>
              </a:rPr>
              <a:t>Dizüstü </a:t>
            </a:r>
            <a:r>
              <a:rPr lang="en-US" sz="6600" b="1" dirty="0" err="1">
                <a:solidFill>
                  <a:srgbClr val="E79700"/>
                </a:solidFill>
                <a:latin typeface="Optimistic SemiBold" panose="020B0503020203020204" pitchFamily="34" charset="0"/>
                <a:cs typeface="Optimistic SemiBold" panose="020B0503020203020204" pitchFamily="34" charset="0"/>
              </a:rPr>
              <a:t>Bilgisayarınızı</a:t>
            </a:r>
            <a:r>
              <a:rPr lang="en-US" sz="6600" b="1" dirty="0">
                <a:solidFill>
                  <a:srgbClr val="E79700"/>
                </a:solidFill>
                <a:latin typeface="Optimistic SemiBold" panose="020B0503020203020204" pitchFamily="34" charset="0"/>
                <a:cs typeface="Optimistic SemiBold" panose="020B0503020203020204" pitchFamily="34" charset="0"/>
              </a:rPr>
              <a:t> </a:t>
            </a:r>
            <a:r>
              <a:rPr lang="en-US" sz="6600" b="1" dirty="0" err="1">
                <a:solidFill>
                  <a:srgbClr val="E79700"/>
                </a:solidFill>
                <a:latin typeface="Optimistic SemiBold" panose="020B0503020203020204" pitchFamily="34" charset="0"/>
                <a:cs typeface="Optimistic SemiBold" panose="020B0503020203020204" pitchFamily="34" charset="0"/>
              </a:rPr>
              <a:t>veya</a:t>
            </a:r>
            <a:r>
              <a:rPr lang="en-US" sz="6600" b="1" dirty="0">
                <a:solidFill>
                  <a:srgbClr val="E79700"/>
                </a:solidFill>
                <a:latin typeface="Optimistic SemiBold" panose="020B0503020203020204" pitchFamily="34" charset="0"/>
                <a:cs typeface="Optimistic SemiBold" panose="020B0503020203020204" pitchFamily="34" charset="0"/>
              </a:rPr>
              <a:t> </a:t>
            </a:r>
            <a:r>
              <a:rPr lang="en-US" sz="6600" b="1" dirty="0" err="1">
                <a:solidFill>
                  <a:srgbClr val="E79700"/>
                </a:solidFill>
                <a:latin typeface="Optimistic SemiBold" panose="020B0503020203020204" pitchFamily="34" charset="0"/>
                <a:cs typeface="Optimistic SemiBold" panose="020B0503020203020204" pitchFamily="34" charset="0"/>
              </a:rPr>
              <a:t>Telefonunuzu</a:t>
            </a:r>
            <a:r>
              <a:rPr lang="en-US" sz="6600" b="1" dirty="0">
                <a:solidFill>
                  <a:srgbClr val="E79700"/>
                </a:solidFill>
                <a:latin typeface="Optimistic SemiBold" panose="020B0503020203020204" pitchFamily="34" charset="0"/>
                <a:cs typeface="Optimistic SemiBold" panose="020B0503020203020204" pitchFamily="34" charset="0"/>
              </a:rPr>
              <a:t> </a:t>
            </a:r>
            <a:r>
              <a:rPr lang="en-US" sz="6600" b="1" dirty="0" err="1">
                <a:solidFill>
                  <a:srgbClr val="E79700"/>
                </a:solidFill>
                <a:latin typeface="Optimistic SemiBold" panose="020B0503020203020204" pitchFamily="34" charset="0"/>
                <a:cs typeface="Optimistic SemiBold" panose="020B0503020203020204" pitchFamily="34" charset="0"/>
              </a:rPr>
              <a:t>İnternete</a:t>
            </a:r>
            <a:r>
              <a:rPr lang="en-US" sz="6600" b="1" dirty="0">
                <a:solidFill>
                  <a:srgbClr val="E79700"/>
                </a:solidFill>
                <a:latin typeface="Optimistic SemiBold" panose="020B0503020203020204" pitchFamily="34" charset="0"/>
                <a:cs typeface="Optimistic SemiBold" panose="020B0503020203020204" pitchFamily="34" charset="0"/>
              </a:rPr>
              <a:t> </a:t>
            </a:r>
            <a:r>
              <a:rPr lang="en-US" sz="6600" b="1" dirty="0" err="1">
                <a:solidFill>
                  <a:srgbClr val="E79700"/>
                </a:solidFill>
                <a:latin typeface="Optimistic SemiBold" panose="020B0503020203020204" pitchFamily="34" charset="0"/>
                <a:cs typeface="Optimistic SemiBold" panose="020B0503020203020204" pitchFamily="34" charset="0"/>
              </a:rPr>
              <a:t>Nasıl</a:t>
            </a:r>
            <a:r>
              <a:rPr lang="en-US" sz="6600" b="1" dirty="0">
                <a:solidFill>
                  <a:srgbClr val="E79700"/>
                </a:solidFill>
                <a:latin typeface="Optimistic SemiBold" panose="020B0503020203020204" pitchFamily="34" charset="0"/>
                <a:cs typeface="Optimistic SemiBold" panose="020B0503020203020204" pitchFamily="34" charset="0"/>
              </a:rPr>
              <a:t> </a:t>
            </a:r>
            <a:r>
              <a:rPr lang="en-US" sz="6600" b="1" dirty="0" err="1">
                <a:solidFill>
                  <a:srgbClr val="E79700"/>
                </a:solidFill>
                <a:latin typeface="Optimistic SemiBold" panose="020B0503020203020204" pitchFamily="34" charset="0"/>
                <a:cs typeface="Optimistic SemiBold" panose="020B0503020203020204" pitchFamily="34" charset="0"/>
              </a:rPr>
              <a:t>Bağlarsınız</a:t>
            </a:r>
            <a:r>
              <a:rPr lang="en-US" sz="6600" b="1" dirty="0">
                <a:solidFill>
                  <a:srgbClr val="E79700"/>
                </a:solidFill>
                <a:latin typeface="Optimistic SemiBold" panose="020B0503020203020204" pitchFamily="34" charset="0"/>
                <a:cs typeface="Optimistic SemiBold" panose="020B0503020203020204" pitchFamily="34" charset="0"/>
              </a:rPr>
              <a:t>?</a:t>
            </a:r>
          </a:p>
        </p:txBody>
      </p:sp>
      <p:sp>
        <p:nvSpPr>
          <p:cNvPr id="27" name="TextBox 26">
            <a:extLst>
              <a:ext uri="{FF2B5EF4-FFF2-40B4-BE49-F238E27FC236}">
                <a16:creationId xmlns:a16="http://schemas.microsoft.com/office/drawing/2014/main" id="{478908E6-6526-5812-311B-0CB31E1FE8ED}"/>
              </a:ext>
            </a:extLst>
          </p:cNvPr>
          <p:cNvSpPr txBox="1"/>
          <p:nvPr/>
        </p:nvSpPr>
        <p:spPr>
          <a:xfrm>
            <a:off x="4688958" y="4601167"/>
            <a:ext cx="3942086" cy="517449"/>
          </a:xfrm>
          <a:prstGeom prst="rect">
            <a:avLst/>
          </a:prstGeom>
          <a:noFill/>
        </p:spPr>
        <p:txBody>
          <a:bodyPr wrap="square" rtlCol="0">
            <a:spAutoFit/>
          </a:bodyPr>
          <a:lstStyle/>
          <a:p>
            <a:pPr>
              <a:lnSpc>
                <a:spcPts val="3100"/>
              </a:lnSpc>
              <a:buClr>
                <a:srgbClr val="FFECB4"/>
              </a:buClr>
            </a:pPr>
            <a:r>
              <a:rPr lang="en-US" sz="3300" b="1" dirty="0">
                <a:solidFill>
                  <a:srgbClr val="E79700"/>
                </a:solidFill>
                <a:latin typeface="Optimistic" panose="020B0503020203020204" pitchFamily="34" charset="0"/>
                <a:cs typeface="Optimistic" panose="020B0503020203020204" pitchFamily="34" charset="0"/>
              </a:rPr>
              <a:t>ERİŞİM NOKTASI</a:t>
            </a:r>
          </a:p>
        </p:txBody>
      </p:sp>
      <p:sp>
        <p:nvSpPr>
          <p:cNvPr id="28" name="TextBox 27">
            <a:extLst>
              <a:ext uri="{FF2B5EF4-FFF2-40B4-BE49-F238E27FC236}">
                <a16:creationId xmlns:a16="http://schemas.microsoft.com/office/drawing/2014/main" id="{172878F1-D10C-11A3-8702-61C21A4C0550}"/>
              </a:ext>
            </a:extLst>
          </p:cNvPr>
          <p:cNvSpPr txBox="1"/>
          <p:nvPr/>
        </p:nvSpPr>
        <p:spPr>
          <a:xfrm>
            <a:off x="4688958" y="5169418"/>
            <a:ext cx="11348211" cy="1251625"/>
          </a:xfrm>
          <a:prstGeom prst="rect">
            <a:avLst/>
          </a:prstGeom>
          <a:noFill/>
        </p:spPr>
        <p:txBody>
          <a:bodyPr wrap="square" rtlCol="0">
            <a:spAutoFit/>
          </a:bodyPr>
          <a:lstStyle/>
          <a:p>
            <a:pPr>
              <a:lnSpc>
                <a:spcPts val="4600"/>
              </a:lnSpc>
            </a:pPr>
            <a:r>
              <a:rPr lang="en-US" sz="3300" dirty="0" err="1">
                <a:solidFill>
                  <a:srgbClr val="E79700"/>
                </a:solidFill>
                <a:latin typeface="Optimistic Medium" panose="020B0503020203020204" pitchFamily="34" charset="0"/>
                <a:cs typeface="Optimistic Medium" panose="020B0503020203020204" pitchFamily="34" charset="0"/>
              </a:rPr>
              <a:t>Erişim</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noktası</a:t>
            </a:r>
            <a:r>
              <a:rPr lang="en-US" sz="3300" dirty="0">
                <a:solidFill>
                  <a:srgbClr val="E79700"/>
                </a:solidFill>
                <a:latin typeface="Optimistic Medium" panose="020B0503020203020204" pitchFamily="34" charset="0"/>
                <a:cs typeface="Optimistic Medium" panose="020B0503020203020204" pitchFamily="34" charset="0"/>
              </a:rPr>
              <a:t>, Wi-Fi </a:t>
            </a:r>
            <a:r>
              <a:rPr lang="en-US" sz="3300" dirty="0" err="1">
                <a:solidFill>
                  <a:srgbClr val="E79700"/>
                </a:solidFill>
                <a:latin typeface="Optimistic Medium" panose="020B0503020203020204" pitchFamily="34" charset="0"/>
                <a:cs typeface="Optimistic Medium" panose="020B0503020203020204" pitchFamily="34" charset="0"/>
              </a:rPr>
              <a:t>sinyali</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yayan</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yayınlayan</a:t>
            </a:r>
            <a:r>
              <a:rPr lang="en-US" sz="3300" dirty="0">
                <a:solidFill>
                  <a:srgbClr val="E79700"/>
                </a:solidFill>
                <a:latin typeface="Optimistic Medium" panose="020B0503020203020204" pitchFamily="34" charset="0"/>
                <a:cs typeface="Optimistic Medium" panose="020B0503020203020204" pitchFamily="34" charset="0"/>
              </a:rPr>
              <a:t>) </a:t>
            </a:r>
          </a:p>
          <a:p>
            <a:pPr>
              <a:lnSpc>
                <a:spcPts val="4600"/>
              </a:lnSpc>
            </a:pPr>
            <a:r>
              <a:rPr lang="en-US" sz="3300" dirty="0" err="1">
                <a:solidFill>
                  <a:srgbClr val="E79700"/>
                </a:solidFill>
                <a:latin typeface="Optimistic Medium" panose="020B0503020203020204" pitchFamily="34" charset="0"/>
                <a:cs typeface="Optimistic Medium" panose="020B0503020203020204" pitchFamily="34" charset="0"/>
              </a:rPr>
              <a:t>ve</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internete</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erişim</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sağlayan</a:t>
            </a:r>
            <a:r>
              <a:rPr lang="en-US" sz="3300" dirty="0">
                <a:solidFill>
                  <a:srgbClr val="E79700"/>
                </a:solidFill>
                <a:latin typeface="Optimistic Medium" panose="020B0503020203020204" pitchFamily="34" charset="0"/>
                <a:cs typeface="Optimistic Medium" panose="020B0503020203020204" pitchFamily="34" charset="0"/>
              </a:rPr>
              <a:t> her </a:t>
            </a:r>
            <a:r>
              <a:rPr lang="en-US" sz="3300" dirty="0" err="1">
                <a:solidFill>
                  <a:srgbClr val="E79700"/>
                </a:solidFill>
                <a:latin typeface="Optimistic Medium" panose="020B0503020203020204" pitchFamily="34" charset="0"/>
                <a:cs typeface="Optimistic Medium" panose="020B0503020203020204" pitchFamily="34" charset="0"/>
              </a:rPr>
              <a:t>şeydir</a:t>
            </a:r>
            <a:r>
              <a:rPr lang="en-US" sz="3300" dirty="0">
                <a:solidFill>
                  <a:srgbClr val="E79700"/>
                </a:solidFill>
                <a:latin typeface="Optimistic Medium" panose="020B0503020203020204" pitchFamily="34" charset="0"/>
                <a:cs typeface="Optimistic Medium" panose="020B0503020203020204" pitchFamily="34" charset="0"/>
              </a:rPr>
              <a:t>.</a:t>
            </a:r>
            <a:endParaRPr lang="en-US" sz="3300" dirty="0">
              <a:solidFill>
                <a:srgbClr val="E79700"/>
              </a:solidFill>
              <a:latin typeface="Optimistic SemiBold" panose="020B0503020203020204" pitchFamily="34" charset="0"/>
              <a:cs typeface="Optimistic SemiBold" panose="020B0503020203020204" pitchFamily="34" charset="0"/>
            </a:endParaRPr>
          </a:p>
        </p:txBody>
      </p:sp>
      <p:sp>
        <p:nvSpPr>
          <p:cNvPr id="29" name="TextBox 28">
            <a:extLst>
              <a:ext uri="{FF2B5EF4-FFF2-40B4-BE49-F238E27FC236}">
                <a16:creationId xmlns:a16="http://schemas.microsoft.com/office/drawing/2014/main" id="{CC7130FF-4E03-C4E4-F4AB-6C630DD7FDBC}"/>
              </a:ext>
            </a:extLst>
          </p:cNvPr>
          <p:cNvSpPr txBox="1"/>
          <p:nvPr/>
        </p:nvSpPr>
        <p:spPr>
          <a:xfrm>
            <a:off x="4688957" y="7323966"/>
            <a:ext cx="7153638" cy="517449"/>
          </a:xfrm>
          <a:prstGeom prst="rect">
            <a:avLst/>
          </a:prstGeom>
          <a:noFill/>
        </p:spPr>
        <p:txBody>
          <a:bodyPr wrap="square" rtlCol="0">
            <a:spAutoFit/>
          </a:bodyPr>
          <a:lstStyle/>
          <a:p>
            <a:pPr>
              <a:lnSpc>
                <a:spcPts val="3100"/>
              </a:lnSpc>
              <a:buClr>
                <a:srgbClr val="FFECB4"/>
              </a:buClr>
            </a:pPr>
            <a:r>
              <a:rPr lang="en-US" sz="3300" b="1" dirty="0">
                <a:solidFill>
                  <a:srgbClr val="E79700"/>
                </a:solidFill>
                <a:latin typeface="Optimistic" panose="020B0503020203020204" pitchFamily="34" charset="0"/>
                <a:cs typeface="Optimistic" panose="020B0503020203020204" pitchFamily="34" charset="0"/>
              </a:rPr>
              <a:t>KABLOSUZ AP YÖNLENDİRİCİ</a:t>
            </a:r>
          </a:p>
        </p:txBody>
      </p:sp>
      <p:sp>
        <p:nvSpPr>
          <p:cNvPr id="30" name="TextBox 29">
            <a:extLst>
              <a:ext uri="{FF2B5EF4-FFF2-40B4-BE49-F238E27FC236}">
                <a16:creationId xmlns:a16="http://schemas.microsoft.com/office/drawing/2014/main" id="{77576A8F-FC10-55EE-3F5B-50AE9A0819F4}"/>
              </a:ext>
            </a:extLst>
          </p:cNvPr>
          <p:cNvSpPr txBox="1"/>
          <p:nvPr/>
        </p:nvSpPr>
        <p:spPr>
          <a:xfrm>
            <a:off x="4688958" y="7892217"/>
            <a:ext cx="11348211" cy="1251625"/>
          </a:xfrm>
          <a:prstGeom prst="rect">
            <a:avLst/>
          </a:prstGeom>
          <a:noFill/>
        </p:spPr>
        <p:txBody>
          <a:bodyPr wrap="square" rtlCol="0">
            <a:spAutoFit/>
          </a:bodyPr>
          <a:lstStyle/>
          <a:p>
            <a:pPr>
              <a:lnSpc>
                <a:spcPts val="4600"/>
              </a:lnSpc>
            </a:pPr>
            <a:r>
              <a:rPr lang="en-US" sz="3300" dirty="0" err="1">
                <a:solidFill>
                  <a:srgbClr val="E79700"/>
                </a:solidFill>
                <a:latin typeface="Optimistic Medium" panose="020B0503020203020204" pitchFamily="34" charset="0"/>
                <a:cs typeface="Optimistic Medium" panose="020B0503020203020204" pitchFamily="34" charset="0"/>
              </a:rPr>
              <a:t>Yönlendirici</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belirli</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bir</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konumdaki</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tüm</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cihazlar</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arasında</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ağ</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oluşturan</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bir</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cihazdır</a:t>
            </a:r>
            <a:r>
              <a:rPr lang="en-US" sz="3300" dirty="0">
                <a:solidFill>
                  <a:srgbClr val="E79700"/>
                </a:solidFill>
                <a:latin typeface="Optimistic Medium" panose="020B0503020203020204" pitchFamily="34" charset="0"/>
                <a:cs typeface="Optimistic Medium" panose="020B0503020203020204" pitchFamily="34" charset="0"/>
              </a:rPr>
              <a:t>.</a:t>
            </a:r>
            <a:endParaRPr lang="en-US" sz="3300" dirty="0">
              <a:solidFill>
                <a:srgbClr val="E79700"/>
              </a:solidFill>
              <a:latin typeface="Optimistic SemiBold" panose="020B0503020203020204" pitchFamily="34" charset="0"/>
              <a:cs typeface="Optimistic SemiBold" panose="020B0503020203020204" pitchFamily="34" charset="0"/>
            </a:endParaRPr>
          </a:p>
        </p:txBody>
      </p:sp>
      <p:sp>
        <p:nvSpPr>
          <p:cNvPr id="33" name="TextBox 32">
            <a:extLst>
              <a:ext uri="{FF2B5EF4-FFF2-40B4-BE49-F238E27FC236}">
                <a16:creationId xmlns:a16="http://schemas.microsoft.com/office/drawing/2014/main" id="{86C7895F-A8D4-7AD9-A2D8-1EB8A05B3BD1}"/>
              </a:ext>
            </a:extLst>
          </p:cNvPr>
          <p:cNvSpPr txBox="1"/>
          <p:nvPr/>
        </p:nvSpPr>
        <p:spPr>
          <a:xfrm>
            <a:off x="4688958" y="10006876"/>
            <a:ext cx="3499975" cy="528991"/>
          </a:xfrm>
          <a:prstGeom prst="rect">
            <a:avLst/>
          </a:prstGeom>
          <a:noFill/>
        </p:spPr>
        <p:txBody>
          <a:bodyPr wrap="square" rtlCol="0">
            <a:spAutoFit/>
          </a:bodyPr>
          <a:lstStyle/>
          <a:p>
            <a:pPr>
              <a:lnSpc>
                <a:spcPts val="3100"/>
              </a:lnSpc>
              <a:buClr>
                <a:srgbClr val="FFECB4"/>
              </a:buClr>
            </a:pPr>
            <a:r>
              <a:rPr lang="en-US" sz="3300" b="1" dirty="0">
                <a:solidFill>
                  <a:srgbClr val="E79700"/>
                </a:solidFill>
                <a:latin typeface="Optimistic" panose="020B0503020203020204" pitchFamily="34" charset="0"/>
                <a:cs typeface="Optimistic" panose="020B0503020203020204" pitchFamily="34" charset="0"/>
              </a:rPr>
              <a:t>MODEM</a:t>
            </a:r>
          </a:p>
        </p:txBody>
      </p:sp>
      <p:sp>
        <p:nvSpPr>
          <p:cNvPr id="34" name="TextBox 33">
            <a:extLst>
              <a:ext uri="{FF2B5EF4-FFF2-40B4-BE49-F238E27FC236}">
                <a16:creationId xmlns:a16="http://schemas.microsoft.com/office/drawing/2014/main" id="{A3A9CF34-4F23-CBA5-6EF8-CC997F160AB7}"/>
              </a:ext>
            </a:extLst>
          </p:cNvPr>
          <p:cNvSpPr txBox="1"/>
          <p:nvPr/>
        </p:nvSpPr>
        <p:spPr>
          <a:xfrm>
            <a:off x="4688958" y="10575127"/>
            <a:ext cx="14710212" cy="1251625"/>
          </a:xfrm>
          <a:prstGeom prst="rect">
            <a:avLst/>
          </a:prstGeom>
          <a:noFill/>
        </p:spPr>
        <p:txBody>
          <a:bodyPr wrap="square" rtlCol="0">
            <a:spAutoFit/>
          </a:bodyPr>
          <a:lstStyle/>
          <a:p>
            <a:pPr>
              <a:lnSpc>
                <a:spcPts val="4600"/>
              </a:lnSpc>
            </a:pPr>
            <a:r>
              <a:rPr lang="en-US" sz="3300" dirty="0">
                <a:solidFill>
                  <a:srgbClr val="E79700"/>
                </a:solidFill>
                <a:latin typeface="Optimistic Medium" panose="020B0503020203020204" pitchFamily="34" charset="0"/>
                <a:cs typeface="Optimistic Medium" panose="020B0503020203020204" pitchFamily="34" charset="0"/>
              </a:rPr>
              <a:t>Modem, </a:t>
            </a:r>
            <a:r>
              <a:rPr lang="en-US" sz="3300" dirty="0" err="1">
                <a:solidFill>
                  <a:srgbClr val="E79700"/>
                </a:solidFill>
                <a:latin typeface="Optimistic Medium" panose="020B0503020203020204" pitchFamily="34" charset="0"/>
                <a:cs typeface="Optimistic Medium" panose="020B0503020203020204" pitchFamily="34" charset="0"/>
              </a:rPr>
              <a:t>internete</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erişmenizi</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sağlamak</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için</a:t>
            </a:r>
            <a:r>
              <a:rPr lang="en-US" sz="3300" dirty="0">
                <a:solidFill>
                  <a:srgbClr val="E79700"/>
                </a:solidFill>
                <a:latin typeface="Optimistic Medium" panose="020B0503020203020204" pitchFamily="34" charset="0"/>
                <a:cs typeface="Optimistic Medium" panose="020B0503020203020204" pitchFamily="34" charset="0"/>
              </a:rPr>
              <a:t> İnternet Servis </a:t>
            </a:r>
          </a:p>
          <a:p>
            <a:pPr>
              <a:lnSpc>
                <a:spcPts val="4600"/>
              </a:lnSpc>
            </a:pPr>
            <a:r>
              <a:rPr lang="en-US" sz="3300" dirty="0" err="1">
                <a:solidFill>
                  <a:srgbClr val="E79700"/>
                </a:solidFill>
                <a:latin typeface="Optimistic Medium" panose="020B0503020203020204" pitchFamily="34" charset="0"/>
                <a:cs typeface="Optimistic Medium" panose="020B0503020203020204" pitchFamily="34" charset="0"/>
              </a:rPr>
              <a:t>Sağlayıcınızla</a:t>
            </a:r>
            <a:r>
              <a:rPr lang="en-US" sz="3300" dirty="0">
                <a:solidFill>
                  <a:srgbClr val="E79700"/>
                </a:solidFill>
                <a:latin typeface="Optimistic Medium" panose="020B0503020203020204" pitchFamily="34" charset="0"/>
                <a:cs typeface="Optimistic Medium" panose="020B0503020203020204" pitchFamily="34" charset="0"/>
              </a:rPr>
              <a:t> (İSS) </a:t>
            </a:r>
            <a:r>
              <a:rPr lang="en-US" sz="3300" dirty="0" err="1">
                <a:solidFill>
                  <a:srgbClr val="E79700"/>
                </a:solidFill>
                <a:latin typeface="Optimistic Medium" panose="020B0503020203020204" pitchFamily="34" charset="0"/>
                <a:cs typeface="Optimistic Medium" panose="020B0503020203020204" pitchFamily="34" charset="0"/>
              </a:rPr>
              <a:t>bir</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bağlantı</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kuran</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ve</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bunu</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sürdüren</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bir</a:t>
            </a:r>
            <a:r>
              <a:rPr lang="en-US" sz="3300" dirty="0">
                <a:solidFill>
                  <a:srgbClr val="E79700"/>
                </a:solidFill>
                <a:latin typeface="Optimistic Medium" panose="020B0503020203020204" pitchFamily="34" charset="0"/>
                <a:cs typeface="Optimistic Medium" panose="020B0503020203020204" pitchFamily="34" charset="0"/>
              </a:rPr>
              <a:t> </a:t>
            </a:r>
            <a:r>
              <a:rPr lang="en-US" sz="3300" dirty="0" err="1">
                <a:solidFill>
                  <a:srgbClr val="E79700"/>
                </a:solidFill>
                <a:latin typeface="Optimistic Medium" panose="020B0503020203020204" pitchFamily="34" charset="0"/>
                <a:cs typeface="Optimistic Medium" panose="020B0503020203020204" pitchFamily="34" charset="0"/>
              </a:rPr>
              <a:t>cihazdır</a:t>
            </a:r>
            <a:r>
              <a:rPr lang="en-US" sz="3300" dirty="0">
                <a:solidFill>
                  <a:srgbClr val="E79700"/>
                </a:solidFill>
                <a:latin typeface="Optimistic Medium" panose="020B0503020203020204" pitchFamily="34" charset="0"/>
                <a:cs typeface="Optimistic Medium" panose="020B0503020203020204" pitchFamily="34" charset="0"/>
              </a:rPr>
              <a:t>.</a:t>
            </a:r>
            <a:endParaRPr lang="en-US" sz="3300" dirty="0">
              <a:solidFill>
                <a:srgbClr val="E79700"/>
              </a:solidFill>
              <a:latin typeface="Optimistic SemiBold" panose="020B0503020203020204" pitchFamily="34" charset="0"/>
              <a:cs typeface="Optimistic SemiBold" panose="020B0503020203020204" pitchFamily="34" charset="0"/>
            </a:endParaRPr>
          </a:p>
        </p:txBody>
      </p:sp>
      <p:sp>
        <p:nvSpPr>
          <p:cNvPr id="35" name="Oval 34">
            <a:extLst>
              <a:ext uri="{FF2B5EF4-FFF2-40B4-BE49-F238E27FC236}">
                <a16:creationId xmlns:a16="http://schemas.microsoft.com/office/drawing/2014/main" id="{BD51AB92-65E1-94B2-2882-7F727B0FB232}"/>
              </a:ext>
            </a:extLst>
          </p:cNvPr>
          <p:cNvSpPr/>
          <p:nvPr/>
        </p:nvSpPr>
        <p:spPr>
          <a:xfrm>
            <a:off x="2061413" y="4306821"/>
            <a:ext cx="1956539" cy="1956539"/>
          </a:xfrm>
          <a:prstGeom prst="ellips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62CB5F4-931A-B11F-7668-E555AB8BC6F5}"/>
              </a:ext>
            </a:extLst>
          </p:cNvPr>
          <p:cNvSpPr/>
          <p:nvPr/>
        </p:nvSpPr>
        <p:spPr>
          <a:xfrm>
            <a:off x="2069959" y="7161376"/>
            <a:ext cx="1956539" cy="1956539"/>
          </a:xfrm>
          <a:prstGeom prst="ellips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D476073-720C-398B-CF23-328D5504D76A}"/>
              </a:ext>
            </a:extLst>
          </p:cNvPr>
          <p:cNvSpPr/>
          <p:nvPr/>
        </p:nvSpPr>
        <p:spPr>
          <a:xfrm>
            <a:off x="2069959" y="9861847"/>
            <a:ext cx="1956539" cy="1956539"/>
          </a:xfrm>
          <a:prstGeom prst="ellips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BE8127A-1356-15EE-39C1-D22B02878522}"/>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4</a:t>
            </a:r>
          </a:p>
        </p:txBody>
      </p:sp>
      <p:sp>
        <p:nvSpPr>
          <p:cNvPr id="32" name="TextBox 31">
            <a:extLst>
              <a:ext uri="{FF2B5EF4-FFF2-40B4-BE49-F238E27FC236}">
                <a16:creationId xmlns:a16="http://schemas.microsoft.com/office/drawing/2014/main" id="{DF25979F-225B-4625-F928-B43F4B1F608E}"/>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HERKESE AÇIK WI-FI</a:t>
            </a:r>
          </a:p>
        </p:txBody>
      </p:sp>
      <p:sp>
        <p:nvSpPr>
          <p:cNvPr id="47" name="Google Shape;35;p5">
            <a:extLst>
              <a:ext uri="{FF2B5EF4-FFF2-40B4-BE49-F238E27FC236}">
                <a16:creationId xmlns:a16="http://schemas.microsoft.com/office/drawing/2014/main" id="{086EE0B5-3784-49BE-6D57-EC983B6D57F9}"/>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b="1" dirty="0">
              <a:latin typeface="Montserrat SemiBold"/>
              <a:ea typeface="Montserrat SemiBold"/>
              <a:cs typeface="Montserrat SemiBold"/>
              <a:sym typeface="Montserrat SemiBold"/>
            </a:endParaRPr>
          </a:p>
        </p:txBody>
      </p:sp>
      <p:grpSp>
        <p:nvGrpSpPr>
          <p:cNvPr id="48" name="Google Shape;36;p5">
            <a:extLst>
              <a:ext uri="{FF2B5EF4-FFF2-40B4-BE49-F238E27FC236}">
                <a16:creationId xmlns:a16="http://schemas.microsoft.com/office/drawing/2014/main" id="{F2012B1F-85FF-5981-6D09-66BDA4B7080B}"/>
              </a:ext>
            </a:extLst>
          </p:cNvPr>
          <p:cNvGrpSpPr/>
          <p:nvPr/>
        </p:nvGrpSpPr>
        <p:grpSpPr>
          <a:xfrm>
            <a:off x="992155" y="12714888"/>
            <a:ext cx="1008783" cy="202242"/>
            <a:chOff x="3610015" y="6016276"/>
            <a:chExt cx="1701900" cy="341200"/>
          </a:xfrm>
        </p:grpSpPr>
        <p:grpSp>
          <p:nvGrpSpPr>
            <p:cNvPr id="49" name="Google Shape;37;p5">
              <a:extLst>
                <a:ext uri="{FF2B5EF4-FFF2-40B4-BE49-F238E27FC236}">
                  <a16:creationId xmlns:a16="http://schemas.microsoft.com/office/drawing/2014/main" id="{73A85DAD-C30A-5F4F-671C-07680DFE7C12}"/>
                </a:ext>
              </a:extLst>
            </p:cNvPr>
            <p:cNvGrpSpPr/>
            <p:nvPr/>
          </p:nvGrpSpPr>
          <p:grpSpPr>
            <a:xfrm>
              <a:off x="4234632" y="6027258"/>
              <a:ext cx="1077283" cy="330123"/>
              <a:chOff x="4234632" y="6027258"/>
              <a:chExt cx="1077283" cy="330123"/>
            </a:xfrm>
          </p:grpSpPr>
          <p:sp>
            <p:nvSpPr>
              <p:cNvPr id="51" name="Google Shape;38;p5">
                <a:extLst>
                  <a:ext uri="{FF2B5EF4-FFF2-40B4-BE49-F238E27FC236}">
                    <a16:creationId xmlns:a16="http://schemas.microsoft.com/office/drawing/2014/main" id="{D8A8DF57-EB42-A7E1-4A37-886000EC4853}"/>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2" name="Google Shape;39;p5">
                <a:extLst>
                  <a:ext uri="{FF2B5EF4-FFF2-40B4-BE49-F238E27FC236}">
                    <a16:creationId xmlns:a16="http://schemas.microsoft.com/office/drawing/2014/main" id="{CA97B7AE-0380-0B7A-D554-EA5274D632C1}"/>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3" name="Google Shape;40;p5">
                <a:extLst>
                  <a:ext uri="{FF2B5EF4-FFF2-40B4-BE49-F238E27FC236}">
                    <a16:creationId xmlns:a16="http://schemas.microsoft.com/office/drawing/2014/main" id="{60F44C8B-579B-8945-888D-029B8EFF983B}"/>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4" name="Google Shape;41;p5">
                <a:extLst>
                  <a:ext uri="{FF2B5EF4-FFF2-40B4-BE49-F238E27FC236}">
                    <a16:creationId xmlns:a16="http://schemas.microsoft.com/office/drawing/2014/main" id="{A22B3375-02E4-4BAF-011E-8AC9C8765DDB}"/>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50" name="Google Shape;42;p5">
              <a:extLst>
                <a:ext uri="{FF2B5EF4-FFF2-40B4-BE49-F238E27FC236}">
                  <a16:creationId xmlns:a16="http://schemas.microsoft.com/office/drawing/2014/main" id="{A93E8897-A7DC-D9E5-A379-5F4A378D10F1}"/>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0" name="Rectangle 9">
            <a:extLst>
              <a:ext uri="{FF2B5EF4-FFF2-40B4-BE49-F238E27FC236}">
                <a16:creationId xmlns:a16="http://schemas.microsoft.com/office/drawing/2014/main" id="{F4CD47E5-23A1-F8D1-AB1D-295C5D9CF0A8}"/>
              </a:ext>
            </a:extLst>
          </p:cNvPr>
          <p:cNvSpPr/>
          <p:nvPr/>
        </p:nvSpPr>
        <p:spPr>
          <a:xfrm>
            <a:off x="10032460" y="1742868"/>
            <a:ext cx="12230910" cy="2206580"/>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D7628E3-3283-F014-3ADE-C3D918A2E4D3}"/>
              </a:ext>
            </a:extLst>
          </p:cNvPr>
          <p:cNvSpPr/>
          <p:nvPr/>
        </p:nvSpPr>
        <p:spPr>
          <a:xfrm>
            <a:off x="10032460" y="4366070"/>
            <a:ext cx="12230910" cy="2206580"/>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1B4593-5C73-AFC9-23CC-C35FC56C9188}"/>
              </a:ext>
            </a:extLst>
          </p:cNvPr>
          <p:cNvSpPr/>
          <p:nvPr/>
        </p:nvSpPr>
        <p:spPr>
          <a:xfrm>
            <a:off x="10032460" y="7099647"/>
            <a:ext cx="12230910" cy="2206580"/>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8FE9E7-4DBC-65B6-0450-07356FE5CD60}"/>
              </a:ext>
            </a:extLst>
          </p:cNvPr>
          <p:cNvSpPr/>
          <p:nvPr/>
        </p:nvSpPr>
        <p:spPr>
          <a:xfrm>
            <a:off x="10026239" y="9724658"/>
            <a:ext cx="12230910" cy="2248473"/>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7FFB63-3A8A-0649-6BAC-49B8255E1894}"/>
              </a:ext>
            </a:extLst>
          </p:cNvPr>
          <p:cNvSpPr/>
          <p:nvPr/>
        </p:nvSpPr>
        <p:spPr>
          <a:xfrm>
            <a:off x="-1" y="7144"/>
            <a:ext cx="7790689" cy="13708855"/>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oogle Shape;3963;p102">
            <a:extLst>
              <a:ext uri="{FF2B5EF4-FFF2-40B4-BE49-F238E27FC236}">
                <a16:creationId xmlns:a16="http://schemas.microsoft.com/office/drawing/2014/main" id="{A00C4657-2415-6F82-09BF-881CF6840F90}"/>
              </a:ext>
            </a:extLst>
          </p:cNvPr>
          <p:cNvGrpSpPr/>
          <p:nvPr/>
        </p:nvGrpSpPr>
        <p:grpSpPr>
          <a:xfrm>
            <a:off x="941559" y="3592937"/>
            <a:ext cx="1875007" cy="1477004"/>
            <a:chOff x="9566840" y="1430240"/>
            <a:chExt cx="651630" cy="513310"/>
          </a:xfrm>
          <a:solidFill>
            <a:srgbClr val="D27500"/>
          </a:solidFill>
        </p:grpSpPr>
        <p:sp>
          <p:nvSpPr>
            <p:cNvPr id="5" name="Google Shape;3964;p102">
              <a:extLst>
                <a:ext uri="{FF2B5EF4-FFF2-40B4-BE49-F238E27FC236}">
                  <a16:creationId xmlns:a16="http://schemas.microsoft.com/office/drawing/2014/main" id="{108280C7-A551-2035-B757-04331B0A4F0A}"/>
                </a:ext>
              </a:extLst>
            </p:cNvPr>
            <p:cNvSpPr/>
            <p:nvPr/>
          </p:nvSpPr>
          <p:spPr>
            <a:xfrm>
              <a:off x="9846810" y="1851860"/>
              <a:ext cx="91690" cy="91690"/>
            </a:xfrm>
            <a:custGeom>
              <a:avLst/>
              <a:gdLst/>
              <a:ahLst/>
              <a:cxnLst/>
              <a:rect l="l" t="t" r="r" b="b"/>
              <a:pathLst>
                <a:path w="9169" h="9169" extrusionOk="0">
                  <a:moveTo>
                    <a:pt x="5968" y="9169"/>
                  </a:moveTo>
                  <a:lnTo>
                    <a:pt x="3213" y="9169"/>
                  </a:lnTo>
                  <a:cubicBezTo>
                    <a:pt x="1435" y="9169"/>
                    <a:pt x="0" y="7734"/>
                    <a:pt x="0" y="5956"/>
                  </a:cubicBezTo>
                  <a:lnTo>
                    <a:pt x="0" y="3200"/>
                  </a:lnTo>
                  <a:cubicBezTo>
                    <a:pt x="0" y="1422"/>
                    <a:pt x="1435" y="0"/>
                    <a:pt x="3213" y="0"/>
                  </a:cubicBezTo>
                  <a:lnTo>
                    <a:pt x="5968" y="0"/>
                  </a:lnTo>
                  <a:cubicBezTo>
                    <a:pt x="7734" y="0"/>
                    <a:pt x="9169" y="1422"/>
                    <a:pt x="9169" y="3200"/>
                  </a:cubicBezTo>
                  <a:lnTo>
                    <a:pt x="9169" y="5956"/>
                  </a:lnTo>
                  <a:cubicBezTo>
                    <a:pt x="9169" y="7734"/>
                    <a:pt x="7734" y="9169"/>
                    <a:pt x="5968" y="9169"/>
                  </a:cubicBezTo>
                  <a:close/>
                  <a:moveTo>
                    <a:pt x="3213" y="2743"/>
                  </a:moveTo>
                  <a:cubicBezTo>
                    <a:pt x="2959" y="2743"/>
                    <a:pt x="2755" y="2959"/>
                    <a:pt x="2755" y="3200"/>
                  </a:cubicBezTo>
                  <a:lnTo>
                    <a:pt x="2755" y="5956"/>
                  </a:lnTo>
                  <a:cubicBezTo>
                    <a:pt x="2755" y="6197"/>
                    <a:pt x="2959" y="6413"/>
                    <a:pt x="3213" y="6413"/>
                  </a:cubicBezTo>
                  <a:lnTo>
                    <a:pt x="5968" y="6413"/>
                  </a:lnTo>
                  <a:cubicBezTo>
                    <a:pt x="6210" y="6413"/>
                    <a:pt x="6426" y="6197"/>
                    <a:pt x="6426" y="5956"/>
                  </a:cubicBezTo>
                  <a:lnTo>
                    <a:pt x="6426" y="3200"/>
                  </a:lnTo>
                  <a:cubicBezTo>
                    <a:pt x="6426" y="2959"/>
                    <a:pt x="6210" y="2743"/>
                    <a:pt x="59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 name="Google Shape;3965;p102">
              <a:extLst>
                <a:ext uri="{FF2B5EF4-FFF2-40B4-BE49-F238E27FC236}">
                  <a16:creationId xmlns:a16="http://schemas.microsoft.com/office/drawing/2014/main" id="{DE4C925A-4C67-77D6-19A2-716CFE15864E}"/>
                </a:ext>
              </a:extLst>
            </p:cNvPr>
            <p:cNvSpPr/>
            <p:nvPr/>
          </p:nvSpPr>
          <p:spPr>
            <a:xfrm>
              <a:off x="9774355" y="1723460"/>
              <a:ext cx="236600" cy="67827"/>
            </a:xfrm>
            <a:custGeom>
              <a:avLst/>
              <a:gdLst/>
              <a:ahLst/>
              <a:cxnLst/>
              <a:rect l="l" t="t" r="r" b="b"/>
              <a:pathLst>
                <a:path w="23660" h="6781" extrusionOk="0">
                  <a:moveTo>
                    <a:pt x="1473" y="6603"/>
                  </a:moveTo>
                  <a:lnTo>
                    <a:pt x="165" y="5295"/>
                  </a:lnTo>
                  <a:cubicBezTo>
                    <a:pt x="0" y="5130"/>
                    <a:pt x="0" y="4813"/>
                    <a:pt x="177" y="4648"/>
                  </a:cubicBezTo>
                  <a:cubicBezTo>
                    <a:pt x="3340" y="1638"/>
                    <a:pt x="7467" y="0"/>
                    <a:pt x="11823" y="0"/>
                  </a:cubicBezTo>
                  <a:cubicBezTo>
                    <a:pt x="16192" y="0"/>
                    <a:pt x="20307" y="1638"/>
                    <a:pt x="23469" y="4635"/>
                  </a:cubicBezTo>
                  <a:cubicBezTo>
                    <a:pt x="23660" y="4800"/>
                    <a:pt x="23660" y="5118"/>
                    <a:pt x="23469" y="5283"/>
                  </a:cubicBezTo>
                  <a:lnTo>
                    <a:pt x="22186" y="6591"/>
                  </a:lnTo>
                  <a:cubicBezTo>
                    <a:pt x="22009" y="6769"/>
                    <a:pt x="21729" y="6769"/>
                    <a:pt x="21551" y="6591"/>
                  </a:cubicBezTo>
                  <a:cubicBezTo>
                    <a:pt x="18910" y="4114"/>
                    <a:pt x="15481" y="2755"/>
                    <a:pt x="11823" y="2755"/>
                  </a:cubicBezTo>
                  <a:cubicBezTo>
                    <a:pt x="8178" y="2755"/>
                    <a:pt x="4749" y="4127"/>
                    <a:pt x="2108" y="6603"/>
                  </a:cubicBezTo>
                  <a:cubicBezTo>
                    <a:pt x="1917" y="6781"/>
                    <a:pt x="1650" y="6781"/>
                    <a:pt x="1473" y="66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3966;p102">
              <a:extLst>
                <a:ext uri="{FF2B5EF4-FFF2-40B4-BE49-F238E27FC236}">
                  <a16:creationId xmlns:a16="http://schemas.microsoft.com/office/drawing/2014/main" id="{2D943702-7B1C-C694-4B52-1C2105BD7404}"/>
                </a:ext>
              </a:extLst>
            </p:cNvPr>
            <p:cNvSpPr/>
            <p:nvPr/>
          </p:nvSpPr>
          <p:spPr>
            <a:xfrm>
              <a:off x="9670535" y="1576850"/>
              <a:ext cx="444240" cy="110610"/>
            </a:xfrm>
            <a:custGeom>
              <a:avLst/>
              <a:gdLst/>
              <a:ahLst/>
              <a:cxnLst/>
              <a:rect l="l" t="t" r="r" b="b"/>
              <a:pathLst>
                <a:path w="44424" h="11061" extrusionOk="0">
                  <a:moveTo>
                    <a:pt x="1473" y="10883"/>
                  </a:moveTo>
                  <a:lnTo>
                    <a:pt x="177" y="9575"/>
                  </a:lnTo>
                  <a:cubicBezTo>
                    <a:pt x="0" y="9410"/>
                    <a:pt x="0" y="9105"/>
                    <a:pt x="177" y="8928"/>
                  </a:cubicBezTo>
                  <a:cubicBezTo>
                    <a:pt x="6108" y="3162"/>
                    <a:pt x="13919" y="0"/>
                    <a:pt x="22212" y="0"/>
                  </a:cubicBezTo>
                  <a:cubicBezTo>
                    <a:pt x="30492" y="0"/>
                    <a:pt x="38290" y="3162"/>
                    <a:pt x="44234" y="8915"/>
                  </a:cubicBezTo>
                  <a:cubicBezTo>
                    <a:pt x="44424" y="9093"/>
                    <a:pt x="44424" y="9397"/>
                    <a:pt x="44234" y="9575"/>
                  </a:cubicBezTo>
                  <a:lnTo>
                    <a:pt x="42951" y="10871"/>
                  </a:lnTo>
                  <a:cubicBezTo>
                    <a:pt x="42760" y="11049"/>
                    <a:pt x="42481" y="11049"/>
                    <a:pt x="42303" y="10871"/>
                  </a:cubicBezTo>
                  <a:cubicBezTo>
                    <a:pt x="36893" y="5626"/>
                    <a:pt x="29781" y="2743"/>
                    <a:pt x="22212" y="2743"/>
                  </a:cubicBezTo>
                  <a:cubicBezTo>
                    <a:pt x="14643" y="2743"/>
                    <a:pt x="7531" y="5626"/>
                    <a:pt x="2108" y="10883"/>
                  </a:cubicBezTo>
                  <a:cubicBezTo>
                    <a:pt x="1930" y="11061"/>
                    <a:pt x="1650" y="11061"/>
                    <a:pt x="1473" y="108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3967;p102">
              <a:extLst>
                <a:ext uri="{FF2B5EF4-FFF2-40B4-BE49-F238E27FC236}">
                  <a16:creationId xmlns:a16="http://schemas.microsoft.com/office/drawing/2014/main" id="{B65A5CA4-C8F2-78C7-1567-36A75847BB6D}"/>
                </a:ext>
              </a:extLst>
            </p:cNvPr>
            <p:cNvSpPr/>
            <p:nvPr/>
          </p:nvSpPr>
          <p:spPr>
            <a:xfrm>
              <a:off x="9566840" y="1430240"/>
              <a:ext cx="651630" cy="153540"/>
            </a:xfrm>
            <a:custGeom>
              <a:avLst/>
              <a:gdLst/>
              <a:ahLst/>
              <a:cxnLst/>
              <a:rect l="l" t="t" r="r" b="b"/>
              <a:pathLst>
                <a:path w="65163" h="15354" extrusionOk="0">
                  <a:moveTo>
                    <a:pt x="1473" y="15176"/>
                  </a:moveTo>
                  <a:lnTo>
                    <a:pt x="177" y="13881"/>
                  </a:lnTo>
                  <a:cubicBezTo>
                    <a:pt x="0" y="13703"/>
                    <a:pt x="0" y="13398"/>
                    <a:pt x="177" y="13220"/>
                  </a:cubicBezTo>
                  <a:cubicBezTo>
                    <a:pt x="8890" y="4686"/>
                    <a:pt x="20370" y="0"/>
                    <a:pt x="32575" y="0"/>
                  </a:cubicBezTo>
                  <a:cubicBezTo>
                    <a:pt x="44780" y="0"/>
                    <a:pt x="56261" y="4686"/>
                    <a:pt x="64973" y="13220"/>
                  </a:cubicBezTo>
                  <a:cubicBezTo>
                    <a:pt x="65163" y="13385"/>
                    <a:pt x="65163" y="13690"/>
                    <a:pt x="64973" y="13868"/>
                  </a:cubicBezTo>
                  <a:lnTo>
                    <a:pt x="63665" y="15163"/>
                  </a:lnTo>
                  <a:cubicBezTo>
                    <a:pt x="63500" y="15354"/>
                    <a:pt x="63207" y="15341"/>
                    <a:pt x="63042" y="15163"/>
                  </a:cubicBezTo>
                  <a:cubicBezTo>
                    <a:pt x="54851" y="7150"/>
                    <a:pt x="44056" y="2743"/>
                    <a:pt x="32575" y="2743"/>
                  </a:cubicBezTo>
                  <a:cubicBezTo>
                    <a:pt x="21107" y="2743"/>
                    <a:pt x="10299" y="7150"/>
                    <a:pt x="2120" y="15176"/>
                  </a:cubicBezTo>
                  <a:cubicBezTo>
                    <a:pt x="1930" y="15354"/>
                    <a:pt x="1650" y="15354"/>
                    <a:pt x="1473" y="151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9" name="TextBox 8">
            <a:extLst>
              <a:ext uri="{FF2B5EF4-FFF2-40B4-BE49-F238E27FC236}">
                <a16:creationId xmlns:a16="http://schemas.microsoft.com/office/drawing/2014/main" id="{23F60011-E2F4-4668-BF45-8E9D688D2216}"/>
              </a:ext>
            </a:extLst>
          </p:cNvPr>
          <p:cNvSpPr txBox="1"/>
          <p:nvPr/>
        </p:nvSpPr>
        <p:spPr>
          <a:xfrm>
            <a:off x="941559" y="5563794"/>
            <a:ext cx="2773516" cy="1277273"/>
          </a:xfrm>
          <a:prstGeom prst="rect">
            <a:avLst/>
          </a:prstGeom>
          <a:noFill/>
        </p:spPr>
        <p:txBody>
          <a:bodyPr wrap="none" rtlCol="0">
            <a:spAutoFit/>
          </a:bodyPr>
          <a:lstStyle/>
          <a:p>
            <a:r>
              <a:rPr lang="en-US" sz="7700" b="1" dirty="0">
                <a:solidFill>
                  <a:srgbClr val="D27500"/>
                </a:solidFill>
                <a:latin typeface="Optimistic SemiBold" panose="020B0503020203020204" pitchFamily="34" charset="0"/>
                <a:cs typeface="Optimistic SemiBold" panose="020B0503020203020204" pitchFamily="34" charset="0"/>
              </a:rPr>
              <a:t>Wi-Fi</a:t>
            </a:r>
          </a:p>
        </p:txBody>
      </p:sp>
      <p:sp>
        <p:nvSpPr>
          <p:cNvPr id="11" name="TextBox 10">
            <a:extLst>
              <a:ext uri="{FF2B5EF4-FFF2-40B4-BE49-F238E27FC236}">
                <a16:creationId xmlns:a16="http://schemas.microsoft.com/office/drawing/2014/main" id="{A5F7C03B-7C8A-D0EF-E832-41685C22B517}"/>
              </a:ext>
            </a:extLst>
          </p:cNvPr>
          <p:cNvSpPr txBox="1"/>
          <p:nvPr/>
        </p:nvSpPr>
        <p:spPr>
          <a:xfrm>
            <a:off x="12383767" y="2564507"/>
            <a:ext cx="7372795" cy="615553"/>
          </a:xfrm>
          <a:prstGeom prst="rect">
            <a:avLst/>
          </a:prstGeom>
          <a:noFill/>
        </p:spPr>
        <p:txBody>
          <a:bodyPr wrap="square" rtlCol="0">
            <a:spAutoFit/>
          </a:bodyPr>
          <a:lstStyle/>
          <a:p>
            <a:pPr algn="ctr">
              <a:buClr>
                <a:srgbClr val="FFECB4"/>
              </a:buClr>
            </a:pPr>
            <a:r>
              <a:rPr lang="en-US" sz="3400" b="1" dirty="0">
                <a:solidFill>
                  <a:srgbClr val="D27500"/>
                </a:solidFill>
                <a:latin typeface="Optimistic SemiBold" panose="020B0503020203020204" pitchFamily="34" charset="0"/>
                <a:cs typeface="Optimistic SemiBold" panose="020B0503020203020204" pitchFamily="34" charset="0"/>
              </a:rPr>
              <a:t>Wi-</a:t>
            </a:r>
            <a:r>
              <a:rPr lang="en-US" sz="3400" b="1" dirty="0" err="1">
                <a:solidFill>
                  <a:srgbClr val="D27500"/>
                </a:solidFill>
                <a:latin typeface="Optimistic SemiBold" panose="020B0503020203020204" pitchFamily="34" charset="0"/>
                <a:cs typeface="Optimistic SemiBold" panose="020B0503020203020204" pitchFamily="34" charset="0"/>
              </a:rPr>
              <a:t>Fi'nin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faydaları</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nelerdir</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12" name="TextBox 11">
            <a:extLst>
              <a:ext uri="{FF2B5EF4-FFF2-40B4-BE49-F238E27FC236}">
                <a16:creationId xmlns:a16="http://schemas.microsoft.com/office/drawing/2014/main" id="{475C1ADF-881C-8995-E815-9E1DF77CA4A7}"/>
              </a:ext>
            </a:extLst>
          </p:cNvPr>
          <p:cNvSpPr txBox="1"/>
          <p:nvPr/>
        </p:nvSpPr>
        <p:spPr>
          <a:xfrm>
            <a:off x="11555950" y="5192061"/>
            <a:ext cx="9028431" cy="615553"/>
          </a:xfrm>
          <a:prstGeom prst="rect">
            <a:avLst/>
          </a:prstGeom>
          <a:noFill/>
        </p:spPr>
        <p:txBody>
          <a:bodyPr wrap="square" rtlCol="0">
            <a:spAutoFit/>
          </a:bodyPr>
          <a:lstStyle/>
          <a:p>
            <a:pPr algn="ctr">
              <a:buClr>
                <a:srgbClr val="FFECB4"/>
              </a:buClr>
            </a:pPr>
            <a:r>
              <a:rPr lang="en-US" sz="3400" b="1" dirty="0">
                <a:solidFill>
                  <a:srgbClr val="D27500"/>
                </a:solidFill>
                <a:latin typeface="Optimistic SemiBold" panose="020B0503020203020204" pitchFamily="34" charset="0"/>
                <a:cs typeface="Optimistic SemiBold" panose="020B0503020203020204" pitchFamily="34" charset="0"/>
              </a:rPr>
              <a:t>Wi-</a:t>
            </a:r>
            <a:r>
              <a:rPr lang="en-US" sz="3400" b="1" dirty="0" err="1">
                <a:solidFill>
                  <a:srgbClr val="D27500"/>
                </a:solidFill>
                <a:latin typeface="Optimistic SemiBold" panose="020B0503020203020204" pitchFamily="34" charset="0"/>
                <a:cs typeface="Optimistic SemiBold" panose="020B0503020203020204" pitchFamily="34" charset="0"/>
              </a:rPr>
              <a:t>Fi'nin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bazı</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dezavantajları</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nelerdir</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13" name="TextBox 12">
            <a:extLst>
              <a:ext uri="{FF2B5EF4-FFF2-40B4-BE49-F238E27FC236}">
                <a16:creationId xmlns:a16="http://schemas.microsoft.com/office/drawing/2014/main" id="{6CB1254E-ED17-5391-DB86-4A13D62D06F1}"/>
              </a:ext>
            </a:extLst>
          </p:cNvPr>
          <p:cNvSpPr txBox="1"/>
          <p:nvPr/>
        </p:nvSpPr>
        <p:spPr>
          <a:xfrm>
            <a:off x="11277715" y="7407440"/>
            <a:ext cx="9740400" cy="1661993"/>
          </a:xfrm>
          <a:prstGeom prst="rect">
            <a:avLst/>
          </a:prstGeom>
          <a:noFill/>
        </p:spPr>
        <p:txBody>
          <a:bodyPr wrap="square" rtlCol="0">
            <a:spAutoFit/>
          </a:bodyPr>
          <a:lstStyle/>
          <a:p>
            <a:pPr algn="ctr">
              <a:buClr>
                <a:srgbClr val="FFECB4"/>
              </a:buClr>
            </a:pPr>
            <a:r>
              <a:rPr lang="en-US" sz="3400" b="1" dirty="0">
                <a:solidFill>
                  <a:srgbClr val="D27500"/>
                </a:solidFill>
                <a:latin typeface="Optimistic SemiBold" panose="020B0503020203020204" pitchFamily="34" charset="0"/>
                <a:cs typeface="Optimistic SemiBold" panose="020B0503020203020204" pitchFamily="34" charset="0"/>
              </a:rPr>
              <a:t>Wi-Fi </a:t>
            </a:r>
            <a:r>
              <a:rPr lang="en-US" sz="3400" b="1" dirty="0" err="1">
                <a:solidFill>
                  <a:srgbClr val="D27500"/>
                </a:solidFill>
                <a:latin typeface="Optimistic SemiBold" panose="020B0503020203020204" pitchFamily="34" charset="0"/>
                <a:cs typeface="Optimistic SemiBold" panose="020B0503020203020204" pitchFamily="34" charset="0"/>
              </a:rPr>
              <a:t>kullanırken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kablolu</a:t>
            </a:r>
            <a:r>
              <a:rPr lang="en-US" sz="3400" b="1" dirty="0">
                <a:solidFill>
                  <a:srgbClr val="D27500"/>
                </a:solidFill>
                <a:latin typeface="Optimistic SemiBold" panose="020B0503020203020204" pitchFamily="34" charset="0"/>
                <a:cs typeface="Optimistic SemiBold" panose="020B0503020203020204" pitchFamily="34" charset="0"/>
              </a:rPr>
              <a:t> internet </a:t>
            </a:r>
            <a:r>
              <a:rPr lang="en-US" sz="3400" b="1" dirty="0" err="1">
                <a:solidFill>
                  <a:srgbClr val="D27500"/>
                </a:solidFill>
                <a:latin typeface="Optimistic SemiBold" panose="020B0503020203020204" pitchFamily="34" charset="0"/>
                <a:cs typeface="Optimistic SemiBold" panose="020B0503020203020204" pitchFamily="34" charset="0"/>
              </a:rPr>
              <a:t>bağlantısına</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kıyasla</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herhangi</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bir</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güvenlik</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endişesi</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olduğunu</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düşünüyor</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musunuz</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Neden</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14" name="TextBox 13">
            <a:extLst>
              <a:ext uri="{FF2B5EF4-FFF2-40B4-BE49-F238E27FC236}">
                <a16:creationId xmlns:a16="http://schemas.microsoft.com/office/drawing/2014/main" id="{968AA89E-D4F8-C129-8723-75916040D302}"/>
              </a:ext>
            </a:extLst>
          </p:cNvPr>
          <p:cNvSpPr txBox="1"/>
          <p:nvPr/>
        </p:nvSpPr>
        <p:spPr>
          <a:xfrm>
            <a:off x="11081110" y="10279507"/>
            <a:ext cx="10121168" cy="1138773"/>
          </a:xfrm>
          <a:prstGeom prst="rect">
            <a:avLst/>
          </a:prstGeom>
          <a:noFill/>
        </p:spPr>
        <p:txBody>
          <a:bodyPr wrap="square" rtlCol="0">
            <a:spAutoFit/>
          </a:bodyPr>
          <a:lstStyle/>
          <a:p>
            <a:pPr algn="ctr">
              <a:buClr>
                <a:srgbClr val="FFECB4"/>
              </a:buClr>
            </a:pPr>
            <a:r>
              <a:rPr lang="en-US" sz="3400" b="1" dirty="0" err="1">
                <a:solidFill>
                  <a:srgbClr val="D27500"/>
                </a:solidFill>
                <a:latin typeface="Optimistic SemiBold" panose="020B0503020203020204" pitchFamily="34" charset="0"/>
                <a:cs typeface="Optimistic SemiBold" panose="020B0503020203020204" pitchFamily="34" charset="0"/>
              </a:rPr>
              <a:t>Neden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bir</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binadan</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ayrıldığınızda</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telefonunuzdaki</a:t>
            </a:r>
            <a:r>
              <a:rPr lang="en-US" sz="3400" b="1" dirty="0">
                <a:solidFill>
                  <a:srgbClr val="D27500"/>
                </a:solidFill>
                <a:latin typeface="Optimistic SemiBold" panose="020B0503020203020204" pitchFamily="34" charset="0"/>
                <a:cs typeface="Optimistic SemiBold" panose="020B0503020203020204" pitchFamily="34" charset="0"/>
              </a:rPr>
              <a:t> Wi-Fi </a:t>
            </a:r>
            <a:r>
              <a:rPr lang="en-US" sz="3400" b="1" dirty="0" err="1">
                <a:solidFill>
                  <a:srgbClr val="D27500"/>
                </a:solidFill>
                <a:latin typeface="Optimistic SemiBold" panose="020B0503020203020204" pitchFamily="34" charset="0"/>
                <a:cs typeface="Optimistic SemiBold" panose="020B0503020203020204" pitchFamily="34" charset="0"/>
              </a:rPr>
              <a:t>erişimini</a:t>
            </a:r>
            <a:r>
              <a:rPr lang="en-US" sz="3400" b="1" dirty="0">
                <a:solidFill>
                  <a:srgbClr val="D27500"/>
                </a:solidFill>
                <a:latin typeface="Optimistic SemiBold" panose="020B0503020203020204" pitchFamily="34" charset="0"/>
                <a:cs typeface="Optimistic SemiBold" panose="020B0503020203020204" pitchFamily="34" charset="0"/>
              </a:rPr>
              <a:t> </a:t>
            </a:r>
            <a:r>
              <a:rPr lang="en-US" sz="3400" b="1" dirty="0" err="1">
                <a:solidFill>
                  <a:srgbClr val="D27500"/>
                </a:solidFill>
                <a:latin typeface="Optimistic SemiBold" panose="020B0503020203020204" pitchFamily="34" charset="0"/>
                <a:cs typeface="Optimistic SemiBold" panose="020B0503020203020204" pitchFamily="34" charset="0"/>
              </a:rPr>
              <a:t>kaybedersiniz</a:t>
            </a:r>
            <a:r>
              <a:rPr lang="en-US" sz="3400" b="1" dirty="0">
                <a:solidFill>
                  <a:srgbClr val="D27500"/>
                </a:solidFill>
                <a:latin typeface="Optimistic SemiBold" panose="020B0503020203020204" pitchFamily="34" charset="0"/>
                <a:cs typeface="Optimistic SemiBold" panose="020B0503020203020204" pitchFamily="34" charset="0"/>
              </a:rPr>
              <a:t>?</a:t>
            </a:r>
          </a:p>
        </p:txBody>
      </p:sp>
      <p:sp>
        <p:nvSpPr>
          <p:cNvPr id="18" name="TextBox 17">
            <a:extLst>
              <a:ext uri="{FF2B5EF4-FFF2-40B4-BE49-F238E27FC236}">
                <a16:creationId xmlns:a16="http://schemas.microsoft.com/office/drawing/2014/main" id="{06965BB2-0704-EDB8-BF45-894BDC138565}"/>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4</a:t>
            </a:r>
          </a:p>
        </p:txBody>
      </p:sp>
      <p:sp>
        <p:nvSpPr>
          <p:cNvPr id="28" name="TextBox 27">
            <a:extLst>
              <a:ext uri="{FF2B5EF4-FFF2-40B4-BE49-F238E27FC236}">
                <a16:creationId xmlns:a16="http://schemas.microsoft.com/office/drawing/2014/main" id="{6327F0B5-E359-F02C-F092-D0C3A372D81A}"/>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HERKESE AÇIK WI-FI</a:t>
            </a:r>
          </a:p>
        </p:txBody>
      </p:sp>
      <p:sp>
        <p:nvSpPr>
          <p:cNvPr id="29" name="Google Shape;35;p5">
            <a:extLst>
              <a:ext uri="{FF2B5EF4-FFF2-40B4-BE49-F238E27FC236}">
                <a16:creationId xmlns:a16="http://schemas.microsoft.com/office/drawing/2014/main" id="{E0EC5178-A615-6838-1A14-0038BC995C0A}"/>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b="1" dirty="0">
              <a:latin typeface="Montserrat SemiBold"/>
              <a:ea typeface="Montserrat SemiBold"/>
              <a:cs typeface="Montserrat SemiBold"/>
              <a:sym typeface="Montserrat SemiBold"/>
            </a:endParaRPr>
          </a:p>
        </p:txBody>
      </p:sp>
      <p:grpSp>
        <p:nvGrpSpPr>
          <p:cNvPr id="30" name="Google Shape;36;p5">
            <a:extLst>
              <a:ext uri="{FF2B5EF4-FFF2-40B4-BE49-F238E27FC236}">
                <a16:creationId xmlns:a16="http://schemas.microsoft.com/office/drawing/2014/main" id="{1A90CE14-A1D0-F458-366D-F41EADD3AEA5}"/>
              </a:ext>
            </a:extLst>
          </p:cNvPr>
          <p:cNvGrpSpPr/>
          <p:nvPr/>
        </p:nvGrpSpPr>
        <p:grpSpPr>
          <a:xfrm>
            <a:off x="992155" y="12714888"/>
            <a:ext cx="1008783" cy="202242"/>
            <a:chOff x="3610015" y="6016276"/>
            <a:chExt cx="1701900" cy="341200"/>
          </a:xfrm>
        </p:grpSpPr>
        <p:grpSp>
          <p:nvGrpSpPr>
            <p:cNvPr id="31" name="Google Shape;37;p5">
              <a:extLst>
                <a:ext uri="{FF2B5EF4-FFF2-40B4-BE49-F238E27FC236}">
                  <a16:creationId xmlns:a16="http://schemas.microsoft.com/office/drawing/2014/main" id="{D450D732-7E09-EA8F-0E36-3FF94BFDA11E}"/>
                </a:ext>
              </a:extLst>
            </p:cNvPr>
            <p:cNvGrpSpPr/>
            <p:nvPr/>
          </p:nvGrpSpPr>
          <p:grpSpPr>
            <a:xfrm>
              <a:off x="4234632" y="6027258"/>
              <a:ext cx="1077283" cy="330123"/>
              <a:chOff x="4234632" y="6027258"/>
              <a:chExt cx="1077283" cy="330123"/>
            </a:xfrm>
          </p:grpSpPr>
          <p:sp>
            <p:nvSpPr>
              <p:cNvPr id="33" name="Google Shape;38;p5">
                <a:extLst>
                  <a:ext uri="{FF2B5EF4-FFF2-40B4-BE49-F238E27FC236}">
                    <a16:creationId xmlns:a16="http://schemas.microsoft.com/office/drawing/2014/main" id="{183548D6-0A9C-B9E3-2A62-226463231027}"/>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4" name="Google Shape;39;p5">
                <a:extLst>
                  <a:ext uri="{FF2B5EF4-FFF2-40B4-BE49-F238E27FC236}">
                    <a16:creationId xmlns:a16="http://schemas.microsoft.com/office/drawing/2014/main" id="{E9CDBE2E-F076-CE74-8C70-AC6EACF9FAC0}"/>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5" name="Google Shape;40;p5">
                <a:extLst>
                  <a:ext uri="{FF2B5EF4-FFF2-40B4-BE49-F238E27FC236}">
                    <a16:creationId xmlns:a16="http://schemas.microsoft.com/office/drawing/2014/main" id="{E14C8C2D-6800-E9D8-4EF2-43A0C30ED7F7}"/>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6" name="Google Shape;41;p5">
                <a:extLst>
                  <a:ext uri="{FF2B5EF4-FFF2-40B4-BE49-F238E27FC236}">
                    <a16:creationId xmlns:a16="http://schemas.microsoft.com/office/drawing/2014/main" id="{B69DD7BC-EE4A-C425-0A98-10D366F1452A}"/>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32" name="Google Shape;42;p5">
              <a:extLst>
                <a:ext uri="{FF2B5EF4-FFF2-40B4-BE49-F238E27FC236}">
                  <a16:creationId xmlns:a16="http://schemas.microsoft.com/office/drawing/2014/main" id="{23C6127D-F99F-28F2-401D-CE08213C0DED}"/>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5" name="Rectangle 4">
            <a:extLst>
              <a:ext uri="{FF2B5EF4-FFF2-40B4-BE49-F238E27FC236}">
                <a16:creationId xmlns:a16="http://schemas.microsoft.com/office/drawing/2014/main" id="{C3E799E9-22A9-23C9-9C3A-FAD3D13CF6B4}"/>
              </a:ext>
            </a:extLst>
          </p:cNvPr>
          <p:cNvSpPr/>
          <p:nvPr/>
        </p:nvSpPr>
        <p:spPr>
          <a:xfrm>
            <a:off x="-1126" y="5283749"/>
            <a:ext cx="24371300" cy="8432251"/>
          </a:xfrm>
          <a:prstGeom prst="rect">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6AAC9FBC-A585-F362-2762-665CEC8C46FF}"/>
              </a:ext>
            </a:extLst>
          </p:cNvPr>
          <p:cNvSpPr/>
          <p:nvPr/>
        </p:nvSpPr>
        <p:spPr>
          <a:xfrm>
            <a:off x="10330408" y="2967488"/>
            <a:ext cx="3709358" cy="3709358"/>
          </a:xfrm>
          <a:prstGeom prst="ellips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CC400FA-8BAE-FDF2-76EE-1589F2EEECD8}"/>
              </a:ext>
            </a:extLst>
          </p:cNvPr>
          <p:cNvSpPr/>
          <p:nvPr/>
        </p:nvSpPr>
        <p:spPr>
          <a:xfrm>
            <a:off x="10521313" y="3157267"/>
            <a:ext cx="3328674" cy="3328674"/>
          </a:xfrm>
          <a:prstGeom prst="ellipse">
            <a:avLst/>
          </a:prstGeom>
          <a:solidFill>
            <a:srgbClr val="D27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629;p100">
            <a:extLst>
              <a:ext uri="{FF2B5EF4-FFF2-40B4-BE49-F238E27FC236}">
                <a16:creationId xmlns:a16="http://schemas.microsoft.com/office/drawing/2014/main" id="{D93E8E68-48E8-8A3A-EBCF-20007CA8385C}"/>
              </a:ext>
            </a:extLst>
          </p:cNvPr>
          <p:cNvSpPr/>
          <p:nvPr/>
        </p:nvSpPr>
        <p:spPr>
          <a:xfrm>
            <a:off x="11327181" y="4012545"/>
            <a:ext cx="1714686" cy="1846556"/>
          </a:xfrm>
          <a:custGeom>
            <a:avLst/>
            <a:gdLst/>
            <a:ahLst/>
            <a:cxnLst/>
            <a:rect l="l" t="t" r="r" b="b"/>
            <a:pathLst>
              <a:path w="62547" h="67830" extrusionOk="0">
                <a:moveTo>
                  <a:pt x="60528" y="4698"/>
                </a:moveTo>
                <a:cubicBezTo>
                  <a:pt x="57315" y="3289"/>
                  <a:pt x="48044" y="0"/>
                  <a:pt x="31267" y="0"/>
                </a:cubicBezTo>
                <a:cubicBezTo>
                  <a:pt x="14490" y="0"/>
                  <a:pt x="5219" y="3289"/>
                  <a:pt x="2019" y="4698"/>
                </a:cubicBezTo>
                <a:cubicBezTo>
                  <a:pt x="863" y="5206"/>
                  <a:pt x="114" y="6362"/>
                  <a:pt x="114" y="7632"/>
                </a:cubicBezTo>
                <a:lnTo>
                  <a:pt x="114" y="16725"/>
                </a:lnTo>
                <a:cubicBezTo>
                  <a:pt x="101" y="17056"/>
                  <a:pt x="0" y="50507"/>
                  <a:pt x="29679" y="67411"/>
                </a:cubicBezTo>
                <a:cubicBezTo>
                  <a:pt x="30162" y="67690"/>
                  <a:pt x="30721" y="67830"/>
                  <a:pt x="31267" y="67830"/>
                </a:cubicBezTo>
                <a:cubicBezTo>
                  <a:pt x="31826" y="67830"/>
                  <a:pt x="32372" y="67690"/>
                  <a:pt x="32867" y="67411"/>
                </a:cubicBezTo>
                <a:cubicBezTo>
                  <a:pt x="62547" y="50507"/>
                  <a:pt x="62445" y="17056"/>
                  <a:pt x="62433" y="16751"/>
                </a:cubicBezTo>
                <a:lnTo>
                  <a:pt x="62433" y="7632"/>
                </a:lnTo>
                <a:cubicBezTo>
                  <a:pt x="62433" y="6362"/>
                  <a:pt x="61683" y="5206"/>
                  <a:pt x="60528" y="4698"/>
                </a:cubicBezTo>
                <a:close/>
                <a:moveTo>
                  <a:pt x="2857" y="16751"/>
                </a:moveTo>
                <a:lnTo>
                  <a:pt x="2857" y="7632"/>
                </a:lnTo>
                <a:cubicBezTo>
                  <a:pt x="2857" y="7454"/>
                  <a:pt x="2959" y="7289"/>
                  <a:pt x="3124" y="7213"/>
                </a:cubicBezTo>
                <a:cubicBezTo>
                  <a:pt x="6083" y="5918"/>
                  <a:pt x="14528" y="2946"/>
                  <a:pt x="29895" y="2768"/>
                </a:cubicBezTo>
                <a:lnTo>
                  <a:pt x="29895" y="64338"/>
                </a:lnTo>
                <a:cubicBezTo>
                  <a:pt x="2819" y="48044"/>
                  <a:pt x="2844" y="17081"/>
                  <a:pt x="2857" y="16751"/>
                </a:cubicBezTo>
                <a:close/>
                <a:moveTo>
                  <a:pt x="59690" y="16763"/>
                </a:moveTo>
                <a:cubicBezTo>
                  <a:pt x="59690" y="17081"/>
                  <a:pt x="59766" y="48018"/>
                  <a:pt x="32651" y="64338"/>
                </a:cubicBezTo>
                <a:lnTo>
                  <a:pt x="32651" y="2768"/>
                </a:lnTo>
                <a:cubicBezTo>
                  <a:pt x="48018" y="2946"/>
                  <a:pt x="56464" y="5918"/>
                  <a:pt x="59423" y="7213"/>
                </a:cubicBezTo>
                <a:cubicBezTo>
                  <a:pt x="59588" y="7289"/>
                  <a:pt x="59690" y="7454"/>
                  <a:pt x="59690" y="7632"/>
                </a:cubicBezTo>
                <a:close/>
              </a:path>
            </a:pathLst>
          </a:custGeom>
          <a:solidFill>
            <a:srgbClr val="FFECB4"/>
          </a:solid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6" name="TextBox 5">
            <a:extLst>
              <a:ext uri="{FF2B5EF4-FFF2-40B4-BE49-F238E27FC236}">
                <a16:creationId xmlns:a16="http://schemas.microsoft.com/office/drawing/2014/main" id="{06664553-5985-D147-C6B8-41005D3B8B57}"/>
              </a:ext>
            </a:extLst>
          </p:cNvPr>
          <p:cNvSpPr txBox="1"/>
          <p:nvPr/>
        </p:nvSpPr>
        <p:spPr>
          <a:xfrm>
            <a:off x="4186195" y="7845620"/>
            <a:ext cx="15997784" cy="1277273"/>
          </a:xfrm>
          <a:prstGeom prst="rect">
            <a:avLst/>
          </a:prstGeom>
          <a:noFill/>
        </p:spPr>
        <p:txBody>
          <a:bodyPr wrap="square" rtlCol="0">
            <a:spAutoFit/>
          </a:bodyPr>
          <a:lstStyle/>
          <a:p>
            <a:pPr algn="ctr"/>
            <a:r>
              <a:rPr lang="en-US" sz="7700" b="1" dirty="0" err="1">
                <a:solidFill>
                  <a:srgbClr val="D27500"/>
                </a:solidFill>
                <a:latin typeface="Optimistic SemiBold" panose="020B0503020203020204" pitchFamily="34" charset="0"/>
                <a:cs typeface="Optimistic SemiBold" panose="020B0503020203020204" pitchFamily="34" charset="0"/>
              </a:rPr>
              <a:t>Tüm</a:t>
            </a:r>
            <a:r>
              <a:rPr lang="en-US" sz="7700" b="1" dirty="0">
                <a:solidFill>
                  <a:srgbClr val="D27500"/>
                </a:solidFill>
                <a:latin typeface="Optimistic SemiBold" panose="020B0503020203020204" pitchFamily="34" charset="0"/>
                <a:cs typeface="Optimistic SemiBold" panose="020B0503020203020204" pitchFamily="34" charset="0"/>
              </a:rPr>
              <a:t> Wi-Fi </a:t>
            </a:r>
            <a:r>
              <a:rPr lang="en-US" sz="7700" b="1" dirty="0" err="1">
                <a:solidFill>
                  <a:srgbClr val="D27500"/>
                </a:solidFill>
                <a:latin typeface="Optimistic SemiBold" panose="020B0503020203020204" pitchFamily="34" charset="0"/>
                <a:cs typeface="Optimistic SemiBold" panose="020B0503020203020204" pitchFamily="34" charset="0"/>
              </a:rPr>
              <a:t>Ağları</a:t>
            </a:r>
            <a:r>
              <a:rPr lang="en-US" sz="7700" b="1" dirty="0">
                <a:solidFill>
                  <a:srgbClr val="D27500"/>
                </a:solidFill>
                <a:latin typeface="Optimistic SemiBold" panose="020B0503020203020204" pitchFamily="34" charset="0"/>
                <a:cs typeface="Optimistic SemiBold" panose="020B0503020203020204" pitchFamily="34" charset="0"/>
              </a:rPr>
              <a:t> </a:t>
            </a:r>
            <a:r>
              <a:rPr lang="en-US" sz="7700" b="1" dirty="0" err="1">
                <a:solidFill>
                  <a:srgbClr val="D27500"/>
                </a:solidFill>
                <a:latin typeface="Optimistic SemiBold" panose="020B0503020203020204" pitchFamily="34" charset="0"/>
                <a:cs typeface="Optimistic SemiBold" panose="020B0503020203020204" pitchFamily="34" charset="0"/>
              </a:rPr>
              <a:t>Güvenli</a:t>
            </a:r>
            <a:r>
              <a:rPr lang="en-US" sz="7700" b="1" dirty="0">
                <a:solidFill>
                  <a:srgbClr val="D27500"/>
                </a:solidFill>
                <a:latin typeface="Optimistic SemiBold" panose="020B0503020203020204" pitchFamily="34" charset="0"/>
                <a:cs typeface="Optimistic SemiBold" panose="020B0503020203020204" pitchFamily="34" charset="0"/>
              </a:rPr>
              <a:t> mi?</a:t>
            </a:r>
          </a:p>
        </p:txBody>
      </p:sp>
      <p:sp>
        <p:nvSpPr>
          <p:cNvPr id="20" name="Google Shape;111;p12">
            <a:extLst>
              <a:ext uri="{FF2B5EF4-FFF2-40B4-BE49-F238E27FC236}">
                <a16:creationId xmlns:a16="http://schemas.microsoft.com/office/drawing/2014/main" id="{2C52DD0B-D1A2-48A7-E2F5-52E57B31414C}"/>
              </a:ext>
            </a:extLst>
          </p:cNvPr>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D27805"/>
                </a:solidFill>
                <a:latin typeface="Montserrat SemiBold"/>
                <a:ea typeface="Montserrat SemiBold"/>
                <a:cs typeface="Montserrat SemiBold"/>
                <a:sym typeface="Montserrat SemiBold"/>
              </a:rPr>
              <a:t>38</a:t>
            </a:fld>
            <a:endParaRPr sz="1200" b="1" i="0" u="none" strike="noStrike" cap="none" dirty="0">
              <a:solidFill>
                <a:srgbClr val="D27805"/>
              </a:solidFill>
              <a:latin typeface="Montserrat SemiBold"/>
              <a:ea typeface="Montserrat SemiBold"/>
              <a:cs typeface="Montserrat SemiBold"/>
              <a:sym typeface="Montserrat SemiBold"/>
            </a:endParaRPr>
          </a:p>
        </p:txBody>
      </p:sp>
      <p:sp>
        <p:nvSpPr>
          <p:cNvPr id="7" name="TextBox 6">
            <a:extLst>
              <a:ext uri="{FF2B5EF4-FFF2-40B4-BE49-F238E27FC236}">
                <a16:creationId xmlns:a16="http://schemas.microsoft.com/office/drawing/2014/main" id="{D8546DB4-9B5D-F7D9-F621-5A8E38EF4F3E}"/>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4</a:t>
            </a:r>
          </a:p>
        </p:txBody>
      </p:sp>
      <p:sp>
        <p:nvSpPr>
          <p:cNvPr id="8" name="TextBox 7">
            <a:extLst>
              <a:ext uri="{FF2B5EF4-FFF2-40B4-BE49-F238E27FC236}">
                <a16:creationId xmlns:a16="http://schemas.microsoft.com/office/drawing/2014/main" id="{7B5DE491-96DE-38E2-984E-520C01EAB7AC}"/>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HERKESE AÇIK WI-FI</a:t>
            </a:r>
          </a:p>
        </p:txBody>
      </p:sp>
      <p:sp>
        <p:nvSpPr>
          <p:cNvPr id="11" name="Google Shape;35;p5">
            <a:extLst>
              <a:ext uri="{FF2B5EF4-FFF2-40B4-BE49-F238E27FC236}">
                <a16:creationId xmlns:a16="http://schemas.microsoft.com/office/drawing/2014/main" id="{F2B478A4-DD8C-B68E-543E-99395E7D8457}"/>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b="1" dirty="0">
              <a:latin typeface="Montserrat SemiBold"/>
              <a:ea typeface="Montserrat SemiBold"/>
              <a:cs typeface="Montserrat SemiBold"/>
              <a:sym typeface="Montserrat SemiBold"/>
            </a:endParaRPr>
          </a:p>
        </p:txBody>
      </p:sp>
      <p:grpSp>
        <p:nvGrpSpPr>
          <p:cNvPr id="12" name="Google Shape;36;p5">
            <a:extLst>
              <a:ext uri="{FF2B5EF4-FFF2-40B4-BE49-F238E27FC236}">
                <a16:creationId xmlns:a16="http://schemas.microsoft.com/office/drawing/2014/main" id="{126A18CE-6BF1-F3A9-53E5-85787743EF63}"/>
              </a:ext>
            </a:extLst>
          </p:cNvPr>
          <p:cNvGrpSpPr/>
          <p:nvPr/>
        </p:nvGrpSpPr>
        <p:grpSpPr>
          <a:xfrm>
            <a:off x="992155" y="12714888"/>
            <a:ext cx="1008783" cy="202242"/>
            <a:chOff x="3610015" y="6016276"/>
            <a:chExt cx="1701900" cy="341200"/>
          </a:xfrm>
        </p:grpSpPr>
        <p:grpSp>
          <p:nvGrpSpPr>
            <p:cNvPr id="13" name="Google Shape;37;p5">
              <a:extLst>
                <a:ext uri="{FF2B5EF4-FFF2-40B4-BE49-F238E27FC236}">
                  <a16:creationId xmlns:a16="http://schemas.microsoft.com/office/drawing/2014/main" id="{D0699B2D-60F8-8B70-B834-DC610D1253CA}"/>
                </a:ext>
              </a:extLst>
            </p:cNvPr>
            <p:cNvGrpSpPr/>
            <p:nvPr/>
          </p:nvGrpSpPr>
          <p:grpSpPr>
            <a:xfrm>
              <a:off x="4234632" y="6027258"/>
              <a:ext cx="1077283" cy="330123"/>
              <a:chOff x="4234632" y="6027258"/>
              <a:chExt cx="1077283" cy="330123"/>
            </a:xfrm>
          </p:grpSpPr>
          <p:sp>
            <p:nvSpPr>
              <p:cNvPr id="15" name="Google Shape;38;p5">
                <a:extLst>
                  <a:ext uri="{FF2B5EF4-FFF2-40B4-BE49-F238E27FC236}">
                    <a16:creationId xmlns:a16="http://schemas.microsoft.com/office/drawing/2014/main" id="{2368222E-FAF9-F077-4AF0-F45E7FEA4093}"/>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 name="Google Shape;39;p5">
                <a:extLst>
                  <a:ext uri="{FF2B5EF4-FFF2-40B4-BE49-F238E27FC236}">
                    <a16:creationId xmlns:a16="http://schemas.microsoft.com/office/drawing/2014/main" id="{C39FF891-6D18-AB00-FCEF-BCA433300C08}"/>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7" name="Google Shape;40;p5">
                <a:extLst>
                  <a:ext uri="{FF2B5EF4-FFF2-40B4-BE49-F238E27FC236}">
                    <a16:creationId xmlns:a16="http://schemas.microsoft.com/office/drawing/2014/main" id="{88D871B1-6A2B-7DC8-7446-9EF0928E4BFB}"/>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 name="Google Shape;41;p5">
                <a:extLst>
                  <a:ext uri="{FF2B5EF4-FFF2-40B4-BE49-F238E27FC236}">
                    <a16:creationId xmlns:a16="http://schemas.microsoft.com/office/drawing/2014/main" id="{5F096055-2BCB-67EC-E83E-425DC6DC547A}"/>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14" name="Google Shape;42;p5">
              <a:extLst>
                <a:ext uri="{FF2B5EF4-FFF2-40B4-BE49-F238E27FC236}">
                  <a16:creationId xmlns:a16="http://schemas.microsoft.com/office/drawing/2014/main" id="{703E3267-CF43-39D4-E3EE-9C5CC304D811}"/>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10" name="Rectangle 9">
            <a:extLst>
              <a:ext uri="{FF2B5EF4-FFF2-40B4-BE49-F238E27FC236}">
                <a16:creationId xmlns:a16="http://schemas.microsoft.com/office/drawing/2014/main" id="{3824F6DB-666A-6836-17EB-98039766B305}"/>
              </a:ext>
            </a:extLst>
          </p:cNvPr>
          <p:cNvSpPr/>
          <p:nvPr/>
        </p:nvSpPr>
        <p:spPr>
          <a:xfrm>
            <a:off x="0" y="0"/>
            <a:ext cx="12185650" cy="13723144"/>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9700"/>
              </a:solidFill>
            </a:endParaRPr>
          </a:p>
        </p:txBody>
      </p:sp>
      <p:sp>
        <p:nvSpPr>
          <p:cNvPr id="4" name="Rectangle 3">
            <a:extLst>
              <a:ext uri="{FF2B5EF4-FFF2-40B4-BE49-F238E27FC236}">
                <a16:creationId xmlns:a16="http://schemas.microsoft.com/office/drawing/2014/main" id="{C0D7199F-928A-7D77-957B-8EDDB676BFF9}"/>
              </a:ext>
            </a:extLst>
          </p:cNvPr>
          <p:cNvSpPr/>
          <p:nvPr/>
        </p:nvSpPr>
        <p:spPr>
          <a:xfrm>
            <a:off x="13770370" y="2886538"/>
            <a:ext cx="9074132" cy="2224217"/>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C1A84BD-7EC9-8FA9-CBC4-AAE1BAEFB89F}"/>
              </a:ext>
            </a:extLst>
          </p:cNvPr>
          <p:cNvSpPr txBox="1"/>
          <p:nvPr/>
        </p:nvSpPr>
        <p:spPr>
          <a:xfrm>
            <a:off x="913522" y="5604591"/>
            <a:ext cx="10416118" cy="3647152"/>
          </a:xfrm>
          <a:prstGeom prst="rect">
            <a:avLst/>
          </a:prstGeom>
          <a:noFill/>
        </p:spPr>
        <p:txBody>
          <a:bodyPr wrap="square" rtlCol="0">
            <a:spAutoFit/>
          </a:bodyPr>
          <a:lstStyle/>
          <a:p>
            <a:r>
              <a:rPr lang="en-US" sz="7700" b="1" dirty="0">
                <a:solidFill>
                  <a:srgbClr val="FFF8DD"/>
                </a:solidFill>
                <a:latin typeface="Optimistic SemiBold" panose="020B0503020203020204" pitchFamily="34" charset="0"/>
                <a:cs typeface="Optimistic SemiBold" panose="020B0503020203020204" pitchFamily="34" charset="0"/>
              </a:rPr>
              <a:t>Wi-Fi </a:t>
            </a:r>
            <a:r>
              <a:rPr lang="en-US" sz="7700" b="1" dirty="0" err="1">
                <a:solidFill>
                  <a:srgbClr val="FFF8DD"/>
                </a:solidFill>
                <a:latin typeface="Optimistic SemiBold" panose="020B0503020203020204" pitchFamily="34" charset="0"/>
                <a:cs typeface="Optimistic SemiBold" panose="020B0503020203020204" pitchFamily="34" charset="0"/>
              </a:rPr>
              <a:t>Ağları</a:t>
            </a:r>
            <a:r>
              <a:rPr lang="en-US" sz="7700" b="1" dirty="0">
                <a:solidFill>
                  <a:srgbClr val="FFF8DD"/>
                </a:solidFill>
                <a:latin typeface="Optimistic SemiBold" panose="020B0503020203020204" pitchFamily="34" charset="0"/>
                <a:cs typeface="Optimistic SemiBold" panose="020B0503020203020204" pitchFamily="34" charset="0"/>
              </a:rPr>
              <a:t> </a:t>
            </a:r>
            <a:r>
              <a:rPr lang="en-US" sz="7700" b="1" dirty="0" err="1">
                <a:solidFill>
                  <a:srgbClr val="FFF8DD"/>
                </a:solidFill>
                <a:latin typeface="Optimistic SemiBold" panose="020B0503020203020204" pitchFamily="34" charset="0"/>
                <a:cs typeface="Optimistic SemiBold" panose="020B0503020203020204" pitchFamily="34" charset="0"/>
              </a:rPr>
              <a:t>İçin</a:t>
            </a:r>
            <a:r>
              <a:rPr lang="en-US" sz="7700" b="1" dirty="0">
                <a:solidFill>
                  <a:srgbClr val="FFF8DD"/>
                </a:solidFill>
                <a:latin typeface="Optimistic SemiBold" panose="020B0503020203020204" pitchFamily="34" charset="0"/>
                <a:cs typeface="Optimistic SemiBold" panose="020B0503020203020204" pitchFamily="34" charset="0"/>
              </a:rPr>
              <a:t> </a:t>
            </a:r>
            <a:r>
              <a:rPr lang="en-US" sz="7700" b="1" dirty="0" err="1">
                <a:solidFill>
                  <a:srgbClr val="FFF8DD"/>
                </a:solidFill>
                <a:latin typeface="Optimistic SemiBold" panose="020B0503020203020204" pitchFamily="34" charset="0"/>
                <a:cs typeface="Optimistic SemiBold" panose="020B0503020203020204" pitchFamily="34" charset="0"/>
              </a:rPr>
              <a:t>Üç</a:t>
            </a:r>
            <a:r>
              <a:rPr lang="en-US" sz="7700" b="1" dirty="0">
                <a:solidFill>
                  <a:srgbClr val="FFF8DD"/>
                </a:solidFill>
                <a:latin typeface="Optimistic SemiBold" panose="020B0503020203020204" pitchFamily="34" charset="0"/>
                <a:cs typeface="Optimistic SemiBold" panose="020B0503020203020204" pitchFamily="34" charset="0"/>
              </a:rPr>
              <a:t> Yaygın Şifreleme </a:t>
            </a:r>
            <a:r>
              <a:rPr lang="en-US" sz="7700" b="1" dirty="0" err="1">
                <a:solidFill>
                  <a:srgbClr val="FFF8DD"/>
                </a:solidFill>
                <a:latin typeface="Optimistic SemiBold" panose="020B0503020203020204" pitchFamily="34" charset="0"/>
                <a:cs typeface="Optimistic SemiBold" panose="020B0503020203020204" pitchFamily="34" charset="0"/>
              </a:rPr>
              <a:t>Protokolü</a:t>
            </a:r>
            <a:endParaRPr lang="en-US" sz="7700" b="1" dirty="0">
              <a:solidFill>
                <a:srgbClr val="FFF8DD"/>
              </a:solidFill>
              <a:latin typeface="Optimistic SemiBold" panose="020B0503020203020204" pitchFamily="34" charset="0"/>
              <a:cs typeface="Optimistic SemiBold" panose="020B0503020203020204" pitchFamily="34" charset="0"/>
            </a:endParaRPr>
          </a:p>
        </p:txBody>
      </p:sp>
      <p:sp>
        <p:nvSpPr>
          <p:cNvPr id="6" name="TextBox 5">
            <a:extLst>
              <a:ext uri="{FF2B5EF4-FFF2-40B4-BE49-F238E27FC236}">
                <a16:creationId xmlns:a16="http://schemas.microsoft.com/office/drawing/2014/main" id="{E39A6E4C-D90C-0B24-8C13-9581A63DADBF}"/>
              </a:ext>
            </a:extLst>
          </p:cNvPr>
          <p:cNvSpPr txBox="1"/>
          <p:nvPr/>
        </p:nvSpPr>
        <p:spPr>
          <a:xfrm>
            <a:off x="14450932" y="3701636"/>
            <a:ext cx="7701664" cy="646331"/>
          </a:xfrm>
          <a:prstGeom prst="rect">
            <a:avLst/>
          </a:prstGeom>
          <a:noFill/>
        </p:spPr>
        <p:txBody>
          <a:bodyPr wrap="square" rtlCol="0">
            <a:spAutoFit/>
          </a:bodyPr>
          <a:lstStyle/>
          <a:p>
            <a:pPr algn="ctr">
              <a:buClr>
                <a:srgbClr val="FFECB4"/>
              </a:buClr>
            </a:pPr>
            <a:r>
              <a:rPr lang="en-US" sz="3600" b="1" dirty="0">
                <a:solidFill>
                  <a:srgbClr val="FFF8DD"/>
                </a:solidFill>
                <a:latin typeface="Optimistic SemiBold" panose="020B0503020203020204" pitchFamily="34" charset="0"/>
                <a:cs typeface="Optimistic SemiBold" panose="020B0503020203020204" pitchFamily="34" charset="0"/>
              </a:rPr>
              <a:t>Kabloluya Eşdeğer Gizlilik (WEP)</a:t>
            </a:r>
          </a:p>
        </p:txBody>
      </p:sp>
      <p:grpSp>
        <p:nvGrpSpPr>
          <p:cNvPr id="7" name="Google Shape;1698;p92">
            <a:extLst>
              <a:ext uri="{FF2B5EF4-FFF2-40B4-BE49-F238E27FC236}">
                <a16:creationId xmlns:a16="http://schemas.microsoft.com/office/drawing/2014/main" id="{15DB4708-68EB-3A93-4518-B9C11AD3796D}"/>
              </a:ext>
            </a:extLst>
          </p:cNvPr>
          <p:cNvGrpSpPr/>
          <p:nvPr/>
        </p:nvGrpSpPr>
        <p:grpSpPr>
          <a:xfrm>
            <a:off x="955087" y="3074818"/>
            <a:ext cx="1847302" cy="1847656"/>
            <a:chOff x="9962790" y="3442390"/>
            <a:chExt cx="678300" cy="678430"/>
          </a:xfrm>
          <a:solidFill>
            <a:srgbClr val="FFECB4"/>
          </a:solidFill>
        </p:grpSpPr>
        <p:sp>
          <p:nvSpPr>
            <p:cNvPr id="8" name="Google Shape;1699;p92">
              <a:extLst>
                <a:ext uri="{FF2B5EF4-FFF2-40B4-BE49-F238E27FC236}">
                  <a16:creationId xmlns:a16="http://schemas.microsoft.com/office/drawing/2014/main" id="{495A46E4-E24F-B07A-0830-52459CA21DBA}"/>
                </a:ext>
              </a:extLst>
            </p:cNvPr>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1700;p92">
              <a:extLst>
                <a:ext uri="{FF2B5EF4-FFF2-40B4-BE49-F238E27FC236}">
                  <a16:creationId xmlns:a16="http://schemas.microsoft.com/office/drawing/2014/main" id="{30903F26-9E3A-9894-781D-F0B1DC5B5CF6}"/>
                </a:ext>
              </a:extLst>
            </p:cNvPr>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1" name="Rectangle 10">
            <a:extLst>
              <a:ext uri="{FF2B5EF4-FFF2-40B4-BE49-F238E27FC236}">
                <a16:creationId xmlns:a16="http://schemas.microsoft.com/office/drawing/2014/main" id="{B319EDD2-713D-DEF5-6D00-530693508DF3}"/>
              </a:ext>
            </a:extLst>
          </p:cNvPr>
          <p:cNvSpPr/>
          <p:nvPr/>
        </p:nvSpPr>
        <p:spPr>
          <a:xfrm>
            <a:off x="13770370" y="5525449"/>
            <a:ext cx="9074132" cy="2224217"/>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E35D823-E26B-D7D7-321E-4CD0C8103397}"/>
              </a:ext>
            </a:extLst>
          </p:cNvPr>
          <p:cNvSpPr txBox="1"/>
          <p:nvPr/>
        </p:nvSpPr>
        <p:spPr>
          <a:xfrm>
            <a:off x="14621038" y="6370191"/>
            <a:ext cx="7372795" cy="646331"/>
          </a:xfrm>
          <a:prstGeom prst="rect">
            <a:avLst/>
          </a:prstGeom>
          <a:noFill/>
        </p:spPr>
        <p:txBody>
          <a:bodyPr wrap="square" rtlCol="0">
            <a:spAutoFit/>
          </a:bodyPr>
          <a:lstStyle/>
          <a:p>
            <a:pPr algn="ctr">
              <a:buClr>
                <a:srgbClr val="FFECB4"/>
              </a:buClr>
            </a:pPr>
            <a:r>
              <a:rPr lang="en-US" sz="3600" b="1" dirty="0">
                <a:solidFill>
                  <a:srgbClr val="FFF8DD"/>
                </a:solidFill>
                <a:latin typeface="Optimistic SemiBold" panose="020B0503020203020204" pitchFamily="34" charset="0"/>
                <a:cs typeface="Optimistic SemiBold" panose="020B0503020203020204" pitchFamily="34" charset="0"/>
              </a:rPr>
              <a:t>Wi-Fi </a:t>
            </a:r>
            <a:r>
              <a:rPr lang="en-US" sz="3600" b="1" dirty="0" err="1">
                <a:solidFill>
                  <a:srgbClr val="FFF8DD"/>
                </a:solidFill>
                <a:latin typeface="Optimistic SemiBold" panose="020B0503020203020204" pitchFamily="34" charset="0"/>
                <a:cs typeface="Optimistic SemiBold" panose="020B0503020203020204" pitchFamily="34" charset="0"/>
              </a:rPr>
              <a:t>Korumalı</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Erişim</a:t>
            </a:r>
            <a:r>
              <a:rPr lang="en-US" sz="3600" b="1" dirty="0">
                <a:solidFill>
                  <a:srgbClr val="FFF8DD"/>
                </a:solidFill>
                <a:latin typeface="Optimistic SemiBold" panose="020B0503020203020204" pitchFamily="34" charset="0"/>
                <a:cs typeface="Optimistic SemiBold" panose="020B0503020203020204" pitchFamily="34" charset="0"/>
              </a:rPr>
              <a:t> (WPA)</a:t>
            </a:r>
          </a:p>
        </p:txBody>
      </p:sp>
      <p:sp>
        <p:nvSpPr>
          <p:cNvPr id="13" name="Rectangle 12">
            <a:extLst>
              <a:ext uri="{FF2B5EF4-FFF2-40B4-BE49-F238E27FC236}">
                <a16:creationId xmlns:a16="http://schemas.microsoft.com/office/drawing/2014/main" id="{B3B0F2B0-081F-D52C-9F8A-A198DAF9951E}"/>
              </a:ext>
            </a:extLst>
          </p:cNvPr>
          <p:cNvSpPr/>
          <p:nvPr/>
        </p:nvSpPr>
        <p:spPr>
          <a:xfrm>
            <a:off x="13770370" y="8164361"/>
            <a:ext cx="9074132" cy="2750074"/>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DA71E5-4871-94EF-1311-CC212DCB8B6C}"/>
              </a:ext>
            </a:extLst>
          </p:cNvPr>
          <p:cNvSpPr txBox="1"/>
          <p:nvPr/>
        </p:nvSpPr>
        <p:spPr>
          <a:xfrm>
            <a:off x="14621038" y="8939233"/>
            <a:ext cx="7361453" cy="1200329"/>
          </a:xfrm>
          <a:prstGeom prst="rect">
            <a:avLst/>
          </a:prstGeom>
          <a:noFill/>
        </p:spPr>
        <p:txBody>
          <a:bodyPr wrap="square" rtlCol="0">
            <a:spAutoFit/>
          </a:bodyPr>
          <a:lstStyle/>
          <a:p>
            <a:pPr algn="ctr">
              <a:buClr>
                <a:srgbClr val="FFECB4"/>
              </a:buClr>
            </a:pPr>
            <a:r>
              <a:rPr lang="en-US" sz="3600" b="1" dirty="0">
                <a:solidFill>
                  <a:srgbClr val="FFF8DD"/>
                </a:solidFill>
                <a:latin typeface="Optimistic SemiBold" panose="020B0503020203020204" pitchFamily="34" charset="0"/>
                <a:cs typeface="Optimistic SemiBold" panose="020B0503020203020204" pitchFamily="34" charset="0"/>
              </a:rPr>
              <a:t>Wi-Fi </a:t>
            </a:r>
            <a:r>
              <a:rPr lang="en-US" sz="3600" b="1" dirty="0" err="1">
                <a:solidFill>
                  <a:srgbClr val="FFF8DD"/>
                </a:solidFill>
                <a:latin typeface="Optimistic SemiBold" panose="020B0503020203020204" pitchFamily="34" charset="0"/>
                <a:cs typeface="Optimistic SemiBold" panose="020B0503020203020204" pitchFamily="34" charset="0"/>
              </a:rPr>
              <a:t>Korumalı</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Erişim</a:t>
            </a:r>
            <a:r>
              <a:rPr lang="en-US" sz="3600" b="1" dirty="0">
                <a:solidFill>
                  <a:srgbClr val="FFF8DD"/>
                </a:solidFill>
                <a:latin typeface="Optimistic SemiBold" panose="020B0503020203020204" pitchFamily="34" charset="0"/>
                <a:cs typeface="Optimistic SemiBold" panose="020B0503020203020204" pitchFamily="34" charset="0"/>
              </a:rPr>
              <a:t> </a:t>
            </a:r>
          </a:p>
          <a:p>
            <a:pPr algn="ctr">
              <a:buClr>
                <a:srgbClr val="FFECB4"/>
              </a:buClr>
            </a:pPr>
            <a:r>
              <a:rPr lang="en-US" sz="3600" b="1" dirty="0" err="1">
                <a:solidFill>
                  <a:srgbClr val="FFF8DD"/>
                </a:solidFill>
                <a:latin typeface="Optimistic SemiBold" panose="020B0503020203020204" pitchFamily="34" charset="0"/>
                <a:cs typeface="Optimistic SemiBold" panose="020B0503020203020204" pitchFamily="34" charset="0"/>
              </a:rPr>
              <a:t>Sürüm</a:t>
            </a:r>
            <a:r>
              <a:rPr lang="en-US" sz="3600" b="1" dirty="0">
                <a:solidFill>
                  <a:srgbClr val="FFF8DD"/>
                </a:solidFill>
                <a:latin typeface="Optimistic SemiBold" panose="020B0503020203020204" pitchFamily="34" charset="0"/>
                <a:cs typeface="Optimistic SemiBold" panose="020B0503020203020204" pitchFamily="34" charset="0"/>
              </a:rPr>
              <a:t> 2 (WPA2)</a:t>
            </a:r>
          </a:p>
        </p:txBody>
      </p:sp>
      <p:sp>
        <p:nvSpPr>
          <p:cNvPr id="19" name="TextBox 18">
            <a:extLst>
              <a:ext uri="{FF2B5EF4-FFF2-40B4-BE49-F238E27FC236}">
                <a16:creationId xmlns:a16="http://schemas.microsoft.com/office/drawing/2014/main" id="{27F779A3-DB03-71C8-F552-C91E4C35D876}"/>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4</a:t>
            </a:r>
          </a:p>
        </p:txBody>
      </p:sp>
      <p:sp>
        <p:nvSpPr>
          <p:cNvPr id="20" name="TextBox 19">
            <a:extLst>
              <a:ext uri="{FF2B5EF4-FFF2-40B4-BE49-F238E27FC236}">
                <a16:creationId xmlns:a16="http://schemas.microsoft.com/office/drawing/2014/main" id="{CC44A328-7144-51DF-2FA0-9C4561C9B439}"/>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HERKESE AÇIK WI-FI</a:t>
            </a:r>
          </a:p>
        </p:txBody>
      </p:sp>
      <p:sp>
        <p:nvSpPr>
          <p:cNvPr id="21" name="Google Shape;79;p9">
            <a:extLst>
              <a:ext uri="{FF2B5EF4-FFF2-40B4-BE49-F238E27FC236}">
                <a16:creationId xmlns:a16="http://schemas.microsoft.com/office/drawing/2014/main" id="{9573EC09-5E9D-474D-73CB-DA9F1AFEFA9B}"/>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chemeClr val="bg1"/>
                </a:solidFill>
                <a:latin typeface="Montserrat SemiBold"/>
                <a:ea typeface="Montserrat SemiBold"/>
                <a:cs typeface="Montserrat SemiBold"/>
                <a:sym typeface="Montserrat SemiBold"/>
              </a:rPr>
              <a:t>BENİM DİJİTAL DÜNYAM - DİJİTAL TEMELLER</a:t>
            </a:r>
            <a:endParaRPr lang="en-GB" b="1" dirty="0">
              <a:solidFill>
                <a:schemeClr val="bg1"/>
              </a:solidFill>
              <a:latin typeface="Montserrat SemiBold"/>
              <a:ea typeface="Montserrat SemiBold"/>
              <a:cs typeface="Montserrat SemiBold"/>
              <a:sym typeface="Montserrat SemiBold"/>
            </a:endParaRPr>
          </a:p>
        </p:txBody>
      </p:sp>
      <p:grpSp>
        <p:nvGrpSpPr>
          <p:cNvPr id="22" name="Google Shape;80;p9">
            <a:extLst>
              <a:ext uri="{FF2B5EF4-FFF2-40B4-BE49-F238E27FC236}">
                <a16:creationId xmlns:a16="http://schemas.microsoft.com/office/drawing/2014/main" id="{BE8B47A3-9315-E213-0B55-443B1E5607F2}"/>
              </a:ext>
            </a:extLst>
          </p:cNvPr>
          <p:cNvGrpSpPr/>
          <p:nvPr/>
        </p:nvGrpSpPr>
        <p:grpSpPr>
          <a:xfrm>
            <a:off x="992155" y="12714888"/>
            <a:ext cx="1008783" cy="202242"/>
            <a:chOff x="3610015" y="6016276"/>
            <a:chExt cx="1701900" cy="341200"/>
          </a:xfrm>
        </p:grpSpPr>
        <p:grpSp>
          <p:nvGrpSpPr>
            <p:cNvPr id="23" name="Google Shape;81;p9">
              <a:extLst>
                <a:ext uri="{FF2B5EF4-FFF2-40B4-BE49-F238E27FC236}">
                  <a16:creationId xmlns:a16="http://schemas.microsoft.com/office/drawing/2014/main" id="{C75FC88A-FD79-80E3-2563-8D53C6F9CF5C}"/>
                </a:ext>
              </a:extLst>
            </p:cNvPr>
            <p:cNvGrpSpPr/>
            <p:nvPr/>
          </p:nvGrpSpPr>
          <p:grpSpPr>
            <a:xfrm>
              <a:off x="4234632" y="6027258"/>
              <a:ext cx="1077283" cy="330123"/>
              <a:chOff x="4234632" y="6027258"/>
              <a:chExt cx="1077283" cy="330123"/>
            </a:xfrm>
          </p:grpSpPr>
          <p:sp>
            <p:nvSpPr>
              <p:cNvPr id="25" name="Google Shape;82;p9">
                <a:extLst>
                  <a:ext uri="{FF2B5EF4-FFF2-40B4-BE49-F238E27FC236}">
                    <a16:creationId xmlns:a16="http://schemas.microsoft.com/office/drawing/2014/main" id="{CDE78436-2B54-681B-C3C7-EAD1A1A66C9E}"/>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6" name="Google Shape;83;p9">
                <a:extLst>
                  <a:ext uri="{FF2B5EF4-FFF2-40B4-BE49-F238E27FC236}">
                    <a16:creationId xmlns:a16="http://schemas.microsoft.com/office/drawing/2014/main" id="{8C1A493E-F21E-4680-E044-B4847D945D36}"/>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7" name="Google Shape;84;p9">
                <a:extLst>
                  <a:ext uri="{FF2B5EF4-FFF2-40B4-BE49-F238E27FC236}">
                    <a16:creationId xmlns:a16="http://schemas.microsoft.com/office/drawing/2014/main" id="{8E6764B9-826E-CA86-D525-137A88E1DFE3}"/>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 name="Google Shape;85;p9">
                <a:extLst>
                  <a:ext uri="{FF2B5EF4-FFF2-40B4-BE49-F238E27FC236}">
                    <a16:creationId xmlns:a16="http://schemas.microsoft.com/office/drawing/2014/main" id="{08123E89-F45A-4558-3C99-C4FA1FEC6C47}"/>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24" name="Google Shape;86;p9">
              <a:extLst>
                <a:ext uri="{FF2B5EF4-FFF2-40B4-BE49-F238E27FC236}">
                  <a16:creationId xmlns:a16="http://schemas.microsoft.com/office/drawing/2014/main" id="{7179E026-E015-B354-B164-430D5AF25A32}"/>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4" name="Group 13">
            <a:extLst>
              <a:ext uri="{FF2B5EF4-FFF2-40B4-BE49-F238E27FC236}">
                <a16:creationId xmlns:a16="http://schemas.microsoft.com/office/drawing/2014/main" id="{D06AC5A8-F284-04DD-F149-2A1492529A59}"/>
              </a:ext>
            </a:extLst>
          </p:cNvPr>
          <p:cNvGrpSpPr/>
          <p:nvPr/>
        </p:nvGrpSpPr>
        <p:grpSpPr>
          <a:xfrm>
            <a:off x="14104666" y="1746024"/>
            <a:ext cx="9010601" cy="10977226"/>
            <a:chOff x="13786337" y="1338799"/>
            <a:chExt cx="9010601" cy="10977226"/>
          </a:xfrm>
          <a:solidFill>
            <a:srgbClr val="FFECB4"/>
          </a:solidFill>
        </p:grpSpPr>
        <p:sp>
          <p:nvSpPr>
            <p:cNvPr id="15" name="Rectangle 14">
              <a:extLst>
                <a:ext uri="{FF2B5EF4-FFF2-40B4-BE49-F238E27FC236}">
                  <a16:creationId xmlns:a16="http://schemas.microsoft.com/office/drawing/2014/main" id="{9F0D7F67-0686-20F0-AA99-531BE191B252}"/>
                </a:ext>
              </a:extLst>
            </p:cNvPr>
            <p:cNvSpPr/>
            <p:nvPr/>
          </p:nvSpPr>
          <p:spPr>
            <a:xfrm>
              <a:off x="13786337" y="1338799"/>
              <a:ext cx="9010601" cy="985203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a:extLst>
                <a:ext uri="{FF2B5EF4-FFF2-40B4-BE49-F238E27FC236}">
                  <a16:creationId xmlns:a16="http://schemas.microsoft.com/office/drawing/2014/main" id="{9F6197A5-3048-DF4F-C544-485D4AB9038C}"/>
                </a:ext>
              </a:extLst>
            </p:cNvPr>
            <p:cNvSpPr/>
            <p:nvPr/>
          </p:nvSpPr>
          <p:spPr>
            <a:xfrm rot="15835939" flipH="1">
              <a:off x="19990808" y="11130492"/>
              <a:ext cx="1223860" cy="1147205"/>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E165EBAB-A189-56AF-EF04-64CBC03453F2}"/>
              </a:ext>
            </a:extLst>
          </p:cNvPr>
          <p:cNvGrpSpPr/>
          <p:nvPr/>
        </p:nvGrpSpPr>
        <p:grpSpPr>
          <a:xfrm>
            <a:off x="13899982" y="1566407"/>
            <a:ext cx="8928214" cy="10880398"/>
            <a:chOff x="13786338" y="1571625"/>
            <a:chExt cx="8928214" cy="10880398"/>
          </a:xfrm>
          <a:solidFill>
            <a:srgbClr val="E79700"/>
          </a:solidFill>
        </p:grpSpPr>
        <p:sp>
          <p:nvSpPr>
            <p:cNvPr id="10" name="Rectangle 9">
              <a:extLst>
                <a:ext uri="{FF2B5EF4-FFF2-40B4-BE49-F238E27FC236}">
                  <a16:creationId xmlns:a16="http://schemas.microsoft.com/office/drawing/2014/main" id="{4E5587BD-9E00-95D0-28D0-1E5E88EE09B1}"/>
                </a:ext>
              </a:extLst>
            </p:cNvPr>
            <p:cNvSpPr/>
            <p:nvPr/>
          </p:nvSpPr>
          <p:spPr>
            <a:xfrm>
              <a:off x="13786338" y="1571625"/>
              <a:ext cx="8928214" cy="975712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2A29BC7E-5332-AF10-6939-4BDFA394C185}"/>
                </a:ext>
              </a:extLst>
            </p:cNvPr>
            <p:cNvSpPr/>
            <p:nvPr/>
          </p:nvSpPr>
          <p:spPr>
            <a:xfrm rot="15835939" flipH="1">
              <a:off x="19870989" y="11266490"/>
              <a:ext cx="1223860" cy="1147205"/>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97822A5C-4A83-92E2-9E22-D7DFC87816F3}"/>
              </a:ext>
            </a:extLst>
          </p:cNvPr>
          <p:cNvSpPr txBox="1"/>
          <p:nvPr/>
        </p:nvSpPr>
        <p:spPr>
          <a:xfrm>
            <a:off x="14596112" y="2868027"/>
            <a:ext cx="8120143" cy="7153881"/>
          </a:xfrm>
          <a:prstGeom prst="rect">
            <a:avLst/>
          </a:prstGeom>
          <a:noFill/>
        </p:spPr>
        <p:txBody>
          <a:bodyPr wrap="square" rtlCol="0">
            <a:spAutoFit/>
          </a:bodyPr>
          <a:lstStyle/>
          <a:p>
            <a:pPr>
              <a:lnSpc>
                <a:spcPts val="5500"/>
              </a:lnSpc>
            </a:pPr>
            <a:r>
              <a:rPr lang="en-US" sz="4800" b="1" dirty="0" err="1">
                <a:solidFill>
                  <a:srgbClr val="FFECB4"/>
                </a:solidFill>
                <a:latin typeface="Optimistic SemiBold" panose="020B0503020203020204" pitchFamily="34" charset="0"/>
                <a:cs typeface="Optimistic SemiBold" panose="020B0503020203020204" pitchFamily="34" charset="0"/>
              </a:rPr>
              <a:t>Gizlilik</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kişisel</a:t>
            </a:r>
            <a:r>
              <a:rPr lang="en-US" sz="4800" b="1" dirty="0">
                <a:solidFill>
                  <a:srgbClr val="FFECB4"/>
                </a:solidFill>
                <a:latin typeface="Optimistic SemiBold" panose="020B0503020203020204" pitchFamily="34" charset="0"/>
                <a:cs typeface="Optimistic SemiBold" panose="020B0503020203020204" pitchFamily="34" charset="0"/>
              </a:rPr>
              <a:t> </a:t>
            </a:r>
          </a:p>
          <a:p>
            <a:pPr>
              <a:lnSpc>
                <a:spcPts val="5500"/>
              </a:lnSpc>
            </a:pPr>
            <a:r>
              <a:rPr lang="en-US" sz="4800" b="1" dirty="0" err="1">
                <a:solidFill>
                  <a:srgbClr val="FFECB4"/>
                </a:solidFill>
                <a:latin typeface="Optimistic SemiBold" panose="020B0503020203020204" pitchFamily="34" charset="0"/>
                <a:cs typeface="Optimistic SemiBold" panose="020B0503020203020204" pitchFamily="34" charset="0"/>
              </a:rPr>
              <a:t>bilgilerimizi</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nasıl</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yöneteceğimize</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dair</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yaptığımız</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seçimlerdir</a:t>
            </a:r>
            <a:r>
              <a:rPr lang="en-US" sz="4800" b="1" dirty="0">
                <a:solidFill>
                  <a:srgbClr val="FFECB4"/>
                </a:solidFill>
                <a:latin typeface="Optimistic SemiBold" panose="020B0503020203020204" pitchFamily="34" charset="0"/>
                <a:cs typeface="Optimistic SemiBold" panose="020B0503020203020204" pitchFamily="34" charset="0"/>
              </a:rPr>
              <a:t>.</a:t>
            </a:r>
          </a:p>
          <a:p>
            <a:pPr>
              <a:lnSpc>
                <a:spcPts val="5500"/>
              </a:lnSpc>
            </a:pPr>
            <a:endParaRPr lang="en-US" sz="4800" b="1" dirty="0">
              <a:solidFill>
                <a:srgbClr val="FFECB4"/>
              </a:solidFill>
              <a:latin typeface="Optimistic SemiBold" panose="020B0503020203020204" pitchFamily="34" charset="0"/>
              <a:cs typeface="Optimistic SemiBold" panose="020B0503020203020204" pitchFamily="34" charset="0"/>
            </a:endParaRPr>
          </a:p>
          <a:p>
            <a:pPr>
              <a:lnSpc>
                <a:spcPts val="5500"/>
              </a:lnSpc>
            </a:pPr>
            <a:r>
              <a:rPr lang="en-US" sz="4800" b="1" dirty="0">
                <a:solidFill>
                  <a:srgbClr val="FFECB4"/>
                </a:solidFill>
                <a:latin typeface="Optimistic SemiBold" panose="020B0503020203020204" pitchFamily="34" charset="0"/>
                <a:cs typeface="Optimistic SemiBold" panose="020B0503020203020204" pitchFamily="34" charset="0"/>
              </a:rPr>
              <a:t>Kendi </a:t>
            </a:r>
            <a:r>
              <a:rPr lang="en-US" sz="4800" b="1" dirty="0" err="1">
                <a:solidFill>
                  <a:srgbClr val="FFECB4"/>
                </a:solidFill>
                <a:latin typeface="Optimistic SemiBold" panose="020B0503020203020204" pitchFamily="34" charset="0"/>
                <a:cs typeface="Optimistic SemiBold" panose="020B0503020203020204" pitchFamily="34" charset="0"/>
              </a:rPr>
              <a:t>gizlilik</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anlayışımızın</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farkına</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varmamız</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ve</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bu</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anlayıştan</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memnun</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olup</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olmadığımızı</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düşünmemiz</a:t>
            </a:r>
            <a:r>
              <a:rPr lang="en-US" sz="4800" b="1" dirty="0">
                <a:solidFill>
                  <a:srgbClr val="FFECB4"/>
                </a:solidFill>
                <a:latin typeface="Optimistic SemiBold" panose="020B0503020203020204" pitchFamily="34" charset="0"/>
                <a:cs typeface="Optimistic SemiBold" panose="020B0503020203020204" pitchFamily="34" charset="0"/>
              </a:rPr>
              <a:t> </a:t>
            </a:r>
            <a:r>
              <a:rPr lang="en-US" sz="4800" b="1" dirty="0" err="1">
                <a:solidFill>
                  <a:srgbClr val="FFECB4"/>
                </a:solidFill>
                <a:latin typeface="Optimistic SemiBold" panose="020B0503020203020204" pitchFamily="34" charset="0"/>
                <a:cs typeface="Optimistic SemiBold" panose="020B0503020203020204" pitchFamily="34" charset="0"/>
              </a:rPr>
              <a:t>önemlidir</a:t>
            </a:r>
            <a:r>
              <a:rPr lang="en-US" sz="4800" b="1" dirty="0">
                <a:solidFill>
                  <a:srgbClr val="FFECB4"/>
                </a:solidFill>
                <a:latin typeface="Optimistic SemiBold" panose="020B0503020203020204" pitchFamily="34" charset="0"/>
                <a:cs typeface="Optimistic SemiBold" panose="020B0503020203020204" pitchFamily="34" charset="0"/>
              </a:rPr>
              <a:t>.</a:t>
            </a:r>
          </a:p>
        </p:txBody>
      </p:sp>
      <p:sp>
        <p:nvSpPr>
          <p:cNvPr id="19" name="Rectangle 18">
            <a:extLst>
              <a:ext uri="{FF2B5EF4-FFF2-40B4-BE49-F238E27FC236}">
                <a16:creationId xmlns:a16="http://schemas.microsoft.com/office/drawing/2014/main" id="{47B7D6EF-F6CC-9CDF-4243-E03C7B663B25}"/>
              </a:ext>
            </a:extLst>
          </p:cNvPr>
          <p:cNvSpPr/>
          <p:nvPr/>
        </p:nvSpPr>
        <p:spPr>
          <a:xfrm>
            <a:off x="-1" y="7144"/>
            <a:ext cx="12185651" cy="1371600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oogle Shape;2678;p96">
            <a:extLst>
              <a:ext uri="{FF2B5EF4-FFF2-40B4-BE49-F238E27FC236}">
                <a16:creationId xmlns:a16="http://schemas.microsoft.com/office/drawing/2014/main" id="{7E80F6A4-6647-8296-63C5-9C9B937832F3}"/>
              </a:ext>
            </a:extLst>
          </p:cNvPr>
          <p:cNvGrpSpPr/>
          <p:nvPr/>
        </p:nvGrpSpPr>
        <p:grpSpPr>
          <a:xfrm>
            <a:off x="1061815" y="3318549"/>
            <a:ext cx="1257182" cy="1736927"/>
            <a:chOff x="796462" y="552447"/>
            <a:chExt cx="49098" cy="67834"/>
          </a:xfrm>
          <a:solidFill>
            <a:srgbClr val="D27500"/>
          </a:solidFill>
        </p:grpSpPr>
        <p:sp>
          <p:nvSpPr>
            <p:cNvPr id="3" name="Google Shape;2679;p96">
              <a:extLst>
                <a:ext uri="{FF2B5EF4-FFF2-40B4-BE49-F238E27FC236}">
                  <a16:creationId xmlns:a16="http://schemas.microsoft.com/office/drawing/2014/main" id="{B0C70383-E081-3C42-7783-478B2C099D54}"/>
                </a:ext>
              </a:extLst>
            </p:cNvPr>
            <p:cNvSpPr/>
            <p:nvPr/>
          </p:nvSpPr>
          <p:spPr>
            <a:xfrm>
              <a:off x="804047" y="552447"/>
              <a:ext cx="33921" cy="28409"/>
            </a:xfrm>
            <a:custGeom>
              <a:avLst/>
              <a:gdLst/>
              <a:ahLst/>
              <a:cxnLst/>
              <a:rect l="l" t="t" r="r" b="b"/>
              <a:pathLst>
                <a:path w="33921" h="28409" extrusionOk="0">
                  <a:moveTo>
                    <a:pt x="32550" y="28409"/>
                  </a:moveTo>
                  <a:lnTo>
                    <a:pt x="1384" y="28409"/>
                  </a:lnTo>
                  <a:cubicBezTo>
                    <a:pt x="622" y="28409"/>
                    <a:pt x="0" y="27800"/>
                    <a:pt x="0" y="27038"/>
                  </a:cubicBezTo>
                  <a:lnTo>
                    <a:pt x="0" y="16954"/>
                  </a:lnTo>
                  <a:cubicBezTo>
                    <a:pt x="0" y="7607"/>
                    <a:pt x="7607" y="0"/>
                    <a:pt x="16967" y="0"/>
                  </a:cubicBezTo>
                  <a:cubicBezTo>
                    <a:pt x="26314" y="0"/>
                    <a:pt x="33921" y="7607"/>
                    <a:pt x="33921" y="16954"/>
                  </a:cubicBezTo>
                  <a:lnTo>
                    <a:pt x="33921" y="27038"/>
                  </a:lnTo>
                  <a:cubicBezTo>
                    <a:pt x="33921" y="27800"/>
                    <a:pt x="33299" y="28409"/>
                    <a:pt x="32550" y="28409"/>
                  </a:cubicBezTo>
                  <a:close/>
                  <a:moveTo>
                    <a:pt x="2755" y="25666"/>
                  </a:moveTo>
                  <a:lnTo>
                    <a:pt x="31165" y="25666"/>
                  </a:lnTo>
                  <a:lnTo>
                    <a:pt x="31165" y="16954"/>
                  </a:lnTo>
                  <a:cubicBezTo>
                    <a:pt x="31165" y="9118"/>
                    <a:pt x="24790" y="2755"/>
                    <a:pt x="16967" y="2755"/>
                  </a:cubicBezTo>
                  <a:cubicBezTo>
                    <a:pt x="9118" y="2755"/>
                    <a:pt x="2755" y="9118"/>
                    <a:pt x="2755" y="16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AF4F00"/>
                </a:solidFill>
              </a:endParaRPr>
            </a:p>
          </p:txBody>
        </p:sp>
        <p:sp>
          <p:nvSpPr>
            <p:cNvPr id="4" name="Google Shape;2680;p96">
              <a:extLst>
                <a:ext uri="{FF2B5EF4-FFF2-40B4-BE49-F238E27FC236}">
                  <a16:creationId xmlns:a16="http://schemas.microsoft.com/office/drawing/2014/main" id="{C6BCDC6D-24C7-0748-7B14-2375763F4B4B}"/>
                </a:ext>
              </a:extLst>
            </p:cNvPr>
            <p:cNvSpPr/>
            <p:nvPr/>
          </p:nvSpPr>
          <p:spPr>
            <a:xfrm>
              <a:off x="819630" y="589113"/>
              <a:ext cx="2755" cy="20167"/>
            </a:xfrm>
            <a:custGeom>
              <a:avLst/>
              <a:gdLst/>
              <a:ahLst/>
              <a:cxnLst/>
              <a:rect l="l" t="t" r="r" b="b"/>
              <a:pathLst>
                <a:path w="2755" h="20167" extrusionOk="0">
                  <a:moveTo>
                    <a:pt x="2298" y="20167"/>
                  </a:moveTo>
                  <a:lnTo>
                    <a:pt x="457" y="20167"/>
                  </a:lnTo>
                  <a:cubicBezTo>
                    <a:pt x="203" y="20167"/>
                    <a:pt x="0" y="19964"/>
                    <a:pt x="0" y="19710"/>
                  </a:cubicBezTo>
                  <a:lnTo>
                    <a:pt x="0" y="457"/>
                  </a:lnTo>
                  <a:cubicBezTo>
                    <a:pt x="0" y="203"/>
                    <a:pt x="203" y="0"/>
                    <a:pt x="457" y="0"/>
                  </a:cubicBezTo>
                  <a:lnTo>
                    <a:pt x="2298" y="0"/>
                  </a:lnTo>
                  <a:cubicBezTo>
                    <a:pt x="2552" y="0"/>
                    <a:pt x="2755" y="203"/>
                    <a:pt x="2755" y="457"/>
                  </a:cubicBezTo>
                  <a:lnTo>
                    <a:pt x="2755" y="19710"/>
                  </a:lnTo>
                  <a:cubicBezTo>
                    <a:pt x="2755" y="19964"/>
                    <a:pt x="2552" y="20167"/>
                    <a:pt x="2298" y="2016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AF4F00"/>
                </a:solidFill>
              </a:endParaRPr>
            </a:p>
          </p:txBody>
        </p:sp>
        <p:sp>
          <p:nvSpPr>
            <p:cNvPr id="5" name="Google Shape;2681;p96">
              <a:extLst>
                <a:ext uri="{FF2B5EF4-FFF2-40B4-BE49-F238E27FC236}">
                  <a16:creationId xmlns:a16="http://schemas.microsoft.com/office/drawing/2014/main" id="{C190792A-9045-9E42-AA04-9ACE8FFD77BE}"/>
                </a:ext>
              </a:extLst>
            </p:cNvPr>
            <p:cNvSpPr/>
            <p:nvPr/>
          </p:nvSpPr>
          <p:spPr>
            <a:xfrm>
              <a:off x="796462" y="578117"/>
              <a:ext cx="49098" cy="42164"/>
            </a:xfrm>
            <a:custGeom>
              <a:avLst/>
              <a:gdLst/>
              <a:ahLst/>
              <a:cxnLst/>
              <a:rect l="l" t="t" r="r" b="b"/>
              <a:pathLst>
                <a:path w="49098" h="42164" extrusionOk="0">
                  <a:moveTo>
                    <a:pt x="44704" y="42164"/>
                  </a:moveTo>
                  <a:lnTo>
                    <a:pt x="4394" y="42164"/>
                  </a:lnTo>
                  <a:cubicBezTo>
                    <a:pt x="2654" y="42164"/>
                    <a:pt x="1181" y="40805"/>
                    <a:pt x="1028" y="39077"/>
                  </a:cubicBezTo>
                  <a:cubicBezTo>
                    <a:pt x="0" y="27127"/>
                    <a:pt x="0" y="15024"/>
                    <a:pt x="1015" y="3086"/>
                  </a:cubicBezTo>
                  <a:cubicBezTo>
                    <a:pt x="1181" y="1358"/>
                    <a:pt x="2654" y="0"/>
                    <a:pt x="4394" y="0"/>
                  </a:cubicBezTo>
                  <a:lnTo>
                    <a:pt x="44704" y="0"/>
                  </a:lnTo>
                  <a:cubicBezTo>
                    <a:pt x="46443" y="0"/>
                    <a:pt x="47917" y="1358"/>
                    <a:pt x="48069" y="3086"/>
                  </a:cubicBezTo>
                  <a:cubicBezTo>
                    <a:pt x="49098" y="15024"/>
                    <a:pt x="49098" y="27127"/>
                    <a:pt x="48069" y="39077"/>
                  </a:cubicBezTo>
                  <a:cubicBezTo>
                    <a:pt x="47917" y="40805"/>
                    <a:pt x="46443" y="42164"/>
                    <a:pt x="44704" y="42164"/>
                  </a:cubicBezTo>
                  <a:close/>
                  <a:moveTo>
                    <a:pt x="4394" y="2743"/>
                  </a:moveTo>
                  <a:cubicBezTo>
                    <a:pt x="4089" y="2743"/>
                    <a:pt x="3784" y="3022"/>
                    <a:pt x="3759" y="3314"/>
                  </a:cubicBezTo>
                  <a:cubicBezTo>
                    <a:pt x="2755" y="15100"/>
                    <a:pt x="2755" y="27051"/>
                    <a:pt x="3759" y="38836"/>
                  </a:cubicBezTo>
                  <a:cubicBezTo>
                    <a:pt x="3784" y="39141"/>
                    <a:pt x="4089" y="39408"/>
                    <a:pt x="4394" y="39408"/>
                  </a:cubicBezTo>
                  <a:lnTo>
                    <a:pt x="44704" y="39408"/>
                  </a:lnTo>
                  <a:cubicBezTo>
                    <a:pt x="44996" y="39408"/>
                    <a:pt x="45300" y="39128"/>
                    <a:pt x="45326" y="38836"/>
                  </a:cubicBezTo>
                  <a:cubicBezTo>
                    <a:pt x="46342" y="27051"/>
                    <a:pt x="46342" y="15100"/>
                    <a:pt x="45326" y="3314"/>
                  </a:cubicBezTo>
                  <a:cubicBezTo>
                    <a:pt x="45300" y="3022"/>
                    <a:pt x="44996" y="2743"/>
                    <a:pt x="4470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AF4F00"/>
                </a:solidFill>
              </a:endParaRPr>
            </a:p>
          </p:txBody>
        </p:sp>
      </p:grpSp>
      <p:sp>
        <p:nvSpPr>
          <p:cNvPr id="6" name="TextBox 5">
            <a:extLst>
              <a:ext uri="{FF2B5EF4-FFF2-40B4-BE49-F238E27FC236}">
                <a16:creationId xmlns:a16="http://schemas.microsoft.com/office/drawing/2014/main" id="{4F3B3571-A46B-C9B6-7CCA-53B0C30C61C6}"/>
              </a:ext>
            </a:extLst>
          </p:cNvPr>
          <p:cNvSpPr txBox="1"/>
          <p:nvPr/>
        </p:nvSpPr>
        <p:spPr>
          <a:xfrm>
            <a:off x="966408" y="5580727"/>
            <a:ext cx="6675225" cy="1277273"/>
          </a:xfrm>
          <a:prstGeom prst="rect">
            <a:avLst/>
          </a:prstGeom>
          <a:noFill/>
        </p:spPr>
        <p:txBody>
          <a:bodyPr wrap="none" rtlCol="0">
            <a:spAutoFit/>
          </a:bodyPr>
          <a:lstStyle/>
          <a:p>
            <a:r>
              <a:rPr lang="en-US" sz="7700" b="1" dirty="0">
                <a:solidFill>
                  <a:srgbClr val="D27500"/>
                </a:solidFill>
                <a:latin typeface="Optimistic SemiBold" panose="020B0503020203020204" pitchFamily="34" charset="0"/>
                <a:cs typeface="Optimistic SemiBold" panose="020B0503020203020204" pitchFamily="34" charset="0"/>
              </a:rPr>
              <a:t>Gizlilik Nedir?</a:t>
            </a:r>
          </a:p>
        </p:txBody>
      </p:sp>
      <p:sp>
        <p:nvSpPr>
          <p:cNvPr id="9" name="TextBox 8">
            <a:extLst>
              <a:ext uri="{FF2B5EF4-FFF2-40B4-BE49-F238E27FC236}">
                <a16:creationId xmlns:a16="http://schemas.microsoft.com/office/drawing/2014/main" id="{471BAB13-4584-48F0-63F1-8A9A77081106}"/>
              </a:ext>
            </a:extLst>
          </p:cNvPr>
          <p:cNvSpPr txBox="1"/>
          <p:nvPr/>
        </p:nvSpPr>
        <p:spPr>
          <a:xfrm>
            <a:off x="832953" y="705723"/>
            <a:ext cx="728084"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1</a:t>
            </a:r>
          </a:p>
        </p:txBody>
      </p:sp>
      <p:sp>
        <p:nvSpPr>
          <p:cNvPr id="11" name="TextBox 10">
            <a:extLst>
              <a:ext uri="{FF2B5EF4-FFF2-40B4-BE49-F238E27FC236}">
                <a16:creationId xmlns:a16="http://schemas.microsoft.com/office/drawing/2014/main" id="{B685707F-0CD2-F947-5A4D-D73331935299}"/>
              </a:ext>
            </a:extLst>
          </p:cNvPr>
          <p:cNvSpPr txBox="1"/>
          <p:nvPr/>
        </p:nvSpPr>
        <p:spPr>
          <a:xfrm>
            <a:off x="2719458" y="705723"/>
            <a:ext cx="1438214"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GİZLİLİĞE GİRİŞ</a:t>
            </a:r>
          </a:p>
        </p:txBody>
      </p:sp>
      <p:pic>
        <p:nvPicPr>
          <p:cNvPr id="18" name="Picture 17">
            <a:extLst>
              <a:ext uri="{FF2B5EF4-FFF2-40B4-BE49-F238E27FC236}">
                <a16:creationId xmlns:a16="http://schemas.microsoft.com/office/drawing/2014/main" id="{03754429-083A-422C-3075-C824FF27DF29}"/>
              </a:ext>
            </a:extLst>
          </p:cNvPr>
          <p:cNvPicPr>
            <a:picLocks noChangeAspect="1"/>
          </p:cNvPicPr>
          <p:nvPr/>
        </p:nvPicPr>
        <p:blipFill>
          <a:blip r:embed="rId3"/>
          <a:stretch>
            <a:fillRect/>
          </a:stretch>
        </p:blipFill>
        <p:spPr>
          <a:xfrm>
            <a:off x="993774" y="12706652"/>
            <a:ext cx="1012257" cy="205997"/>
          </a:xfrm>
          <a:prstGeom prst="rect">
            <a:avLst/>
          </a:prstGeom>
        </p:spPr>
      </p:pic>
      <p:sp>
        <p:nvSpPr>
          <p:cNvPr id="23" name="Google Shape;122;p13">
            <a:extLst>
              <a:ext uri="{FF2B5EF4-FFF2-40B4-BE49-F238E27FC236}">
                <a16:creationId xmlns:a16="http://schemas.microsoft.com/office/drawing/2014/main" id="{0BE3D6A2-A468-2F25-C874-498D498072DC}"/>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b="1" dirty="0">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512970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 name="Picture 2" descr="A person wearing earbuds on his neck&#10;&#10;AI-generated content may be incorrect.">
            <a:extLst>
              <a:ext uri="{FF2B5EF4-FFF2-40B4-BE49-F238E27FC236}">
                <a16:creationId xmlns:a16="http://schemas.microsoft.com/office/drawing/2014/main" id="{DB3E6A0B-9FB7-872B-F184-4DDE13F27844}"/>
              </a:ext>
            </a:extLst>
          </p:cNvPr>
          <p:cNvPicPr>
            <a:picLocks noChangeAspect="1"/>
          </p:cNvPicPr>
          <p:nvPr/>
        </p:nvPicPr>
        <p:blipFill>
          <a:blip r:embed="rId3"/>
          <a:stretch>
            <a:fillRect/>
          </a:stretch>
        </p:blipFill>
        <p:spPr>
          <a:xfrm>
            <a:off x="12962963" y="-1"/>
            <a:ext cx="11408335" cy="13702549"/>
          </a:xfrm>
          <a:prstGeom prst="rect">
            <a:avLst/>
          </a:prstGeom>
        </p:spPr>
      </p:pic>
      <p:sp>
        <p:nvSpPr>
          <p:cNvPr id="4" name="TextBox 3">
            <a:extLst>
              <a:ext uri="{FF2B5EF4-FFF2-40B4-BE49-F238E27FC236}">
                <a16:creationId xmlns:a16="http://schemas.microsoft.com/office/drawing/2014/main" id="{0EC83E1A-912F-538D-9D31-EDA1B752DAA6}"/>
              </a:ext>
            </a:extLst>
          </p:cNvPr>
          <p:cNvSpPr txBox="1"/>
          <p:nvPr/>
        </p:nvSpPr>
        <p:spPr>
          <a:xfrm>
            <a:off x="933436" y="4572770"/>
            <a:ext cx="9390432" cy="1102225"/>
          </a:xfrm>
          <a:prstGeom prst="rect">
            <a:avLst/>
          </a:prstGeom>
          <a:noFill/>
        </p:spPr>
        <p:txBody>
          <a:bodyPr wrap="square" rtlCol="0">
            <a:spAutoFit/>
          </a:bodyPr>
          <a:lstStyle/>
          <a:p>
            <a:pPr>
              <a:lnSpc>
                <a:spcPts val="7300"/>
              </a:lnSpc>
            </a:pPr>
            <a:r>
              <a:rPr lang="en-US" sz="7600" b="1" dirty="0" err="1">
                <a:solidFill>
                  <a:srgbClr val="FFF8DD"/>
                </a:solidFill>
                <a:latin typeface="Optimistic SemiBold" panose="020B0503020203020204" pitchFamily="34" charset="0"/>
                <a:cs typeface="Optimistic SemiBold" panose="020B0503020203020204" pitchFamily="34" charset="0"/>
              </a:rPr>
              <a:t>Şifreleme</a:t>
            </a:r>
            <a:endParaRPr lang="en-US" sz="7600" b="1" dirty="0">
              <a:solidFill>
                <a:srgbClr val="FFF8DD"/>
              </a:solidFill>
              <a:latin typeface="Optimistic SemiBold" panose="020B0503020203020204" pitchFamily="34" charset="0"/>
              <a:cs typeface="Optimistic SemiBold" panose="020B0503020203020204" pitchFamily="34" charset="0"/>
            </a:endParaRPr>
          </a:p>
        </p:txBody>
      </p:sp>
      <p:sp>
        <p:nvSpPr>
          <p:cNvPr id="6" name="Rectangle 5">
            <a:extLst>
              <a:ext uri="{FF2B5EF4-FFF2-40B4-BE49-F238E27FC236}">
                <a16:creationId xmlns:a16="http://schemas.microsoft.com/office/drawing/2014/main" id="{08C3317F-4C88-9150-BB83-DAB11C7E8BD4}"/>
              </a:ext>
            </a:extLst>
          </p:cNvPr>
          <p:cNvSpPr/>
          <p:nvPr/>
        </p:nvSpPr>
        <p:spPr>
          <a:xfrm>
            <a:off x="976590" y="5992781"/>
            <a:ext cx="3219851" cy="735892"/>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369919-0E1C-AC37-9591-F9683FB5ED5E}"/>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4</a:t>
            </a:r>
          </a:p>
        </p:txBody>
      </p:sp>
      <p:sp>
        <p:nvSpPr>
          <p:cNvPr id="8" name="TextBox 7">
            <a:extLst>
              <a:ext uri="{FF2B5EF4-FFF2-40B4-BE49-F238E27FC236}">
                <a16:creationId xmlns:a16="http://schemas.microsoft.com/office/drawing/2014/main" id="{A893CDE6-6E4C-69B5-AD7A-C33C7AB606A3}"/>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HERKESE AÇIK WI-FI</a:t>
            </a:r>
          </a:p>
        </p:txBody>
      </p:sp>
      <p:sp>
        <p:nvSpPr>
          <p:cNvPr id="5" name="TextBox 4">
            <a:extLst>
              <a:ext uri="{FF2B5EF4-FFF2-40B4-BE49-F238E27FC236}">
                <a16:creationId xmlns:a16="http://schemas.microsoft.com/office/drawing/2014/main" id="{16D145CC-2088-6976-7FC4-C3BF3D14F9A3}"/>
              </a:ext>
            </a:extLst>
          </p:cNvPr>
          <p:cNvSpPr txBox="1"/>
          <p:nvPr/>
        </p:nvSpPr>
        <p:spPr>
          <a:xfrm>
            <a:off x="933435" y="5963899"/>
            <a:ext cx="10902965" cy="2477601"/>
          </a:xfrm>
          <a:prstGeom prst="rect">
            <a:avLst/>
          </a:prstGeom>
          <a:noFill/>
        </p:spPr>
        <p:txBody>
          <a:bodyPr wrap="square" rtlCol="0">
            <a:spAutoFit/>
          </a:bodyPr>
          <a:lstStyle/>
          <a:p>
            <a:pPr>
              <a:lnSpc>
                <a:spcPts val="6200"/>
              </a:lnSpc>
              <a:buClr>
                <a:srgbClr val="FFECB4"/>
              </a:buClr>
            </a:pPr>
            <a:r>
              <a:rPr lang="en-US" sz="5100" dirty="0" err="1">
                <a:solidFill>
                  <a:srgbClr val="E79700"/>
                </a:solidFill>
                <a:latin typeface="Optimistic" panose="020B0503020203020204" pitchFamily="34" charset="0"/>
                <a:cs typeface="Optimistic" panose="020B0503020203020204" pitchFamily="34" charset="0"/>
              </a:rPr>
              <a:t>Şifreleme</a:t>
            </a:r>
            <a:r>
              <a:rPr lang="en-US" sz="5100" dirty="0">
                <a:solidFill>
                  <a:srgbClr val="E79700"/>
                </a:solidFill>
                <a:latin typeface="Optimistic" panose="020B0503020203020204" pitchFamily="34" charset="0"/>
                <a:cs typeface="Optimistic" panose="020B0503020203020204" pitchFamily="34" charset="0"/>
              </a:rPr>
              <a:t>,</a:t>
            </a:r>
            <a:r>
              <a:rPr lang="en-US" sz="5100" dirty="0">
                <a:solidFill>
                  <a:srgbClr val="FFF8DD"/>
                </a:solidFill>
                <a:latin typeface="Optimistic" panose="020B0503020203020204" pitchFamily="34" charset="0"/>
                <a:cs typeface="Optimistic" panose="020B0503020203020204" pitchFamily="34" charset="0"/>
              </a:rPr>
              <a:t> </a:t>
            </a:r>
            <a:r>
              <a:rPr lang="en-US" sz="5100" dirty="0" err="1">
                <a:solidFill>
                  <a:srgbClr val="FFF8DD"/>
                </a:solidFill>
                <a:latin typeface="Optimistic" panose="020B0503020203020204" pitchFamily="34" charset="0"/>
                <a:cs typeface="Optimistic" panose="020B0503020203020204" pitchFamily="34" charset="0"/>
              </a:rPr>
              <a:t>bilgisayar</a:t>
            </a:r>
            <a:r>
              <a:rPr lang="en-US" sz="5100" dirty="0">
                <a:solidFill>
                  <a:srgbClr val="FFF8DD"/>
                </a:solidFill>
                <a:latin typeface="Optimistic" panose="020B0503020203020204" pitchFamily="34" charset="0"/>
                <a:cs typeface="Optimistic" panose="020B0503020203020204" pitchFamily="34" charset="0"/>
              </a:rPr>
              <a:t> </a:t>
            </a:r>
            <a:r>
              <a:rPr lang="en-US" sz="5100" dirty="0" err="1">
                <a:solidFill>
                  <a:srgbClr val="FFF8DD"/>
                </a:solidFill>
                <a:latin typeface="Optimistic" panose="020B0503020203020204" pitchFamily="34" charset="0"/>
                <a:cs typeface="Optimistic" panose="020B0503020203020204" pitchFamily="34" charset="0"/>
              </a:rPr>
              <a:t>korsanlarının</a:t>
            </a:r>
            <a:r>
              <a:rPr lang="en-US" sz="5100" dirty="0">
                <a:solidFill>
                  <a:srgbClr val="FFF8DD"/>
                </a:solidFill>
                <a:latin typeface="Optimistic" panose="020B0503020203020204" pitchFamily="34" charset="0"/>
                <a:cs typeface="Optimistic" panose="020B0503020203020204" pitchFamily="34" charset="0"/>
              </a:rPr>
              <a:t> ne </a:t>
            </a:r>
            <a:r>
              <a:rPr lang="en-US" sz="5100" dirty="0" err="1">
                <a:solidFill>
                  <a:srgbClr val="FFF8DD"/>
                </a:solidFill>
                <a:latin typeface="Optimistic" panose="020B0503020203020204" pitchFamily="34" charset="0"/>
                <a:cs typeface="Optimistic" panose="020B0503020203020204" pitchFamily="34" charset="0"/>
              </a:rPr>
              <a:t>gönderdiğinizi</a:t>
            </a:r>
            <a:r>
              <a:rPr lang="en-US" sz="5100" dirty="0">
                <a:solidFill>
                  <a:srgbClr val="FFF8DD"/>
                </a:solidFill>
                <a:latin typeface="Optimistic" panose="020B0503020203020204" pitchFamily="34" charset="0"/>
                <a:cs typeface="Optimistic" panose="020B0503020203020204" pitchFamily="34" charset="0"/>
              </a:rPr>
              <a:t> </a:t>
            </a:r>
            <a:r>
              <a:rPr lang="en-US" sz="5100" dirty="0" err="1">
                <a:solidFill>
                  <a:srgbClr val="FFF8DD"/>
                </a:solidFill>
                <a:latin typeface="Optimistic" panose="020B0503020203020204" pitchFamily="34" charset="0"/>
                <a:cs typeface="Optimistic" panose="020B0503020203020204" pitchFamily="34" charset="0"/>
              </a:rPr>
              <a:t>görmesini</a:t>
            </a:r>
            <a:r>
              <a:rPr lang="en-US" sz="5100" dirty="0">
                <a:solidFill>
                  <a:srgbClr val="FFF8DD"/>
                </a:solidFill>
                <a:latin typeface="Optimistic" panose="020B0503020203020204" pitchFamily="34" charset="0"/>
                <a:cs typeface="Optimistic" panose="020B0503020203020204" pitchFamily="34" charset="0"/>
              </a:rPr>
              <a:t> </a:t>
            </a:r>
            <a:r>
              <a:rPr lang="en-US" sz="5100" dirty="0" err="1">
                <a:solidFill>
                  <a:srgbClr val="FFF8DD"/>
                </a:solidFill>
                <a:latin typeface="Optimistic" panose="020B0503020203020204" pitchFamily="34" charset="0"/>
                <a:cs typeface="Optimistic" panose="020B0503020203020204" pitchFamily="34" charset="0"/>
              </a:rPr>
              <a:t>zorlaştırmak</a:t>
            </a:r>
            <a:r>
              <a:rPr lang="en-US" sz="5100" dirty="0">
                <a:solidFill>
                  <a:srgbClr val="FFF8DD"/>
                </a:solidFill>
                <a:latin typeface="Optimistic" panose="020B0503020203020204" pitchFamily="34" charset="0"/>
                <a:cs typeface="Optimistic" panose="020B0503020203020204" pitchFamily="34" charset="0"/>
              </a:rPr>
              <a:t> </a:t>
            </a:r>
            <a:r>
              <a:rPr lang="en-US" sz="5100" dirty="0" err="1">
                <a:solidFill>
                  <a:srgbClr val="FFF8DD"/>
                </a:solidFill>
                <a:latin typeface="Optimistic" panose="020B0503020203020204" pitchFamily="34" charset="0"/>
                <a:cs typeface="Optimistic" panose="020B0503020203020204" pitchFamily="34" charset="0"/>
              </a:rPr>
              <a:t>için</a:t>
            </a:r>
            <a:r>
              <a:rPr lang="en-US" sz="5100" dirty="0">
                <a:solidFill>
                  <a:srgbClr val="FFF8DD"/>
                </a:solidFill>
                <a:latin typeface="Optimistic" panose="020B0503020203020204" pitchFamily="34" charset="0"/>
                <a:cs typeface="Optimistic" panose="020B0503020203020204" pitchFamily="34" charset="0"/>
              </a:rPr>
              <a:t> </a:t>
            </a:r>
            <a:r>
              <a:rPr lang="en-US" sz="5100" dirty="0" err="1">
                <a:solidFill>
                  <a:srgbClr val="FFF8DD"/>
                </a:solidFill>
                <a:latin typeface="Optimistic" panose="020B0503020203020204" pitchFamily="34" charset="0"/>
                <a:cs typeface="Optimistic" panose="020B0503020203020204" pitchFamily="34" charset="0"/>
              </a:rPr>
              <a:t>oluşturulmuştur</a:t>
            </a:r>
            <a:r>
              <a:rPr lang="en-US" sz="5100" dirty="0">
                <a:solidFill>
                  <a:srgbClr val="FFF8DD"/>
                </a:solidFill>
                <a:latin typeface="Optimistic" panose="020B0503020203020204" pitchFamily="34" charset="0"/>
                <a:cs typeface="Optimistic" panose="020B0503020203020204" pitchFamily="34" charset="0"/>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5" name="TextBox 4">
            <a:extLst>
              <a:ext uri="{FF2B5EF4-FFF2-40B4-BE49-F238E27FC236}">
                <a16:creationId xmlns:a16="http://schemas.microsoft.com/office/drawing/2014/main" id="{113F07FA-8479-D24F-9EB8-F64BBF1FC33F}"/>
              </a:ext>
            </a:extLst>
          </p:cNvPr>
          <p:cNvSpPr txBox="1"/>
          <p:nvPr/>
        </p:nvSpPr>
        <p:spPr>
          <a:xfrm>
            <a:off x="5106994" y="2321058"/>
            <a:ext cx="14155024" cy="1277273"/>
          </a:xfrm>
          <a:prstGeom prst="rect">
            <a:avLst/>
          </a:prstGeom>
          <a:noFill/>
        </p:spPr>
        <p:txBody>
          <a:bodyPr wrap="square" rtlCol="0">
            <a:spAutoFit/>
          </a:bodyPr>
          <a:lstStyle/>
          <a:p>
            <a:pPr algn="ctr"/>
            <a:r>
              <a:rPr lang="en-US" sz="7700" b="1" dirty="0" err="1">
                <a:solidFill>
                  <a:srgbClr val="E79700"/>
                </a:solidFill>
                <a:latin typeface="Optimistic SemiBold" panose="020B0503020203020204" pitchFamily="34" charset="0"/>
                <a:cs typeface="Optimistic SemiBold" panose="020B0503020203020204" pitchFamily="34" charset="0"/>
              </a:rPr>
              <a:t>Güvenlik</a:t>
            </a:r>
            <a:r>
              <a:rPr lang="en-US" sz="7700" b="1" dirty="0">
                <a:solidFill>
                  <a:srgbClr val="E79700"/>
                </a:solidFill>
                <a:latin typeface="Optimistic SemiBold" panose="020B0503020203020204" pitchFamily="34" charset="0"/>
                <a:cs typeface="Optimistic SemiBold" panose="020B0503020203020204" pitchFamily="34" charset="0"/>
              </a:rPr>
              <a:t> </a:t>
            </a:r>
            <a:r>
              <a:rPr lang="en-US" sz="7700" b="1" dirty="0" err="1">
                <a:solidFill>
                  <a:srgbClr val="E79700"/>
                </a:solidFill>
                <a:latin typeface="Optimistic SemiBold" panose="020B0503020203020204" pitchFamily="34" charset="0"/>
                <a:cs typeface="Optimistic SemiBold" panose="020B0503020203020204" pitchFamily="34" charset="0"/>
              </a:rPr>
              <a:t>Araçları</a:t>
            </a:r>
            <a:endParaRPr lang="en-US" sz="7700" b="1" dirty="0">
              <a:solidFill>
                <a:srgbClr val="E79700"/>
              </a:solidFill>
              <a:latin typeface="Optimistic SemiBold" panose="020B0503020203020204" pitchFamily="34" charset="0"/>
              <a:cs typeface="Optimistic SemiBold" panose="020B0503020203020204" pitchFamily="34" charset="0"/>
            </a:endParaRPr>
          </a:p>
        </p:txBody>
      </p:sp>
      <p:sp>
        <p:nvSpPr>
          <p:cNvPr id="19" name="Rounded Rectangle 18">
            <a:extLst>
              <a:ext uri="{FF2B5EF4-FFF2-40B4-BE49-F238E27FC236}">
                <a16:creationId xmlns:a16="http://schemas.microsoft.com/office/drawing/2014/main" id="{81525713-AEC0-DA5E-6584-3B5D079D5BD6}"/>
              </a:ext>
            </a:extLst>
          </p:cNvPr>
          <p:cNvSpPr/>
          <p:nvPr/>
        </p:nvSpPr>
        <p:spPr>
          <a:xfrm>
            <a:off x="4908885" y="8502873"/>
            <a:ext cx="14875240" cy="2655780"/>
          </a:xfrm>
          <a:prstGeom prst="roundRect">
            <a:avLst>
              <a:gd name="adj" fmla="val 16761"/>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4ACACCBB-13B2-2CDE-94B9-580BEE7DC257}"/>
              </a:ext>
            </a:extLst>
          </p:cNvPr>
          <p:cNvSpPr/>
          <p:nvPr/>
        </p:nvSpPr>
        <p:spPr>
          <a:xfrm>
            <a:off x="12730638" y="4540144"/>
            <a:ext cx="9785619" cy="3099693"/>
          </a:xfrm>
          <a:prstGeom prst="roundRect">
            <a:avLst>
              <a:gd name="adj" fmla="val 16761"/>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ACF1839-2762-A045-295D-50BED933DE01}"/>
              </a:ext>
            </a:extLst>
          </p:cNvPr>
          <p:cNvSpPr/>
          <p:nvPr/>
        </p:nvSpPr>
        <p:spPr>
          <a:xfrm>
            <a:off x="2090825" y="4589579"/>
            <a:ext cx="9785619" cy="3099693"/>
          </a:xfrm>
          <a:prstGeom prst="roundRect">
            <a:avLst>
              <a:gd name="adj" fmla="val 16761"/>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78124677-52A7-9AEA-606B-CD67819C1A44}"/>
              </a:ext>
            </a:extLst>
          </p:cNvPr>
          <p:cNvSpPr/>
          <p:nvPr/>
        </p:nvSpPr>
        <p:spPr>
          <a:xfrm>
            <a:off x="4746886" y="8301951"/>
            <a:ext cx="14875240" cy="2655780"/>
          </a:xfrm>
          <a:prstGeom prst="roundRect">
            <a:avLst>
              <a:gd name="adj" fmla="val 16761"/>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2556C9D4-ADFA-1FAC-22C7-B5C42A77BAE8}"/>
              </a:ext>
            </a:extLst>
          </p:cNvPr>
          <p:cNvSpPr/>
          <p:nvPr/>
        </p:nvSpPr>
        <p:spPr>
          <a:xfrm>
            <a:off x="12555609" y="4400295"/>
            <a:ext cx="9785619" cy="3099693"/>
          </a:xfrm>
          <a:prstGeom prst="roundRect">
            <a:avLst>
              <a:gd name="adj" fmla="val 16761"/>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66FD7FBD-4B02-80EB-2F26-0FC9CF97FEC9}"/>
              </a:ext>
            </a:extLst>
          </p:cNvPr>
          <p:cNvSpPr/>
          <p:nvPr/>
        </p:nvSpPr>
        <p:spPr>
          <a:xfrm>
            <a:off x="1914555" y="4380258"/>
            <a:ext cx="9785619" cy="3119730"/>
          </a:xfrm>
          <a:prstGeom prst="roundRect">
            <a:avLst>
              <a:gd name="adj" fmla="val 16761"/>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CA8D6D-68DA-6D57-EACC-D261C69A1AE0}"/>
              </a:ext>
            </a:extLst>
          </p:cNvPr>
          <p:cNvSpPr txBox="1"/>
          <p:nvPr/>
        </p:nvSpPr>
        <p:spPr>
          <a:xfrm>
            <a:off x="13200127" y="5072978"/>
            <a:ext cx="8496582" cy="1754326"/>
          </a:xfrm>
          <a:prstGeom prst="rect">
            <a:avLst/>
          </a:prstGeom>
          <a:noFill/>
        </p:spPr>
        <p:txBody>
          <a:bodyPr wrap="square" rtlCol="0">
            <a:spAutoFit/>
          </a:bodyPr>
          <a:lstStyle/>
          <a:p>
            <a:pPr algn="ctr">
              <a:buClr>
                <a:srgbClr val="FFECB4"/>
              </a:buClr>
            </a:pPr>
            <a:r>
              <a:rPr lang="en-US" sz="3600" b="1" dirty="0">
                <a:solidFill>
                  <a:srgbClr val="FFF8DD"/>
                </a:solidFill>
                <a:latin typeface="Optimistic SemiBold" panose="020B0503020203020204" pitchFamily="34" charset="0"/>
                <a:cs typeface="Optimistic SemiBold" panose="020B0503020203020204" pitchFamily="34" charset="0"/>
              </a:rPr>
              <a:t>Hassas </a:t>
            </a:r>
            <a:r>
              <a:rPr lang="en-US" sz="3600" b="1" dirty="0" err="1">
                <a:solidFill>
                  <a:srgbClr val="FFF8DD"/>
                </a:solidFill>
                <a:latin typeface="Optimistic SemiBold" panose="020B0503020203020204" pitchFamily="34" charset="0"/>
                <a:cs typeface="Optimistic SemiBold" panose="020B0503020203020204" pitchFamily="34" charset="0"/>
              </a:rPr>
              <a:t>bilgileri</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ör</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şifreler</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kredi</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kartı</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bilgileri</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yalnızca</a:t>
            </a:r>
            <a:r>
              <a:rPr lang="en-US" sz="3600" b="1" dirty="0">
                <a:solidFill>
                  <a:srgbClr val="FFF8DD"/>
                </a:solidFill>
                <a:latin typeface="Optimistic SemiBold" panose="020B0503020203020204" pitchFamily="34" charset="0"/>
                <a:cs typeface="Optimistic SemiBold" panose="020B0503020203020204" pitchFamily="34" charset="0"/>
              </a:rPr>
              <a:t> HTTPS:// </a:t>
            </a:r>
            <a:r>
              <a:rPr lang="en-US" sz="3600" b="1" dirty="0" err="1">
                <a:solidFill>
                  <a:srgbClr val="FFF8DD"/>
                </a:solidFill>
                <a:latin typeface="Optimistic SemiBold" panose="020B0503020203020204" pitchFamily="34" charset="0"/>
                <a:cs typeface="Optimistic SemiBold" panose="020B0503020203020204" pitchFamily="34" charset="0"/>
              </a:rPr>
              <a:t>ön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ekine</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sahip</a:t>
            </a:r>
            <a:r>
              <a:rPr lang="en-US" sz="3600" b="1" dirty="0">
                <a:solidFill>
                  <a:srgbClr val="FFF8DD"/>
                </a:solidFill>
                <a:latin typeface="Optimistic SemiBold" panose="020B0503020203020204" pitchFamily="34" charset="0"/>
                <a:cs typeface="Optimistic SemiBold" panose="020B0503020203020204" pitchFamily="34" charset="0"/>
              </a:rPr>
              <a:t> web </a:t>
            </a:r>
            <a:r>
              <a:rPr lang="en-US" sz="3600" b="1" dirty="0" err="1">
                <a:solidFill>
                  <a:srgbClr val="FFF8DD"/>
                </a:solidFill>
                <a:latin typeface="Optimistic SemiBold" panose="020B0503020203020204" pitchFamily="34" charset="0"/>
                <a:cs typeface="Optimistic SemiBold" panose="020B0503020203020204" pitchFamily="34" charset="0"/>
              </a:rPr>
              <a:t>sayfalarına</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girmelisiniz</a:t>
            </a:r>
            <a:r>
              <a:rPr lang="en-US" sz="3600" b="1" dirty="0">
                <a:solidFill>
                  <a:srgbClr val="FFF8DD"/>
                </a:solidFill>
                <a:latin typeface="Optimistic SemiBold" panose="020B0503020203020204" pitchFamily="34" charset="0"/>
                <a:cs typeface="Optimistic SemiBold" panose="020B0503020203020204" pitchFamily="34" charset="0"/>
              </a:rPr>
              <a:t>.</a:t>
            </a:r>
          </a:p>
        </p:txBody>
      </p:sp>
      <p:sp>
        <p:nvSpPr>
          <p:cNvPr id="8" name="TextBox 7">
            <a:extLst>
              <a:ext uri="{FF2B5EF4-FFF2-40B4-BE49-F238E27FC236}">
                <a16:creationId xmlns:a16="http://schemas.microsoft.com/office/drawing/2014/main" id="{9949DACC-591F-BAFD-71FD-806CDDB54F50}"/>
              </a:ext>
            </a:extLst>
          </p:cNvPr>
          <p:cNvSpPr txBox="1"/>
          <p:nvPr/>
        </p:nvSpPr>
        <p:spPr>
          <a:xfrm>
            <a:off x="5325303" y="9084884"/>
            <a:ext cx="13720694" cy="1200329"/>
          </a:xfrm>
          <a:prstGeom prst="rect">
            <a:avLst/>
          </a:prstGeom>
          <a:noFill/>
        </p:spPr>
        <p:txBody>
          <a:bodyPr wrap="square" rtlCol="0">
            <a:spAutoFit/>
          </a:bodyPr>
          <a:lstStyle/>
          <a:p>
            <a:pPr algn="ctr">
              <a:buClr>
                <a:srgbClr val="FFECB4"/>
              </a:buClr>
            </a:pPr>
            <a:r>
              <a:rPr lang="en-US" sz="3600" b="1" dirty="0">
                <a:solidFill>
                  <a:srgbClr val="FFF8DD"/>
                </a:solidFill>
                <a:latin typeface="Optimistic SemiBold" panose="020B0503020203020204" pitchFamily="34" charset="0"/>
                <a:cs typeface="Optimistic SemiBold" panose="020B0503020203020204" pitchFamily="34" charset="0"/>
              </a:rPr>
              <a:t>Secure Sockets Layer (SSL) / Transport Layer Security (TLS), </a:t>
            </a:r>
            <a:r>
              <a:rPr lang="en-US" sz="3600" b="1" dirty="0" err="1">
                <a:solidFill>
                  <a:srgbClr val="FFF8DD"/>
                </a:solidFill>
                <a:latin typeface="Optimistic SemiBold" panose="020B0503020203020204" pitchFamily="34" charset="0"/>
                <a:cs typeface="Optimistic SemiBold" panose="020B0503020203020204" pitchFamily="34" charset="0"/>
              </a:rPr>
              <a:t>HTTPS'yi</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güvenli</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tutan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teknolojinin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adlarıdır</a:t>
            </a:r>
            <a:r>
              <a:rPr lang="en-US" sz="3600" b="1" dirty="0">
                <a:solidFill>
                  <a:srgbClr val="FFF8DD"/>
                </a:solidFill>
                <a:latin typeface="Optimistic SemiBold" panose="020B0503020203020204" pitchFamily="34" charset="0"/>
                <a:cs typeface="Optimistic SemiBold" panose="020B0503020203020204" pitchFamily="34" charset="0"/>
              </a:rPr>
              <a:t>.</a:t>
            </a:r>
          </a:p>
        </p:txBody>
      </p:sp>
      <p:sp>
        <p:nvSpPr>
          <p:cNvPr id="6" name="TextBox 5">
            <a:extLst>
              <a:ext uri="{FF2B5EF4-FFF2-40B4-BE49-F238E27FC236}">
                <a16:creationId xmlns:a16="http://schemas.microsoft.com/office/drawing/2014/main" id="{2A126E43-83DC-5F12-C9CB-1EFB18B27CE9}"/>
              </a:ext>
            </a:extLst>
          </p:cNvPr>
          <p:cNvSpPr txBox="1"/>
          <p:nvPr/>
        </p:nvSpPr>
        <p:spPr>
          <a:xfrm>
            <a:off x="2535183" y="5072978"/>
            <a:ext cx="8544361" cy="1754326"/>
          </a:xfrm>
          <a:prstGeom prst="rect">
            <a:avLst/>
          </a:prstGeom>
          <a:noFill/>
        </p:spPr>
        <p:txBody>
          <a:bodyPr wrap="square" rtlCol="0">
            <a:spAutoFit/>
          </a:bodyPr>
          <a:lstStyle/>
          <a:p>
            <a:pPr algn="ctr">
              <a:buClr>
                <a:srgbClr val="FFECB4"/>
              </a:buClr>
            </a:pPr>
            <a:r>
              <a:rPr lang="en-US" sz="3600" b="1" dirty="0">
                <a:solidFill>
                  <a:srgbClr val="FFF8DD"/>
                </a:solidFill>
                <a:latin typeface="Optimistic SemiBold" panose="020B0503020203020204" pitchFamily="34" charset="0"/>
                <a:cs typeface="Optimistic SemiBold" panose="020B0503020203020204" pitchFamily="34" charset="0"/>
              </a:rPr>
              <a:t>HTTPS, internet </a:t>
            </a:r>
            <a:r>
              <a:rPr lang="en-US" sz="3600" b="1" dirty="0" err="1">
                <a:solidFill>
                  <a:srgbClr val="FFF8DD"/>
                </a:solidFill>
                <a:latin typeface="Optimistic SemiBold" panose="020B0503020203020204" pitchFamily="34" charset="0"/>
                <a:cs typeface="Optimistic SemiBold" panose="020B0503020203020204" pitchFamily="34" charset="0"/>
              </a:rPr>
              <a:t>üzerinden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aktarılan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verileri</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şifrelemek</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için</a:t>
            </a:r>
            <a:r>
              <a:rPr lang="en-US" sz="3600" b="1" dirty="0">
                <a:solidFill>
                  <a:srgbClr val="FFF8DD"/>
                </a:solidFill>
                <a:latin typeface="Optimistic SemiBold" panose="020B0503020203020204" pitchFamily="34" charset="0"/>
                <a:cs typeface="Optimistic SemiBold" panose="020B0503020203020204" pitchFamily="34" charset="0"/>
              </a:rPr>
              <a:t> internet </a:t>
            </a:r>
            <a:r>
              <a:rPr lang="en-US" sz="3600" b="1" dirty="0" err="1">
                <a:solidFill>
                  <a:srgbClr val="FFF8DD"/>
                </a:solidFill>
                <a:latin typeface="Optimistic SemiBold" panose="020B0503020203020204" pitchFamily="34" charset="0"/>
                <a:cs typeface="Optimistic SemiBold" panose="020B0503020203020204" pitchFamily="34" charset="0"/>
              </a:rPr>
              <a:t>siteleri</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tarafından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kullanılan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bir</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standarttır</a:t>
            </a:r>
            <a:r>
              <a:rPr lang="en-US" sz="3600" b="1" dirty="0">
                <a:solidFill>
                  <a:srgbClr val="FFF8DD"/>
                </a:solidFill>
                <a:latin typeface="Optimistic SemiBold" panose="020B0503020203020204" pitchFamily="34" charset="0"/>
                <a:cs typeface="Optimistic SemiBold" panose="020B0503020203020204" pitchFamily="34" charset="0"/>
              </a:rPr>
              <a:t>.</a:t>
            </a:r>
          </a:p>
        </p:txBody>
      </p:sp>
      <p:sp>
        <p:nvSpPr>
          <p:cNvPr id="9" name="TextBox 8">
            <a:extLst>
              <a:ext uri="{FF2B5EF4-FFF2-40B4-BE49-F238E27FC236}">
                <a16:creationId xmlns:a16="http://schemas.microsoft.com/office/drawing/2014/main" id="{BA35F502-C95C-0175-BC7D-F8C341787755}"/>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4</a:t>
            </a:r>
          </a:p>
        </p:txBody>
      </p:sp>
      <p:sp>
        <p:nvSpPr>
          <p:cNvPr id="10" name="TextBox 9">
            <a:extLst>
              <a:ext uri="{FF2B5EF4-FFF2-40B4-BE49-F238E27FC236}">
                <a16:creationId xmlns:a16="http://schemas.microsoft.com/office/drawing/2014/main" id="{38A77413-84D3-3315-FE4D-26C4621B6F36}"/>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HERKESE AÇIK WI-FI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6" name="Rounded Rectangle 5">
            <a:extLst>
              <a:ext uri="{FF2B5EF4-FFF2-40B4-BE49-F238E27FC236}">
                <a16:creationId xmlns:a16="http://schemas.microsoft.com/office/drawing/2014/main" id="{003986A0-5636-B951-7357-7A0AB6D91ED9}"/>
              </a:ext>
            </a:extLst>
          </p:cNvPr>
          <p:cNvSpPr/>
          <p:nvPr/>
        </p:nvSpPr>
        <p:spPr>
          <a:xfrm>
            <a:off x="4267589" y="5054958"/>
            <a:ext cx="16209819" cy="5133334"/>
          </a:xfrm>
          <a:prstGeom prst="roundRect">
            <a:avLst>
              <a:gd name="adj" fmla="val 16761"/>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B300BD95-12DB-52E0-6F80-507E473EC565}"/>
              </a:ext>
            </a:extLst>
          </p:cNvPr>
          <p:cNvSpPr/>
          <p:nvPr/>
        </p:nvSpPr>
        <p:spPr>
          <a:xfrm>
            <a:off x="4073236" y="4890655"/>
            <a:ext cx="16209819" cy="5084618"/>
          </a:xfrm>
          <a:prstGeom prst="roundRect">
            <a:avLst>
              <a:gd name="adj" fmla="val 16761"/>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1FD18D1-DBA7-7D4E-5D46-92C8C72C54B7}"/>
              </a:ext>
            </a:extLst>
          </p:cNvPr>
          <p:cNvSpPr txBox="1"/>
          <p:nvPr/>
        </p:nvSpPr>
        <p:spPr>
          <a:xfrm>
            <a:off x="4680721" y="6072317"/>
            <a:ext cx="14994848" cy="2870016"/>
          </a:xfrm>
          <a:prstGeom prst="rect">
            <a:avLst/>
          </a:prstGeom>
          <a:noFill/>
        </p:spPr>
        <p:txBody>
          <a:bodyPr wrap="square" rtlCol="0">
            <a:spAutoFit/>
          </a:bodyPr>
          <a:lstStyle/>
          <a:p>
            <a:pPr algn="ctr">
              <a:lnSpc>
                <a:spcPts val="5400"/>
              </a:lnSpc>
              <a:buClr>
                <a:srgbClr val="FFECB4"/>
              </a:buClr>
            </a:pPr>
            <a:r>
              <a:rPr lang="en-US" sz="4700" b="1" dirty="0" err="1">
                <a:solidFill>
                  <a:srgbClr val="FFF8DD"/>
                </a:solidFill>
                <a:latin typeface="Optimistic SemiBold" panose="020B0503020203020204" pitchFamily="34" charset="0"/>
                <a:cs typeface="Optimistic SemiBold" panose="020B0503020203020204" pitchFamily="34" charset="0"/>
              </a:rPr>
              <a:t>Tarayıcı</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güvenlik</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göstergeleri</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Genişletilmiş</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Doğrulama</a:t>
            </a:r>
            <a:r>
              <a:rPr lang="en-US" sz="4700" b="1" dirty="0">
                <a:solidFill>
                  <a:srgbClr val="FFF8DD"/>
                </a:solidFill>
                <a:latin typeface="Optimistic SemiBold" panose="020B0503020203020204" pitchFamily="34" charset="0"/>
                <a:cs typeface="Optimistic SemiBold" panose="020B0503020203020204" pitchFamily="34" charset="0"/>
              </a:rPr>
              <a:t> (EV) </a:t>
            </a:r>
            <a:r>
              <a:rPr lang="en-US" sz="4700" b="1" dirty="0" err="1">
                <a:solidFill>
                  <a:srgbClr val="FFF8DD"/>
                </a:solidFill>
                <a:latin typeface="Optimistic SemiBold" panose="020B0503020203020204" pitchFamily="34" charset="0"/>
                <a:cs typeface="Optimistic SemiBold" panose="020B0503020203020204" pitchFamily="34" charset="0"/>
              </a:rPr>
              <a:t>sertifikası</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bilgilerini</a:t>
            </a:r>
            <a:r>
              <a:rPr lang="en-US" sz="4700" b="1" dirty="0">
                <a:solidFill>
                  <a:srgbClr val="FFF8DD"/>
                </a:solidFill>
                <a:latin typeface="Optimistic SemiBold" panose="020B0503020203020204" pitchFamily="34" charset="0"/>
                <a:cs typeface="Optimistic SemiBold" panose="020B0503020203020204" pitchFamily="34" charset="0"/>
              </a:rPr>
              <a:t> de </a:t>
            </a:r>
            <a:r>
              <a:rPr lang="en-US" sz="4700" b="1" dirty="0" err="1">
                <a:solidFill>
                  <a:srgbClr val="FFF8DD"/>
                </a:solidFill>
                <a:latin typeface="Optimistic SemiBold" panose="020B0503020203020204" pitchFamily="34" charset="0"/>
                <a:cs typeface="Optimistic SemiBold" panose="020B0503020203020204" pitchFamily="34" charset="0"/>
              </a:rPr>
              <a:t>iletir</a:t>
            </a:r>
            <a:r>
              <a:rPr lang="en-US" sz="4700" b="1" dirty="0">
                <a:solidFill>
                  <a:srgbClr val="FFF8DD"/>
                </a:solidFill>
                <a:latin typeface="Optimistic SemiBold" panose="020B0503020203020204" pitchFamily="34" charset="0"/>
                <a:cs typeface="Optimistic SemiBold" panose="020B0503020203020204" pitchFamily="34" charset="0"/>
              </a:rPr>
              <a:t>. </a:t>
            </a:r>
          </a:p>
          <a:p>
            <a:pPr algn="ctr">
              <a:lnSpc>
                <a:spcPts val="5400"/>
              </a:lnSpc>
              <a:buClr>
                <a:srgbClr val="FFECB4"/>
              </a:buClr>
            </a:pPr>
            <a:r>
              <a:rPr lang="en-US" sz="4700" b="1" dirty="0">
                <a:solidFill>
                  <a:srgbClr val="FFF8DD"/>
                </a:solidFill>
                <a:latin typeface="Optimistic SemiBold" panose="020B0503020203020204" pitchFamily="34" charset="0"/>
                <a:cs typeface="Optimistic SemiBold" panose="020B0503020203020204" pitchFamily="34" charset="0"/>
              </a:rPr>
              <a:t>EV </a:t>
            </a:r>
            <a:r>
              <a:rPr lang="en-US" sz="4700" b="1" dirty="0" err="1">
                <a:solidFill>
                  <a:srgbClr val="FFF8DD"/>
                </a:solidFill>
                <a:latin typeface="Optimistic SemiBold" panose="020B0503020203020204" pitchFamily="34" charset="0"/>
                <a:cs typeface="Optimistic SemiBold" panose="020B0503020203020204" pitchFamily="34" charset="0"/>
              </a:rPr>
              <a:t>sertifikaları</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kimliklerini</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bir</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sertifika</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yetkilisine</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doğrulayan</a:t>
            </a:r>
            <a:r>
              <a:rPr lang="en-US" sz="4700" b="1" dirty="0">
                <a:solidFill>
                  <a:srgbClr val="FFF8DD"/>
                </a:solidFill>
                <a:latin typeface="Optimistic SemiBold" panose="020B0503020203020204" pitchFamily="34" charset="0"/>
                <a:cs typeface="Optimistic SemiBold" panose="020B0503020203020204" pitchFamily="34" charset="0"/>
              </a:rPr>
              <a:t> internet </a:t>
            </a:r>
            <a:r>
              <a:rPr lang="en-US" sz="4700" b="1" dirty="0" err="1">
                <a:solidFill>
                  <a:srgbClr val="FFF8DD"/>
                </a:solidFill>
                <a:latin typeface="Optimistic SemiBold" panose="020B0503020203020204" pitchFamily="34" charset="0"/>
                <a:cs typeface="Optimistic SemiBold" panose="020B0503020203020204" pitchFamily="34" charset="0"/>
              </a:rPr>
              <a:t>sitelerine</a:t>
            </a:r>
            <a:r>
              <a:rPr lang="en-US" sz="4700" b="1" dirty="0">
                <a:solidFill>
                  <a:srgbClr val="FFF8DD"/>
                </a:solidFill>
                <a:latin typeface="Optimistic SemiBold" panose="020B0503020203020204" pitchFamily="34" charset="0"/>
                <a:cs typeface="Optimistic SemiBold" panose="020B0503020203020204" pitchFamily="34" charset="0"/>
              </a:rPr>
              <a:t> </a:t>
            </a:r>
            <a:r>
              <a:rPr lang="en-US" sz="4700" b="1" dirty="0" err="1">
                <a:solidFill>
                  <a:srgbClr val="FFF8DD"/>
                </a:solidFill>
                <a:latin typeface="Optimistic SemiBold" panose="020B0503020203020204" pitchFamily="34" charset="0"/>
                <a:cs typeface="Optimistic SemiBold" panose="020B0503020203020204" pitchFamily="34" charset="0"/>
              </a:rPr>
              <a:t>verilir</a:t>
            </a:r>
            <a:r>
              <a:rPr lang="en-US" sz="4700" b="1" dirty="0">
                <a:solidFill>
                  <a:srgbClr val="FFF8DD"/>
                </a:solidFill>
                <a:latin typeface="Optimistic SemiBold" panose="020B0503020203020204" pitchFamily="34" charset="0"/>
                <a:cs typeface="Optimistic SemiBold" panose="020B0503020203020204" pitchFamily="34" charset="0"/>
              </a:rPr>
              <a:t>.</a:t>
            </a:r>
          </a:p>
        </p:txBody>
      </p:sp>
      <p:sp>
        <p:nvSpPr>
          <p:cNvPr id="2" name="TextBox 1">
            <a:extLst>
              <a:ext uri="{FF2B5EF4-FFF2-40B4-BE49-F238E27FC236}">
                <a16:creationId xmlns:a16="http://schemas.microsoft.com/office/drawing/2014/main" id="{FC6687C7-C321-1A0C-E645-87F778BC02E1}"/>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4</a:t>
            </a:r>
          </a:p>
        </p:txBody>
      </p:sp>
      <p:sp>
        <p:nvSpPr>
          <p:cNvPr id="3" name="TextBox 2">
            <a:extLst>
              <a:ext uri="{FF2B5EF4-FFF2-40B4-BE49-F238E27FC236}">
                <a16:creationId xmlns:a16="http://schemas.microsoft.com/office/drawing/2014/main" id="{95F9C6B1-182B-A7D4-CBFC-51580BEF4896}"/>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HERKESE AÇIK WI-FI</a:t>
            </a:r>
          </a:p>
        </p:txBody>
      </p:sp>
      <p:sp>
        <p:nvSpPr>
          <p:cNvPr id="4" name="TextBox 3">
            <a:extLst>
              <a:ext uri="{FF2B5EF4-FFF2-40B4-BE49-F238E27FC236}">
                <a16:creationId xmlns:a16="http://schemas.microsoft.com/office/drawing/2014/main" id="{17DDBBE3-49E1-D1A6-C219-8671F080F889}"/>
              </a:ext>
            </a:extLst>
          </p:cNvPr>
          <p:cNvSpPr txBox="1"/>
          <p:nvPr/>
        </p:nvSpPr>
        <p:spPr>
          <a:xfrm>
            <a:off x="5106994" y="2321058"/>
            <a:ext cx="14155024" cy="1277273"/>
          </a:xfrm>
          <a:prstGeom prst="rect">
            <a:avLst/>
          </a:prstGeom>
          <a:noFill/>
        </p:spPr>
        <p:txBody>
          <a:bodyPr wrap="square" rtlCol="0">
            <a:spAutoFit/>
          </a:bodyPr>
          <a:lstStyle/>
          <a:p>
            <a:pPr algn="ctr"/>
            <a:r>
              <a:rPr lang="en-US" sz="7700" b="1" dirty="0" err="1">
                <a:solidFill>
                  <a:srgbClr val="E79700"/>
                </a:solidFill>
                <a:latin typeface="Optimistic SemiBold" panose="020B0503020203020204" pitchFamily="34" charset="0"/>
                <a:cs typeface="Optimistic SemiBold" panose="020B0503020203020204" pitchFamily="34" charset="0"/>
              </a:rPr>
              <a:t>Güvenlik</a:t>
            </a:r>
            <a:r>
              <a:rPr lang="en-US" sz="7700" b="1" dirty="0">
                <a:solidFill>
                  <a:srgbClr val="E79700"/>
                </a:solidFill>
                <a:latin typeface="Optimistic SemiBold" panose="020B0503020203020204" pitchFamily="34" charset="0"/>
                <a:cs typeface="Optimistic SemiBold" panose="020B0503020203020204" pitchFamily="34" charset="0"/>
              </a:rPr>
              <a:t> </a:t>
            </a:r>
            <a:r>
              <a:rPr lang="en-US" sz="7700" b="1" dirty="0" err="1">
                <a:solidFill>
                  <a:srgbClr val="E79700"/>
                </a:solidFill>
                <a:latin typeface="Optimistic SemiBold" panose="020B0503020203020204" pitchFamily="34" charset="0"/>
                <a:cs typeface="Optimistic SemiBold" panose="020B0503020203020204" pitchFamily="34" charset="0"/>
              </a:rPr>
              <a:t>Araçları</a:t>
            </a:r>
            <a:endParaRPr lang="en-US" sz="7700" b="1" dirty="0">
              <a:solidFill>
                <a:srgbClr val="E79700"/>
              </a:solidFill>
              <a:latin typeface="Optimistic SemiBold" panose="020B0503020203020204" pitchFamily="34" charset="0"/>
              <a:cs typeface="Optimistic SemiBold" panose="020B0503020203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12" name="Rectangle 11">
            <a:extLst>
              <a:ext uri="{FF2B5EF4-FFF2-40B4-BE49-F238E27FC236}">
                <a16:creationId xmlns:a16="http://schemas.microsoft.com/office/drawing/2014/main" id="{F37288C9-68AC-3500-8CE0-2E615D274047}"/>
              </a:ext>
            </a:extLst>
          </p:cNvPr>
          <p:cNvSpPr/>
          <p:nvPr/>
        </p:nvSpPr>
        <p:spPr>
          <a:xfrm>
            <a:off x="738568" y="10312976"/>
            <a:ext cx="8644584" cy="518019"/>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63CE9DF-5F5C-2CD0-ACFF-74BFC6EE0A39}"/>
              </a:ext>
            </a:extLst>
          </p:cNvPr>
          <p:cNvSpPr txBox="1"/>
          <p:nvPr/>
        </p:nvSpPr>
        <p:spPr>
          <a:xfrm>
            <a:off x="714420" y="10222091"/>
            <a:ext cx="21150498" cy="702115"/>
          </a:xfrm>
          <a:prstGeom prst="rect">
            <a:avLst/>
          </a:prstGeom>
          <a:noFill/>
        </p:spPr>
        <p:txBody>
          <a:bodyPr wrap="square" rtlCol="0">
            <a:spAutoFit/>
          </a:bodyPr>
          <a:lstStyle/>
          <a:p>
            <a:pPr>
              <a:lnSpc>
                <a:spcPts val="4900"/>
              </a:lnSpc>
              <a:buClr>
                <a:srgbClr val="FFECB4"/>
              </a:buClr>
            </a:pPr>
            <a:r>
              <a:rPr lang="en-US" sz="3600" b="1" dirty="0" err="1">
                <a:solidFill>
                  <a:srgbClr val="E79700"/>
                </a:solidFill>
                <a:latin typeface="Optimistic Medium" panose="020B0503020203020204" pitchFamily="34" charset="0"/>
                <a:cs typeface="Optimistic Medium" panose="020B0503020203020204" pitchFamily="34" charset="0"/>
              </a:rPr>
              <a:t>Yalnızca</a:t>
            </a:r>
            <a:r>
              <a:rPr lang="en-US" sz="3600" b="1" dirty="0">
                <a:solidFill>
                  <a:srgbClr val="E79700"/>
                </a:solidFill>
                <a:latin typeface="Optimistic Medium" panose="020B0503020203020204" pitchFamily="34" charset="0"/>
                <a:cs typeface="Optimistic Medium" panose="020B0503020203020204" pitchFamily="34" charset="0"/>
              </a:rPr>
              <a:t> </a:t>
            </a:r>
            <a:r>
              <a:rPr lang="en-US" sz="3600" b="1" dirty="0" err="1">
                <a:solidFill>
                  <a:srgbClr val="E79700"/>
                </a:solidFill>
                <a:latin typeface="Optimistic Medium" panose="020B0503020203020204" pitchFamily="34" charset="0"/>
                <a:cs typeface="Optimistic Medium" panose="020B0503020203020204" pitchFamily="34" charset="0"/>
              </a:rPr>
              <a:t>tanıdığınız</a:t>
            </a:r>
            <a:r>
              <a:rPr lang="en-US" sz="3600" b="1" dirty="0">
                <a:solidFill>
                  <a:srgbClr val="E79700"/>
                </a:solidFill>
                <a:latin typeface="Optimistic Medium" panose="020B0503020203020204" pitchFamily="34" charset="0"/>
                <a:cs typeface="Optimistic Medium" panose="020B0503020203020204" pitchFamily="34" charset="0"/>
              </a:rPr>
              <a:t> </a:t>
            </a:r>
            <a:r>
              <a:rPr lang="en-US" sz="3600" b="1" dirty="0" err="1">
                <a:solidFill>
                  <a:srgbClr val="E79700"/>
                </a:solidFill>
                <a:latin typeface="Optimistic Medium" panose="020B0503020203020204" pitchFamily="34" charset="0"/>
                <a:cs typeface="Optimistic Medium" panose="020B0503020203020204" pitchFamily="34" charset="0"/>
              </a:rPr>
              <a:t>ve</a:t>
            </a:r>
            <a:r>
              <a:rPr lang="en-US" sz="3600" b="1" dirty="0">
                <a:solidFill>
                  <a:srgbClr val="E79700"/>
                </a:solidFill>
                <a:latin typeface="Optimistic Medium" panose="020B0503020203020204" pitchFamily="34" charset="0"/>
                <a:cs typeface="Optimistic Medium" panose="020B0503020203020204" pitchFamily="34" charset="0"/>
              </a:rPr>
              <a:t> </a:t>
            </a:r>
            <a:r>
              <a:rPr lang="en-US" sz="3600" b="1" dirty="0" err="1">
                <a:solidFill>
                  <a:srgbClr val="E79700"/>
                </a:solidFill>
                <a:latin typeface="Optimistic Medium" panose="020B0503020203020204" pitchFamily="34" charset="0"/>
                <a:cs typeface="Optimistic Medium" panose="020B0503020203020204" pitchFamily="34" charset="0"/>
              </a:rPr>
              <a:t>güvendiğiniz</a:t>
            </a:r>
            <a:r>
              <a:rPr lang="en-US" sz="3600" b="1" dirty="0">
                <a:solidFill>
                  <a:srgbClr val="E79700"/>
                </a:solidFill>
                <a:latin typeface="Optimistic Medium" panose="020B0503020203020204" pitchFamily="34" charset="0"/>
                <a:cs typeface="Optimistic Medium" panose="020B0503020203020204" pitchFamily="34" charset="0"/>
              </a:rPr>
              <a:t> </a:t>
            </a:r>
            <a:r>
              <a:rPr lang="en-US" sz="3600" b="1" dirty="0" err="1">
                <a:solidFill>
                  <a:srgbClr val="E79700"/>
                </a:solidFill>
                <a:latin typeface="Optimistic Medium" panose="020B0503020203020204" pitchFamily="34" charset="0"/>
                <a:cs typeface="Optimistic Medium" panose="020B0503020203020204" pitchFamily="34" charset="0"/>
              </a:rPr>
              <a:t>biri</a:t>
            </a:r>
            <a:r>
              <a:rPr lang="en-US" sz="3600" b="1" dirty="0">
                <a:solidFill>
                  <a:srgbClr val="E79700"/>
                </a:solidFill>
                <a:latin typeface="Optimistic Medium" panose="020B0503020203020204" pitchFamily="34" charset="0"/>
                <a:cs typeface="Optimistic Medium" panose="020B0503020203020204" pitchFamily="34" charset="0"/>
              </a:rPr>
              <a:t> </a:t>
            </a:r>
            <a:r>
              <a:rPr lang="en-US" sz="3600" b="1" dirty="0" err="1">
                <a:solidFill>
                  <a:srgbClr val="FFF8DD"/>
                </a:solidFill>
                <a:latin typeface="Optimistic Medium" panose="020B0503020203020204" pitchFamily="34" charset="0"/>
                <a:cs typeface="Optimistic Medium" panose="020B0503020203020204" pitchFamily="34" charset="0"/>
              </a:rPr>
              <a:t>tarafından</a:t>
            </a:r>
            <a:r>
              <a:rPr lang="en-US" sz="3600" b="1" dirty="0">
                <a:solidFill>
                  <a:srgbClr val="FFF8DD"/>
                </a:solidFill>
                <a:latin typeface="Optimistic Medium" panose="020B0503020203020204" pitchFamily="34" charset="0"/>
                <a:cs typeface="Optimistic Medium" panose="020B0503020203020204" pitchFamily="34" charset="0"/>
              </a:rPr>
              <a:t> </a:t>
            </a:r>
            <a:r>
              <a:rPr lang="en-US" sz="3600" b="1" dirty="0" err="1">
                <a:solidFill>
                  <a:srgbClr val="FFF8DD"/>
                </a:solidFill>
                <a:latin typeface="Optimistic Medium" panose="020B0503020203020204" pitchFamily="34" charset="0"/>
                <a:cs typeface="Optimistic Medium" panose="020B0503020203020204" pitchFamily="34" charset="0"/>
              </a:rPr>
              <a:t>barındırılan</a:t>
            </a:r>
            <a:r>
              <a:rPr lang="en-US" sz="3600" b="1" dirty="0">
                <a:solidFill>
                  <a:srgbClr val="FFF8DD"/>
                </a:solidFill>
                <a:latin typeface="Optimistic Medium" panose="020B0503020203020204" pitchFamily="34" charset="0"/>
                <a:cs typeface="Optimistic Medium" panose="020B0503020203020204" pitchFamily="34" charset="0"/>
              </a:rPr>
              <a:t> </a:t>
            </a:r>
            <a:r>
              <a:rPr lang="en-US" sz="3600" b="1" dirty="0" err="1">
                <a:solidFill>
                  <a:srgbClr val="FFF8DD"/>
                </a:solidFill>
                <a:latin typeface="Optimistic Medium" panose="020B0503020203020204" pitchFamily="34" charset="0"/>
                <a:cs typeface="Optimistic Medium" panose="020B0503020203020204" pitchFamily="34" charset="0"/>
              </a:rPr>
              <a:t>bir</a:t>
            </a:r>
            <a:r>
              <a:rPr lang="en-US" sz="3600" b="1" dirty="0">
                <a:solidFill>
                  <a:srgbClr val="FFF8DD"/>
                </a:solidFill>
                <a:latin typeface="Optimistic Medium" panose="020B0503020203020204" pitchFamily="34" charset="0"/>
                <a:cs typeface="Optimistic Medium" panose="020B0503020203020204" pitchFamily="34" charset="0"/>
              </a:rPr>
              <a:t> Wi-Fi </a:t>
            </a:r>
            <a:r>
              <a:rPr lang="en-US" sz="3600" b="1" dirty="0" err="1">
                <a:solidFill>
                  <a:srgbClr val="FFF8DD"/>
                </a:solidFill>
                <a:latin typeface="Optimistic Medium" panose="020B0503020203020204" pitchFamily="34" charset="0"/>
                <a:cs typeface="Optimistic Medium" panose="020B0503020203020204" pitchFamily="34" charset="0"/>
              </a:rPr>
              <a:t>ağına</a:t>
            </a:r>
            <a:r>
              <a:rPr lang="en-US" sz="3600" b="1" dirty="0">
                <a:solidFill>
                  <a:srgbClr val="FFF8DD"/>
                </a:solidFill>
                <a:latin typeface="Optimistic Medium" panose="020B0503020203020204" pitchFamily="34" charset="0"/>
                <a:cs typeface="Optimistic Medium" panose="020B0503020203020204" pitchFamily="34" charset="0"/>
              </a:rPr>
              <a:t> </a:t>
            </a:r>
            <a:r>
              <a:rPr lang="en-US" sz="3600" b="1" dirty="0" err="1">
                <a:solidFill>
                  <a:srgbClr val="FFF8DD"/>
                </a:solidFill>
                <a:latin typeface="Optimistic Medium" panose="020B0503020203020204" pitchFamily="34" charset="0"/>
                <a:cs typeface="Optimistic Medium" panose="020B0503020203020204" pitchFamily="34" charset="0"/>
              </a:rPr>
              <a:t>bağlanmalısınız</a:t>
            </a:r>
            <a:r>
              <a:rPr lang="en-US" sz="3600" b="1" dirty="0">
                <a:solidFill>
                  <a:srgbClr val="FFF8DD"/>
                </a:solidFill>
                <a:latin typeface="Optimistic Medium" panose="020B0503020203020204" pitchFamily="34" charset="0"/>
                <a:cs typeface="Optimistic Medium" panose="020B0503020203020204" pitchFamily="34" charset="0"/>
              </a:rPr>
              <a:t>!</a:t>
            </a:r>
            <a:endParaRPr lang="en-US" sz="3600" b="1" dirty="0">
              <a:solidFill>
                <a:srgbClr val="D27500"/>
              </a:solidFill>
              <a:latin typeface="Optimistic Medium" panose="020B0503020203020204" pitchFamily="34" charset="0"/>
              <a:cs typeface="Optimistic Medium" panose="020B0503020203020204" pitchFamily="34" charset="0"/>
            </a:endParaRPr>
          </a:p>
        </p:txBody>
      </p:sp>
      <p:sp>
        <p:nvSpPr>
          <p:cNvPr id="4" name="TextBox 3">
            <a:extLst>
              <a:ext uri="{FF2B5EF4-FFF2-40B4-BE49-F238E27FC236}">
                <a16:creationId xmlns:a16="http://schemas.microsoft.com/office/drawing/2014/main" id="{CCB9CC62-57D7-B801-74C3-052E722BFDED}"/>
              </a:ext>
            </a:extLst>
          </p:cNvPr>
          <p:cNvSpPr txBox="1"/>
          <p:nvPr/>
        </p:nvSpPr>
        <p:spPr>
          <a:xfrm>
            <a:off x="714420" y="2167937"/>
            <a:ext cx="10212255" cy="1225335"/>
          </a:xfrm>
          <a:prstGeom prst="rect">
            <a:avLst/>
          </a:prstGeom>
          <a:noFill/>
        </p:spPr>
        <p:txBody>
          <a:bodyPr wrap="square" rtlCol="0">
            <a:spAutoFit/>
          </a:bodyPr>
          <a:lstStyle/>
          <a:p>
            <a:pPr>
              <a:lnSpc>
                <a:spcPts val="8700"/>
              </a:lnSpc>
            </a:pPr>
            <a:r>
              <a:rPr lang="en-US" sz="7800" b="1" dirty="0">
                <a:solidFill>
                  <a:srgbClr val="FFF8DD"/>
                </a:solidFill>
                <a:latin typeface="Optimistic SemiBold" panose="020B0503020203020204" pitchFamily="34" charset="0"/>
                <a:cs typeface="Optimistic SemiBold" panose="020B0503020203020204" pitchFamily="34" charset="0"/>
              </a:rPr>
              <a:t>Wi-</a:t>
            </a:r>
            <a:r>
              <a:rPr lang="en-US" sz="7800" b="1" dirty="0" err="1">
                <a:solidFill>
                  <a:srgbClr val="FFF8DD"/>
                </a:solidFill>
                <a:latin typeface="Optimistic SemiBold" panose="020B0503020203020204" pitchFamily="34" charset="0"/>
                <a:cs typeface="Optimistic SemiBold" panose="020B0503020203020204" pitchFamily="34" charset="0"/>
              </a:rPr>
              <a:t>Fi'ye</a:t>
            </a:r>
            <a:r>
              <a:rPr lang="en-US" sz="7800" b="1" dirty="0">
                <a:solidFill>
                  <a:srgbClr val="FFF8DD"/>
                </a:solidFill>
                <a:latin typeface="Optimistic SemiBold" panose="020B0503020203020204" pitchFamily="34" charset="0"/>
                <a:cs typeface="Optimistic SemiBold" panose="020B0503020203020204" pitchFamily="34" charset="0"/>
              </a:rPr>
              <a:t> </a:t>
            </a:r>
            <a:r>
              <a:rPr lang="en-US" sz="7800" b="1" dirty="0" err="1">
                <a:solidFill>
                  <a:srgbClr val="FFF8DD"/>
                </a:solidFill>
                <a:latin typeface="Optimistic SemiBold" panose="020B0503020203020204" pitchFamily="34" charset="0"/>
                <a:cs typeface="Optimistic SemiBold" panose="020B0503020203020204" pitchFamily="34" charset="0"/>
              </a:rPr>
              <a:t>Bağlanma</a:t>
            </a:r>
            <a:endParaRPr lang="en-US" sz="7800" b="1" dirty="0">
              <a:solidFill>
                <a:srgbClr val="FFF8DD"/>
              </a:solidFill>
              <a:latin typeface="Optimistic SemiBold" panose="020B0503020203020204" pitchFamily="34" charset="0"/>
              <a:cs typeface="Optimistic SemiBold" panose="020B0503020203020204" pitchFamily="34" charset="0"/>
            </a:endParaRPr>
          </a:p>
        </p:txBody>
      </p:sp>
      <p:sp>
        <p:nvSpPr>
          <p:cNvPr id="5" name="TextBox 4">
            <a:extLst>
              <a:ext uri="{FF2B5EF4-FFF2-40B4-BE49-F238E27FC236}">
                <a16:creationId xmlns:a16="http://schemas.microsoft.com/office/drawing/2014/main" id="{D786C381-64A9-28A5-B138-1CDE116E315E}"/>
              </a:ext>
            </a:extLst>
          </p:cNvPr>
          <p:cNvSpPr txBox="1"/>
          <p:nvPr/>
        </p:nvSpPr>
        <p:spPr>
          <a:xfrm>
            <a:off x="2125169" y="6421741"/>
            <a:ext cx="8801506" cy="650178"/>
          </a:xfrm>
          <a:prstGeom prst="rect">
            <a:avLst/>
          </a:prstGeom>
          <a:noFill/>
        </p:spPr>
        <p:txBody>
          <a:bodyPr wrap="square" rtlCol="0">
            <a:spAutoFit/>
          </a:bodyPr>
          <a:lstStyle/>
          <a:p>
            <a:pPr>
              <a:lnSpc>
                <a:spcPts val="4200"/>
              </a:lnSpc>
              <a:buClr>
                <a:srgbClr val="FFECB4"/>
              </a:buClr>
            </a:pPr>
            <a:r>
              <a:rPr lang="en-US" sz="3700" b="1" dirty="0">
                <a:solidFill>
                  <a:srgbClr val="FFF8DD"/>
                </a:solidFill>
                <a:latin typeface="Optimistic Medium" panose="020B0503020203020204" pitchFamily="34" charset="0"/>
                <a:cs typeface="Optimistic Medium" panose="020B0503020203020204" pitchFamily="34" charset="0"/>
              </a:rPr>
              <a:t>Wi-Fi </a:t>
            </a:r>
            <a:r>
              <a:rPr lang="en-US" sz="3700" b="1" dirty="0" err="1">
                <a:solidFill>
                  <a:srgbClr val="FFF8DD"/>
                </a:solidFill>
                <a:latin typeface="Optimistic Medium" panose="020B0503020203020204" pitchFamily="34" charset="0"/>
                <a:cs typeface="Optimistic Medium" panose="020B0503020203020204" pitchFamily="34" charset="0"/>
              </a:rPr>
              <a:t>ağının</a:t>
            </a:r>
            <a:r>
              <a:rPr lang="en-US" sz="3700" b="1" dirty="0">
                <a:solidFill>
                  <a:srgbClr val="FFF8DD"/>
                </a:solidFill>
                <a:latin typeface="Optimistic Medium" panose="020B0503020203020204" pitchFamily="34" charset="0"/>
                <a:cs typeface="Optimistic Medium" panose="020B0503020203020204" pitchFamily="34" charset="0"/>
              </a:rPr>
              <a:t> </a:t>
            </a:r>
            <a:r>
              <a:rPr lang="en-US" sz="3700" b="1" dirty="0" err="1">
                <a:solidFill>
                  <a:srgbClr val="FFF8DD"/>
                </a:solidFill>
                <a:latin typeface="Optimistic Medium" panose="020B0503020203020204" pitchFamily="34" charset="0"/>
                <a:cs typeface="Optimistic Medium" panose="020B0503020203020204" pitchFamily="34" charset="0"/>
              </a:rPr>
              <a:t>sahibi</a:t>
            </a:r>
            <a:r>
              <a:rPr lang="en-US" sz="3700" b="1" dirty="0">
                <a:solidFill>
                  <a:srgbClr val="FFF8DD"/>
                </a:solidFill>
                <a:latin typeface="Optimistic Medium" panose="020B0503020203020204" pitchFamily="34" charset="0"/>
                <a:cs typeface="Optimistic Medium" panose="020B0503020203020204" pitchFamily="34" charset="0"/>
              </a:rPr>
              <a:t> </a:t>
            </a:r>
            <a:r>
              <a:rPr lang="en-US" sz="3700" b="1" dirty="0" err="1">
                <a:solidFill>
                  <a:srgbClr val="FFF8DD"/>
                </a:solidFill>
                <a:latin typeface="Optimistic Medium" panose="020B0503020203020204" pitchFamily="34" charset="0"/>
                <a:cs typeface="Optimistic Medium" panose="020B0503020203020204" pitchFamily="34" charset="0"/>
              </a:rPr>
              <a:t>kim</a:t>
            </a:r>
            <a:r>
              <a:rPr lang="en-US" sz="3700" b="1" dirty="0">
                <a:solidFill>
                  <a:srgbClr val="FFF8DD"/>
                </a:solidFill>
                <a:latin typeface="Optimistic Medium" panose="020B0503020203020204" pitchFamily="34" charset="0"/>
                <a:cs typeface="Optimistic Medium" panose="020B0503020203020204" pitchFamily="34" charset="0"/>
              </a:rPr>
              <a:t>?</a:t>
            </a:r>
          </a:p>
        </p:txBody>
      </p:sp>
      <p:sp>
        <p:nvSpPr>
          <p:cNvPr id="6" name="Triangle 5">
            <a:extLst>
              <a:ext uri="{FF2B5EF4-FFF2-40B4-BE49-F238E27FC236}">
                <a16:creationId xmlns:a16="http://schemas.microsoft.com/office/drawing/2014/main" id="{54F6EC92-C14F-5E05-6970-2B1CD0B554CC}"/>
              </a:ext>
            </a:extLst>
          </p:cNvPr>
          <p:cNvSpPr/>
          <p:nvPr/>
        </p:nvSpPr>
        <p:spPr>
          <a:xfrm rot="5400000">
            <a:off x="1179922" y="6473988"/>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7" name="TextBox 6">
            <a:extLst>
              <a:ext uri="{FF2B5EF4-FFF2-40B4-BE49-F238E27FC236}">
                <a16:creationId xmlns:a16="http://schemas.microsoft.com/office/drawing/2014/main" id="{1C352F60-B91F-2CD1-3778-C2F2385A8AB5}"/>
              </a:ext>
            </a:extLst>
          </p:cNvPr>
          <p:cNvSpPr txBox="1"/>
          <p:nvPr/>
        </p:nvSpPr>
        <p:spPr>
          <a:xfrm>
            <a:off x="2125169" y="7534506"/>
            <a:ext cx="8905504" cy="638636"/>
          </a:xfrm>
          <a:prstGeom prst="rect">
            <a:avLst/>
          </a:prstGeom>
          <a:noFill/>
        </p:spPr>
        <p:txBody>
          <a:bodyPr wrap="square" rtlCol="0">
            <a:spAutoFit/>
          </a:bodyPr>
          <a:lstStyle/>
          <a:p>
            <a:pPr>
              <a:lnSpc>
                <a:spcPts val="4200"/>
              </a:lnSpc>
              <a:buClr>
                <a:srgbClr val="FFECB4"/>
              </a:buClr>
            </a:pPr>
            <a:r>
              <a:rPr lang="en-US" sz="3700" b="1" dirty="0">
                <a:solidFill>
                  <a:srgbClr val="FFF8DD"/>
                </a:solidFill>
                <a:latin typeface="Optimistic Medium" panose="020B0503020203020204" pitchFamily="34" charset="0"/>
                <a:cs typeface="Optimistic Medium" panose="020B0503020203020204" pitchFamily="34" charset="0"/>
              </a:rPr>
              <a:t>Bu </a:t>
            </a:r>
            <a:r>
              <a:rPr lang="en-US" sz="3700" b="1" dirty="0" err="1">
                <a:solidFill>
                  <a:srgbClr val="FFF8DD"/>
                </a:solidFill>
                <a:latin typeface="Optimistic Medium" panose="020B0503020203020204" pitchFamily="34" charset="0"/>
                <a:cs typeface="Optimistic Medium" panose="020B0503020203020204" pitchFamily="34" charset="0"/>
              </a:rPr>
              <a:t>kişileri</a:t>
            </a:r>
            <a:r>
              <a:rPr lang="en-US" sz="3700" b="1" dirty="0">
                <a:solidFill>
                  <a:srgbClr val="FFF8DD"/>
                </a:solidFill>
                <a:latin typeface="Optimistic Medium" panose="020B0503020203020204" pitchFamily="34" charset="0"/>
                <a:cs typeface="Optimistic Medium" panose="020B0503020203020204" pitchFamily="34" charset="0"/>
              </a:rPr>
              <a:t> </a:t>
            </a:r>
            <a:r>
              <a:rPr lang="en-US" sz="3700" b="1" dirty="0" err="1">
                <a:solidFill>
                  <a:srgbClr val="FFF8DD"/>
                </a:solidFill>
                <a:latin typeface="Optimistic Medium" panose="020B0503020203020204" pitchFamily="34" charset="0"/>
                <a:cs typeface="Optimistic Medium" panose="020B0503020203020204" pitchFamily="34" charset="0"/>
              </a:rPr>
              <a:t>şahsen</a:t>
            </a:r>
            <a:r>
              <a:rPr lang="en-US" sz="3700" b="1" dirty="0">
                <a:solidFill>
                  <a:srgbClr val="FFF8DD"/>
                </a:solidFill>
                <a:latin typeface="Optimistic Medium" panose="020B0503020203020204" pitchFamily="34" charset="0"/>
                <a:cs typeface="Optimistic Medium" panose="020B0503020203020204" pitchFamily="34" charset="0"/>
              </a:rPr>
              <a:t> </a:t>
            </a:r>
            <a:r>
              <a:rPr lang="en-US" sz="3700" b="1" dirty="0" err="1">
                <a:solidFill>
                  <a:srgbClr val="FFF8DD"/>
                </a:solidFill>
                <a:latin typeface="Optimistic Medium" panose="020B0503020203020204" pitchFamily="34" charset="0"/>
                <a:cs typeface="Optimistic Medium" panose="020B0503020203020204" pitchFamily="34" charset="0"/>
              </a:rPr>
              <a:t>tanıyor</a:t>
            </a:r>
            <a:r>
              <a:rPr lang="en-US" sz="3700" b="1" dirty="0">
                <a:solidFill>
                  <a:srgbClr val="FFF8DD"/>
                </a:solidFill>
                <a:latin typeface="Optimistic Medium" panose="020B0503020203020204" pitchFamily="34" charset="0"/>
                <a:cs typeface="Optimistic Medium" panose="020B0503020203020204" pitchFamily="34" charset="0"/>
              </a:rPr>
              <a:t> </a:t>
            </a:r>
            <a:r>
              <a:rPr lang="en-US" sz="3700" b="1" dirty="0" err="1">
                <a:solidFill>
                  <a:srgbClr val="FFF8DD"/>
                </a:solidFill>
                <a:latin typeface="Optimistic Medium" panose="020B0503020203020204" pitchFamily="34" charset="0"/>
                <a:cs typeface="Optimistic Medium" panose="020B0503020203020204" pitchFamily="34" charset="0"/>
              </a:rPr>
              <a:t>musunuz</a:t>
            </a:r>
            <a:r>
              <a:rPr lang="en-US" sz="3700" b="1" dirty="0">
                <a:solidFill>
                  <a:srgbClr val="FFF8DD"/>
                </a:solidFill>
                <a:latin typeface="Optimistic Medium" panose="020B0503020203020204" pitchFamily="34" charset="0"/>
                <a:cs typeface="Optimistic Medium" panose="020B0503020203020204" pitchFamily="34" charset="0"/>
              </a:rPr>
              <a:t>?</a:t>
            </a:r>
          </a:p>
        </p:txBody>
      </p:sp>
      <p:sp>
        <p:nvSpPr>
          <p:cNvPr id="8" name="Triangle 7">
            <a:extLst>
              <a:ext uri="{FF2B5EF4-FFF2-40B4-BE49-F238E27FC236}">
                <a16:creationId xmlns:a16="http://schemas.microsoft.com/office/drawing/2014/main" id="{F84BDD1C-9C16-E48E-3FCB-621045DE5649}"/>
              </a:ext>
            </a:extLst>
          </p:cNvPr>
          <p:cNvSpPr/>
          <p:nvPr/>
        </p:nvSpPr>
        <p:spPr>
          <a:xfrm rot="5400000">
            <a:off x="1179922" y="7643032"/>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9" name="TextBox 8">
            <a:extLst>
              <a:ext uri="{FF2B5EF4-FFF2-40B4-BE49-F238E27FC236}">
                <a16:creationId xmlns:a16="http://schemas.microsoft.com/office/drawing/2014/main" id="{558FB558-2C1B-6368-CFF4-84C0E07F8BFF}"/>
              </a:ext>
            </a:extLst>
          </p:cNvPr>
          <p:cNvSpPr txBox="1"/>
          <p:nvPr/>
        </p:nvSpPr>
        <p:spPr>
          <a:xfrm>
            <a:off x="2125169" y="8647305"/>
            <a:ext cx="8905504" cy="638636"/>
          </a:xfrm>
          <a:prstGeom prst="rect">
            <a:avLst/>
          </a:prstGeom>
          <a:noFill/>
        </p:spPr>
        <p:txBody>
          <a:bodyPr wrap="square" rtlCol="0">
            <a:spAutoFit/>
          </a:bodyPr>
          <a:lstStyle/>
          <a:p>
            <a:pPr>
              <a:lnSpc>
                <a:spcPts val="4200"/>
              </a:lnSpc>
              <a:buClr>
                <a:srgbClr val="FFECB4"/>
              </a:buClr>
            </a:pPr>
            <a:r>
              <a:rPr lang="en-US" sz="3700" b="1" dirty="0">
                <a:solidFill>
                  <a:srgbClr val="FFF8DD"/>
                </a:solidFill>
                <a:latin typeface="Optimistic Medium" panose="020B0503020203020204" pitchFamily="34" charset="0"/>
                <a:cs typeface="Optimistic Medium" panose="020B0503020203020204" pitchFamily="34" charset="0"/>
              </a:rPr>
              <a:t>Bu </a:t>
            </a:r>
            <a:r>
              <a:rPr lang="en-US" sz="3700" b="1" dirty="0" err="1">
                <a:solidFill>
                  <a:srgbClr val="FFF8DD"/>
                </a:solidFill>
                <a:latin typeface="Optimistic Medium" panose="020B0503020203020204" pitchFamily="34" charset="0"/>
                <a:cs typeface="Optimistic Medium" panose="020B0503020203020204" pitchFamily="34" charset="0"/>
              </a:rPr>
              <a:t>kişilere</a:t>
            </a:r>
            <a:r>
              <a:rPr lang="en-US" sz="3700" b="1" dirty="0">
                <a:solidFill>
                  <a:srgbClr val="FFF8DD"/>
                </a:solidFill>
                <a:latin typeface="Optimistic Medium" panose="020B0503020203020204" pitchFamily="34" charset="0"/>
                <a:cs typeface="Optimistic Medium" panose="020B0503020203020204" pitchFamily="34" charset="0"/>
              </a:rPr>
              <a:t> </a:t>
            </a:r>
            <a:r>
              <a:rPr lang="en-US" sz="3700" b="1" dirty="0" err="1">
                <a:solidFill>
                  <a:srgbClr val="FFF8DD"/>
                </a:solidFill>
                <a:latin typeface="Optimistic Medium" panose="020B0503020203020204" pitchFamily="34" charset="0"/>
                <a:cs typeface="Optimistic Medium" panose="020B0503020203020204" pitchFamily="34" charset="0"/>
              </a:rPr>
              <a:t>güveniyor</a:t>
            </a:r>
            <a:r>
              <a:rPr lang="en-US" sz="3700" b="1" dirty="0">
                <a:solidFill>
                  <a:srgbClr val="FFF8DD"/>
                </a:solidFill>
                <a:latin typeface="Optimistic Medium" panose="020B0503020203020204" pitchFamily="34" charset="0"/>
                <a:cs typeface="Optimistic Medium" panose="020B0503020203020204" pitchFamily="34" charset="0"/>
              </a:rPr>
              <a:t> </a:t>
            </a:r>
            <a:r>
              <a:rPr lang="en-US" sz="3700" b="1" dirty="0" err="1">
                <a:solidFill>
                  <a:srgbClr val="FFF8DD"/>
                </a:solidFill>
                <a:latin typeface="Optimistic Medium" panose="020B0503020203020204" pitchFamily="34" charset="0"/>
                <a:cs typeface="Optimistic Medium" panose="020B0503020203020204" pitchFamily="34" charset="0"/>
              </a:rPr>
              <a:t>musunuz</a:t>
            </a:r>
            <a:r>
              <a:rPr lang="en-US" sz="3700" b="1" dirty="0">
                <a:solidFill>
                  <a:srgbClr val="FFF8DD"/>
                </a:solidFill>
                <a:latin typeface="Optimistic Medium" panose="020B0503020203020204" pitchFamily="34" charset="0"/>
                <a:cs typeface="Optimistic Medium" panose="020B0503020203020204" pitchFamily="34" charset="0"/>
              </a:rPr>
              <a:t>?</a:t>
            </a:r>
          </a:p>
        </p:txBody>
      </p:sp>
      <p:sp>
        <p:nvSpPr>
          <p:cNvPr id="10" name="Triangle 9">
            <a:extLst>
              <a:ext uri="{FF2B5EF4-FFF2-40B4-BE49-F238E27FC236}">
                <a16:creationId xmlns:a16="http://schemas.microsoft.com/office/drawing/2014/main" id="{7ECE3613-EAAA-9BFE-8BAA-8EBDA57B7FD5}"/>
              </a:ext>
            </a:extLst>
          </p:cNvPr>
          <p:cNvSpPr/>
          <p:nvPr/>
        </p:nvSpPr>
        <p:spPr>
          <a:xfrm rot="5400000">
            <a:off x="1179922" y="8732681"/>
            <a:ext cx="479777" cy="398434"/>
          </a:xfrm>
          <a:prstGeom prst="triangl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CB4"/>
              </a:solidFill>
            </a:endParaRPr>
          </a:p>
        </p:txBody>
      </p:sp>
      <p:sp>
        <p:nvSpPr>
          <p:cNvPr id="13" name="TextBox 12">
            <a:extLst>
              <a:ext uri="{FF2B5EF4-FFF2-40B4-BE49-F238E27FC236}">
                <a16:creationId xmlns:a16="http://schemas.microsoft.com/office/drawing/2014/main" id="{90E39AA2-3E69-DEE7-5F4D-4E64A97C925F}"/>
              </a:ext>
            </a:extLst>
          </p:cNvPr>
          <p:cNvSpPr txBox="1"/>
          <p:nvPr/>
        </p:nvSpPr>
        <p:spPr>
          <a:xfrm>
            <a:off x="738567" y="3695086"/>
            <a:ext cx="14204653" cy="1481175"/>
          </a:xfrm>
          <a:prstGeom prst="rect">
            <a:avLst/>
          </a:prstGeom>
          <a:noFill/>
        </p:spPr>
        <p:txBody>
          <a:bodyPr wrap="square" rtlCol="0">
            <a:spAutoFit/>
          </a:bodyPr>
          <a:lstStyle/>
          <a:p>
            <a:pPr>
              <a:lnSpc>
                <a:spcPts val="5400"/>
              </a:lnSpc>
              <a:buClr>
                <a:srgbClr val="FFECB4"/>
              </a:buClr>
            </a:pPr>
            <a:r>
              <a:rPr lang="en-US" sz="4600" dirty="0">
                <a:solidFill>
                  <a:srgbClr val="FFF8DD"/>
                </a:solidFill>
                <a:latin typeface="Optimistic Medium" panose="020B0503020203020204" pitchFamily="34" charset="0"/>
                <a:cs typeface="Optimistic Medium" panose="020B0503020203020204" pitchFamily="34" charset="0"/>
              </a:rPr>
              <a:t>Yeni </a:t>
            </a:r>
            <a:r>
              <a:rPr lang="en-US" sz="4600" dirty="0" err="1">
                <a:solidFill>
                  <a:srgbClr val="FFF8DD"/>
                </a:solidFill>
                <a:latin typeface="Optimistic Medium" panose="020B0503020203020204" pitchFamily="34" charset="0"/>
                <a:cs typeface="Optimistic Medium" panose="020B0503020203020204" pitchFamily="34" charset="0"/>
              </a:rPr>
              <a:t>bir</a:t>
            </a:r>
            <a:r>
              <a:rPr lang="en-US" sz="4600" dirty="0">
                <a:solidFill>
                  <a:srgbClr val="FFF8DD"/>
                </a:solidFill>
                <a:latin typeface="Optimistic Medium" panose="020B0503020203020204" pitchFamily="34" charset="0"/>
                <a:cs typeface="Optimistic Medium" panose="020B0503020203020204" pitchFamily="34" charset="0"/>
              </a:rPr>
              <a:t> </a:t>
            </a:r>
            <a:r>
              <a:rPr lang="en-US" sz="4600" dirty="0" err="1">
                <a:solidFill>
                  <a:srgbClr val="FFF8DD"/>
                </a:solidFill>
                <a:latin typeface="Optimistic Medium" panose="020B0503020203020204" pitchFamily="34" charset="0"/>
                <a:cs typeface="Optimistic Medium" panose="020B0503020203020204" pitchFamily="34" charset="0"/>
              </a:rPr>
              <a:t>ağa</a:t>
            </a:r>
            <a:r>
              <a:rPr lang="en-US" sz="4600" dirty="0">
                <a:solidFill>
                  <a:srgbClr val="FFF8DD"/>
                </a:solidFill>
                <a:latin typeface="Optimistic Medium" panose="020B0503020203020204" pitchFamily="34" charset="0"/>
                <a:cs typeface="Optimistic Medium" panose="020B0503020203020204" pitchFamily="34" charset="0"/>
              </a:rPr>
              <a:t> </a:t>
            </a:r>
            <a:r>
              <a:rPr lang="en-US" sz="4600" dirty="0" err="1">
                <a:solidFill>
                  <a:srgbClr val="FFF8DD"/>
                </a:solidFill>
                <a:latin typeface="Optimistic Medium" panose="020B0503020203020204" pitchFamily="34" charset="0"/>
                <a:cs typeface="Optimistic Medium" panose="020B0503020203020204" pitchFamily="34" charset="0"/>
              </a:rPr>
              <a:t>bağlanırken</a:t>
            </a:r>
            <a:r>
              <a:rPr lang="en-US" sz="4600" dirty="0">
                <a:solidFill>
                  <a:srgbClr val="FFF8DD"/>
                </a:solidFill>
                <a:latin typeface="Optimistic Medium" panose="020B0503020203020204" pitchFamily="34" charset="0"/>
                <a:cs typeface="Optimistic Medium" panose="020B0503020203020204" pitchFamily="34" charset="0"/>
              </a:rPr>
              <a:t> </a:t>
            </a:r>
          </a:p>
          <a:p>
            <a:pPr>
              <a:lnSpc>
                <a:spcPts val="5400"/>
              </a:lnSpc>
              <a:buClr>
                <a:srgbClr val="FFECB4"/>
              </a:buClr>
            </a:pPr>
            <a:r>
              <a:rPr lang="en-US" sz="4600" dirty="0">
                <a:solidFill>
                  <a:srgbClr val="FFF8DD"/>
                </a:solidFill>
                <a:latin typeface="Optimistic Medium" panose="020B0503020203020204" pitchFamily="34" charset="0"/>
                <a:cs typeface="Optimistic Medium" panose="020B0503020203020204" pitchFamily="34" charset="0"/>
              </a:rPr>
              <a:t>ne </a:t>
            </a:r>
            <a:r>
              <a:rPr lang="en-US" sz="4600" dirty="0" err="1">
                <a:solidFill>
                  <a:srgbClr val="FFF8DD"/>
                </a:solidFill>
                <a:latin typeface="Optimistic Medium" panose="020B0503020203020204" pitchFamily="34" charset="0"/>
                <a:cs typeface="Optimistic Medium" panose="020B0503020203020204" pitchFamily="34" charset="0"/>
              </a:rPr>
              <a:t>düşünmelisiniz</a:t>
            </a:r>
            <a:r>
              <a:rPr lang="en-US" sz="4600" dirty="0">
                <a:solidFill>
                  <a:srgbClr val="FFF8DD"/>
                </a:solidFill>
                <a:latin typeface="Optimistic Medium" panose="020B0503020203020204" pitchFamily="34" charset="0"/>
                <a:cs typeface="Optimistic Medium" panose="020B0503020203020204" pitchFamily="34" charset="0"/>
              </a:rPr>
              <a:t>?</a:t>
            </a:r>
          </a:p>
        </p:txBody>
      </p:sp>
      <p:sp>
        <p:nvSpPr>
          <p:cNvPr id="14" name="TextBox 13">
            <a:extLst>
              <a:ext uri="{FF2B5EF4-FFF2-40B4-BE49-F238E27FC236}">
                <a16:creationId xmlns:a16="http://schemas.microsoft.com/office/drawing/2014/main" id="{AB75E815-6F4B-F4F5-17C0-C2DABBF3EE86}"/>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4</a:t>
            </a:r>
          </a:p>
        </p:txBody>
      </p:sp>
      <p:sp>
        <p:nvSpPr>
          <p:cNvPr id="15" name="TextBox 14">
            <a:extLst>
              <a:ext uri="{FF2B5EF4-FFF2-40B4-BE49-F238E27FC236}">
                <a16:creationId xmlns:a16="http://schemas.microsoft.com/office/drawing/2014/main" id="{C3D37D1E-B420-6F32-F42D-B260A4224ABC}"/>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HERKESE AÇIK WI-FI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7" name="Oval 36">
            <a:extLst>
              <a:ext uri="{FF2B5EF4-FFF2-40B4-BE49-F238E27FC236}">
                <a16:creationId xmlns:a16="http://schemas.microsoft.com/office/drawing/2014/main" id="{A2352188-0288-8263-7AEB-E6FA36B0D560}"/>
              </a:ext>
            </a:extLst>
          </p:cNvPr>
          <p:cNvSpPr/>
          <p:nvPr/>
        </p:nvSpPr>
        <p:spPr>
          <a:xfrm>
            <a:off x="17890384" y="4975164"/>
            <a:ext cx="3751478" cy="3751478"/>
          </a:xfrm>
          <a:prstGeom prst="ellipse">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A03F4-FD75-B2D2-75F2-4F00E5BD8EE6}"/>
              </a:ext>
            </a:extLst>
          </p:cNvPr>
          <p:cNvSpPr/>
          <p:nvPr/>
        </p:nvSpPr>
        <p:spPr>
          <a:xfrm>
            <a:off x="10346584" y="4946589"/>
            <a:ext cx="3751478" cy="3751478"/>
          </a:xfrm>
          <a:prstGeom prst="ellipse">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17ADA29-0FAA-6937-EBF8-E587A9F2C694}"/>
              </a:ext>
            </a:extLst>
          </p:cNvPr>
          <p:cNvSpPr/>
          <p:nvPr/>
        </p:nvSpPr>
        <p:spPr>
          <a:xfrm>
            <a:off x="2510638" y="4954469"/>
            <a:ext cx="3751478" cy="3751478"/>
          </a:xfrm>
          <a:prstGeom prst="ellipse">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211C1E8-51CD-6EB7-804C-1BB1B52740BF}"/>
              </a:ext>
            </a:extLst>
          </p:cNvPr>
          <p:cNvSpPr/>
          <p:nvPr/>
        </p:nvSpPr>
        <p:spPr>
          <a:xfrm>
            <a:off x="-29992" y="0"/>
            <a:ext cx="24401292" cy="6852041"/>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BB27C7C-5DCF-E7CD-5225-5D5977DDBDCC}"/>
              </a:ext>
            </a:extLst>
          </p:cNvPr>
          <p:cNvSpPr/>
          <p:nvPr/>
        </p:nvSpPr>
        <p:spPr>
          <a:xfrm>
            <a:off x="18064631" y="5203247"/>
            <a:ext cx="3297589" cy="3297589"/>
          </a:xfrm>
          <a:prstGeom prst="ellips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CA62A1D-A61C-205C-E133-28E30BAAB0FE}"/>
              </a:ext>
            </a:extLst>
          </p:cNvPr>
          <p:cNvSpPr/>
          <p:nvPr/>
        </p:nvSpPr>
        <p:spPr>
          <a:xfrm>
            <a:off x="10549406" y="5188959"/>
            <a:ext cx="3297589" cy="3297589"/>
          </a:xfrm>
          <a:prstGeom prst="ellips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D3E10A6-B4F0-BAD0-4EEB-7540BE68155A}"/>
              </a:ext>
            </a:extLst>
          </p:cNvPr>
          <p:cNvSpPr/>
          <p:nvPr/>
        </p:nvSpPr>
        <p:spPr>
          <a:xfrm>
            <a:off x="2729438" y="5214281"/>
            <a:ext cx="3297589" cy="3297589"/>
          </a:xfrm>
          <a:prstGeom prst="ellipse">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49A1E3E-DF92-37D7-6A6E-E2F02D4D41FE}"/>
              </a:ext>
            </a:extLst>
          </p:cNvPr>
          <p:cNvSpPr txBox="1"/>
          <p:nvPr/>
        </p:nvSpPr>
        <p:spPr>
          <a:xfrm>
            <a:off x="4942574" y="2290819"/>
            <a:ext cx="14486151" cy="1815882"/>
          </a:xfrm>
          <a:prstGeom prst="rect">
            <a:avLst/>
          </a:prstGeom>
          <a:noFill/>
        </p:spPr>
        <p:txBody>
          <a:bodyPr wrap="square" rtlCol="0">
            <a:spAutoFit/>
          </a:bodyPr>
          <a:lstStyle/>
          <a:p>
            <a:pPr algn="ctr"/>
            <a:r>
              <a:rPr lang="en-US" sz="5600" b="1" dirty="0" err="1">
                <a:solidFill>
                  <a:srgbClr val="E79700"/>
                </a:solidFill>
                <a:latin typeface="Optimistic SemiBold" panose="020B0503020203020204" pitchFamily="34" charset="0"/>
                <a:cs typeface="Optimistic SemiBold" panose="020B0503020203020204" pitchFamily="34" charset="0"/>
              </a:rPr>
              <a:t>Bunu</a:t>
            </a:r>
            <a:r>
              <a:rPr lang="en-US" sz="5600" b="1" dirty="0">
                <a:solidFill>
                  <a:srgbClr val="E79700"/>
                </a:solidFill>
                <a:latin typeface="Optimistic SemiBold" panose="020B0503020203020204" pitchFamily="34" charset="0"/>
                <a:cs typeface="Optimistic SemiBold" panose="020B0503020203020204" pitchFamily="34" charset="0"/>
              </a:rPr>
              <a:t> (Ev / </a:t>
            </a:r>
            <a:r>
              <a:rPr lang="en-US" sz="5600" b="1" dirty="0" err="1">
                <a:solidFill>
                  <a:srgbClr val="E79700"/>
                </a:solidFill>
                <a:latin typeface="Optimistic SemiBold" panose="020B0503020203020204" pitchFamily="34" charset="0"/>
                <a:cs typeface="Optimistic SemiBold" panose="020B0503020203020204" pitchFamily="34" charset="0"/>
              </a:rPr>
              <a:t>Okul</a:t>
            </a:r>
            <a:r>
              <a:rPr lang="en-US" sz="5600" b="1" dirty="0">
                <a:solidFill>
                  <a:srgbClr val="E79700"/>
                </a:solidFill>
                <a:latin typeface="Optimistic SemiBold" panose="020B0503020203020204" pitchFamily="34" charset="0"/>
                <a:cs typeface="Optimistic SemiBold" panose="020B0503020203020204" pitchFamily="34" charset="0"/>
              </a:rPr>
              <a:t> / </a:t>
            </a:r>
            <a:r>
              <a:rPr lang="en-US" sz="5600" b="1" dirty="0" err="1">
                <a:solidFill>
                  <a:srgbClr val="E79700"/>
                </a:solidFill>
                <a:latin typeface="Optimistic SemiBold" panose="020B0503020203020204" pitchFamily="34" charset="0"/>
                <a:cs typeface="Optimistic SemiBold" panose="020B0503020203020204" pitchFamily="34" charset="0"/>
              </a:rPr>
              <a:t>Otobüs</a:t>
            </a:r>
            <a:r>
              <a:rPr lang="en-US" sz="5600" b="1" dirty="0">
                <a:solidFill>
                  <a:srgbClr val="E79700"/>
                </a:solidFill>
                <a:latin typeface="Optimistic SemiBold" panose="020B0503020203020204" pitchFamily="34" charset="0"/>
                <a:cs typeface="Optimistic SemiBold" panose="020B0503020203020204" pitchFamily="34" charset="0"/>
              </a:rPr>
              <a:t> </a:t>
            </a:r>
            <a:r>
              <a:rPr lang="en-US" sz="5600" b="1" dirty="0" err="1">
                <a:solidFill>
                  <a:srgbClr val="E79700"/>
                </a:solidFill>
                <a:latin typeface="Optimistic SemiBold" panose="020B0503020203020204" pitchFamily="34" charset="0"/>
                <a:cs typeface="Optimistic SemiBold" panose="020B0503020203020204" pitchFamily="34" charset="0"/>
              </a:rPr>
              <a:t>Durağı</a:t>
            </a:r>
            <a:r>
              <a:rPr lang="en-US" sz="5600" b="1" dirty="0">
                <a:solidFill>
                  <a:srgbClr val="E79700"/>
                </a:solidFill>
                <a:latin typeface="Optimistic SemiBold" panose="020B0503020203020204" pitchFamily="34" charset="0"/>
                <a:cs typeface="Optimistic SemiBold" panose="020B0503020203020204" pitchFamily="34" charset="0"/>
              </a:rPr>
              <a:t>) </a:t>
            </a:r>
          </a:p>
          <a:p>
            <a:pPr algn="ctr"/>
            <a:r>
              <a:rPr lang="en-US" sz="5600" b="1" dirty="0">
                <a:solidFill>
                  <a:srgbClr val="E79700"/>
                </a:solidFill>
                <a:latin typeface="Optimistic SemiBold" panose="020B0503020203020204" pitchFamily="34" charset="0"/>
                <a:cs typeface="Optimistic SemiBold" panose="020B0503020203020204" pitchFamily="34" charset="0"/>
              </a:rPr>
              <a:t>Wi-Fi </a:t>
            </a:r>
            <a:r>
              <a:rPr lang="en-US" sz="5600" b="1" dirty="0" err="1">
                <a:solidFill>
                  <a:srgbClr val="E79700"/>
                </a:solidFill>
                <a:latin typeface="Optimistic SemiBold" panose="020B0503020203020204" pitchFamily="34" charset="0"/>
                <a:cs typeface="Optimistic SemiBold" panose="020B0503020203020204" pitchFamily="34" charset="0"/>
              </a:rPr>
              <a:t>Ağınızda</a:t>
            </a:r>
            <a:r>
              <a:rPr lang="en-US" sz="5600" b="1" dirty="0">
                <a:solidFill>
                  <a:srgbClr val="E79700"/>
                </a:solidFill>
                <a:latin typeface="Optimistic SemiBold" panose="020B0503020203020204" pitchFamily="34" charset="0"/>
                <a:cs typeface="Optimistic SemiBold" panose="020B0503020203020204" pitchFamily="34" charset="0"/>
              </a:rPr>
              <a:t> </a:t>
            </a:r>
            <a:r>
              <a:rPr lang="en-US" sz="5600" b="1" dirty="0" err="1">
                <a:solidFill>
                  <a:srgbClr val="E79700"/>
                </a:solidFill>
                <a:latin typeface="Optimistic SemiBold" panose="020B0503020203020204" pitchFamily="34" charset="0"/>
                <a:cs typeface="Optimistic SemiBold" panose="020B0503020203020204" pitchFamily="34" charset="0"/>
              </a:rPr>
              <a:t>Kullanmalı</a:t>
            </a:r>
            <a:r>
              <a:rPr lang="en-US" sz="5600" b="1" dirty="0">
                <a:solidFill>
                  <a:srgbClr val="E79700"/>
                </a:solidFill>
                <a:latin typeface="Optimistic SemiBold" panose="020B0503020203020204" pitchFamily="34" charset="0"/>
                <a:cs typeface="Optimistic SemiBold" panose="020B0503020203020204" pitchFamily="34" charset="0"/>
              </a:rPr>
              <a:t> </a:t>
            </a:r>
            <a:r>
              <a:rPr lang="en-US" sz="5600" b="1" dirty="0" err="1">
                <a:solidFill>
                  <a:srgbClr val="E79700"/>
                </a:solidFill>
                <a:latin typeface="Optimistic SemiBold" panose="020B0503020203020204" pitchFamily="34" charset="0"/>
                <a:cs typeface="Optimistic SemiBold" panose="020B0503020203020204" pitchFamily="34" charset="0"/>
              </a:rPr>
              <a:t>mısınız</a:t>
            </a:r>
            <a:r>
              <a:rPr lang="en-US" sz="5600" b="1" dirty="0">
                <a:solidFill>
                  <a:srgbClr val="E79700"/>
                </a:solidFill>
                <a:latin typeface="Optimistic SemiBold" panose="020B0503020203020204" pitchFamily="34" charset="0"/>
                <a:cs typeface="Optimistic SemiBold" panose="020B0503020203020204" pitchFamily="34" charset="0"/>
              </a:rPr>
              <a:t>?</a:t>
            </a:r>
          </a:p>
        </p:txBody>
      </p:sp>
      <p:grpSp>
        <p:nvGrpSpPr>
          <p:cNvPr id="5" name="Google Shape;2827;p97">
            <a:extLst>
              <a:ext uri="{FF2B5EF4-FFF2-40B4-BE49-F238E27FC236}">
                <a16:creationId xmlns:a16="http://schemas.microsoft.com/office/drawing/2014/main" id="{543F7647-5D69-DC87-31E0-8990E6AA08A7}"/>
              </a:ext>
            </a:extLst>
          </p:cNvPr>
          <p:cNvGrpSpPr/>
          <p:nvPr/>
        </p:nvGrpSpPr>
        <p:grpSpPr>
          <a:xfrm>
            <a:off x="3572908" y="6072014"/>
            <a:ext cx="1610651" cy="1606744"/>
            <a:chOff x="1625366" y="552441"/>
            <a:chExt cx="68008" cy="67843"/>
          </a:xfrm>
          <a:solidFill>
            <a:srgbClr val="FFECB4"/>
          </a:solidFill>
        </p:grpSpPr>
        <p:sp>
          <p:nvSpPr>
            <p:cNvPr id="6" name="Google Shape;2828;p97">
              <a:extLst>
                <a:ext uri="{FF2B5EF4-FFF2-40B4-BE49-F238E27FC236}">
                  <a16:creationId xmlns:a16="http://schemas.microsoft.com/office/drawing/2014/main" id="{70A8633D-9781-6F3F-88D0-7392C58F31FF}"/>
                </a:ext>
              </a:extLst>
            </p:cNvPr>
            <p:cNvSpPr/>
            <p:nvPr/>
          </p:nvSpPr>
          <p:spPr>
            <a:xfrm>
              <a:off x="1625366" y="552441"/>
              <a:ext cx="68008" cy="67843"/>
            </a:xfrm>
            <a:custGeom>
              <a:avLst/>
              <a:gdLst/>
              <a:ahLst/>
              <a:cxnLst/>
              <a:rect l="l" t="t" r="r" b="b"/>
              <a:pathLst>
                <a:path w="68008" h="67843" extrusionOk="0">
                  <a:moveTo>
                    <a:pt x="58318" y="67843"/>
                  </a:moveTo>
                  <a:lnTo>
                    <a:pt x="8394" y="67843"/>
                  </a:lnTo>
                  <a:cubicBezTo>
                    <a:pt x="3924" y="67843"/>
                    <a:pt x="165" y="64287"/>
                    <a:pt x="0" y="59867"/>
                  </a:cubicBezTo>
                  <a:lnTo>
                    <a:pt x="12" y="59562"/>
                  </a:lnTo>
                  <a:cubicBezTo>
                    <a:pt x="533" y="49517"/>
                    <a:pt x="812" y="40995"/>
                    <a:pt x="876" y="33451"/>
                  </a:cubicBezTo>
                  <a:cubicBezTo>
                    <a:pt x="889" y="31699"/>
                    <a:pt x="2298" y="30264"/>
                    <a:pt x="4038" y="30264"/>
                  </a:cubicBezTo>
                  <a:lnTo>
                    <a:pt x="15963" y="30264"/>
                  </a:lnTo>
                  <a:lnTo>
                    <a:pt x="15963" y="33020"/>
                  </a:lnTo>
                  <a:lnTo>
                    <a:pt x="4038" y="33020"/>
                  </a:lnTo>
                  <a:cubicBezTo>
                    <a:pt x="3822" y="33020"/>
                    <a:pt x="3632" y="33210"/>
                    <a:pt x="3619" y="33464"/>
                  </a:cubicBezTo>
                  <a:cubicBezTo>
                    <a:pt x="3568" y="41046"/>
                    <a:pt x="3289" y="49618"/>
                    <a:pt x="2755" y="59664"/>
                  </a:cubicBezTo>
                  <a:lnTo>
                    <a:pt x="2755" y="59855"/>
                  </a:lnTo>
                  <a:cubicBezTo>
                    <a:pt x="2857" y="62725"/>
                    <a:pt x="5384" y="65112"/>
                    <a:pt x="8394" y="65112"/>
                  </a:cubicBezTo>
                  <a:lnTo>
                    <a:pt x="8648" y="65112"/>
                  </a:lnTo>
                  <a:cubicBezTo>
                    <a:pt x="11557" y="65112"/>
                    <a:pt x="13931" y="62750"/>
                    <a:pt x="14122" y="59728"/>
                  </a:cubicBezTo>
                  <a:cubicBezTo>
                    <a:pt x="15443" y="39623"/>
                    <a:pt x="15671" y="22479"/>
                    <a:pt x="13792" y="3454"/>
                  </a:cubicBezTo>
                  <a:cubicBezTo>
                    <a:pt x="13792" y="3416"/>
                    <a:pt x="13779" y="3365"/>
                    <a:pt x="13779" y="3314"/>
                  </a:cubicBezTo>
                  <a:lnTo>
                    <a:pt x="13779" y="3213"/>
                  </a:lnTo>
                  <a:cubicBezTo>
                    <a:pt x="13779" y="1447"/>
                    <a:pt x="15201" y="0"/>
                    <a:pt x="16967" y="0"/>
                  </a:cubicBezTo>
                  <a:lnTo>
                    <a:pt x="63004" y="0"/>
                  </a:lnTo>
                  <a:cubicBezTo>
                    <a:pt x="64630" y="0"/>
                    <a:pt x="66027" y="1295"/>
                    <a:pt x="66166" y="2933"/>
                  </a:cubicBezTo>
                  <a:cubicBezTo>
                    <a:pt x="68008" y="23876"/>
                    <a:pt x="67398" y="43497"/>
                    <a:pt x="66573" y="59931"/>
                  </a:cubicBezTo>
                  <a:cubicBezTo>
                    <a:pt x="66344" y="64376"/>
                    <a:pt x="62699" y="67843"/>
                    <a:pt x="58318" y="67843"/>
                  </a:cubicBezTo>
                  <a:close/>
                  <a:moveTo>
                    <a:pt x="14719" y="65087"/>
                  </a:moveTo>
                  <a:lnTo>
                    <a:pt x="58318" y="65087"/>
                  </a:lnTo>
                  <a:cubicBezTo>
                    <a:pt x="61239" y="65087"/>
                    <a:pt x="63665" y="62776"/>
                    <a:pt x="63830" y="59791"/>
                  </a:cubicBezTo>
                  <a:cubicBezTo>
                    <a:pt x="64668" y="43446"/>
                    <a:pt x="65252" y="23952"/>
                    <a:pt x="63423" y="3175"/>
                  </a:cubicBezTo>
                  <a:cubicBezTo>
                    <a:pt x="63411" y="2933"/>
                    <a:pt x="63207" y="2755"/>
                    <a:pt x="63004" y="2755"/>
                  </a:cubicBezTo>
                  <a:lnTo>
                    <a:pt x="16954" y="2755"/>
                  </a:lnTo>
                  <a:cubicBezTo>
                    <a:pt x="16725" y="2755"/>
                    <a:pt x="16535" y="2959"/>
                    <a:pt x="16535" y="3213"/>
                  </a:cubicBezTo>
                  <a:lnTo>
                    <a:pt x="16535" y="3251"/>
                  </a:lnTo>
                  <a:cubicBezTo>
                    <a:pt x="18427" y="22415"/>
                    <a:pt x="18186" y="39573"/>
                    <a:pt x="16878" y="59880"/>
                  </a:cubicBezTo>
                  <a:cubicBezTo>
                    <a:pt x="16738" y="61912"/>
                    <a:pt x="15963" y="63703"/>
                    <a:pt x="14719" y="650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7" name="Google Shape;2829;p97">
              <a:extLst>
                <a:ext uri="{FF2B5EF4-FFF2-40B4-BE49-F238E27FC236}">
                  <a16:creationId xmlns:a16="http://schemas.microsoft.com/office/drawing/2014/main" id="{BD31AFD7-6270-AEB0-5E63-3CA26281CBA5}"/>
                </a:ext>
              </a:extLst>
            </p:cNvPr>
            <p:cNvSpPr/>
            <p:nvPr/>
          </p:nvSpPr>
          <p:spPr>
            <a:xfrm>
              <a:off x="1648741" y="560705"/>
              <a:ext cx="18326" cy="19240"/>
            </a:xfrm>
            <a:custGeom>
              <a:avLst/>
              <a:gdLst/>
              <a:ahLst/>
              <a:cxnLst/>
              <a:rect l="l" t="t" r="r" b="b"/>
              <a:pathLst>
                <a:path w="18326" h="19240" extrusionOk="0">
                  <a:moveTo>
                    <a:pt x="15112" y="19240"/>
                  </a:moveTo>
                  <a:lnTo>
                    <a:pt x="3213" y="19240"/>
                  </a:lnTo>
                  <a:cubicBezTo>
                    <a:pt x="1435" y="19240"/>
                    <a:pt x="0" y="17805"/>
                    <a:pt x="0" y="16027"/>
                  </a:cubicBezTo>
                  <a:lnTo>
                    <a:pt x="0" y="3200"/>
                  </a:lnTo>
                  <a:cubicBezTo>
                    <a:pt x="0" y="1435"/>
                    <a:pt x="1435" y="0"/>
                    <a:pt x="3213" y="0"/>
                  </a:cubicBezTo>
                  <a:lnTo>
                    <a:pt x="15112" y="0"/>
                  </a:lnTo>
                  <a:cubicBezTo>
                    <a:pt x="16890" y="0"/>
                    <a:pt x="18326" y="1435"/>
                    <a:pt x="18326" y="3200"/>
                  </a:cubicBezTo>
                  <a:lnTo>
                    <a:pt x="18326" y="16027"/>
                  </a:lnTo>
                  <a:cubicBezTo>
                    <a:pt x="18326" y="17805"/>
                    <a:pt x="16890" y="19240"/>
                    <a:pt x="15112" y="19240"/>
                  </a:cubicBezTo>
                  <a:close/>
                  <a:moveTo>
                    <a:pt x="3213" y="2743"/>
                  </a:moveTo>
                  <a:cubicBezTo>
                    <a:pt x="2946" y="2743"/>
                    <a:pt x="2755" y="2946"/>
                    <a:pt x="2755" y="3200"/>
                  </a:cubicBezTo>
                  <a:lnTo>
                    <a:pt x="2755" y="16027"/>
                  </a:lnTo>
                  <a:cubicBezTo>
                    <a:pt x="2755" y="16281"/>
                    <a:pt x="2946" y="16497"/>
                    <a:pt x="3213" y="16497"/>
                  </a:cubicBezTo>
                  <a:lnTo>
                    <a:pt x="15112" y="16497"/>
                  </a:lnTo>
                  <a:cubicBezTo>
                    <a:pt x="15379" y="16497"/>
                    <a:pt x="15582" y="16281"/>
                    <a:pt x="15582" y="16027"/>
                  </a:cubicBezTo>
                  <a:lnTo>
                    <a:pt x="15582" y="3200"/>
                  </a:lnTo>
                  <a:cubicBezTo>
                    <a:pt x="15582" y="2946"/>
                    <a:pt x="15379" y="2743"/>
                    <a:pt x="15112"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8" name="Google Shape;2830;p97">
              <a:extLst>
                <a:ext uri="{FF2B5EF4-FFF2-40B4-BE49-F238E27FC236}">
                  <a16:creationId xmlns:a16="http://schemas.microsoft.com/office/drawing/2014/main" id="{419F34DB-C358-211C-9AF4-5E9751AA448A}"/>
                </a:ext>
              </a:extLst>
            </p:cNvPr>
            <p:cNvSpPr/>
            <p:nvPr/>
          </p:nvSpPr>
          <p:spPr>
            <a:xfrm>
              <a:off x="1648747" y="585453"/>
              <a:ext cx="35737" cy="2743"/>
            </a:xfrm>
            <a:custGeom>
              <a:avLst/>
              <a:gdLst/>
              <a:ahLst/>
              <a:cxnLst/>
              <a:rect l="l" t="t" r="r" b="b"/>
              <a:pathLst>
                <a:path w="35737" h="2743" extrusionOk="0">
                  <a:moveTo>
                    <a:pt x="35280" y="2743"/>
                  </a:moveTo>
                  <a:lnTo>
                    <a:pt x="457" y="2743"/>
                  </a:lnTo>
                  <a:cubicBezTo>
                    <a:pt x="203" y="2743"/>
                    <a:pt x="0" y="2540"/>
                    <a:pt x="0" y="2285"/>
                  </a:cubicBezTo>
                  <a:lnTo>
                    <a:pt x="0" y="444"/>
                  </a:lnTo>
                  <a:cubicBezTo>
                    <a:pt x="0" y="203"/>
                    <a:pt x="203" y="0"/>
                    <a:pt x="457" y="0"/>
                  </a:cubicBezTo>
                  <a:lnTo>
                    <a:pt x="35280" y="0"/>
                  </a:lnTo>
                  <a:cubicBezTo>
                    <a:pt x="35547" y="0"/>
                    <a:pt x="35737" y="203"/>
                    <a:pt x="35737" y="444"/>
                  </a:cubicBezTo>
                  <a:lnTo>
                    <a:pt x="35737" y="2285"/>
                  </a:lnTo>
                  <a:cubicBezTo>
                    <a:pt x="35737" y="2540"/>
                    <a:pt x="35547" y="2743"/>
                    <a:pt x="3528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2831;p97">
              <a:extLst>
                <a:ext uri="{FF2B5EF4-FFF2-40B4-BE49-F238E27FC236}">
                  <a16:creationId xmlns:a16="http://schemas.microsoft.com/office/drawing/2014/main" id="{CD7B0765-E748-4756-CCCC-D8BB287F8619}"/>
                </a:ext>
              </a:extLst>
            </p:cNvPr>
            <p:cNvSpPr/>
            <p:nvPr/>
          </p:nvSpPr>
          <p:spPr>
            <a:xfrm>
              <a:off x="1648747" y="593700"/>
              <a:ext cx="35737" cy="2743"/>
            </a:xfrm>
            <a:custGeom>
              <a:avLst/>
              <a:gdLst/>
              <a:ahLst/>
              <a:cxnLst/>
              <a:rect l="l" t="t" r="r" b="b"/>
              <a:pathLst>
                <a:path w="35737" h="2743" extrusionOk="0">
                  <a:moveTo>
                    <a:pt x="35280" y="2743"/>
                  </a:moveTo>
                  <a:lnTo>
                    <a:pt x="457" y="2743"/>
                  </a:lnTo>
                  <a:cubicBezTo>
                    <a:pt x="203" y="2743"/>
                    <a:pt x="0" y="2540"/>
                    <a:pt x="0" y="2285"/>
                  </a:cubicBezTo>
                  <a:lnTo>
                    <a:pt x="0" y="457"/>
                  </a:lnTo>
                  <a:cubicBezTo>
                    <a:pt x="0" y="203"/>
                    <a:pt x="203" y="0"/>
                    <a:pt x="457" y="0"/>
                  </a:cubicBezTo>
                  <a:lnTo>
                    <a:pt x="35280" y="0"/>
                  </a:lnTo>
                  <a:cubicBezTo>
                    <a:pt x="35547" y="0"/>
                    <a:pt x="35737" y="203"/>
                    <a:pt x="35737" y="457"/>
                  </a:cubicBezTo>
                  <a:lnTo>
                    <a:pt x="35737" y="2285"/>
                  </a:lnTo>
                  <a:cubicBezTo>
                    <a:pt x="35737" y="2540"/>
                    <a:pt x="35547" y="2743"/>
                    <a:pt x="3528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2832;p97">
              <a:extLst>
                <a:ext uri="{FF2B5EF4-FFF2-40B4-BE49-F238E27FC236}">
                  <a16:creationId xmlns:a16="http://schemas.microsoft.com/office/drawing/2014/main" id="{A27537C6-A96F-7ABB-414C-C5216E4942F7}"/>
                </a:ext>
              </a:extLst>
            </p:cNvPr>
            <p:cNvSpPr/>
            <p:nvPr/>
          </p:nvSpPr>
          <p:spPr>
            <a:xfrm>
              <a:off x="1648747" y="601941"/>
              <a:ext cx="35737" cy="2755"/>
            </a:xfrm>
            <a:custGeom>
              <a:avLst/>
              <a:gdLst/>
              <a:ahLst/>
              <a:cxnLst/>
              <a:rect l="l" t="t" r="r" b="b"/>
              <a:pathLst>
                <a:path w="35737" h="2755" extrusionOk="0">
                  <a:moveTo>
                    <a:pt x="35280" y="2755"/>
                  </a:moveTo>
                  <a:lnTo>
                    <a:pt x="457" y="2755"/>
                  </a:lnTo>
                  <a:cubicBezTo>
                    <a:pt x="203" y="2755"/>
                    <a:pt x="0" y="2552"/>
                    <a:pt x="0" y="2298"/>
                  </a:cubicBezTo>
                  <a:lnTo>
                    <a:pt x="0" y="457"/>
                  </a:lnTo>
                  <a:cubicBezTo>
                    <a:pt x="0" y="203"/>
                    <a:pt x="203" y="0"/>
                    <a:pt x="457" y="0"/>
                  </a:cubicBezTo>
                  <a:lnTo>
                    <a:pt x="35280" y="0"/>
                  </a:lnTo>
                  <a:cubicBezTo>
                    <a:pt x="35547" y="0"/>
                    <a:pt x="35737" y="203"/>
                    <a:pt x="35737" y="457"/>
                  </a:cubicBezTo>
                  <a:lnTo>
                    <a:pt x="35737" y="2298"/>
                  </a:lnTo>
                  <a:cubicBezTo>
                    <a:pt x="35737" y="2552"/>
                    <a:pt x="35547" y="2755"/>
                    <a:pt x="35280"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1" name="Google Shape;2833;p97">
              <a:extLst>
                <a:ext uri="{FF2B5EF4-FFF2-40B4-BE49-F238E27FC236}">
                  <a16:creationId xmlns:a16="http://schemas.microsoft.com/office/drawing/2014/main" id="{42170798-A43F-5F50-74F3-D9BC2D5E531D}"/>
                </a:ext>
              </a:extLst>
            </p:cNvPr>
            <p:cNvSpPr/>
            <p:nvPr/>
          </p:nvSpPr>
          <p:spPr>
            <a:xfrm>
              <a:off x="1648747" y="610203"/>
              <a:ext cx="35737" cy="2743"/>
            </a:xfrm>
            <a:custGeom>
              <a:avLst/>
              <a:gdLst/>
              <a:ahLst/>
              <a:cxnLst/>
              <a:rect l="l" t="t" r="r" b="b"/>
              <a:pathLst>
                <a:path w="35737" h="2743" extrusionOk="0">
                  <a:moveTo>
                    <a:pt x="35280" y="2743"/>
                  </a:moveTo>
                  <a:lnTo>
                    <a:pt x="457" y="2743"/>
                  </a:lnTo>
                  <a:cubicBezTo>
                    <a:pt x="203" y="2743"/>
                    <a:pt x="0" y="2540"/>
                    <a:pt x="0" y="2285"/>
                  </a:cubicBezTo>
                  <a:lnTo>
                    <a:pt x="0" y="457"/>
                  </a:lnTo>
                  <a:cubicBezTo>
                    <a:pt x="0" y="203"/>
                    <a:pt x="203" y="0"/>
                    <a:pt x="457" y="0"/>
                  </a:cubicBezTo>
                  <a:lnTo>
                    <a:pt x="35280" y="0"/>
                  </a:lnTo>
                  <a:cubicBezTo>
                    <a:pt x="35547" y="0"/>
                    <a:pt x="35737" y="203"/>
                    <a:pt x="35737" y="457"/>
                  </a:cubicBezTo>
                  <a:lnTo>
                    <a:pt x="35737" y="2285"/>
                  </a:lnTo>
                  <a:cubicBezTo>
                    <a:pt x="35737" y="2540"/>
                    <a:pt x="35547" y="2743"/>
                    <a:pt x="35280"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2" name="Google Shape;2834;p97">
              <a:extLst>
                <a:ext uri="{FF2B5EF4-FFF2-40B4-BE49-F238E27FC236}">
                  <a16:creationId xmlns:a16="http://schemas.microsoft.com/office/drawing/2014/main" id="{392A124F-9A4B-E002-EF9A-5172F9D36580}"/>
                </a:ext>
              </a:extLst>
            </p:cNvPr>
            <p:cNvSpPr/>
            <p:nvPr/>
          </p:nvSpPr>
          <p:spPr>
            <a:xfrm>
              <a:off x="1672584" y="560705"/>
              <a:ext cx="11899" cy="2743"/>
            </a:xfrm>
            <a:custGeom>
              <a:avLst/>
              <a:gdLst/>
              <a:ahLst/>
              <a:cxnLst/>
              <a:rect l="l" t="t" r="r" b="b"/>
              <a:pathLst>
                <a:path w="11899" h="2743" extrusionOk="0">
                  <a:moveTo>
                    <a:pt x="11442" y="2743"/>
                  </a:moveTo>
                  <a:lnTo>
                    <a:pt x="457" y="2743"/>
                  </a:lnTo>
                  <a:cubicBezTo>
                    <a:pt x="190" y="2743"/>
                    <a:pt x="0" y="2540"/>
                    <a:pt x="0" y="2285"/>
                  </a:cubicBezTo>
                  <a:lnTo>
                    <a:pt x="0" y="444"/>
                  </a:lnTo>
                  <a:cubicBezTo>
                    <a:pt x="0" y="203"/>
                    <a:pt x="190" y="0"/>
                    <a:pt x="457" y="0"/>
                  </a:cubicBezTo>
                  <a:lnTo>
                    <a:pt x="11442" y="0"/>
                  </a:lnTo>
                  <a:cubicBezTo>
                    <a:pt x="11709" y="0"/>
                    <a:pt x="11899" y="203"/>
                    <a:pt x="11899" y="444"/>
                  </a:cubicBezTo>
                  <a:lnTo>
                    <a:pt x="11899" y="2285"/>
                  </a:lnTo>
                  <a:cubicBezTo>
                    <a:pt x="11899" y="2540"/>
                    <a:pt x="11709" y="2743"/>
                    <a:pt x="11442"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3" name="Google Shape;2835;p97">
              <a:extLst>
                <a:ext uri="{FF2B5EF4-FFF2-40B4-BE49-F238E27FC236}">
                  <a16:creationId xmlns:a16="http://schemas.microsoft.com/office/drawing/2014/main" id="{1801695B-D3E3-3AB3-5DB7-DD9FA015F77E}"/>
                </a:ext>
              </a:extLst>
            </p:cNvPr>
            <p:cNvSpPr/>
            <p:nvPr/>
          </p:nvSpPr>
          <p:spPr>
            <a:xfrm>
              <a:off x="1672584" y="568952"/>
              <a:ext cx="11899" cy="2743"/>
            </a:xfrm>
            <a:custGeom>
              <a:avLst/>
              <a:gdLst/>
              <a:ahLst/>
              <a:cxnLst/>
              <a:rect l="l" t="t" r="r" b="b"/>
              <a:pathLst>
                <a:path w="11899" h="2743" extrusionOk="0">
                  <a:moveTo>
                    <a:pt x="11442" y="2743"/>
                  </a:moveTo>
                  <a:lnTo>
                    <a:pt x="457" y="2743"/>
                  </a:lnTo>
                  <a:cubicBezTo>
                    <a:pt x="190" y="2743"/>
                    <a:pt x="0" y="2540"/>
                    <a:pt x="0" y="2285"/>
                  </a:cubicBezTo>
                  <a:lnTo>
                    <a:pt x="0" y="457"/>
                  </a:lnTo>
                  <a:cubicBezTo>
                    <a:pt x="0" y="203"/>
                    <a:pt x="190" y="0"/>
                    <a:pt x="457" y="0"/>
                  </a:cubicBezTo>
                  <a:lnTo>
                    <a:pt x="11442" y="0"/>
                  </a:lnTo>
                  <a:cubicBezTo>
                    <a:pt x="11709" y="0"/>
                    <a:pt x="11899" y="203"/>
                    <a:pt x="11899" y="457"/>
                  </a:cubicBezTo>
                  <a:lnTo>
                    <a:pt x="11899" y="2285"/>
                  </a:lnTo>
                  <a:cubicBezTo>
                    <a:pt x="11899" y="2540"/>
                    <a:pt x="11709" y="2743"/>
                    <a:pt x="11442"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2836;p97">
              <a:extLst>
                <a:ext uri="{FF2B5EF4-FFF2-40B4-BE49-F238E27FC236}">
                  <a16:creationId xmlns:a16="http://schemas.microsoft.com/office/drawing/2014/main" id="{C7C1D160-BC50-D14B-CD13-630BEA1FB76A}"/>
                </a:ext>
              </a:extLst>
            </p:cNvPr>
            <p:cNvSpPr/>
            <p:nvPr/>
          </p:nvSpPr>
          <p:spPr>
            <a:xfrm>
              <a:off x="1672584" y="577193"/>
              <a:ext cx="11899" cy="2755"/>
            </a:xfrm>
            <a:custGeom>
              <a:avLst/>
              <a:gdLst/>
              <a:ahLst/>
              <a:cxnLst/>
              <a:rect l="l" t="t" r="r" b="b"/>
              <a:pathLst>
                <a:path w="11899" h="2755" extrusionOk="0">
                  <a:moveTo>
                    <a:pt x="11442" y="2755"/>
                  </a:moveTo>
                  <a:lnTo>
                    <a:pt x="457" y="2755"/>
                  </a:lnTo>
                  <a:cubicBezTo>
                    <a:pt x="190" y="2755"/>
                    <a:pt x="0" y="2552"/>
                    <a:pt x="0" y="2298"/>
                  </a:cubicBezTo>
                  <a:lnTo>
                    <a:pt x="0" y="457"/>
                  </a:lnTo>
                  <a:cubicBezTo>
                    <a:pt x="0" y="203"/>
                    <a:pt x="190" y="0"/>
                    <a:pt x="457" y="0"/>
                  </a:cubicBezTo>
                  <a:lnTo>
                    <a:pt x="11442" y="0"/>
                  </a:lnTo>
                  <a:cubicBezTo>
                    <a:pt x="11709" y="0"/>
                    <a:pt x="11899" y="203"/>
                    <a:pt x="11899" y="457"/>
                  </a:cubicBezTo>
                  <a:lnTo>
                    <a:pt x="11899" y="2298"/>
                  </a:lnTo>
                  <a:cubicBezTo>
                    <a:pt x="11899" y="2552"/>
                    <a:pt x="11709" y="2755"/>
                    <a:pt x="11442"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5" name="Google Shape;2279;p94">
            <a:extLst>
              <a:ext uri="{FF2B5EF4-FFF2-40B4-BE49-F238E27FC236}">
                <a16:creationId xmlns:a16="http://schemas.microsoft.com/office/drawing/2014/main" id="{3FCDE0F7-970E-7658-EBC0-A19CB8A0CA81}"/>
              </a:ext>
            </a:extLst>
          </p:cNvPr>
          <p:cNvGrpSpPr/>
          <p:nvPr/>
        </p:nvGrpSpPr>
        <p:grpSpPr>
          <a:xfrm>
            <a:off x="18801452" y="6255935"/>
            <a:ext cx="1912004" cy="1249035"/>
            <a:chOff x="16209400" y="7710850"/>
            <a:chExt cx="757800" cy="495040"/>
          </a:xfrm>
          <a:solidFill>
            <a:srgbClr val="FFECB4"/>
          </a:solidFill>
        </p:grpSpPr>
        <p:sp>
          <p:nvSpPr>
            <p:cNvPr id="16" name="Google Shape;2280;p94">
              <a:extLst>
                <a:ext uri="{FF2B5EF4-FFF2-40B4-BE49-F238E27FC236}">
                  <a16:creationId xmlns:a16="http://schemas.microsoft.com/office/drawing/2014/main" id="{FBD4081A-FA8F-05AD-7414-1D746FF494B4}"/>
                </a:ext>
              </a:extLst>
            </p:cNvPr>
            <p:cNvSpPr/>
            <p:nvPr/>
          </p:nvSpPr>
          <p:spPr>
            <a:xfrm>
              <a:off x="16209400" y="7710850"/>
              <a:ext cx="757800" cy="495040"/>
            </a:xfrm>
            <a:custGeom>
              <a:avLst/>
              <a:gdLst/>
              <a:ahLst/>
              <a:cxnLst/>
              <a:rect l="l" t="t" r="r" b="b"/>
              <a:pathLst>
                <a:path w="75780" h="49504" extrusionOk="0">
                  <a:moveTo>
                    <a:pt x="71158" y="49504"/>
                  </a:moveTo>
                  <a:lnTo>
                    <a:pt x="4610" y="49504"/>
                  </a:lnTo>
                  <a:cubicBezTo>
                    <a:pt x="2870" y="49504"/>
                    <a:pt x="1396" y="48145"/>
                    <a:pt x="1231" y="46418"/>
                  </a:cubicBezTo>
                  <a:cubicBezTo>
                    <a:pt x="0" y="32042"/>
                    <a:pt x="0" y="17462"/>
                    <a:pt x="1231" y="3086"/>
                  </a:cubicBezTo>
                  <a:cubicBezTo>
                    <a:pt x="1396" y="1358"/>
                    <a:pt x="2870" y="0"/>
                    <a:pt x="4610" y="0"/>
                  </a:cubicBezTo>
                  <a:lnTo>
                    <a:pt x="71158" y="0"/>
                  </a:lnTo>
                  <a:cubicBezTo>
                    <a:pt x="72897" y="0"/>
                    <a:pt x="74371" y="1358"/>
                    <a:pt x="74523" y="3086"/>
                  </a:cubicBezTo>
                  <a:cubicBezTo>
                    <a:pt x="75780" y="17462"/>
                    <a:pt x="75780" y="32042"/>
                    <a:pt x="74523" y="46418"/>
                  </a:cubicBezTo>
                  <a:cubicBezTo>
                    <a:pt x="74371" y="48145"/>
                    <a:pt x="72897" y="49504"/>
                    <a:pt x="71158" y="49504"/>
                  </a:cubicBezTo>
                  <a:close/>
                  <a:moveTo>
                    <a:pt x="4610" y="2755"/>
                  </a:moveTo>
                  <a:cubicBezTo>
                    <a:pt x="4318" y="2755"/>
                    <a:pt x="4000" y="3022"/>
                    <a:pt x="3975" y="3327"/>
                  </a:cubicBezTo>
                  <a:cubicBezTo>
                    <a:pt x="2755" y="17551"/>
                    <a:pt x="2755" y="31965"/>
                    <a:pt x="3975" y="46177"/>
                  </a:cubicBezTo>
                  <a:cubicBezTo>
                    <a:pt x="4000" y="46481"/>
                    <a:pt x="4318" y="46748"/>
                    <a:pt x="4610" y="46748"/>
                  </a:cubicBezTo>
                  <a:lnTo>
                    <a:pt x="71158" y="46748"/>
                  </a:lnTo>
                  <a:cubicBezTo>
                    <a:pt x="71462" y="46748"/>
                    <a:pt x="71754" y="46481"/>
                    <a:pt x="71793" y="46177"/>
                  </a:cubicBezTo>
                  <a:cubicBezTo>
                    <a:pt x="73024" y="31965"/>
                    <a:pt x="73024" y="17551"/>
                    <a:pt x="71793" y="3327"/>
                  </a:cubicBezTo>
                  <a:cubicBezTo>
                    <a:pt x="71754" y="3022"/>
                    <a:pt x="71462" y="2755"/>
                    <a:pt x="7115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2281;p94">
              <a:extLst>
                <a:ext uri="{FF2B5EF4-FFF2-40B4-BE49-F238E27FC236}">
                  <a16:creationId xmlns:a16="http://schemas.microsoft.com/office/drawing/2014/main" id="{7152396D-9DF0-F91A-E73F-6AB5A7B5F95A}"/>
                </a:ext>
              </a:extLst>
            </p:cNvPr>
            <p:cNvSpPr/>
            <p:nvPr/>
          </p:nvSpPr>
          <p:spPr>
            <a:xfrm>
              <a:off x="16232200" y="7947110"/>
              <a:ext cx="327270" cy="250060"/>
            </a:xfrm>
            <a:custGeom>
              <a:avLst/>
              <a:gdLst/>
              <a:ahLst/>
              <a:cxnLst/>
              <a:rect l="l" t="t" r="r" b="b"/>
              <a:pathLst>
                <a:path w="32727" h="25006" extrusionOk="0">
                  <a:moveTo>
                    <a:pt x="1549" y="25006"/>
                  </a:moveTo>
                  <a:lnTo>
                    <a:pt x="0" y="22733"/>
                  </a:lnTo>
                  <a:cubicBezTo>
                    <a:pt x="5054" y="19291"/>
                    <a:pt x="10579" y="15176"/>
                    <a:pt x="16421" y="10807"/>
                  </a:cubicBezTo>
                  <a:cubicBezTo>
                    <a:pt x="21297" y="7150"/>
                    <a:pt x="26327" y="3378"/>
                    <a:pt x="31153" y="0"/>
                  </a:cubicBezTo>
                  <a:lnTo>
                    <a:pt x="32727" y="2247"/>
                  </a:lnTo>
                  <a:cubicBezTo>
                    <a:pt x="27939" y="5613"/>
                    <a:pt x="22923" y="9372"/>
                    <a:pt x="18059" y="13004"/>
                  </a:cubicBezTo>
                  <a:cubicBezTo>
                    <a:pt x="12192" y="17386"/>
                    <a:pt x="6654" y="21539"/>
                    <a:pt x="1549" y="2500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8" name="Google Shape;2282;p94">
              <a:extLst>
                <a:ext uri="{FF2B5EF4-FFF2-40B4-BE49-F238E27FC236}">
                  <a16:creationId xmlns:a16="http://schemas.microsoft.com/office/drawing/2014/main" id="{6B2BCF9D-9FE6-F713-CFDC-25D33699B60A}"/>
                </a:ext>
              </a:extLst>
            </p:cNvPr>
            <p:cNvSpPr/>
            <p:nvPr/>
          </p:nvSpPr>
          <p:spPr>
            <a:xfrm>
              <a:off x="16617039" y="7947110"/>
              <a:ext cx="327270" cy="250060"/>
            </a:xfrm>
            <a:custGeom>
              <a:avLst/>
              <a:gdLst/>
              <a:ahLst/>
              <a:cxnLst/>
              <a:rect l="l" t="t" r="r" b="b"/>
              <a:pathLst>
                <a:path w="32727" h="25006" extrusionOk="0">
                  <a:moveTo>
                    <a:pt x="31178" y="25006"/>
                  </a:moveTo>
                  <a:cubicBezTo>
                    <a:pt x="26073" y="21539"/>
                    <a:pt x="20523" y="17386"/>
                    <a:pt x="14655" y="13004"/>
                  </a:cubicBezTo>
                  <a:cubicBezTo>
                    <a:pt x="9791" y="9372"/>
                    <a:pt x="4775" y="5613"/>
                    <a:pt x="0" y="2247"/>
                  </a:cubicBezTo>
                  <a:lnTo>
                    <a:pt x="1574" y="0"/>
                  </a:lnTo>
                  <a:cubicBezTo>
                    <a:pt x="6388" y="3378"/>
                    <a:pt x="11430" y="7150"/>
                    <a:pt x="16306" y="10795"/>
                  </a:cubicBezTo>
                  <a:cubicBezTo>
                    <a:pt x="22148" y="15176"/>
                    <a:pt x="27673" y="19291"/>
                    <a:pt x="32727" y="2273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9" name="Google Shape;2283;p94">
              <a:extLst>
                <a:ext uri="{FF2B5EF4-FFF2-40B4-BE49-F238E27FC236}">
                  <a16:creationId xmlns:a16="http://schemas.microsoft.com/office/drawing/2014/main" id="{F0D2E94B-B2C7-7DC7-100C-DCF38B0AFCA6}"/>
                </a:ext>
              </a:extLst>
            </p:cNvPr>
            <p:cNvSpPr/>
            <p:nvPr/>
          </p:nvSpPr>
          <p:spPr>
            <a:xfrm>
              <a:off x="16223760" y="7717760"/>
              <a:ext cx="728850" cy="272660"/>
            </a:xfrm>
            <a:custGeom>
              <a:avLst/>
              <a:gdLst/>
              <a:ahLst/>
              <a:cxnLst/>
              <a:rect l="l" t="t" r="r" b="b"/>
              <a:pathLst>
                <a:path w="72885" h="27266" extrusionOk="0">
                  <a:moveTo>
                    <a:pt x="36449" y="27266"/>
                  </a:moveTo>
                  <a:cubicBezTo>
                    <a:pt x="35077" y="27266"/>
                    <a:pt x="33693" y="26860"/>
                    <a:pt x="32524" y="26047"/>
                  </a:cubicBezTo>
                  <a:cubicBezTo>
                    <a:pt x="27152" y="22313"/>
                    <a:pt x="21602" y="18148"/>
                    <a:pt x="16230" y="14109"/>
                  </a:cubicBezTo>
                  <a:cubicBezTo>
                    <a:pt x="10477" y="9791"/>
                    <a:pt x="5041" y="5689"/>
                    <a:pt x="0" y="2273"/>
                  </a:cubicBezTo>
                  <a:lnTo>
                    <a:pt x="1549" y="0"/>
                  </a:lnTo>
                  <a:cubicBezTo>
                    <a:pt x="6642" y="3454"/>
                    <a:pt x="12103" y="7569"/>
                    <a:pt x="17881" y="11912"/>
                  </a:cubicBezTo>
                  <a:cubicBezTo>
                    <a:pt x="23228" y="15925"/>
                    <a:pt x="28765" y="20091"/>
                    <a:pt x="34086" y="23787"/>
                  </a:cubicBezTo>
                  <a:cubicBezTo>
                    <a:pt x="35509" y="24765"/>
                    <a:pt x="37388" y="24765"/>
                    <a:pt x="38811" y="23787"/>
                  </a:cubicBezTo>
                  <a:cubicBezTo>
                    <a:pt x="44132" y="20091"/>
                    <a:pt x="49669" y="15925"/>
                    <a:pt x="55003" y="11912"/>
                  </a:cubicBezTo>
                  <a:cubicBezTo>
                    <a:pt x="60794" y="7569"/>
                    <a:pt x="66255" y="3454"/>
                    <a:pt x="71348" y="0"/>
                  </a:cubicBezTo>
                  <a:lnTo>
                    <a:pt x="72885" y="2273"/>
                  </a:lnTo>
                  <a:cubicBezTo>
                    <a:pt x="67856" y="5689"/>
                    <a:pt x="62420" y="9791"/>
                    <a:pt x="56667" y="14109"/>
                  </a:cubicBezTo>
                  <a:cubicBezTo>
                    <a:pt x="51295" y="18148"/>
                    <a:pt x="45745" y="22313"/>
                    <a:pt x="40373" y="26047"/>
                  </a:cubicBezTo>
                  <a:cubicBezTo>
                    <a:pt x="39192" y="26860"/>
                    <a:pt x="37820" y="27266"/>
                    <a:pt x="36449" y="2726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20" name="Google Shape;2846;p97">
            <a:extLst>
              <a:ext uri="{FF2B5EF4-FFF2-40B4-BE49-F238E27FC236}">
                <a16:creationId xmlns:a16="http://schemas.microsoft.com/office/drawing/2014/main" id="{546816B2-F224-20ED-B111-78B9ED4D6F8B}"/>
              </a:ext>
            </a:extLst>
          </p:cNvPr>
          <p:cNvGrpSpPr/>
          <p:nvPr/>
        </p:nvGrpSpPr>
        <p:grpSpPr>
          <a:xfrm>
            <a:off x="11322996" y="6072013"/>
            <a:ext cx="1926077" cy="1740418"/>
            <a:chOff x="154099" y="552450"/>
            <a:chExt cx="75587" cy="68301"/>
          </a:xfrm>
          <a:solidFill>
            <a:srgbClr val="FFECB4"/>
          </a:solidFill>
        </p:grpSpPr>
        <p:sp>
          <p:nvSpPr>
            <p:cNvPr id="21" name="Google Shape;2847;p97">
              <a:extLst>
                <a:ext uri="{FF2B5EF4-FFF2-40B4-BE49-F238E27FC236}">
                  <a16:creationId xmlns:a16="http://schemas.microsoft.com/office/drawing/2014/main" id="{ABAD851A-C603-6DDF-7EC6-87DBE61E51AA}"/>
                </a:ext>
              </a:extLst>
            </p:cNvPr>
            <p:cNvSpPr/>
            <p:nvPr/>
          </p:nvSpPr>
          <p:spPr>
            <a:xfrm>
              <a:off x="183746" y="578006"/>
              <a:ext cx="25" cy="368"/>
            </a:xfrm>
            <a:custGeom>
              <a:avLst/>
              <a:gdLst/>
              <a:ahLst/>
              <a:cxnLst/>
              <a:rect l="l" t="t" r="r" b="b"/>
              <a:pathLst>
                <a:path w="25" h="368" extrusionOk="0">
                  <a:moveTo>
                    <a:pt x="25" y="368"/>
                  </a:moveTo>
                  <a:cubicBezTo>
                    <a:pt x="25" y="241"/>
                    <a:pt x="12" y="114"/>
                    <a:pt x="0" y="0"/>
                  </a:cubicBezTo>
                  <a:cubicBezTo>
                    <a:pt x="12" y="114"/>
                    <a:pt x="25" y="241"/>
                    <a:pt x="25" y="36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2848;p97">
              <a:extLst>
                <a:ext uri="{FF2B5EF4-FFF2-40B4-BE49-F238E27FC236}">
                  <a16:creationId xmlns:a16="http://schemas.microsoft.com/office/drawing/2014/main" id="{ACCDCA0D-1D58-A186-420C-890F447A094E}"/>
                </a:ext>
              </a:extLst>
            </p:cNvPr>
            <p:cNvSpPr/>
            <p:nvPr/>
          </p:nvSpPr>
          <p:spPr>
            <a:xfrm>
              <a:off x="155952" y="576275"/>
              <a:ext cx="13969" cy="14439"/>
            </a:xfrm>
            <a:custGeom>
              <a:avLst/>
              <a:gdLst/>
              <a:ahLst/>
              <a:cxnLst/>
              <a:rect l="l" t="t" r="r" b="b"/>
              <a:pathLst>
                <a:path w="13969" h="14439" extrusionOk="0">
                  <a:moveTo>
                    <a:pt x="13804" y="14439"/>
                  </a:moveTo>
                  <a:lnTo>
                    <a:pt x="11087" y="13982"/>
                  </a:lnTo>
                  <a:cubicBezTo>
                    <a:pt x="11175" y="13462"/>
                    <a:pt x="11226" y="12915"/>
                    <a:pt x="11226" y="12382"/>
                  </a:cubicBezTo>
                  <a:cubicBezTo>
                    <a:pt x="11226" y="7073"/>
                    <a:pt x="6908" y="2755"/>
                    <a:pt x="1600" y="2755"/>
                  </a:cubicBezTo>
                  <a:cubicBezTo>
                    <a:pt x="1181" y="2755"/>
                    <a:pt x="762" y="2781"/>
                    <a:pt x="342" y="2832"/>
                  </a:cubicBezTo>
                  <a:lnTo>
                    <a:pt x="0" y="114"/>
                  </a:lnTo>
                  <a:cubicBezTo>
                    <a:pt x="520" y="38"/>
                    <a:pt x="1066" y="0"/>
                    <a:pt x="1600" y="0"/>
                  </a:cubicBezTo>
                  <a:cubicBezTo>
                    <a:pt x="8420" y="0"/>
                    <a:pt x="13969" y="5562"/>
                    <a:pt x="13969" y="12382"/>
                  </a:cubicBezTo>
                  <a:cubicBezTo>
                    <a:pt x="13969" y="13081"/>
                    <a:pt x="13919" y="13766"/>
                    <a:pt x="13804" y="1443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2849;p97">
              <a:extLst>
                <a:ext uri="{FF2B5EF4-FFF2-40B4-BE49-F238E27FC236}">
                  <a16:creationId xmlns:a16="http://schemas.microsoft.com/office/drawing/2014/main" id="{21424383-F895-47A2-94CC-209F8ECD47A3}"/>
                </a:ext>
              </a:extLst>
            </p:cNvPr>
            <p:cNvSpPr/>
            <p:nvPr/>
          </p:nvSpPr>
          <p:spPr>
            <a:xfrm>
              <a:off x="155953" y="553590"/>
              <a:ext cx="13969" cy="14439"/>
            </a:xfrm>
            <a:custGeom>
              <a:avLst/>
              <a:gdLst/>
              <a:ahLst/>
              <a:cxnLst/>
              <a:rect l="l" t="t" r="r" b="b"/>
              <a:pathLst>
                <a:path w="13969" h="14439" extrusionOk="0">
                  <a:moveTo>
                    <a:pt x="1600" y="14439"/>
                  </a:moveTo>
                  <a:cubicBezTo>
                    <a:pt x="1066" y="14439"/>
                    <a:pt x="520" y="14414"/>
                    <a:pt x="0" y="14338"/>
                  </a:cubicBezTo>
                  <a:lnTo>
                    <a:pt x="342" y="11607"/>
                  </a:lnTo>
                  <a:cubicBezTo>
                    <a:pt x="761" y="11658"/>
                    <a:pt x="1181" y="11696"/>
                    <a:pt x="1600" y="11696"/>
                  </a:cubicBezTo>
                  <a:cubicBezTo>
                    <a:pt x="6908" y="11696"/>
                    <a:pt x="11226" y="7365"/>
                    <a:pt x="11226" y="2070"/>
                  </a:cubicBezTo>
                  <a:cubicBezTo>
                    <a:pt x="11226" y="1523"/>
                    <a:pt x="11175" y="977"/>
                    <a:pt x="11087" y="457"/>
                  </a:cubicBezTo>
                  <a:lnTo>
                    <a:pt x="13804" y="0"/>
                  </a:lnTo>
                  <a:cubicBezTo>
                    <a:pt x="13919" y="685"/>
                    <a:pt x="13969" y="1371"/>
                    <a:pt x="13969" y="2070"/>
                  </a:cubicBezTo>
                  <a:cubicBezTo>
                    <a:pt x="13969" y="8890"/>
                    <a:pt x="8420" y="14439"/>
                    <a:pt x="1600" y="1443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2850;p97">
              <a:extLst>
                <a:ext uri="{FF2B5EF4-FFF2-40B4-BE49-F238E27FC236}">
                  <a16:creationId xmlns:a16="http://schemas.microsoft.com/office/drawing/2014/main" id="{0CCE164B-3B52-D9C4-9FD9-96FE3251CA8E}"/>
                </a:ext>
              </a:extLst>
            </p:cNvPr>
            <p:cNvSpPr/>
            <p:nvPr/>
          </p:nvSpPr>
          <p:spPr>
            <a:xfrm>
              <a:off x="203833" y="553590"/>
              <a:ext cx="13982" cy="14439"/>
            </a:xfrm>
            <a:custGeom>
              <a:avLst/>
              <a:gdLst/>
              <a:ahLst/>
              <a:cxnLst/>
              <a:rect l="l" t="t" r="r" b="b"/>
              <a:pathLst>
                <a:path w="13982" h="14439" extrusionOk="0">
                  <a:moveTo>
                    <a:pt x="12382" y="14439"/>
                  </a:moveTo>
                  <a:cubicBezTo>
                    <a:pt x="5562" y="14439"/>
                    <a:pt x="0" y="8890"/>
                    <a:pt x="0" y="2070"/>
                  </a:cubicBezTo>
                  <a:cubicBezTo>
                    <a:pt x="0" y="1371"/>
                    <a:pt x="63" y="685"/>
                    <a:pt x="177" y="0"/>
                  </a:cubicBezTo>
                  <a:lnTo>
                    <a:pt x="2882" y="457"/>
                  </a:lnTo>
                  <a:cubicBezTo>
                    <a:pt x="2806" y="977"/>
                    <a:pt x="2755" y="1523"/>
                    <a:pt x="2755" y="2070"/>
                  </a:cubicBezTo>
                  <a:cubicBezTo>
                    <a:pt x="2755" y="7365"/>
                    <a:pt x="7073" y="11696"/>
                    <a:pt x="12382" y="11696"/>
                  </a:cubicBezTo>
                  <a:cubicBezTo>
                    <a:pt x="12801" y="11696"/>
                    <a:pt x="13220" y="11658"/>
                    <a:pt x="13639" y="11607"/>
                  </a:cubicBezTo>
                  <a:lnTo>
                    <a:pt x="13982" y="14338"/>
                  </a:lnTo>
                  <a:cubicBezTo>
                    <a:pt x="13462" y="14414"/>
                    <a:pt x="12915" y="14439"/>
                    <a:pt x="12382" y="1443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2851;p97">
              <a:extLst>
                <a:ext uri="{FF2B5EF4-FFF2-40B4-BE49-F238E27FC236}">
                  <a16:creationId xmlns:a16="http://schemas.microsoft.com/office/drawing/2014/main" id="{CB209510-C5E9-4357-E684-E31D822E2D82}"/>
                </a:ext>
              </a:extLst>
            </p:cNvPr>
            <p:cNvSpPr/>
            <p:nvPr/>
          </p:nvSpPr>
          <p:spPr>
            <a:xfrm>
              <a:off x="180088" y="597254"/>
              <a:ext cx="13" cy="368"/>
            </a:xfrm>
            <a:custGeom>
              <a:avLst/>
              <a:gdLst/>
              <a:ahLst/>
              <a:cxnLst/>
              <a:rect l="l" t="t" r="r" b="b"/>
              <a:pathLst>
                <a:path w="12" h="368" extrusionOk="0">
                  <a:moveTo>
                    <a:pt x="12" y="368"/>
                  </a:moveTo>
                  <a:lnTo>
                    <a:pt x="0" y="0"/>
                  </a:lnTo>
                  <a:cubicBezTo>
                    <a:pt x="0" y="114"/>
                    <a:pt x="12" y="241"/>
                    <a:pt x="12" y="36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2852;p97">
              <a:extLst>
                <a:ext uri="{FF2B5EF4-FFF2-40B4-BE49-F238E27FC236}">
                  <a16:creationId xmlns:a16="http://schemas.microsoft.com/office/drawing/2014/main" id="{BF1E15B2-1F38-983E-F90A-873EC97775B5}"/>
                </a:ext>
              </a:extLst>
            </p:cNvPr>
            <p:cNvSpPr/>
            <p:nvPr/>
          </p:nvSpPr>
          <p:spPr>
            <a:xfrm>
              <a:off x="177083" y="578117"/>
              <a:ext cx="52603" cy="32080"/>
            </a:xfrm>
            <a:custGeom>
              <a:avLst/>
              <a:gdLst/>
              <a:ahLst/>
              <a:cxnLst/>
              <a:rect l="l" t="t" r="r" b="b"/>
              <a:pathLst>
                <a:path w="52603" h="32080" extrusionOk="0">
                  <a:moveTo>
                    <a:pt x="48526" y="32080"/>
                  </a:moveTo>
                  <a:lnTo>
                    <a:pt x="4076" y="32080"/>
                  </a:lnTo>
                  <a:cubicBezTo>
                    <a:pt x="2336" y="32080"/>
                    <a:pt x="850" y="30721"/>
                    <a:pt x="711" y="28981"/>
                  </a:cubicBezTo>
                  <a:cubicBezTo>
                    <a:pt x="0" y="20396"/>
                    <a:pt x="0" y="11684"/>
                    <a:pt x="711" y="3086"/>
                  </a:cubicBezTo>
                  <a:cubicBezTo>
                    <a:pt x="850" y="1358"/>
                    <a:pt x="2336" y="0"/>
                    <a:pt x="4076" y="0"/>
                  </a:cubicBezTo>
                  <a:lnTo>
                    <a:pt x="48526" y="0"/>
                  </a:lnTo>
                  <a:cubicBezTo>
                    <a:pt x="50266" y="0"/>
                    <a:pt x="51739" y="1358"/>
                    <a:pt x="51892" y="3086"/>
                  </a:cubicBezTo>
                  <a:cubicBezTo>
                    <a:pt x="52603" y="11684"/>
                    <a:pt x="52603" y="20396"/>
                    <a:pt x="51892" y="28981"/>
                  </a:cubicBezTo>
                  <a:cubicBezTo>
                    <a:pt x="51739" y="30721"/>
                    <a:pt x="50266" y="32080"/>
                    <a:pt x="48526" y="32080"/>
                  </a:cubicBezTo>
                  <a:close/>
                  <a:moveTo>
                    <a:pt x="4076" y="2743"/>
                  </a:moveTo>
                  <a:cubicBezTo>
                    <a:pt x="3784" y="2743"/>
                    <a:pt x="3479" y="3022"/>
                    <a:pt x="3454" y="3314"/>
                  </a:cubicBezTo>
                  <a:cubicBezTo>
                    <a:pt x="2755" y="11760"/>
                    <a:pt x="2755" y="20320"/>
                    <a:pt x="3454" y="28765"/>
                  </a:cubicBezTo>
                  <a:cubicBezTo>
                    <a:pt x="3479" y="29057"/>
                    <a:pt x="3784" y="29324"/>
                    <a:pt x="4076" y="29324"/>
                  </a:cubicBezTo>
                  <a:lnTo>
                    <a:pt x="48526" y="29324"/>
                  </a:lnTo>
                  <a:cubicBezTo>
                    <a:pt x="48818" y="29324"/>
                    <a:pt x="49123" y="29057"/>
                    <a:pt x="49149" y="28752"/>
                  </a:cubicBezTo>
                  <a:cubicBezTo>
                    <a:pt x="49847" y="20320"/>
                    <a:pt x="49847" y="11760"/>
                    <a:pt x="49149" y="3314"/>
                  </a:cubicBezTo>
                  <a:cubicBezTo>
                    <a:pt x="49123" y="3022"/>
                    <a:pt x="48818" y="2743"/>
                    <a:pt x="4852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2853;p97">
              <a:extLst>
                <a:ext uri="{FF2B5EF4-FFF2-40B4-BE49-F238E27FC236}">
                  <a16:creationId xmlns:a16="http://schemas.microsoft.com/office/drawing/2014/main" id="{C6DF8058-6B9E-B997-485B-E81A0C43B97C}"/>
                </a:ext>
              </a:extLst>
            </p:cNvPr>
            <p:cNvSpPr/>
            <p:nvPr/>
          </p:nvSpPr>
          <p:spPr>
            <a:xfrm>
              <a:off x="179082" y="585456"/>
              <a:ext cx="48600" cy="27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2854;p97">
              <a:extLst>
                <a:ext uri="{FF2B5EF4-FFF2-40B4-BE49-F238E27FC236}">
                  <a16:creationId xmlns:a16="http://schemas.microsoft.com/office/drawing/2014/main" id="{CBE79167-DAFA-9F55-636F-16F72C77B597}"/>
                </a:ext>
              </a:extLst>
            </p:cNvPr>
            <p:cNvSpPr/>
            <p:nvPr/>
          </p:nvSpPr>
          <p:spPr>
            <a:xfrm>
              <a:off x="185505" y="597359"/>
              <a:ext cx="8255" cy="2755"/>
            </a:xfrm>
            <a:custGeom>
              <a:avLst/>
              <a:gdLst/>
              <a:ahLst/>
              <a:cxnLst/>
              <a:rect l="l" t="t" r="r" b="b"/>
              <a:pathLst>
                <a:path w="8255" h="2755" extrusionOk="0">
                  <a:moveTo>
                    <a:pt x="7797" y="2755"/>
                  </a:moveTo>
                  <a:lnTo>
                    <a:pt x="457" y="2755"/>
                  </a:lnTo>
                  <a:cubicBezTo>
                    <a:pt x="203" y="2755"/>
                    <a:pt x="0" y="2552"/>
                    <a:pt x="0" y="2298"/>
                  </a:cubicBezTo>
                  <a:lnTo>
                    <a:pt x="0" y="457"/>
                  </a:lnTo>
                  <a:cubicBezTo>
                    <a:pt x="0" y="203"/>
                    <a:pt x="203" y="0"/>
                    <a:pt x="457" y="0"/>
                  </a:cubicBezTo>
                  <a:lnTo>
                    <a:pt x="7797" y="0"/>
                  </a:lnTo>
                  <a:cubicBezTo>
                    <a:pt x="8051" y="0"/>
                    <a:pt x="8255" y="203"/>
                    <a:pt x="8255" y="457"/>
                  </a:cubicBezTo>
                  <a:lnTo>
                    <a:pt x="8255" y="2298"/>
                  </a:lnTo>
                  <a:cubicBezTo>
                    <a:pt x="8255" y="2552"/>
                    <a:pt x="8051" y="2755"/>
                    <a:pt x="7797"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2855;p97">
              <a:extLst>
                <a:ext uri="{FF2B5EF4-FFF2-40B4-BE49-F238E27FC236}">
                  <a16:creationId xmlns:a16="http://schemas.microsoft.com/office/drawing/2014/main" id="{38811F45-4DD1-875F-35B6-06D46138D085}"/>
                </a:ext>
              </a:extLst>
            </p:cNvPr>
            <p:cNvSpPr/>
            <p:nvPr/>
          </p:nvSpPr>
          <p:spPr>
            <a:xfrm>
              <a:off x="199252" y="597359"/>
              <a:ext cx="8255" cy="2755"/>
            </a:xfrm>
            <a:custGeom>
              <a:avLst/>
              <a:gdLst/>
              <a:ahLst/>
              <a:cxnLst/>
              <a:rect l="l" t="t" r="r" b="b"/>
              <a:pathLst>
                <a:path w="8255" h="2755" extrusionOk="0">
                  <a:moveTo>
                    <a:pt x="7797" y="2755"/>
                  </a:moveTo>
                  <a:lnTo>
                    <a:pt x="457" y="2755"/>
                  </a:lnTo>
                  <a:cubicBezTo>
                    <a:pt x="203" y="2755"/>
                    <a:pt x="0" y="2552"/>
                    <a:pt x="0" y="2298"/>
                  </a:cubicBezTo>
                  <a:lnTo>
                    <a:pt x="0" y="457"/>
                  </a:lnTo>
                  <a:cubicBezTo>
                    <a:pt x="0" y="203"/>
                    <a:pt x="203" y="0"/>
                    <a:pt x="457" y="0"/>
                  </a:cubicBezTo>
                  <a:lnTo>
                    <a:pt x="7797" y="0"/>
                  </a:lnTo>
                  <a:cubicBezTo>
                    <a:pt x="8051" y="0"/>
                    <a:pt x="8255" y="203"/>
                    <a:pt x="8255" y="457"/>
                  </a:cubicBezTo>
                  <a:lnTo>
                    <a:pt x="8255" y="2298"/>
                  </a:lnTo>
                  <a:cubicBezTo>
                    <a:pt x="8255" y="2552"/>
                    <a:pt x="8051" y="2755"/>
                    <a:pt x="7797"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0" name="Google Shape;2856;p97">
              <a:extLst>
                <a:ext uri="{FF2B5EF4-FFF2-40B4-BE49-F238E27FC236}">
                  <a16:creationId xmlns:a16="http://schemas.microsoft.com/office/drawing/2014/main" id="{55DD07E4-66EF-222C-B8BA-51AEA4F63CB6}"/>
                </a:ext>
              </a:extLst>
            </p:cNvPr>
            <p:cNvSpPr/>
            <p:nvPr/>
          </p:nvSpPr>
          <p:spPr>
            <a:xfrm>
              <a:off x="213013" y="597359"/>
              <a:ext cx="8242" cy="2755"/>
            </a:xfrm>
            <a:custGeom>
              <a:avLst/>
              <a:gdLst/>
              <a:ahLst/>
              <a:cxnLst/>
              <a:rect l="l" t="t" r="r" b="b"/>
              <a:pathLst>
                <a:path w="8242" h="2755" extrusionOk="0">
                  <a:moveTo>
                    <a:pt x="7785" y="2755"/>
                  </a:moveTo>
                  <a:lnTo>
                    <a:pt x="444" y="2755"/>
                  </a:lnTo>
                  <a:cubicBezTo>
                    <a:pt x="203" y="2755"/>
                    <a:pt x="0" y="2552"/>
                    <a:pt x="0" y="2298"/>
                  </a:cubicBezTo>
                  <a:lnTo>
                    <a:pt x="0" y="457"/>
                  </a:lnTo>
                  <a:cubicBezTo>
                    <a:pt x="0" y="203"/>
                    <a:pt x="203" y="0"/>
                    <a:pt x="444" y="0"/>
                  </a:cubicBezTo>
                  <a:lnTo>
                    <a:pt x="7785" y="0"/>
                  </a:lnTo>
                  <a:cubicBezTo>
                    <a:pt x="8039" y="0"/>
                    <a:pt x="8242" y="203"/>
                    <a:pt x="8242" y="457"/>
                  </a:cubicBezTo>
                  <a:lnTo>
                    <a:pt x="8242" y="2298"/>
                  </a:lnTo>
                  <a:cubicBezTo>
                    <a:pt x="8242" y="2552"/>
                    <a:pt x="8039"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2857;p97">
              <a:extLst>
                <a:ext uri="{FF2B5EF4-FFF2-40B4-BE49-F238E27FC236}">
                  <a16:creationId xmlns:a16="http://schemas.microsoft.com/office/drawing/2014/main" id="{C975D416-DB19-5F40-1AD1-AD12AE2C314B}"/>
                </a:ext>
              </a:extLst>
            </p:cNvPr>
            <p:cNvSpPr/>
            <p:nvPr/>
          </p:nvSpPr>
          <p:spPr>
            <a:xfrm>
              <a:off x="166705" y="597282"/>
              <a:ext cx="23456" cy="23469"/>
            </a:xfrm>
            <a:custGeom>
              <a:avLst/>
              <a:gdLst/>
              <a:ahLst/>
              <a:cxnLst/>
              <a:rect l="l" t="t" r="r" b="b"/>
              <a:pathLst>
                <a:path w="23456" h="23469" extrusionOk="0">
                  <a:moveTo>
                    <a:pt x="20116" y="16903"/>
                  </a:moveTo>
                  <a:cubicBezTo>
                    <a:pt x="18059" y="19278"/>
                    <a:pt x="14859" y="20650"/>
                    <a:pt x="11391" y="20129"/>
                  </a:cubicBezTo>
                  <a:cubicBezTo>
                    <a:pt x="7264" y="19532"/>
                    <a:pt x="3936" y="16205"/>
                    <a:pt x="3327" y="12077"/>
                  </a:cubicBezTo>
                  <a:cubicBezTo>
                    <a:pt x="2806" y="8597"/>
                    <a:pt x="4178" y="5410"/>
                    <a:pt x="6565" y="3352"/>
                  </a:cubicBezTo>
                  <a:cubicBezTo>
                    <a:pt x="6769" y="3175"/>
                    <a:pt x="6883" y="2921"/>
                    <a:pt x="6883" y="2654"/>
                  </a:cubicBezTo>
                  <a:lnTo>
                    <a:pt x="6883" y="584"/>
                  </a:lnTo>
                  <a:cubicBezTo>
                    <a:pt x="6883" y="241"/>
                    <a:pt x="6489" y="0"/>
                    <a:pt x="6184" y="203"/>
                  </a:cubicBezTo>
                  <a:cubicBezTo>
                    <a:pt x="2387" y="2628"/>
                    <a:pt x="0" y="7086"/>
                    <a:pt x="546" y="12026"/>
                  </a:cubicBezTo>
                  <a:cubicBezTo>
                    <a:pt x="1181" y="17691"/>
                    <a:pt x="5765" y="22288"/>
                    <a:pt x="11430" y="22923"/>
                  </a:cubicBezTo>
                  <a:cubicBezTo>
                    <a:pt x="16382" y="23469"/>
                    <a:pt x="20840" y="21082"/>
                    <a:pt x="23279" y="17272"/>
                  </a:cubicBezTo>
                  <a:cubicBezTo>
                    <a:pt x="23456" y="16979"/>
                    <a:pt x="23241" y="16586"/>
                    <a:pt x="22872" y="16586"/>
                  </a:cubicBezTo>
                  <a:lnTo>
                    <a:pt x="20815" y="16586"/>
                  </a:lnTo>
                  <a:cubicBezTo>
                    <a:pt x="20548" y="16586"/>
                    <a:pt x="20294" y="16700"/>
                    <a:pt x="20116" y="1690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2858;p97">
              <a:extLst>
                <a:ext uri="{FF2B5EF4-FFF2-40B4-BE49-F238E27FC236}">
                  <a16:creationId xmlns:a16="http://schemas.microsoft.com/office/drawing/2014/main" id="{E6CCEED9-C1F1-0B47-E3AD-6A96218BF220}"/>
                </a:ext>
              </a:extLst>
            </p:cNvPr>
            <p:cNvSpPr/>
            <p:nvPr/>
          </p:nvSpPr>
          <p:spPr>
            <a:xfrm>
              <a:off x="154099" y="552450"/>
              <a:ext cx="65354" cy="39408"/>
            </a:xfrm>
            <a:custGeom>
              <a:avLst/>
              <a:gdLst/>
              <a:ahLst/>
              <a:cxnLst/>
              <a:rect l="l" t="t" r="r" b="b"/>
              <a:pathLst>
                <a:path w="65354" h="39408" extrusionOk="0">
                  <a:moveTo>
                    <a:pt x="19037" y="36664"/>
                  </a:moveTo>
                  <a:lnTo>
                    <a:pt x="4317" y="36664"/>
                  </a:lnTo>
                  <a:cubicBezTo>
                    <a:pt x="4000" y="36664"/>
                    <a:pt x="3708" y="36398"/>
                    <a:pt x="3695" y="36093"/>
                  </a:cubicBezTo>
                  <a:cubicBezTo>
                    <a:pt x="2768" y="25222"/>
                    <a:pt x="2768" y="14185"/>
                    <a:pt x="3695" y="3327"/>
                  </a:cubicBezTo>
                  <a:cubicBezTo>
                    <a:pt x="3708" y="3009"/>
                    <a:pt x="4000" y="2755"/>
                    <a:pt x="4317" y="2755"/>
                  </a:cubicBezTo>
                  <a:lnTo>
                    <a:pt x="61252" y="2755"/>
                  </a:lnTo>
                  <a:cubicBezTo>
                    <a:pt x="61569" y="2755"/>
                    <a:pt x="61861" y="3009"/>
                    <a:pt x="61887" y="3327"/>
                  </a:cubicBezTo>
                  <a:cubicBezTo>
                    <a:pt x="62395" y="9372"/>
                    <a:pt x="62611" y="15455"/>
                    <a:pt x="62560" y="21539"/>
                  </a:cubicBezTo>
                  <a:cubicBezTo>
                    <a:pt x="62547" y="21793"/>
                    <a:pt x="62750" y="21996"/>
                    <a:pt x="63004" y="21996"/>
                  </a:cubicBezTo>
                  <a:lnTo>
                    <a:pt x="64846" y="21996"/>
                  </a:lnTo>
                  <a:cubicBezTo>
                    <a:pt x="65087" y="21996"/>
                    <a:pt x="65303" y="21793"/>
                    <a:pt x="65303" y="21539"/>
                  </a:cubicBezTo>
                  <a:cubicBezTo>
                    <a:pt x="65354" y="15379"/>
                    <a:pt x="65138" y="9207"/>
                    <a:pt x="64617" y="3086"/>
                  </a:cubicBezTo>
                  <a:cubicBezTo>
                    <a:pt x="64477" y="1358"/>
                    <a:pt x="62991" y="0"/>
                    <a:pt x="61252" y="0"/>
                  </a:cubicBezTo>
                  <a:lnTo>
                    <a:pt x="4317" y="0"/>
                  </a:lnTo>
                  <a:cubicBezTo>
                    <a:pt x="2578" y="0"/>
                    <a:pt x="1092" y="1358"/>
                    <a:pt x="952" y="3086"/>
                  </a:cubicBezTo>
                  <a:cubicBezTo>
                    <a:pt x="0" y="14122"/>
                    <a:pt x="0" y="25298"/>
                    <a:pt x="952" y="36321"/>
                  </a:cubicBezTo>
                  <a:cubicBezTo>
                    <a:pt x="1092" y="38061"/>
                    <a:pt x="2578" y="39408"/>
                    <a:pt x="4317" y="39408"/>
                  </a:cubicBezTo>
                  <a:lnTo>
                    <a:pt x="19037" y="39408"/>
                  </a:lnTo>
                  <a:cubicBezTo>
                    <a:pt x="19291" y="39408"/>
                    <a:pt x="19494" y="39204"/>
                    <a:pt x="19494" y="38950"/>
                  </a:cubicBezTo>
                  <a:lnTo>
                    <a:pt x="19494" y="37122"/>
                  </a:lnTo>
                  <a:cubicBezTo>
                    <a:pt x="19494" y="36868"/>
                    <a:pt x="19291" y="36664"/>
                    <a:pt x="19037" y="3666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3" name="Google Shape;2859;p97">
              <a:extLst>
                <a:ext uri="{FF2B5EF4-FFF2-40B4-BE49-F238E27FC236}">
                  <a16:creationId xmlns:a16="http://schemas.microsoft.com/office/drawing/2014/main" id="{8682A846-A204-56FD-2067-8CC6BFBB164E}"/>
                </a:ext>
              </a:extLst>
            </p:cNvPr>
            <p:cNvSpPr/>
            <p:nvPr/>
          </p:nvSpPr>
          <p:spPr>
            <a:xfrm>
              <a:off x="178172" y="563448"/>
              <a:ext cx="17424" cy="10998"/>
            </a:xfrm>
            <a:custGeom>
              <a:avLst/>
              <a:gdLst/>
              <a:ahLst/>
              <a:cxnLst/>
              <a:rect l="l" t="t" r="r" b="b"/>
              <a:pathLst>
                <a:path w="17424" h="10998" extrusionOk="0">
                  <a:moveTo>
                    <a:pt x="8712" y="0"/>
                  </a:moveTo>
                  <a:cubicBezTo>
                    <a:pt x="3911" y="0"/>
                    <a:pt x="0" y="3911"/>
                    <a:pt x="0" y="8712"/>
                  </a:cubicBezTo>
                  <a:cubicBezTo>
                    <a:pt x="0" y="9372"/>
                    <a:pt x="88" y="10032"/>
                    <a:pt x="228" y="10642"/>
                  </a:cubicBezTo>
                  <a:cubicBezTo>
                    <a:pt x="279" y="10858"/>
                    <a:pt x="469" y="10998"/>
                    <a:pt x="685" y="10998"/>
                  </a:cubicBezTo>
                  <a:lnTo>
                    <a:pt x="2565" y="10998"/>
                  </a:lnTo>
                  <a:cubicBezTo>
                    <a:pt x="2870" y="10998"/>
                    <a:pt x="3098" y="10706"/>
                    <a:pt x="3009" y="10426"/>
                  </a:cubicBezTo>
                  <a:cubicBezTo>
                    <a:pt x="2844" y="9880"/>
                    <a:pt x="2755" y="9296"/>
                    <a:pt x="2755" y="8712"/>
                  </a:cubicBezTo>
                  <a:cubicBezTo>
                    <a:pt x="2755" y="5422"/>
                    <a:pt x="5422" y="2755"/>
                    <a:pt x="8712" y="2755"/>
                  </a:cubicBezTo>
                  <a:cubicBezTo>
                    <a:pt x="12001" y="2755"/>
                    <a:pt x="14668" y="5422"/>
                    <a:pt x="14668" y="8712"/>
                  </a:cubicBezTo>
                  <a:cubicBezTo>
                    <a:pt x="14668" y="9309"/>
                    <a:pt x="14579" y="9880"/>
                    <a:pt x="14414" y="10426"/>
                  </a:cubicBezTo>
                  <a:cubicBezTo>
                    <a:pt x="14325" y="10718"/>
                    <a:pt x="14554" y="10998"/>
                    <a:pt x="14859" y="10998"/>
                  </a:cubicBezTo>
                  <a:lnTo>
                    <a:pt x="16738" y="10998"/>
                  </a:lnTo>
                  <a:cubicBezTo>
                    <a:pt x="16954" y="10998"/>
                    <a:pt x="17144" y="10858"/>
                    <a:pt x="17183" y="10642"/>
                  </a:cubicBezTo>
                  <a:cubicBezTo>
                    <a:pt x="17335" y="10032"/>
                    <a:pt x="17424" y="9385"/>
                    <a:pt x="17424" y="8724"/>
                  </a:cubicBezTo>
                  <a:lnTo>
                    <a:pt x="17424" y="8712"/>
                  </a:lnTo>
                  <a:cubicBezTo>
                    <a:pt x="17424" y="3911"/>
                    <a:pt x="13512" y="0"/>
                    <a:pt x="8712"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42" name="TextBox 41">
            <a:extLst>
              <a:ext uri="{FF2B5EF4-FFF2-40B4-BE49-F238E27FC236}">
                <a16:creationId xmlns:a16="http://schemas.microsoft.com/office/drawing/2014/main" id="{A968747C-75F9-4568-3C87-0A9FC46CF5DD}"/>
              </a:ext>
            </a:extLst>
          </p:cNvPr>
          <p:cNvSpPr txBox="1"/>
          <p:nvPr/>
        </p:nvSpPr>
        <p:spPr>
          <a:xfrm>
            <a:off x="9544653" y="9385787"/>
            <a:ext cx="5281991" cy="2077492"/>
          </a:xfrm>
          <a:prstGeom prst="rect">
            <a:avLst/>
          </a:prstGeom>
          <a:noFill/>
        </p:spPr>
        <p:txBody>
          <a:bodyPr wrap="square" rtlCol="0">
            <a:spAutoFit/>
          </a:bodyPr>
          <a:lstStyle/>
          <a:p>
            <a:pPr algn="ctr">
              <a:buClr>
                <a:srgbClr val="FFECB4"/>
              </a:buClr>
            </a:pPr>
            <a:r>
              <a:rPr lang="en-US" sz="4300" b="1" dirty="0" err="1">
                <a:solidFill>
                  <a:srgbClr val="E79700"/>
                </a:solidFill>
                <a:latin typeface="Optimistic SemiBold" panose="020B0503020203020204" pitchFamily="34" charset="0"/>
                <a:cs typeface="Optimistic SemiBold" panose="020B0503020203020204" pitchFamily="34" charset="0"/>
              </a:rPr>
              <a:t>Kredi</a:t>
            </a:r>
            <a:r>
              <a:rPr lang="en-US" sz="4300" b="1" dirty="0">
                <a:solidFill>
                  <a:srgbClr val="E79700"/>
                </a:solidFill>
                <a:latin typeface="Optimistic SemiBold" panose="020B0503020203020204" pitchFamily="34" charset="0"/>
                <a:cs typeface="Optimistic SemiBold" panose="020B0503020203020204" pitchFamily="34" charset="0"/>
              </a:rPr>
              <a:t> </a:t>
            </a:r>
            <a:r>
              <a:rPr lang="en-US" sz="4300" b="1" dirty="0" err="1">
                <a:solidFill>
                  <a:srgbClr val="E79700"/>
                </a:solidFill>
                <a:latin typeface="Optimistic SemiBold" panose="020B0503020203020204" pitchFamily="34" charset="0"/>
                <a:cs typeface="Optimistic SemiBold" panose="020B0503020203020204" pitchFamily="34" charset="0"/>
              </a:rPr>
              <a:t>Kartı</a:t>
            </a:r>
            <a:r>
              <a:rPr lang="en-US" sz="4300" b="1" dirty="0">
                <a:solidFill>
                  <a:srgbClr val="E79700"/>
                </a:solidFill>
                <a:latin typeface="Optimistic SemiBold" panose="020B0503020203020204" pitchFamily="34" charset="0"/>
                <a:cs typeface="Optimistic SemiBold" panose="020B0503020203020204" pitchFamily="34" charset="0"/>
              </a:rPr>
              <a:t> </a:t>
            </a:r>
            <a:r>
              <a:rPr lang="en-US" sz="4300" b="1" dirty="0" err="1">
                <a:solidFill>
                  <a:srgbClr val="E79700"/>
                </a:solidFill>
                <a:latin typeface="Optimistic SemiBold" panose="020B0503020203020204" pitchFamily="34" charset="0"/>
                <a:cs typeface="Optimistic SemiBold" panose="020B0503020203020204" pitchFamily="34" charset="0"/>
              </a:rPr>
              <a:t>Numaranızı</a:t>
            </a:r>
            <a:r>
              <a:rPr lang="en-US" sz="4300" b="1" dirty="0">
                <a:solidFill>
                  <a:srgbClr val="E79700"/>
                </a:solidFill>
                <a:latin typeface="Optimistic SemiBold" panose="020B0503020203020204" pitchFamily="34" charset="0"/>
                <a:cs typeface="Optimistic SemiBold" panose="020B0503020203020204" pitchFamily="34" charset="0"/>
              </a:rPr>
              <a:t> </a:t>
            </a:r>
            <a:r>
              <a:rPr lang="en-US" sz="4300" b="1" dirty="0" err="1">
                <a:solidFill>
                  <a:srgbClr val="E79700"/>
                </a:solidFill>
                <a:latin typeface="Optimistic SemiBold" panose="020B0503020203020204" pitchFamily="34" charset="0"/>
                <a:cs typeface="Optimistic SemiBold" panose="020B0503020203020204" pitchFamily="34" charset="0"/>
              </a:rPr>
              <a:t>Göndermek</a:t>
            </a:r>
            <a:endParaRPr lang="en-US" sz="4300" b="1" dirty="0">
              <a:solidFill>
                <a:srgbClr val="E79700"/>
              </a:solidFill>
              <a:latin typeface="Optimistic SemiBold" panose="020B0503020203020204" pitchFamily="34" charset="0"/>
              <a:cs typeface="Optimistic SemiBold" panose="020B0503020203020204" pitchFamily="34" charset="0"/>
            </a:endParaRPr>
          </a:p>
        </p:txBody>
      </p:sp>
      <p:sp>
        <p:nvSpPr>
          <p:cNvPr id="43" name="TextBox 42">
            <a:extLst>
              <a:ext uri="{FF2B5EF4-FFF2-40B4-BE49-F238E27FC236}">
                <a16:creationId xmlns:a16="http://schemas.microsoft.com/office/drawing/2014/main" id="{6E32A018-2548-AC21-D204-A70B310D7A6F}"/>
              </a:ext>
            </a:extLst>
          </p:cNvPr>
          <p:cNvSpPr txBox="1"/>
          <p:nvPr/>
        </p:nvSpPr>
        <p:spPr>
          <a:xfrm>
            <a:off x="17043717" y="9385787"/>
            <a:ext cx="5281991" cy="1415772"/>
          </a:xfrm>
          <a:prstGeom prst="rect">
            <a:avLst/>
          </a:prstGeom>
          <a:noFill/>
        </p:spPr>
        <p:txBody>
          <a:bodyPr wrap="square" rtlCol="0">
            <a:spAutoFit/>
          </a:bodyPr>
          <a:lstStyle/>
          <a:p>
            <a:pPr algn="ctr">
              <a:buClr>
                <a:srgbClr val="FFECB4"/>
              </a:buClr>
            </a:pPr>
            <a:r>
              <a:rPr lang="en-US" sz="4300" b="1" dirty="0" err="1">
                <a:solidFill>
                  <a:srgbClr val="E79700"/>
                </a:solidFill>
                <a:latin typeface="Optimistic SemiBold" panose="020B0503020203020204" pitchFamily="34" charset="0"/>
                <a:cs typeface="Optimistic SemiBold" panose="020B0503020203020204" pitchFamily="34" charset="0"/>
              </a:rPr>
              <a:t>Kişisel</a:t>
            </a:r>
            <a:r>
              <a:rPr lang="en-US" sz="4300" b="1" dirty="0">
                <a:solidFill>
                  <a:srgbClr val="E79700"/>
                </a:solidFill>
                <a:latin typeface="Optimistic SemiBold" panose="020B0503020203020204" pitchFamily="34" charset="0"/>
                <a:cs typeface="Optimistic SemiBold" panose="020B0503020203020204" pitchFamily="34" charset="0"/>
              </a:rPr>
              <a:t> E-</a:t>
            </a:r>
            <a:r>
              <a:rPr lang="en-US" sz="4300" b="1" dirty="0" err="1">
                <a:solidFill>
                  <a:srgbClr val="E79700"/>
                </a:solidFill>
                <a:latin typeface="Optimistic SemiBold" panose="020B0503020203020204" pitchFamily="34" charset="0"/>
                <a:cs typeface="Optimistic SemiBold" panose="020B0503020203020204" pitchFamily="34" charset="0"/>
              </a:rPr>
              <a:t>postanızı</a:t>
            </a:r>
            <a:r>
              <a:rPr lang="en-US" sz="4300" b="1" dirty="0">
                <a:solidFill>
                  <a:srgbClr val="E79700"/>
                </a:solidFill>
                <a:latin typeface="Optimistic SemiBold" panose="020B0503020203020204" pitchFamily="34" charset="0"/>
                <a:cs typeface="Optimistic SemiBold" panose="020B0503020203020204" pitchFamily="34" charset="0"/>
              </a:rPr>
              <a:t> </a:t>
            </a:r>
            <a:r>
              <a:rPr lang="en-US" sz="4300" b="1" dirty="0" err="1">
                <a:solidFill>
                  <a:srgbClr val="E79700"/>
                </a:solidFill>
                <a:latin typeface="Optimistic SemiBold" panose="020B0503020203020204" pitchFamily="34" charset="0"/>
                <a:cs typeface="Optimistic SemiBold" panose="020B0503020203020204" pitchFamily="34" charset="0"/>
              </a:rPr>
              <a:t>Kontrol</a:t>
            </a:r>
            <a:r>
              <a:rPr lang="en-US" sz="4300" b="1" dirty="0">
                <a:solidFill>
                  <a:srgbClr val="E79700"/>
                </a:solidFill>
                <a:latin typeface="Optimistic SemiBold" panose="020B0503020203020204" pitchFamily="34" charset="0"/>
                <a:cs typeface="Optimistic SemiBold" panose="020B0503020203020204" pitchFamily="34" charset="0"/>
              </a:rPr>
              <a:t> </a:t>
            </a:r>
            <a:r>
              <a:rPr lang="en-US" sz="4300" b="1" dirty="0" err="1">
                <a:solidFill>
                  <a:srgbClr val="E79700"/>
                </a:solidFill>
                <a:latin typeface="Optimistic SemiBold" panose="020B0503020203020204" pitchFamily="34" charset="0"/>
                <a:cs typeface="Optimistic SemiBold" panose="020B0503020203020204" pitchFamily="34" charset="0"/>
              </a:rPr>
              <a:t>Etmek</a:t>
            </a:r>
            <a:endParaRPr lang="en-US" sz="4300" b="1" dirty="0">
              <a:solidFill>
                <a:srgbClr val="E79700"/>
              </a:solidFill>
              <a:latin typeface="Optimistic SemiBold" panose="020B0503020203020204" pitchFamily="34" charset="0"/>
              <a:cs typeface="Optimistic SemiBold" panose="020B0503020203020204" pitchFamily="34" charset="0"/>
            </a:endParaRPr>
          </a:p>
        </p:txBody>
      </p:sp>
      <p:sp>
        <p:nvSpPr>
          <p:cNvPr id="44" name="TextBox 43">
            <a:extLst>
              <a:ext uri="{FF2B5EF4-FFF2-40B4-BE49-F238E27FC236}">
                <a16:creationId xmlns:a16="http://schemas.microsoft.com/office/drawing/2014/main" id="{7FAD68C5-30FC-9DDA-2501-452D6259F6B5}"/>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4</a:t>
            </a:r>
          </a:p>
        </p:txBody>
      </p:sp>
      <p:sp>
        <p:nvSpPr>
          <p:cNvPr id="45" name="TextBox 44">
            <a:extLst>
              <a:ext uri="{FF2B5EF4-FFF2-40B4-BE49-F238E27FC236}">
                <a16:creationId xmlns:a16="http://schemas.microsoft.com/office/drawing/2014/main" id="{6EF52BC2-214C-4FA3-1D31-7535DA1F42FD}"/>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HERKESE AÇIK WI-FI</a:t>
            </a:r>
          </a:p>
        </p:txBody>
      </p:sp>
      <p:sp>
        <p:nvSpPr>
          <p:cNvPr id="46" name="TextBox 45">
            <a:extLst>
              <a:ext uri="{FF2B5EF4-FFF2-40B4-BE49-F238E27FC236}">
                <a16:creationId xmlns:a16="http://schemas.microsoft.com/office/drawing/2014/main" id="{28D4A302-5D14-A781-2394-3E466C6872A2}"/>
              </a:ext>
            </a:extLst>
          </p:cNvPr>
          <p:cNvSpPr txBox="1"/>
          <p:nvPr/>
        </p:nvSpPr>
        <p:spPr>
          <a:xfrm>
            <a:off x="1795655" y="9401734"/>
            <a:ext cx="5181444" cy="2077492"/>
          </a:xfrm>
          <a:prstGeom prst="rect">
            <a:avLst/>
          </a:prstGeom>
          <a:noFill/>
        </p:spPr>
        <p:txBody>
          <a:bodyPr wrap="square" rtlCol="0">
            <a:spAutoFit/>
          </a:bodyPr>
          <a:lstStyle/>
          <a:p>
            <a:pPr algn="ctr">
              <a:buClr>
                <a:srgbClr val="FFECB4"/>
              </a:buClr>
            </a:pPr>
            <a:r>
              <a:rPr lang="en-US" sz="4300" b="1" dirty="0" err="1">
                <a:solidFill>
                  <a:srgbClr val="E79700"/>
                </a:solidFill>
                <a:latin typeface="Optimistic SemiBold" panose="020B0503020203020204" pitchFamily="34" charset="0"/>
                <a:cs typeface="Optimistic SemiBold" panose="020B0503020203020204" pitchFamily="34" charset="0"/>
              </a:rPr>
              <a:t>Çevrim</a:t>
            </a:r>
            <a:r>
              <a:rPr lang="en-US" sz="4300" b="1" dirty="0">
                <a:solidFill>
                  <a:srgbClr val="E79700"/>
                </a:solidFill>
                <a:latin typeface="Optimistic SemiBold" panose="020B0503020203020204" pitchFamily="34" charset="0"/>
                <a:cs typeface="Optimistic SemiBold" panose="020B0503020203020204" pitchFamily="34" charset="0"/>
              </a:rPr>
              <a:t> </a:t>
            </a:r>
            <a:r>
              <a:rPr lang="en-US" sz="4300" b="1" dirty="0" err="1">
                <a:solidFill>
                  <a:srgbClr val="E79700"/>
                </a:solidFill>
                <a:latin typeface="Optimistic SemiBold" panose="020B0503020203020204" pitchFamily="34" charset="0"/>
                <a:cs typeface="Optimistic SemiBold" panose="020B0503020203020204" pitchFamily="34" charset="0"/>
              </a:rPr>
              <a:t>İçi</a:t>
            </a:r>
            <a:r>
              <a:rPr lang="en-US" sz="4300" b="1" dirty="0">
                <a:solidFill>
                  <a:srgbClr val="E79700"/>
                </a:solidFill>
                <a:latin typeface="Optimistic SemiBold" panose="020B0503020203020204" pitchFamily="34" charset="0"/>
                <a:cs typeface="Optimistic SemiBold" panose="020B0503020203020204" pitchFamily="34" charset="0"/>
              </a:rPr>
              <a:t> </a:t>
            </a:r>
            <a:r>
              <a:rPr lang="en-US" sz="4300" b="1" dirty="0" err="1">
                <a:solidFill>
                  <a:srgbClr val="E79700"/>
                </a:solidFill>
                <a:latin typeface="Optimistic SemiBold" panose="020B0503020203020204" pitchFamily="34" charset="0"/>
                <a:cs typeface="Optimistic SemiBold" panose="020B0503020203020204" pitchFamily="34" charset="0"/>
              </a:rPr>
              <a:t>Haberleri</a:t>
            </a:r>
            <a:r>
              <a:rPr lang="en-US" sz="4300" b="1" dirty="0">
                <a:solidFill>
                  <a:srgbClr val="E79700"/>
                </a:solidFill>
                <a:latin typeface="Optimistic SemiBold" panose="020B0503020203020204" pitchFamily="34" charset="0"/>
                <a:cs typeface="Optimistic SemiBold" panose="020B0503020203020204" pitchFamily="34" charset="0"/>
              </a:rPr>
              <a:t> / </a:t>
            </a:r>
            <a:r>
              <a:rPr lang="en-US" sz="4300" b="1" dirty="0" err="1">
                <a:solidFill>
                  <a:srgbClr val="E79700"/>
                </a:solidFill>
                <a:latin typeface="Optimistic SemiBold" panose="020B0503020203020204" pitchFamily="34" charset="0"/>
                <a:cs typeface="Optimistic SemiBold" panose="020B0503020203020204" pitchFamily="34" charset="0"/>
              </a:rPr>
              <a:t>Blogları</a:t>
            </a:r>
            <a:r>
              <a:rPr lang="en-US" sz="4300" b="1" dirty="0">
                <a:solidFill>
                  <a:srgbClr val="E79700"/>
                </a:solidFill>
                <a:latin typeface="Optimistic SemiBold" panose="020B0503020203020204" pitchFamily="34" charset="0"/>
                <a:cs typeface="Optimistic SemiBold" panose="020B0503020203020204" pitchFamily="34" charset="0"/>
              </a:rPr>
              <a:t> </a:t>
            </a:r>
            <a:r>
              <a:rPr lang="en-US" sz="4300" b="1" dirty="0" err="1">
                <a:solidFill>
                  <a:srgbClr val="E79700"/>
                </a:solidFill>
                <a:latin typeface="Optimistic SemiBold" panose="020B0503020203020204" pitchFamily="34" charset="0"/>
                <a:cs typeface="Optimistic SemiBold" panose="020B0503020203020204" pitchFamily="34" charset="0"/>
              </a:rPr>
              <a:t>Okumak</a:t>
            </a:r>
            <a:endParaRPr lang="en-US" sz="4300" b="1" dirty="0">
              <a:solidFill>
                <a:srgbClr val="E79700"/>
              </a:solidFill>
              <a:latin typeface="Optimistic SemiBold" panose="020B0503020203020204" pitchFamily="34" charset="0"/>
              <a:cs typeface="Optimistic SemiBold" panose="020B0503020203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7" name="Picture 6" descr="A person talking on a cell phone&#10;&#10;AI-generated content may be incorrect.">
            <a:extLst>
              <a:ext uri="{FF2B5EF4-FFF2-40B4-BE49-F238E27FC236}">
                <a16:creationId xmlns:a16="http://schemas.microsoft.com/office/drawing/2014/main" id="{03A5E154-5DCE-3127-A0EA-FA7AA5F2945D}"/>
              </a:ext>
            </a:extLst>
          </p:cNvPr>
          <p:cNvPicPr>
            <a:picLocks noChangeAspect="1"/>
          </p:cNvPicPr>
          <p:nvPr/>
        </p:nvPicPr>
        <p:blipFill>
          <a:blip r:embed="rId3"/>
          <a:stretch>
            <a:fillRect/>
          </a:stretch>
        </p:blipFill>
        <p:spPr>
          <a:xfrm>
            <a:off x="12443541" y="-33178"/>
            <a:ext cx="11983315" cy="13749178"/>
          </a:xfrm>
          <a:prstGeom prst="rect">
            <a:avLst/>
          </a:prstGeom>
        </p:spPr>
      </p:pic>
      <p:sp>
        <p:nvSpPr>
          <p:cNvPr id="33" name="Oval 32">
            <a:extLst>
              <a:ext uri="{FF2B5EF4-FFF2-40B4-BE49-F238E27FC236}">
                <a16:creationId xmlns:a16="http://schemas.microsoft.com/office/drawing/2014/main" id="{1C1A467B-01CF-0392-2989-9C375F7E568B}"/>
              </a:ext>
            </a:extLst>
          </p:cNvPr>
          <p:cNvSpPr/>
          <p:nvPr/>
        </p:nvSpPr>
        <p:spPr>
          <a:xfrm>
            <a:off x="4763698" y="2709699"/>
            <a:ext cx="3108960" cy="3108960"/>
          </a:xfrm>
          <a:prstGeom prst="ellipse">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B976D6DF-13FE-C14A-DE47-271B54DA4A7A}"/>
              </a:ext>
            </a:extLst>
          </p:cNvPr>
          <p:cNvSpPr/>
          <p:nvPr/>
        </p:nvSpPr>
        <p:spPr>
          <a:xfrm>
            <a:off x="2014848" y="4445793"/>
            <a:ext cx="8680583" cy="5136520"/>
          </a:xfrm>
          <a:prstGeom prst="roundRect">
            <a:avLst>
              <a:gd name="adj" fmla="val 4054"/>
            </a:avLst>
          </a:prstGeom>
          <a:solidFill>
            <a:srgbClr val="D27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BC09D9A6-7A83-FCC7-46D9-7C18A23BFF85}"/>
              </a:ext>
            </a:extLst>
          </p:cNvPr>
          <p:cNvSpPr/>
          <p:nvPr/>
        </p:nvSpPr>
        <p:spPr>
          <a:xfrm>
            <a:off x="1801488" y="4222272"/>
            <a:ext cx="8680583" cy="5136520"/>
          </a:xfrm>
          <a:prstGeom prst="roundRect">
            <a:avLst>
              <a:gd name="adj" fmla="val 4054"/>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EBAF79A-30A9-649F-6442-FE96D1405BC6}"/>
              </a:ext>
            </a:extLst>
          </p:cNvPr>
          <p:cNvSpPr/>
          <p:nvPr/>
        </p:nvSpPr>
        <p:spPr>
          <a:xfrm>
            <a:off x="4933028" y="2896274"/>
            <a:ext cx="2753055" cy="2753055"/>
          </a:xfrm>
          <a:prstGeom prst="ellipse">
            <a:avLst/>
          </a:prstGeom>
          <a:solidFill>
            <a:srgbClr val="D27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oogle Shape;3889;p101">
            <a:extLst>
              <a:ext uri="{FF2B5EF4-FFF2-40B4-BE49-F238E27FC236}">
                <a16:creationId xmlns:a16="http://schemas.microsoft.com/office/drawing/2014/main" id="{E283DAD2-F681-58CE-8181-0416CBA8A19B}"/>
              </a:ext>
            </a:extLst>
          </p:cNvPr>
          <p:cNvGrpSpPr/>
          <p:nvPr/>
        </p:nvGrpSpPr>
        <p:grpSpPr>
          <a:xfrm>
            <a:off x="5564057" y="3475526"/>
            <a:ext cx="1514633" cy="1512728"/>
            <a:chOff x="12055340" y="3439320"/>
            <a:chExt cx="683680" cy="682820"/>
          </a:xfrm>
          <a:solidFill>
            <a:srgbClr val="FFDE89"/>
          </a:solidFill>
        </p:grpSpPr>
        <p:sp>
          <p:nvSpPr>
            <p:cNvPr id="38" name="Google Shape;3890;p101">
              <a:extLst>
                <a:ext uri="{FF2B5EF4-FFF2-40B4-BE49-F238E27FC236}">
                  <a16:creationId xmlns:a16="http://schemas.microsoft.com/office/drawing/2014/main" id="{FC01F5B9-5374-8458-8EAD-0958B0B447BC}"/>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39" name="Google Shape;3891;p101">
              <a:extLst>
                <a:ext uri="{FF2B5EF4-FFF2-40B4-BE49-F238E27FC236}">
                  <a16:creationId xmlns:a16="http://schemas.microsoft.com/office/drawing/2014/main" id="{C49B86C7-5C27-4DCC-2EF9-8DD767474BC1}"/>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40" name="Google Shape;3892;p101">
              <a:extLst>
                <a:ext uri="{FF2B5EF4-FFF2-40B4-BE49-F238E27FC236}">
                  <a16:creationId xmlns:a16="http://schemas.microsoft.com/office/drawing/2014/main" id="{D53D32A0-86B5-F767-C4C2-4851C9A0CA65}"/>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41" name="Google Shape;3893;p101">
              <a:extLst>
                <a:ext uri="{FF2B5EF4-FFF2-40B4-BE49-F238E27FC236}">
                  <a16:creationId xmlns:a16="http://schemas.microsoft.com/office/drawing/2014/main" id="{613389A4-A294-F28C-BA40-D653D1B9FB44}"/>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42" name="Google Shape;3894;p101">
              <a:extLst>
                <a:ext uri="{FF2B5EF4-FFF2-40B4-BE49-F238E27FC236}">
                  <a16:creationId xmlns:a16="http://schemas.microsoft.com/office/drawing/2014/main" id="{F4EBEB4C-1E68-FEF8-5612-5AF2701633C3}"/>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43" name="Google Shape;3895;p101">
              <a:extLst>
                <a:ext uri="{FF2B5EF4-FFF2-40B4-BE49-F238E27FC236}">
                  <a16:creationId xmlns:a16="http://schemas.microsoft.com/office/drawing/2014/main" id="{EB9D756A-C773-3E35-7DCB-6C45CD467FCB}"/>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44" name="Google Shape;3896;p101">
              <a:extLst>
                <a:ext uri="{FF2B5EF4-FFF2-40B4-BE49-F238E27FC236}">
                  <a16:creationId xmlns:a16="http://schemas.microsoft.com/office/drawing/2014/main" id="{1A730754-D2E5-12DC-561E-FB191E1F4172}"/>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45" name="Google Shape;3897;p101">
              <a:extLst>
                <a:ext uri="{FF2B5EF4-FFF2-40B4-BE49-F238E27FC236}">
                  <a16:creationId xmlns:a16="http://schemas.microsoft.com/office/drawing/2014/main" id="{9417EB09-3D9A-26EB-5078-60B8B8EF5FAA}"/>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46" name="Google Shape;3898;p101">
              <a:extLst>
                <a:ext uri="{FF2B5EF4-FFF2-40B4-BE49-F238E27FC236}">
                  <a16:creationId xmlns:a16="http://schemas.microsoft.com/office/drawing/2014/main" id="{884C45F0-D81E-4912-6576-E2C9CC5B0F93}"/>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47" name="Google Shape;3899;p101">
              <a:extLst>
                <a:ext uri="{FF2B5EF4-FFF2-40B4-BE49-F238E27FC236}">
                  <a16:creationId xmlns:a16="http://schemas.microsoft.com/office/drawing/2014/main" id="{C0D3AB4C-5933-A7EB-A65A-88D50E0FB187}"/>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32" name="TextBox 31">
            <a:extLst>
              <a:ext uri="{FF2B5EF4-FFF2-40B4-BE49-F238E27FC236}">
                <a16:creationId xmlns:a16="http://schemas.microsoft.com/office/drawing/2014/main" id="{D0A9A8CA-CCB7-6241-0D2B-CDA8D570DB0E}"/>
              </a:ext>
            </a:extLst>
          </p:cNvPr>
          <p:cNvSpPr txBox="1"/>
          <p:nvPr/>
        </p:nvSpPr>
        <p:spPr>
          <a:xfrm>
            <a:off x="3844124" y="5982354"/>
            <a:ext cx="4613764" cy="2431435"/>
          </a:xfrm>
          <a:prstGeom prst="rect">
            <a:avLst/>
          </a:prstGeom>
          <a:noFill/>
        </p:spPr>
        <p:txBody>
          <a:bodyPr wrap="none" rtlCol="0">
            <a:spAutoFit/>
          </a:bodyPr>
          <a:lstStyle/>
          <a:p>
            <a:pPr algn="ctr"/>
            <a:r>
              <a:rPr lang="en-US" sz="7600" b="1" dirty="0" err="1">
                <a:solidFill>
                  <a:srgbClr val="D27500"/>
                </a:solidFill>
                <a:latin typeface="Optimistic SemiBold" panose="020B0503020203020204" pitchFamily="34" charset="0"/>
                <a:cs typeface="Optimistic SemiBold" panose="020B0503020203020204" pitchFamily="34" charset="0"/>
              </a:rPr>
              <a:t>Bağlantı</a:t>
            </a:r>
            <a:r>
              <a:rPr lang="en-US" sz="7600" b="1" dirty="0">
                <a:solidFill>
                  <a:srgbClr val="D27500"/>
                </a:solidFill>
                <a:latin typeface="Optimistic SemiBold" panose="020B0503020203020204" pitchFamily="34" charset="0"/>
                <a:cs typeface="Optimistic SemiBold" panose="020B0503020203020204" pitchFamily="34" charset="0"/>
              </a:rPr>
              <a:t> </a:t>
            </a:r>
          </a:p>
          <a:p>
            <a:pPr algn="ctr"/>
            <a:r>
              <a:rPr lang="en-US" sz="7600" b="1" dirty="0" err="1">
                <a:solidFill>
                  <a:srgbClr val="D27500"/>
                </a:solidFill>
                <a:latin typeface="Optimistic SemiBold" panose="020B0503020203020204" pitchFamily="34" charset="0"/>
                <a:cs typeface="Optimistic SemiBold" panose="020B0503020203020204" pitchFamily="34" charset="0"/>
              </a:rPr>
              <a:t>Güvenliği</a:t>
            </a:r>
            <a:endParaRPr lang="en-US" sz="7600" b="1" dirty="0">
              <a:solidFill>
                <a:srgbClr val="D27500"/>
              </a:solidFill>
              <a:latin typeface="Optimistic SemiBold" panose="020B0503020203020204" pitchFamily="34" charset="0"/>
              <a:cs typeface="Optimistic SemiBold" panose="020B0503020203020204" pitchFamily="34" charset="0"/>
            </a:endParaRPr>
          </a:p>
        </p:txBody>
      </p:sp>
      <p:sp>
        <p:nvSpPr>
          <p:cNvPr id="4" name="TextBox 3">
            <a:extLst>
              <a:ext uri="{FF2B5EF4-FFF2-40B4-BE49-F238E27FC236}">
                <a16:creationId xmlns:a16="http://schemas.microsoft.com/office/drawing/2014/main" id="{D0F332C9-BE77-B8E0-2820-6BC236C66C2E}"/>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4</a:t>
            </a:r>
          </a:p>
        </p:txBody>
      </p:sp>
      <p:sp>
        <p:nvSpPr>
          <p:cNvPr id="5" name="TextBox 4">
            <a:extLst>
              <a:ext uri="{FF2B5EF4-FFF2-40B4-BE49-F238E27FC236}">
                <a16:creationId xmlns:a16="http://schemas.microsoft.com/office/drawing/2014/main" id="{E92D4199-8208-C612-407B-9E1CD4207C9F}"/>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HERKESE AÇIK WI-FI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24" name="Rounded Rectangle 23">
            <a:extLst>
              <a:ext uri="{FF2B5EF4-FFF2-40B4-BE49-F238E27FC236}">
                <a16:creationId xmlns:a16="http://schemas.microsoft.com/office/drawing/2014/main" id="{FCFF2872-64AA-36BC-D8BC-238BF5A36333}"/>
              </a:ext>
            </a:extLst>
          </p:cNvPr>
          <p:cNvSpPr/>
          <p:nvPr/>
        </p:nvSpPr>
        <p:spPr>
          <a:xfrm>
            <a:off x="8842487" y="4600474"/>
            <a:ext cx="6316500" cy="3042780"/>
          </a:xfrm>
          <a:prstGeom prst="roundRect">
            <a:avLst>
              <a:gd name="adj" fmla="val 16545"/>
            </a:avLst>
          </a:prstGeom>
          <a:solidFill>
            <a:srgbClr val="F5B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A181751C-E3E9-36CD-3377-6A7C9A74E1AB}"/>
              </a:ext>
            </a:extLst>
          </p:cNvPr>
          <p:cNvSpPr/>
          <p:nvPr/>
        </p:nvSpPr>
        <p:spPr>
          <a:xfrm>
            <a:off x="8664420" y="4427220"/>
            <a:ext cx="6316500" cy="3042780"/>
          </a:xfrm>
          <a:prstGeom prst="roundRect">
            <a:avLst>
              <a:gd name="adj" fmla="val 16545"/>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1C1C1120-EB27-D4A6-73A7-FC431EDC40A5}"/>
              </a:ext>
            </a:extLst>
          </p:cNvPr>
          <p:cNvSpPr/>
          <p:nvPr/>
        </p:nvSpPr>
        <p:spPr>
          <a:xfrm>
            <a:off x="16048631" y="4583696"/>
            <a:ext cx="6316500" cy="3042780"/>
          </a:xfrm>
          <a:prstGeom prst="roundRect">
            <a:avLst>
              <a:gd name="adj" fmla="val 16545"/>
            </a:avLst>
          </a:prstGeom>
          <a:solidFill>
            <a:srgbClr val="F5B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10EDB2B0-A9C5-E2D8-0001-C6C45DEED6BB}"/>
              </a:ext>
            </a:extLst>
          </p:cNvPr>
          <p:cNvSpPr/>
          <p:nvPr/>
        </p:nvSpPr>
        <p:spPr>
          <a:xfrm>
            <a:off x="15870564" y="4410442"/>
            <a:ext cx="6316500" cy="3042780"/>
          </a:xfrm>
          <a:prstGeom prst="roundRect">
            <a:avLst>
              <a:gd name="adj" fmla="val 16545"/>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571624F2-5CFC-3AC6-08DA-FB4F44C76FAB}"/>
              </a:ext>
            </a:extLst>
          </p:cNvPr>
          <p:cNvSpPr/>
          <p:nvPr/>
        </p:nvSpPr>
        <p:spPr>
          <a:xfrm>
            <a:off x="16070936" y="8509743"/>
            <a:ext cx="6316500" cy="3042780"/>
          </a:xfrm>
          <a:prstGeom prst="roundRect">
            <a:avLst>
              <a:gd name="adj" fmla="val 16545"/>
            </a:avLst>
          </a:prstGeom>
          <a:solidFill>
            <a:srgbClr val="F5B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98E5E603-9CED-D44C-8BFA-C63994BB24EE}"/>
              </a:ext>
            </a:extLst>
          </p:cNvPr>
          <p:cNvSpPr/>
          <p:nvPr/>
        </p:nvSpPr>
        <p:spPr>
          <a:xfrm>
            <a:off x="15892869" y="8336489"/>
            <a:ext cx="6316500" cy="3042780"/>
          </a:xfrm>
          <a:prstGeom prst="roundRect">
            <a:avLst>
              <a:gd name="adj" fmla="val 16545"/>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12242CE7-679E-054C-EE26-C5F44F861731}"/>
              </a:ext>
            </a:extLst>
          </p:cNvPr>
          <p:cNvSpPr/>
          <p:nvPr/>
        </p:nvSpPr>
        <p:spPr>
          <a:xfrm>
            <a:off x="8842488" y="8509743"/>
            <a:ext cx="6316500" cy="3042780"/>
          </a:xfrm>
          <a:prstGeom prst="roundRect">
            <a:avLst>
              <a:gd name="adj" fmla="val 16545"/>
            </a:avLst>
          </a:prstGeom>
          <a:solidFill>
            <a:srgbClr val="F5B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5C45D51B-288B-5624-38B4-F7677084DB24}"/>
              </a:ext>
            </a:extLst>
          </p:cNvPr>
          <p:cNvSpPr/>
          <p:nvPr/>
        </p:nvSpPr>
        <p:spPr>
          <a:xfrm>
            <a:off x="8664421" y="8336489"/>
            <a:ext cx="6316500" cy="3042780"/>
          </a:xfrm>
          <a:prstGeom prst="roundRect">
            <a:avLst>
              <a:gd name="adj" fmla="val 16545"/>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5F7984-CE86-8F02-EF6F-4872DCB8E984}"/>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AF9935D-083C-5AA4-CCDE-C2BE29B39A23}"/>
              </a:ext>
            </a:extLst>
          </p:cNvPr>
          <p:cNvSpPr txBox="1"/>
          <p:nvPr/>
        </p:nvSpPr>
        <p:spPr>
          <a:xfrm>
            <a:off x="2207153" y="2592825"/>
            <a:ext cx="2808782"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Etkinlik</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4" name="Google Shape;3889;p101">
            <a:extLst>
              <a:ext uri="{FF2B5EF4-FFF2-40B4-BE49-F238E27FC236}">
                <a16:creationId xmlns:a16="http://schemas.microsoft.com/office/drawing/2014/main" id="{23A33394-37FA-4553-7F1A-3427EC055E78}"/>
              </a:ext>
            </a:extLst>
          </p:cNvPr>
          <p:cNvGrpSpPr/>
          <p:nvPr/>
        </p:nvGrpSpPr>
        <p:grpSpPr>
          <a:xfrm>
            <a:off x="997952" y="2557281"/>
            <a:ext cx="900115" cy="898983"/>
            <a:chOff x="12055340" y="3439320"/>
            <a:chExt cx="683680" cy="682820"/>
          </a:xfrm>
          <a:solidFill>
            <a:srgbClr val="D27500"/>
          </a:solidFill>
        </p:grpSpPr>
        <p:sp>
          <p:nvSpPr>
            <p:cNvPr id="5" name="Google Shape;3890;p101">
              <a:extLst>
                <a:ext uri="{FF2B5EF4-FFF2-40B4-BE49-F238E27FC236}">
                  <a16:creationId xmlns:a16="http://schemas.microsoft.com/office/drawing/2014/main" id="{5BF40C27-FF70-11F7-00FB-7C383BD999DB}"/>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6" name="Google Shape;3891;p101">
              <a:extLst>
                <a:ext uri="{FF2B5EF4-FFF2-40B4-BE49-F238E27FC236}">
                  <a16:creationId xmlns:a16="http://schemas.microsoft.com/office/drawing/2014/main" id="{AC05B93B-B4F7-EB31-F6EC-B067F1CD474C}"/>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7" name="Google Shape;3892;p101">
              <a:extLst>
                <a:ext uri="{FF2B5EF4-FFF2-40B4-BE49-F238E27FC236}">
                  <a16:creationId xmlns:a16="http://schemas.microsoft.com/office/drawing/2014/main" id="{D79354B0-A9CF-7E6A-DB5A-66AA741193CA}"/>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8" name="Google Shape;3893;p101">
              <a:extLst>
                <a:ext uri="{FF2B5EF4-FFF2-40B4-BE49-F238E27FC236}">
                  <a16:creationId xmlns:a16="http://schemas.microsoft.com/office/drawing/2014/main" id="{93F85B27-F9F2-A205-FFBD-409CAEEE84B1}"/>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9" name="Google Shape;3894;p101">
              <a:extLst>
                <a:ext uri="{FF2B5EF4-FFF2-40B4-BE49-F238E27FC236}">
                  <a16:creationId xmlns:a16="http://schemas.microsoft.com/office/drawing/2014/main" id="{11B6ACB1-FE97-FB3E-F49E-3BFD83949C40}"/>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0" name="Google Shape;3895;p101">
              <a:extLst>
                <a:ext uri="{FF2B5EF4-FFF2-40B4-BE49-F238E27FC236}">
                  <a16:creationId xmlns:a16="http://schemas.microsoft.com/office/drawing/2014/main" id="{B9B755EF-D360-4BEC-28BF-F232D357BBF6}"/>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6;p101">
              <a:extLst>
                <a:ext uri="{FF2B5EF4-FFF2-40B4-BE49-F238E27FC236}">
                  <a16:creationId xmlns:a16="http://schemas.microsoft.com/office/drawing/2014/main" id="{28F04376-9C15-5269-79BA-61F1909C1C57}"/>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2" name="Google Shape;3897;p101">
              <a:extLst>
                <a:ext uri="{FF2B5EF4-FFF2-40B4-BE49-F238E27FC236}">
                  <a16:creationId xmlns:a16="http://schemas.microsoft.com/office/drawing/2014/main" id="{A4B2F26A-80C8-0062-92FA-BB0DA6F211E6}"/>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3" name="Google Shape;3898;p101">
              <a:extLst>
                <a:ext uri="{FF2B5EF4-FFF2-40B4-BE49-F238E27FC236}">
                  <a16:creationId xmlns:a16="http://schemas.microsoft.com/office/drawing/2014/main" id="{57AFDD17-E918-1889-D8C6-7B33A6A9A6EB}"/>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9;p101">
              <a:extLst>
                <a:ext uri="{FF2B5EF4-FFF2-40B4-BE49-F238E27FC236}">
                  <a16:creationId xmlns:a16="http://schemas.microsoft.com/office/drawing/2014/main" id="{F7B3E90B-224D-56D2-86F3-B043FDF72ABB}"/>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17" name="TextBox 16">
            <a:extLst>
              <a:ext uri="{FF2B5EF4-FFF2-40B4-BE49-F238E27FC236}">
                <a16:creationId xmlns:a16="http://schemas.microsoft.com/office/drawing/2014/main" id="{56544B90-4B8B-F83A-E2D2-41A008D7ED89}"/>
              </a:ext>
            </a:extLst>
          </p:cNvPr>
          <p:cNvSpPr txBox="1"/>
          <p:nvPr/>
        </p:nvSpPr>
        <p:spPr>
          <a:xfrm>
            <a:off x="740038" y="5985821"/>
            <a:ext cx="7610332" cy="3825406"/>
          </a:xfrm>
          <a:prstGeom prst="rect">
            <a:avLst/>
          </a:prstGeom>
          <a:noFill/>
        </p:spPr>
        <p:txBody>
          <a:bodyPr wrap="square" rtlCol="0">
            <a:spAutoFit/>
          </a:bodyPr>
          <a:lstStyle/>
          <a:p>
            <a:pPr>
              <a:lnSpc>
                <a:spcPts val="5800"/>
              </a:lnSpc>
            </a:pPr>
            <a:r>
              <a:rPr lang="en-US" sz="5200" b="1" dirty="0" err="1">
                <a:solidFill>
                  <a:srgbClr val="FFECB4"/>
                </a:solidFill>
                <a:latin typeface="Optimistic SemiBold" panose="020B0503020203020204" pitchFamily="34" charset="0"/>
                <a:cs typeface="Optimistic SemiBold" panose="020B0503020203020204" pitchFamily="34" charset="0"/>
              </a:rPr>
              <a:t>Sıradan</a:t>
            </a:r>
            <a:r>
              <a:rPr lang="en-US" sz="5200" b="1" dirty="0">
                <a:solidFill>
                  <a:srgbClr val="FFECB4"/>
                </a:solidFill>
                <a:latin typeface="Optimistic SemiBold" panose="020B0503020203020204" pitchFamily="34" charset="0"/>
                <a:cs typeface="Optimistic SemiBold" panose="020B0503020203020204" pitchFamily="34" charset="0"/>
              </a:rPr>
              <a:t> Bir Günün Zaman Çizelgesini </a:t>
            </a:r>
            <a:r>
              <a:rPr lang="en-US" sz="5200" b="1" dirty="0" err="1">
                <a:solidFill>
                  <a:srgbClr val="FFECB4"/>
                </a:solidFill>
                <a:latin typeface="Optimistic SemiBold" panose="020B0503020203020204" pitchFamily="34" charset="0"/>
                <a:cs typeface="Optimistic SemiBold" panose="020B0503020203020204" pitchFamily="34" charset="0"/>
              </a:rPr>
              <a:t>Çizin</a:t>
            </a:r>
            <a:r>
              <a:rPr lang="en-US" sz="5200" b="1" dirty="0">
                <a:solidFill>
                  <a:srgbClr val="FFECB4"/>
                </a:solidFill>
                <a:latin typeface="Optimistic SemiBold" panose="020B0503020203020204" pitchFamily="34" charset="0"/>
                <a:cs typeface="Optimistic SemiBold" panose="020B0503020203020204" pitchFamily="34" charset="0"/>
              </a:rPr>
              <a:t>, </a:t>
            </a:r>
            <a:r>
              <a:rPr lang="en-US" sz="5200" b="1" dirty="0" err="1">
                <a:solidFill>
                  <a:srgbClr val="FFECB4"/>
                </a:solidFill>
                <a:latin typeface="Optimistic SemiBold" panose="020B0503020203020204" pitchFamily="34" charset="0"/>
                <a:cs typeface="Optimistic SemiBold" panose="020B0503020203020204" pitchFamily="34" charset="0"/>
              </a:rPr>
              <a:t>Bağlandığınız</a:t>
            </a:r>
            <a:r>
              <a:rPr lang="en-US" sz="5200" b="1" dirty="0">
                <a:solidFill>
                  <a:srgbClr val="FFECB4"/>
                </a:solidFill>
                <a:latin typeface="Optimistic SemiBold" panose="020B0503020203020204" pitchFamily="34" charset="0"/>
                <a:cs typeface="Optimistic SemiBold" panose="020B0503020203020204" pitchFamily="34" charset="0"/>
              </a:rPr>
              <a:t> Wi-Fi </a:t>
            </a:r>
            <a:r>
              <a:rPr lang="en-US" sz="5200" b="1" dirty="0" err="1">
                <a:solidFill>
                  <a:srgbClr val="FFECB4"/>
                </a:solidFill>
                <a:latin typeface="Optimistic SemiBold" panose="020B0503020203020204" pitchFamily="34" charset="0"/>
                <a:cs typeface="Optimistic SemiBold" panose="020B0503020203020204" pitchFamily="34" charset="0"/>
              </a:rPr>
              <a:t>Ağlarını</a:t>
            </a:r>
            <a:r>
              <a:rPr lang="en-US" sz="5200" b="1" dirty="0">
                <a:solidFill>
                  <a:srgbClr val="FFECB4"/>
                </a:solidFill>
                <a:latin typeface="Optimistic SemiBold" panose="020B0503020203020204" pitchFamily="34" charset="0"/>
                <a:cs typeface="Optimistic SemiBold" panose="020B0503020203020204" pitchFamily="34" charset="0"/>
              </a:rPr>
              <a:t> </a:t>
            </a:r>
            <a:r>
              <a:rPr lang="en-US" sz="5200" b="1" dirty="0" err="1">
                <a:solidFill>
                  <a:srgbClr val="FFECB4"/>
                </a:solidFill>
                <a:latin typeface="Optimistic SemiBold" panose="020B0503020203020204" pitchFamily="34" charset="0"/>
                <a:cs typeface="Optimistic SemiBold" panose="020B0503020203020204" pitchFamily="34" charset="0"/>
              </a:rPr>
              <a:t>İşaretleyin</a:t>
            </a:r>
            <a:r>
              <a:rPr lang="en-US" sz="5200" b="1" dirty="0">
                <a:solidFill>
                  <a:srgbClr val="FFECB4"/>
                </a:solidFill>
                <a:latin typeface="Optimistic SemiBold" panose="020B0503020203020204" pitchFamily="34" charset="0"/>
                <a:cs typeface="Optimistic SemiBold" panose="020B0503020203020204" pitchFamily="34" charset="0"/>
              </a:rPr>
              <a:t>.</a:t>
            </a:r>
          </a:p>
        </p:txBody>
      </p:sp>
      <p:sp>
        <p:nvSpPr>
          <p:cNvPr id="18" name="TextBox 17">
            <a:extLst>
              <a:ext uri="{FF2B5EF4-FFF2-40B4-BE49-F238E27FC236}">
                <a16:creationId xmlns:a16="http://schemas.microsoft.com/office/drawing/2014/main" id="{2B011503-B17D-C4FF-5673-B9C4D989FD03}"/>
              </a:ext>
            </a:extLst>
          </p:cNvPr>
          <p:cNvSpPr txBox="1"/>
          <p:nvPr/>
        </p:nvSpPr>
        <p:spPr>
          <a:xfrm>
            <a:off x="8932964" y="5261970"/>
            <a:ext cx="5767774" cy="1508105"/>
          </a:xfrm>
          <a:prstGeom prst="rect">
            <a:avLst/>
          </a:prstGeom>
          <a:noFill/>
        </p:spPr>
        <p:txBody>
          <a:bodyPr wrap="square" rtlCol="0">
            <a:spAutoFit/>
          </a:bodyPr>
          <a:lstStyle/>
          <a:p>
            <a:pPr algn="ctr">
              <a:lnSpc>
                <a:spcPts val="5300"/>
              </a:lnSpc>
              <a:buClr>
                <a:srgbClr val="FFECB4"/>
              </a:buClr>
            </a:pPr>
            <a:r>
              <a:rPr lang="en-US" sz="4600" b="1" dirty="0" err="1">
                <a:solidFill>
                  <a:srgbClr val="E79700"/>
                </a:solidFill>
                <a:latin typeface="Optimistic SemiBold" panose="020B0503020203020204" pitchFamily="34" charset="0"/>
                <a:cs typeface="Optimistic SemiBold" panose="020B0503020203020204" pitchFamily="34" charset="0"/>
              </a:rPr>
              <a:t>Ağı</a:t>
            </a:r>
            <a:r>
              <a:rPr lang="en-US" sz="4600" b="1" dirty="0">
                <a:solidFill>
                  <a:srgbClr val="E79700"/>
                </a:solidFill>
                <a:latin typeface="Optimistic SemiBold" panose="020B0503020203020204" pitchFamily="34" charset="0"/>
                <a:cs typeface="Optimistic SemiBold" panose="020B0503020203020204" pitchFamily="34" charset="0"/>
              </a:rPr>
              <a:t> </a:t>
            </a:r>
            <a:r>
              <a:rPr lang="en-US" sz="4600" b="1" dirty="0" err="1">
                <a:solidFill>
                  <a:srgbClr val="E79700"/>
                </a:solidFill>
                <a:latin typeface="Optimistic SemiBold" panose="020B0503020203020204" pitchFamily="34" charset="0"/>
                <a:cs typeface="Optimistic SemiBold" panose="020B0503020203020204" pitchFamily="34" charset="0"/>
              </a:rPr>
              <a:t>Tanımlayabilir</a:t>
            </a:r>
            <a:r>
              <a:rPr lang="en-US" sz="4600" b="1" dirty="0">
                <a:solidFill>
                  <a:srgbClr val="E79700"/>
                </a:solidFill>
                <a:latin typeface="Optimistic SemiBold" panose="020B0503020203020204" pitchFamily="34" charset="0"/>
                <a:cs typeface="Optimistic SemiBold" panose="020B0503020203020204" pitchFamily="34" charset="0"/>
              </a:rPr>
              <a:t> </a:t>
            </a:r>
            <a:r>
              <a:rPr lang="en-US" sz="4600" b="1" dirty="0" err="1">
                <a:solidFill>
                  <a:srgbClr val="E79700"/>
                </a:solidFill>
                <a:latin typeface="Optimistic SemiBold" panose="020B0503020203020204" pitchFamily="34" charset="0"/>
                <a:cs typeface="Optimistic SemiBold" panose="020B0503020203020204" pitchFamily="34" charset="0"/>
              </a:rPr>
              <a:t>misiniz</a:t>
            </a:r>
            <a:r>
              <a:rPr lang="en-US" sz="4600" b="1" dirty="0">
                <a:solidFill>
                  <a:srgbClr val="E79700"/>
                </a:solidFill>
                <a:latin typeface="Optimistic SemiBold" panose="020B0503020203020204" pitchFamily="34" charset="0"/>
                <a:cs typeface="Optimistic SemiBold" panose="020B0503020203020204" pitchFamily="34" charset="0"/>
              </a:rPr>
              <a:t>?</a:t>
            </a:r>
          </a:p>
        </p:txBody>
      </p:sp>
      <p:sp>
        <p:nvSpPr>
          <p:cNvPr id="19" name="TextBox 18">
            <a:extLst>
              <a:ext uri="{FF2B5EF4-FFF2-40B4-BE49-F238E27FC236}">
                <a16:creationId xmlns:a16="http://schemas.microsoft.com/office/drawing/2014/main" id="{BEEB5885-60D8-972C-A7FA-48D1601CA78E}"/>
              </a:ext>
            </a:extLst>
          </p:cNvPr>
          <p:cNvSpPr txBox="1"/>
          <p:nvPr/>
        </p:nvSpPr>
        <p:spPr>
          <a:xfrm>
            <a:off x="16142656" y="5256454"/>
            <a:ext cx="5767774" cy="1458733"/>
          </a:xfrm>
          <a:prstGeom prst="rect">
            <a:avLst/>
          </a:prstGeom>
          <a:noFill/>
        </p:spPr>
        <p:txBody>
          <a:bodyPr wrap="square" rtlCol="0">
            <a:spAutoFit/>
          </a:bodyPr>
          <a:lstStyle/>
          <a:p>
            <a:pPr algn="ctr">
              <a:lnSpc>
                <a:spcPts val="5300"/>
              </a:lnSpc>
              <a:buClr>
                <a:srgbClr val="FFECB4"/>
              </a:buClr>
            </a:pPr>
            <a:r>
              <a:rPr lang="en-US" sz="4600" b="1" dirty="0">
                <a:solidFill>
                  <a:srgbClr val="E79700"/>
                </a:solidFill>
                <a:latin typeface="Optimistic SemiBold" panose="020B0503020203020204" pitchFamily="34" charset="0"/>
                <a:cs typeface="Optimistic SemiBold" panose="020B0503020203020204" pitchFamily="34" charset="0"/>
              </a:rPr>
              <a:t>Başka Kimler </a:t>
            </a:r>
          </a:p>
          <a:p>
            <a:pPr algn="ctr">
              <a:lnSpc>
                <a:spcPts val="5300"/>
              </a:lnSpc>
              <a:buClr>
                <a:srgbClr val="FFECB4"/>
              </a:buClr>
            </a:pPr>
            <a:r>
              <a:rPr lang="en-US" sz="4600" b="1" dirty="0">
                <a:solidFill>
                  <a:srgbClr val="E79700"/>
                </a:solidFill>
                <a:latin typeface="Optimistic SemiBold" panose="020B0503020203020204" pitchFamily="34" charset="0"/>
                <a:cs typeface="Optimistic SemiBold" panose="020B0503020203020204" pitchFamily="34" charset="0"/>
              </a:rPr>
              <a:t>Buna </a:t>
            </a:r>
            <a:r>
              <a:rPr lang="en-US" sz="4600" b="1" dirty="0" err="1">
                <a:solidFill>
                  <a:srgbClr val="E79700"/>
                </a:solidFill>
                <a:latin typeface="Optimistic SemiBold" panose="020B0503020203020204" pitchFamily="34" charset="0"/>
                <a:cs typeface="Optimistic SemiBold" panose="020B0503020203020204" pitchFamily="34" charset="0"/>
              </a:rPr>
              <a:t>Bağlı</a:t>
            </a:r>
            <a:r>
              <a:rPr lang="en-US" sz="4600" b="1" dirty="0">
                <a:solidFill>
                  <a:srgbClr val="E79700"/>
                </a:solidFill>
                <a:latin typeface="Optimistic SemiBold" panose="020B0503020203020204" pitchFamily="34" charset="0"/>
                <a:cs typeface="Optimistic SemiBold" panose="020B0503020203020204" pitchFamily="34" charset="0"/>
              </a:rPr>
              <a:t>?</a:t>
            </a:r>
          </a:p>
        </p:txBody>
      </p:sp>
      <p:sp>
        <p:nvSpPr>
          <p:cNvPr id="20" name="TextBox 19">
            <a:extLst>
              <a:ext uri="{FF2B5EF4-FFF2-40B4-BE49-F238E27FC236}">
                <a16:creationId xmlns:a16="http://schemas.microsoft.com/office/drawing/2014/main" id="{6C8A4F23-72A9-D393-CDC7-55198CE1F9DE}"/>
              </a:ext>
            </a:extLst>
          </p:cNvPr>
          <p:cNvSpPr txBox="1"/>
          <p:nvPr/>
        </p:nvSpPr>
        <p:spPr>
          <a:xfrm>
            <a:off x="8932964" y="9497362"/>
            <a:ext cx="5767774" cy="779059"/>
          </a:xfrm>
          <a:prstGeom prst="rect">
            <a:avLst/>
          </a:prstGeom>
          <a:noFill/>
        </p:spPr>
        <p:txBody>
          <a:bodyPr wrap="square" rtlCol="0">
            <a:spAutoFit/>
          </a:bodyPr>
          <a:lstStyle/>
          <a:p>
            <a:pPr algn="ctr">
              <a:lnSpc>
                <a:spcPts val="5300"/>
              </a:lnSpc>
              <a:buClr>
                <a:srgbClr val="FFECB4"/>
              </a:buClr>
            </a:pPr>
            <a:r>
              <a:rPr lang="en-US" sz="4600" b="1" dirty="0">
                <a:solidFill>
                  <a:srgbClr val="E79700"/>
                </a:solidFill>
                <a:latin typeface="Optimistic SemiBold" panose="020B0503020203020204" pitchFamily="34" charset="0"/>
                <a:cs typeface="Optimistic SemiBold" panose="020B0503020203020204" pitchFamily="34" charset="0"/>
              </a:rPr>
              <a:t>Ne Kadar </a:t>
            </a:r>
            <a:r>
              <a:rPr lang="en-US" sz="4600" b="1" dirty="0" err="1">
                <a:solidFill>
                  <a:srgbClr val="E79700"/>
                </a:solidFill>
                <a:latin typeface="Optimistic SemiBold" panose="020B0503020203020204" pitchFamily="34" charset="0"/>
                <a:cs typeface="Optimistic SemiBold" panose="020B0503020203020204" pitchFamily="34" charset="0"/>
              </a:rPr>
              <a:t>Güvenli</a:t>
            </a:r>
            <a:r>
              <a:rPr lang="en-US" sz="4600" b="1" dirty="0">
                <a:solidFill>
                  <a:srgbClr val="E79700"/>
                </a:solidFill>
                <a:latin typeface="Optimistic SemiBold" panose="020B0503020203020204" pitchFamily="34" charset="0"/>
                <a:cs typeface="Optimistic SemiBold" panose="020B0503020203020204" pitchFamily="34" charset="0"/>
              </a:rPr>
              <a:t>?</a:t>
            </a:r>
          </a:p>
        </p:txBody>
      </p:sp>
      <p:sp>
        <p:nvSpPr>
          <p:cNvPr id="21" name="TextBox 20">
            <a:extLst>
              <a:ext uri="{FF2B5EF4-FFF2-40B4-BE49-F238E27FC236}">
                <a16:creationId xmlns:a16="http://schemas.microsoft.com/office/drawing/2014/main" id="{C9F56B31-EFA9-2177-9D9E-13249835625E}"/>
              </a:ext>
            </a:extLst>
          </p:cNvPr>
          <p:cNvSpPr txBox="1"/>
          <p:nvPr/>
        </p:nvSpPr>
        <p:spPr>
          <a:xfrm>
            <a:off x="15914057" y="9157524"/>
            <a:ext cx="6295312" cy="1458733"/>
          </a:xfrm>
          <a:prstGeom prst="rect">
            <a:avLst/>
          </a:prstGeom>
          <a:noFill/>
        </p:spPr>
        <p:txBody>
          <a:bodyPr wrap="square" rtlCol="0">
            <a:spAutoFit/>
          </a:bodyPr>
          <a:lstStyle/>
          <a:p>
            <a:pPr algn="ctr">
              <a:lnSpc>
                <a:spcPts val="5300"/>
              </a:lnSpc>
              <a:buClr>
                <a:srgbClr val="FFECB4"/>
              </a:buClr>
            </a:pPr>
            <a:r>
              <a:rPr lang="en-US" sz="4600" b="1" dirty="0" err="1">
                <a:solidFill>
                  <a:srgbClr val="E79700"/>
                </a:solidFill>
                <a:latin typeface="Optimistic SemiBold" panose="020B0503020203020204" pitchFamily="34" charset="0"/>
                <a:cs typeface="Optimistic SemiBold" panose="020B0503020203020204" pitchFamily="34" charset="0"/>
              </a:rPr>
              <a:t>Fırsatlar</a:t>
            </a:r>
            <a:r>
              <a:rPr lang="en-US" sz="4600" b="1" dirty="0">
                <a:solidFill>
                  <a:srgbClr val="E79700"/>
                </a:solidFill>
                <a:latin typeface="Optimistic SemiBold" panose="020B0503020203020204" pitchFamily="34" charset="0"/>
                <a:cs typeface="Optimistic SemiBold" panose="020B0503020203020204" pitchFamily="34" charset="0"/>
              </a:rPr>
              <a:t> </a:t>
            </a:r>
            <a:r>
              <a:rPr lang="en-US" sz="4600" b="1" dirty="0" err="1">
                <a:solidFill>
                  <a:srgbClr val="E79700"/>
                </a:solidFill>
                <a:latin typeface="Optimistic SemiBold" panose="020B0503020203020204" pitchFamily="34" charset="0"/>
                <a:cs typeface="Optimistic SemiBold" panose="020B0503020203020204" pitchFamily="34" charset="0"/>
              </a:rPr>
              <a:t>ve</a:t>
            </a:r>
            <a:r>
              <a:rPr lang="en-US" sz="4600" b="1" dirty="0">
                <a:solidFill>
                  <a:srgbClr val="E79700"/>
                </a:solidFill>
                <a:latin typeface="Optimistic SemiBold" panose="020B0503020203020204" pitchFamily="34" charset="0"/>
                <a:cs typeface="Optimistic SemiBold" panose="020B0503020203020204" pitchFamily="34" charset="0"/>
              </a:rPr>
              <a:t> </a:t>
            </a:r>
          </a:p>
          <a:p>
            <a:pPr algn="ctr">
              <a:lnSpc>
                <a:spcPts val="5300"/>
              </a:lnSpc>
              <a:buClr>
                <a:srgbClr val="FFECB4"/>
              </a:buClr>
            </a:pPr>
            <a:r>
              <a:rPr lang="en-US" sz="4600" b="1" dirty="0">
                <a:solidFill>
                  <a:srgbClr val="E79700"/>
                </a:solidFill>
                <a:latin typeface="Optimistic SemiBold" panose="020B0503020203020204" pitchFamily="34" charset="0"/>
                <a:cs typeface="Optimistic SemiBold" panose="020B0503020203020204" pitchFamily="34" charset="0"/>
              </a:rPr>
              <a:t>Riskler Nelerdir?</a:t>
            </a:r>
          </a:p>
        </p:txBody>
      </p:sp>
      <p:sp>
        <p:nvSpPr>
          <p:cNvPr id="22" name="TextBox 21">
            <a:extLst>
              <a:ext uri="{FF2B5EF4-FFF2-40B4-BE49-F238E27FC236}">
                <a16:creationId xmlns:a16="http://schemas.microsoft.com/office/drawing/2014/main" id="{228001A1-C147-24AB-4744-09C0E2A5293A}"/>
              </a:ext>
            </a:extLst>
          </p:cNvPr>
          <p:cNvSpPr txBox="1"/>
          <p:nvPr/>
        </p:nvSpPr>
        <p:spPr>
          <a:xfrm>
            <a:off x="832953" y="705723"/>
            <a:ext cx="758541"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4</a:t>
            </a:r>
          </a:p>
        </p:txBody>
      </p:sp>
      <p:sp>
        <p:nvSpPr>
          <p:cNvPr id="31" name="TextBox 30">
            <a:extLst>
              <a:ext uri="{FF2B5EF4-FFF2-40B4-BE49-F238E27FC236}">
                <a16:creationId xmlns:a16="http://schemas.microsoft.com/office/drawing/2014/main" id="{6158D48C-D4FF-2950-13D4-8E32703FA682}"/>
              </a:ext>
            </a:extLst>
          </p:cNvPr>
          <p:cNvSpPr txBox="1"/>
          <p:nvPr/>
        </p:nvSpPr>
        <p:spPr>
          <a:xfrm>
            <a:off x="2719458" y="705723"/>
            <a:ext cx="1802096"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HERKESE AÇIK WI-FI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5B400"/>
        </a:solidFill>
        <a:effectLst/>
      </p:bgPr>
    </p:bg>
    <p:spTree>
      <p:nvGrpSpPr>
        <p:cNvPr id="1" name="Shape 374"/>
        <p:cNvGrpSpPr/>
        <p:nvPr/>
      </p:nvGrpSpPr>
      <p:grpSpPr>
        <a:xfrm>
          <a:off x="0" y="0"/>
          <a:ext cx="0" cy="0"/>
          <a:chOff x="0" y="0"/>
          <a:chExt cx="0" cy="0"/>
        </a:xfrm>
      </p:grpSpPr>
      <p:pic>
        <p:nvPicPr>
          <p:cNvPr id="13" name="Picture 12" descr="A yellow background with icons&#10;&#10;AI-generated content may be incorrect.">
            <a:extLst>
              <a:ext uri="{FF2B5EF4-FFF2-40B4-BE49-F238E27FC236}">
                <a16:creationId xmlns:a16="http://schemas.microsoft.com/office/drawing/2014/main" id="{6A4C261B-2DEC-30A6-FDB0-2840B0871629}"/>
              </a:ext>
            </a:extLst>
          </p:cNvPr>
          <p:cNvPicPr>
            <a:picLocks noChangeAspect="1"/>
          </p:cNvPicPr>
          <p:nvPr/>
        </p:nvPicPr>
        <p:blipFill>
          <a:blip r:embed="rId3"/>
          <a:stretch>
            <a:fillRect/>
          </a:stretch>
        </p:blipFill>
        <p:spPr>
          <a:xfrm>
            <a:off x="7949927" y="-8162"/>
            <a:ext cx="16421373" cy="12236055"/>
          </a:xfrm>
          <a:prstGeom prst="rect">
            <a:avLst/>
          </a:prstGeom>
        </p:spPr>
      </p:pic>
      <p:sp>
        <p:nvSpPr>
          <p:cNvPr id="2" name="TextBox 1">
            <a:extLst>
              <a:ext uri="{FF2B5EF4-FFF2-40B4-BE49-F238E27FC236}">
                <a16:creationId xmlns:a16="http://schemas.microsoft.com/office/drawing/2014/main" id="{C81212F8-29AE-4A97-147E-525F86223D19}"/>
              </a:ext>
            </a:extLst>
          </p:cNvPr>
          <p:cNvSpPr txBox="1"/>
          <p:nvPr/>
        </p:nvSpPr>
        <p:spPr>
          <a:xfrm>
            <a:off x="841831" y="1127413"/>
            <a:ext cx="1377300" cy="477054"/>
          </a:xfrm>
          <a:prstGeom prst="rect">
            <a:avLst/>
          </a:prstGeom>
          <a:noFill/>
        </p:spPr>
        <p:txBody>
          <a:bodyPr wrap="none" rtlCol="0">
            <a:spAutoFit/>
          </a:bodyPr>
          <a:lstStyle/>
          <a:p>
            <a:r>
              <a:rPr lang="en-US" sz="2500" b="1" dirty="0">
                <a:solidFill>
                  <a:srgbClr val="AF4F00"/>
                </a:solidFill>
                <a:latin typeface="Optimistic Disp" panose="020B0603020203020204" pitchFamily="34" charset="0"/>
                <a:cs typeface="Optimistic Disp" panose="020B0603020203020204" pitchFamily="34" charset="0"/>
              </a:rPr>
              <a:t>DERS 5</a:t>
            </a:r>
          </a:p>
        </p:txBody>
      </p:sp>
      <p:sp>
        <p:nvSpPr>
          <p:cNvPr id="3" name="TextBox 2">
            <a:extLst>
              <a:ext uri="{FF2B5EF4-FFF2-40B4-BE49-F238E27FC236}">
                <a16:creationId xmlns:a16="http://schemas.microsoft.com/office/drawing/2014/main" id="{15E33769-EE38-DE7D-BEBF-825AB87913B0}"/>
              </a:ext>
            </a:extLst>
          </p:cNvPr>
          <p:cNvSpPr txBox="1"/>
          <p:nvPr/>
        </p:nvSpPr>
        <p:spPr>
          <a:xfrm>
            <a:off x="746296" y="1920455"/>
            <a:ext cx="7346883" cy="3647152"/>
          </a:xfrm>
          <a:prstGeom prst="rect">
            <a:avLst/>
          </a:prstGeom>
          <a:noFill/>
        </p:spPr>
        <p:txBody>
          <a:bodyPr wrap="none" rtlCol="0">
            <a:spAutoFit/>
          </a:bodyPr>
          <a:lstStyle/>
          <a:p>
            <a:r>
              <a:rPr lang="en-US" sz="7700" b="1" dirty="0">
                <a:solidFill>
                  <a:srgbClr val="AF4F00"/>
                </a:solidFill>
                <a:latin typeface="Optimistic SemiBold" panose="020B0503020203020204" pitchFamily="34" charset="0"/>
                <a:cs typeface="Optimistic SemiBold" panose="020B0503020203020204" pitchFamily="34" charset="0"/>
              </a:rPr>
              <a:t>Siber </a:t>
            </a:r>
            <a:r>
              <a:rPr lang="en-US" sz="7700" b="1" dirty="0" err="1">
                <a:solidFill>
                  <a:srgbClr val="AF4F00"/>
                </a:solidFill>
                <a:latin typeface="Optimistic SemiBold" panose="020B0503020203020204" pitchFamily="34" charset="0"/>
                <a:cs typeface="Optimistic SemiBold" panose="020B0503020203020204" pitchFamily="34" charset="0"/>
              </a:rPr>
              <a:t>Güvenlik</a:t>
            </a:r>
            <a:r>
              <a:rPr lang="en-US" sz="7700" b="1" dirty="0">
                <a:solidFill>
                  <a:srgbClr val="AF4F00"/>
                </a:solidFill>
                <a:latin typeface="Optimistic SemiBold" panose="020B0503020203020204" pitchFamily="34" charset="0"/>
                <a:cs typeface="Optimistic SemiBold" panose="020B0503020203020204" pitchFamily="34" charset="0"/>
              </a:rPr>
              <a:t>,</a:t>
            </a:r>
          </a:p>
          <a:p>
            <a:r>
              <a:rPr lang="en-US" sz="7700" b="1" dirty="0" err="1">
                <a:solidFill>
                  <a:srgbClr val="AF4F00"/>
                </a:solidFill>
                <a:latin typeface="Optimistic SemiBold" panose="020B0503020203020204" pitchFamily="34" charset="0"/>
                <a:cs typeface="Optimistic SemiBold" panose="020B0503020203020204" pitchFamily="34" charset="0"/>
              </a:rPr>
              <a:t>Oltalama</a:t>
            </a:r>
            <a:r>
              <a:rPr lang="en-US" sz="7700" b="1" dirty="0">
                <a:solidFill>
                  <a:srgbClr val="AF4F00"/>
                </a:solidFill>
                <a:latin typeface="Optimistic SemiBold" panose="020B0503020203020204" pitchFamily="34" charset="0"/>
                <a:cs typeface="Optimistic SemiBold" panose="020B0503020203020204" pitchFamily="34" charset="0"/>
              </a:rPr>
              <a:t> </a:t>
            </a:r>
          </a:p>
          <a:p>
            <a:r>
              <a:rPr lang="en-US" sz="7700" b="1" dirty="0" err="1">
                <a:solidFill>
                  <a:srgbClr val="AF4F00"/>
                </a:solidFill>
                <a:latin typeface="Optimistic SemiBold" panose="020B0503020203020204" pitchFamily="34" charset="0"/>
                <a:cs typeface="Optimistic SemiBold" panose="020B0503020203020204" pitchFamily="34" charset="0"/>
              </a:rPr>
              <a:t>ve</a:t>
            </a:r>
            <a:r>
              <a:rPr lang="en-US" sz="7700" b="1" dirty="0">
                <a:solidFill>
                  <a:srgbClr val="AF4F00"/>
                </a:solidFill>
                <a:latin typeface="Optimistic SemiBold" panose="020B0503020203020204" pitchFamily="34" charset="0"/>
                <a:cs typeface="Optimistic SemiBold" panose="020B0503020203020204" pitchFamily="34" charset="0"/>
              </a:rPr>
              <a:t> Spam</a:t>
            </a:r>
          </a:p>
        </p:txBody>
      </p:sp>
      <p:sp>
        <p:nvSpPr>
          <p:cNvPr id="4" name="TextBox 3">
            <a:extLst>
              <a:ext uri="{FF2B5EF4-FFF2-40B4-BE49-F238E27FC236}">
                <a16:creationId xmlns:a16="http://schemas.microsoft.com/office/drawing/2014/main" id="{D887B1BC-0C3D-E2A0-A094-641EDA0B6984}"/>
              </a:ext>
            </a:extLst>
          </p:cNvPr>
          <p:cNvSpPr txBox="1"/>
          <p:nvPr/>
        </p:nvSpPr>
        <p:spPr>
          <a:xfrm>
            <a:off x="9081174" y="11871963"/>
            <a:ext cx="13329292" cy="1015663"/>
          </a:xfrm>
          <a:prstGeom prst="rect">
            <a:avLst/>
          </a:prstGeom>
          <a:noFill/>
        </p:spPr>
        <p:txBody>
          <a:bodyPr wrap="square" rtlCol="0">
            <a:spAutoFit/>
          </a:bodyPr>
          <a:lstStyle/>
          <a:p>
            <a:pPr>
              <a:lnSpc>
                <a:spcPts val="1800"/>
              </a:lnSpc>
            </a:pPr>
            <a:r>
              <a:rPr lang="en-US" sz="1500" b="1" dirty="0">
                <a:solidFill>
                  <a:srgbClr val="AF4F00"/>
                </a:solidFill>
                <a:latin typeface="Optimistic SemiBold" panose="020B0503020203020204" pitchFamily="34" charset="0"/>
                <a:cs typeface="Optimistic SemiBold" panose="020B0503020203020204" pitchFamily="34" charset="0"/>
              </a:rPr>
              <a:t>Kaynak: Bu </a:t>
            </a:r>
            <a:r>
              <a:rPr lang="en-US" sz="1500" b="1" dirty="0" err="1">
                <a:solidFill>
                  <a:srgbClr val="AF4F00"/>
                </a:solidFill>
                <a:latin typeface="Optimistic SemiBold" panose="020B0503020203020204" pitchFamily="34" charset="0"/>
                <a:cs typeface="Optimistic SemiBold" panose="020B0503020203020204" pitchFamily="34" charset="0"/>
              </a:rPr>
              <a:t>içerik</a:t>
            </a:r>
            <a:r>
              <a:rPr lang="en-US" sz="1500" b="1" dirty="0">
                <a:solidFill>
                  <a:srgbClr val="AF4F00"/>
                </a:solidFill>
                <a:latin typeface="Optimistic SemiBold" panose="020B0503020203020204" pitchFamily="34" charset="0"/>
                <a:cs typeface="Optimistic SemiBold" panose="020B0503020203020204" pitchFamily="34" charset="0"/>
              </a:rPr>
              <a:t> Meta </a:t>
            </a:r>
            <a:r>
              <a:rPr lang="en-US" sz="1500" b="1" dirty="0" err="1">
                <a:solidFill>
                  <a:srgbClr val="AF4F00"/>
                </a:solidFill>
                <a:latin typeface="Optimistic SemiBold" panose="020B0503020203020204" pitchFamily="34" charset="0"/>
                <a:cs typeface="Optimistic SemiBold" panose="020B0503020203020204" pitchFamily="34" charset="0"/>
              </a:rPr>
              <a:t>tarafından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sunulmaktadır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şu</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anda</a:t>
            </a:r>
            <a:r>
              <a:rPr lang="en-US" sz="1500" b="1" dirty="0">
                <a:solidFill>
                  <a:srgbClr val="AF4F00"/>
                </a:solidFill>
                <a:latin typeface="Optimistic SemiBold" panose="020B0503020203020204" pitchFamily="34" charset="0"/>
                <a:cs typeface="Optimistic SemiBold" panose="020B0503020203020204" pitchFamily="34" charset="0"/>
              </a:rPr>
              <a:t> Harvard Üniversitesi Berkman Klein İnternet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Toplum</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Merkezi'ndeki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Gençlik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Medya </a:t>
            </a:r>
            <a:r>
              <a:rPr lang="en-US" sz="1500" b="1" dirty="0" err="1">
                <a:solidFill>
                  <a:srgbClr val="AF4F00"/>
                </a:solidFill>
                <a:latin typeface="Optimistic SemiBold" panose="020B0503020203020204" pitchFamily="34" charset="0"/>
                <a:cs typeface="Optimistic SemiBold" panose="020B0503020203020204" pitchFamily="34" charset="0"/>
              </a:rPr>
              <a:t>biriminden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alınan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öğrenimleri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içermektedir</a:t>
            </a:r>
            <a:r>
              <a:rPr lang="en-US" sz="1500" b="1" dirty="0">
                <a:solidFill>
                  <a:srgbClr val="AF4F00"/>
                </a:solidFill>
                <a:latin typeface="Optimistic SemiBold" panose="020B0503020203020204" pitchFamily="34" charset="0"/>
                <a:cs typeface="Optimistic SemiBold" panose="020B0503020203020204" pitchFamily="34" charset="0"/>
              </a:rPr>
              <a:t>. Creative Commons </a:t>
            </a:r>
            <a:r>
              <a:rPr lang="en-US" sz="1500" b="1" dirty="0" err="1">
                <a:solidFill>
                  <a:srgbClr val="AF4F00"/>
                </a:solidFill>
                <a:latin typeface="Optimistic SemiBold" panose="020B0503020203020204" pitchFamily="34" charset="0"/>
                <a:cs typeface="Optimistic SemiBold" panose="020B0503020203020204" pitchFamily="34" charset="0"/>
              </a:rPr>
              <a:t>Alıntı-BenzerPaylaşım</a:t>
            </a:r>
            <a:r>
              <a:rPr lang="en-US" sz="1500" b="1" dirty="0">
                <a:solidFill>
                  <a:srgbClr val="AF4F00"/>
                </a:solidFill>
                <a:latin typeface="Optimistic SemiBold" panose="020B0503020203020204" pitchFamily="34" charset="0"/>
                <a:cs typeface="Optimistic SemiBold" panose="020B0503020203020204" pitchFamily="34" charset="0"/>
              </a:rPr>
              <a:t> 4.0 </a:t>
            </a:r>
            <a:r>
              <a:rPr lang="en-US" sz="1500" b="1" dirty="0" err="1">
                <a:solidFill>
                  <a:srgbClr val="AF4F00"/>
                </a:solidFill>
                <a:latin typeface="Optimistic SemiBold" panose="020B0503020203020204" pitchFamily="34" charset="0"/>
                <a:cs typeface="Optimistic SemiBold" panose="020B0503020203020204" pitchFamily="34" charset="0"/>
              </a:rPr>
              <a:t>Uluslararası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lisansı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altında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sunulmaktadır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Orijinal</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kaynak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olarak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Gençlik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Medya'yı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belirttiğiniz</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lisansın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diğer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şartlarına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uyduğunuz</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sürece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ticari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veya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ticari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olmayan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kopyalama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türev</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çalışmalar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hazırlama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dahil</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olmak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üzere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bunlardan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yararlanabilirsiniz</a:t>
            </a:r>
            <a:r>
              <a:rPr lang="en-US" sz="1500" b="1" dirty="0">
                <a:solidFill>
                  <a:srgbClr val="AF4F00"/>
                </a:solidFill>
                <a:latin typeface="Optimistic SemiBold" panose="020B0503020203020204" pitchFamily="34" charset="0"/>
                <a:cs typeface="Optimistic SemiBold" panose="020B0503020203020204" pitchFamily="34" charset="0"/>
              </a:rPr>
              <a:t>.  </a:t>
            </a:r>
          </a:p>
        </p:txBody>
      </p:sp>
      <p:grpSp>
        <p:nvGrpSpPr>
          <p:cNvPr id="6" name="Google Shape;14;p3">
            <a:extLst>
              <a:ext uri="{FF2B5EF4-FFF2-40B4-BE49-F238E27FC236}">
                <a16:creationId xmlns:a16="http://schemas.microsoft.com/office/drawing/2014/main" id="{0A074110-85F4-92F1-70BD-4EBBA3CED815}"/>
              </a:ext>
            </a:extLst>
          </p:cNvPr>
          <p:cNvGrpSpPr/>
          <p:nvPr/>
        </p:nvGrpSpPr>
        <p:grpSpPr>
          <a:xfrm>
            <a:off x="992155" y="12714888"/>
            <a:ext cx="1008783" cy="202242"/>
            <a:chOff x="3610015" y="6016276"/>
            <a:chExt cx="1701900" cy="341200"/>
          </a:xfrm>
        </p:grpSpPr>
        <p:grpSp>
          <p:nvGrpSpPr>
            <p:cNvPr id="7" name="Google Shape;15;p3">
              <a:extLst>
                <a:ext uri="{FF2B5EF4-FFF2-40B4-BE49-F238E27FC236}">
                  <a16:creationId xmlns:a16="http://schemas.microsoft.com/office/drawing/2014/main" id="{8087E31C-1B70-E696-F615-7652921FDC6F}"/>
                </a:ext>
              </a:extLst>
            </p:cNvPr>
            <p:cNvGrpSpPr/>
            <p:nvPr/>
          </p:nvGrpSpPr>
          <p:grpSpPr>
            <a:xfrm>
              <a:off x="4234632" y="6027258"/>
              <a:ext cx="1077283" cy="330123"/>
              <a:chOff x="4234632" y="6027258"/>
              <a:chExt cx="1077283" cy="330123"/>
            </a:xfrm>
          </p:grpSpPr>
          <p:sp>
            <p:nvSpPr>
              <p:cNvPr id="9" name="Google Shape;16;p3">
                <a:extLst>
                  <a:ext uri="{FF2B5EF4-FFF2-40B4-BE49-F238E27FC236}">
                    <a16:creationId xmlns:a16="http://schemas.microsoft.com/office/drawing/2014/main" id="{99D48F24-1463-9C21-8275-78CEC55116D1}"/>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 name="Google Shape;17;p3">
                <a:extLst>
                  <a:ext uri="{FF2B5EF4-FFF2-40B4-BE49-F238E27FC236}">
                    <a16:creationId xmlns:a16="http://schemas.microsoft.com/office/drawing/2014/main" id="{CC55F64D-A11D-FAE9-8BC5-2C48E10AC64C}"/>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1" name="Google Shape;18;p3">
                <a:extLst>
                  <a:ext uri="{FF2B5EF4-FFF2-40B4-BE49-F238E27FC236}">
                    <a16:creationId xmlns:a16="http://schemas.microsoft.com/office/drawing/2014/main" id="{E850740C-BE39-D3E8-7814-E9B0B542FF9A}"/>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 name="Google Shape;19;p3">
                <a:extLst>
                  <a:ext uri="{FF2B5EF4-FFF2-40B4-BE49-F238E27FC236}">
                    <a16:creationId xmlns:a16="http://schemas.microsoft.com/office/drawing/2014/main" id="{9597BD4E-37CD-6097-5762-1C6FE3636E31}"/>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8" name="Google Shape;20;p3">
              <a:extLst>
                <a:ext uri="{FF2B5EF4-FFF2-40B4-BE49-F238E27FC236}">
                  <a16:creationId xmlns:a16="http://schemas.microsoft.com/office/drawing/2014/main" id="{5CB1B06A-5834-8D3E-2AE5-5E03DE1B7EFA}"/>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5" name="Rectangle 4">
            <a:extLst>
              <a:ext uri="{FF2B5EF4-FFF2-40B4-BE49-F238E27FC236}">
                <a16:creationId xmlns:a16="http://schemas.microsoft.com/office/drawing/2014/main" id="{C79FBF0F-9922-14A4-2723-87C60F4CC26F}"/>
              </a:ext>
            </a:extLst>
          </p:cNvPr>
          <p:cNvSpPr/>
          <p:nvPr/>
        </p:nvSpPr>
        <p:spPr>
          <a:xfrm>
            <a:off x="1052576" y="2143650"/>
            <a:ext cx="5325363" cy="67956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C5D3AB-3D8D-FAFE-D889-A2D98EC2A00C}"/>
              </a:ext>
            </a:extLst>
          </p:cNvPr>
          <p:cNvSpPr txBox="1"/>
          <p:nvPr/>
        </p:nvSpPr>
        <p:spPr>
          <a:xfrm>
            <a:off x="986714" y="2081090"/>
            <a:ext cx="9150514" cy="3908762"/>
          </a:xfrm>
          <a:prstGeom prst="rect">
            <a:avLst/>
          </a:prstGeom>
          <a:noFill/>
        </p:spPr>
        <p:txBody>
          <a:bodyPr wrap="square" rtlCol="0">
            <a:spAutoFit/>
          </a:bodyPr>
          <a:lstStyle/>
          <a:p>
            <a:pPr>
              <a:lnSpc>
                <a:spcPts val="6000"/>
              </a:lnSpc>
            </a:pPr>
            <a:r>
              <a:rPr lang="en-US" sz="4200" dirty="0" err="1">
                <a:solidFill>
                  <a:srgbClr val="E79700"/>
                </a:solidFill>
                <a:latin typeface="Optimistic Medium" panose="020B0503020203020204" pitchFamily="34" charset="0"/>
                <a:cs typeface="Optimistic Medium" panose="020B0503020203020204" pitchFamily="34" charset="0"/>
              </a:rPr>
              <a:t>İnterneti</a:t>
            </a:r>
            <a:r>
              <a:rPr lang="en-US" sz="4200" dirty="0">
                <a:solidFill>
                  <a:srgbClr val="E79700"/>
                </a:solidFill>
                <a:latin typeface="Optimistic Medium" panose="020B0503020203020204" pitchFamily="34" charset="0"/>
                <a:cs typeface="Optimistic Medium" panose="020B0503020203020204" pitchFamily="34" charset="0"/>
              </a:rPr>
              <a:t> </a:t>
            </a:r>
            <a:r>
              <a:rPr lang="en-US" sz="4200" dirty="0" err="1">
                <a:solidFill>
                  <a:srgbClr val="E79700"/>
                </a:solidFill>
                <a:latin typeface="Optimistic Medium" panose="020B0503020203020204" pitchFamily="34" charset="0"/>
                <a:cs typeface="Optimistic Medium" panose="020B0503020203020204" pitchFamily="34" charset="0"/>
              </a:rPr>
              <a:t>kullanırken</a:t>
            </a:r>
            <a:r>
              <a:rPr lang="en-US" sz="4200" dirty="0">
                <a:solidFill>
                  <a:srgbClr val="E79700"/>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sadece</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bir</a:t>
            </a:r>
            <a:r>
              <a:rPr lang="en-US" sz="4200" dirty="0">
                <a:solidFill>
                  <a:srgbClr val="FFECB4"/>
                </a:solidFill>
                <a:latin typeface="Optimistic Medium" panose="020B0503020203020204" pitchFamily="34" charset="0"/>
                <a:cs typeface="Optimistic Medium" panose="020B0503020203020204" pitchFamily="34" charset="0"/>
              </a:rPr>
              <a:t> web </a:t>
            </a:r>
            <a:r>
              <a:rPr lang="en-US" sz="4200" dirty="0" err="1">
                <a:solidFill>
                  <a:srgbClr val="FFECB4"/>
                </a:solidFill>
                <a:latin typeface="Optimistic Medium" panose="020B0503020203020204" pitchFamily="34" charset="0"/>
                <a:cs typeface="Optimistic Medium" panose="020B0503020203020204" pitchFamily="34" charset="0"/>
              </a:rPr>
              <a:t>sayfasına</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girerek</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çevrim</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içi</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iletişim</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kurarak</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veya</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veri</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indirerek</a:t>
            </a:r>
            <a:r>
              <a:rPr lang="en-US" sz="4200" dirty="0">
                <a:solidFill>
                  <a:srgbClr val="FFECB4"/>
                </a:solidFill>
                <a:latin typeface="Optimistic Medium" panose="020B0503020203020204" pitchFamily="34" charset="0"/>
                <a:cs typeface="Optimistic Medium" panose="020B0503020203020204" pitchFamily="34" charset="0"/>
              </a:rPr>
              <a:t> bile </a:t>
            </a:r>
            <a:r>
              <a:rPr lang="en-US" sz="4200" dirty="0" err="1">
                <a:solidFill>
                  <a:srgbClr val="FFECB4"/>
                </a:solidFill>
                <a:latin typeface="Optimistic Medium" panose="020B0503020203020204" pitchFamily="34" charset="0"/>
                <a:cs typeface="Optimistic Medium" panose="020B0503020203020204" pitchFamily="34" charset="0"/>
              </a:rPr>
              <a:t>kendinizi</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risklere</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maruz</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bırakabilirsiniz</a:t>
            </a:r>
            <a:r>
              <a:rPr lang="en-US" sz="4200" dirty="0">
                <a:solidFill>
                  <a:srgbClr val="FFECB4"/>
                </a:solidFill>
                <a:latin typeface="Optimistic Medium" panose="020B0503020203020204" pitchFamily="34" charset="0"/>
                <a:cs typeface="Optimistic Medium" panose="020B0503020203020204" pitchFamily="34" charset="0"/>
              </a:rPr>
              <a:t>.</a:t>
            </a:r>
            <a:endParaRPr lang="en-US" sz="4200" dirty="0">
              <a:solidFill>
                <a:srgbClr val="FFECB4"/>
              </a:solidFill>
              <a:latin typeface="Optimistic SemiBold" panose="020B0503020203020204" pitchFamily="34" charset="0"/>
              <a:cs typeface="Optimistic SemiBold" panose="020B0503020203020204" pitchFamily="34" charset="0"/>
            </a:endParaRPr>
          </a:p>
        </p:txBody>
      </p:sp>
      <p:sp>
        <p:nvSpPr>
          <p:cNvPr id="6" name="TextBox 5">
            <a:extLst>
              <a:ext uri="{FF2B5EF4-FFF2-40B4-BE49-F238E27FC236}">
                <a16:creationId xmlns:a16="http://schemas.microsoft.com/office/drawing/2014/main" id="{FAF76B3F-1EBA-C657-6B6A-C83E005AC909}"/>
              </a:ext>
            </a:extLst>
          </p:cNvPr>
          <p:cNvSpPr txBox="1"/>
          <p:nvPr/>
        </p:nvSpPr>
        <p:spPr>
          <a:xfrm>
            <a:off x="982534" y="6724604"/>
            <a:ext cx="10268057" cy="3908762"/>
          </a:xfrm>
          <a:prstGeom prst="rect">
            <a:avLst/>
          </a:prstGeom>
          <a:noFill/>
        </p:spPr>
        <p:txBody>
          <a:bodyPr wrap="square" rtlCol="0">
            <a:spAutoFit/>
          </a:bodyPr>
          <a:lstStyle/>
          <a:p>
            <a:pPr>
              <a:lnSpc>
                <a:spcPts val="6000"/>
              </a:lnSpc>
            </a:pPr>
            <a:r>
              <a:rPr lang="en-US" sz="4200" dirty="0" err="1">
                <a:solidFill>
                  <a:srgbClr val="FFECB4"/>
                </a:solidFill>
                <a:latin typeface="Optimistic Medium" panose="020B0503020203020204" pitchFamily="34" charset="0"/>
                <a:cs typeface="Optimistic Medium" panose="020B0503020203020204" pitchFamily="34" charset="0"/>
              </a:rPr>
              <a:t>Gezinirken</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eriştiğiniz</a:t>
            </a:r>
            <a:r>
              <a:rPr lang="en-US" sz="4200" dirty="0">
                <a:solidFill>
                  <a:srgbClr val="FFECB4"/>
                </a:solidFill>
                <a:latin typeface="Optimistic Medium" panose="020B0503020203020204" pitchFamily="34" charset="0"/>
                <a:cs typeface="Optimistic Medium" panose="020B0503020203020204" pitchFamily="34" charset="0"/>
              </a:rPr>
              <a:t> internet </a:t>
            </a:r>
            <a:r>
              <a:rPr lang="en-US" sz="4200" dirty="0" err="1">
                <a:solidFill>
                  <a:srgbClr val="FFECB4"/>
                </a:solidFill>
                <a:latin typeface="Optimistic Medium" panose="020B0503020203020204" pitchFamily="34" charset="0"/>
                <a:cs typeface="Optimistic Medium" panose="020B0503020203020204" pitchFamily="34" charset="0"/>
              </a:rPr>
              <a:t>sitelerinin</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aynı</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ağdaki</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kişilerin</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ve</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hatta</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üçüncü</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tarafların</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konumunuzu</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veya</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hakkınızdaki</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diğer</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bilgileri</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bulması</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bazen</a:t>
            </a:r>
            <a:r>
              <a:rPr lang="en-US" sz="4200" dirty="0">
                <a:solidFill>
                  <a:srgbClr val="FFECB4"/>
                </a:solidFill>
                <a:latin typeface="Optimistic Medium" panose="020B0503020203020204" pitchFamily="34" charset="0"/>
                <a:cs typeface="Optimistic Medium" panose="020B0503020203020204" pitchFamily="34" charset="0"/>
              </a:rPr>
              <a:t> </a:t>
            </a:r>
            <a:r>
              <a:rPr lang="en-US" sz="4200" dirty="0" err="1">
                <a:solidFill>
                  <a:srgbClr val="FFECB4"/>
                </a:solidFill>
                <a:latin typeface="Optimistic Medium" panose="020B0503020203020204" pitchFamily="34" charset="0"/>
                <a:cs typeface="Optimistic Medium" panose="020B0503020203020204" pitchFamily="34" charset="0"/>
              </a:rPr>
              <a:t>mümkündür</a:t>
            </a:r>
            <a:r>
              <a:rPr lang="en-US" sz="4200" dirty="0">
                <a:solidFill>
                  <a:srgbClr val="FFECB4"/>
                </a:solidFill>
                <a:latin typeface="Optimistic Medium" panose="020B0503020203020204" pitchFamily="34" charset="0"/>
                <a:cs typeface="Optimistic Medium" panose="020B0503020203020204" pitchFamily="34" charset="0"/>
              </a:rPr>
              <a:t>.</a:t>
            </a:r>
            <a:endParaRPr lang="en-US" sz="4200" dirty="0">
              <a:solidFill>
                <a:srgbClr val="FFECB4"/>
              </a:solidFill>
              <a:latin typeface="Optimistic SemiBold" panose="020B0503020203020204" pitchFamily="34" charset="0"/>
              <a:cs typeface="Optimistic SemiBold" panose="020B0503020203020204" pitchFamily="34" charset="0"/>
            </a:endParaRPr>
          </a:p>
        </p:txBody>
      </p:sp>
      <p:sp>
        <p:nvSpPr>
          <p:cNvPr id="7" name="TextBox 6">
            <a:extLst>
              <a:ext uri="{FF2B5EF4-FFF2-40B4-BE49-F238E27FC236}">
                <a16:creationId xmlns:a16="http://schemas.microsoft.com/office/drawing/2014/main" id="{EB18DA4A-429B-63C6-EA50-5AE2E605C9DC}"/>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5</a:t>
            </a:r>
          </a:p>
        </p:txBody>
      </p:sp>
      <p:sp>
        <p:nvSpPr>
          <p:cNvPr id="8" name="TextBox 7">
            <a:extLst>
              <a:ext uri="{FF2B5EF4-FFF2-40B4-BE49-F238E27FC236}">
                <a16:creationId xmlns:a16="http://schemas.microsoft.com/office/drawing/2014/main" id="{B2756144-A72C-0FA2-CF95-DC8AFC11B99A}"/>
              </a:ext>
            </a:extLst>
          </p:cNvPr>
          <p:cNvSpPr txBox="1"/>
          <p:nvPr/>
        </p:nvSpPr>
        <p:spPr>
          <a:xfrm>
            <a:off x="2719458" y="705723"/>
            <a:ext cx="3233578"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SİBER GÜVENLİK, OLTALAMA VE SPAM</a:t>
            </a:r>
          </a:p>
        </p:txBody>
      </p:sp>
      <p:pic>
        <p:nvPicPr>
          <p:cNvPr id="2" name="Picture 1" descr="A person looking at the phone&#10;&#10;Description automatically generated with medium confidence">
            <a:extLst>
              <a:ext uri="{FF2B5EF4-FFF2-40B4-BE49-F238E27FC236}">
                <a16:creationId xmlns:a16="http://schemas.microsoft.com/office/drawing/2014/main" id="{6907C64E-E208-EA5C-7ADB-9A51AB29DE64}"/>
              </a:ext>
            </a:extLst>
          </p:cNvPr>
          <p:cNvPicPr>
            <a:picLocks noChangeAspect="1"/>
          </p:cNvPicPr>
          <p:nvPr/>
        </p:nvPicPr>
        <p:blipFill rotWithShape="1">
          <a:blip r:embed="rId3"/>
          <a:srcRect t="15557" b="9687"/>
          <a:stretch/>
        </p:blipFill>
        <p:spPr>
          <a:xfrm>
            <a:off x="12157941" y="0"/>
            <a:ext cx="12221204" cy="1370647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 name="Picture 2" descr="A person sitting in a car looking at his phone&#10;&#10;AI-generated content may be incorrect.">
            <a:extLst>
              <a:ext uri="{FF2B5EF4-FFF2-40B4-BE49-F238E27FC236}">
                <a16:creationId xmlns:a16="http://schemas.microsoft.com/office/drawing/2014/main" id="{D1AA6B4D-8BEF-A50B-7C49-08191B21B08B}"/>
              </a:ext>
            </a:extLst>
          </p:cNvPr>
          <p:cNvPicPr>
            <a:picLocks noChangeAspect="1"/>
          </p:cNvPicPr>
          <p:nvPr/>
        </p:nvPicPr>
        <p:blipFill>
          <a:blip r:embed="rId3"/>
          <a:stretch>
            <a:fillRect/>
          </a:stretch>
        </p:blipFill>
        <p:spPr>
          <a:xfrm>
            <a:off x="13012738" y="0"/>
            <a:ext cx="11358562" cy="13703717"/>
          </a:xfrm>
          <a:prstGeom prst="rect">
            <a:avLst/>
          </a:prstGeom>
        </p:spPr>
      </p:pic>
      <p:sp>
        <p:nvSpPr>
          <p:cNvPr id="11" name="TextBox 10">
            <a:extLst>
              <a:ext uri="{FF2B5EF4-FFF2-40B4-BE49-F238E27FC236}">
                <a16:creationId xmlns:a16="http://schemas.microsoft.com/office/drawing/2014/main" id="{B75FD1E8-5C11-3FD9-6E9F-BE3B7F3DC405}"/>
              </a:ext>
            </a:extLst>
          </p:cNvPr>
          <p:cNvSpPr txBox="1"/>
          <p:nvPr/>
        </p:nvSpPr>
        <p:spPr>
          <a:xfrm>
            <a:off x="832953" y="9487328"/>
            <a:ext cx="9754085" cy="2644314"/>
          </a:xfrm>
          <a:prstGeom prst="rect">
            <a:avLst/>
          </a:prstGeom>
          <a:noFill/>
        </p:spPr>
        <p:txBody>
          <a:bodyPr wrap="square" rtlCol="0">
            <a:spAutoFit/>
          </a:bodyPr>
          <a:lstStyle/>
          <a:p>
            <a:pPr marL="457200" indent="-457200">
              <a:lnSpc>
                <a:spcPts val="6800"/>
              </a:lnSpc>
              <a:buClr>
                <a:srgbClr val="E79700"/>
              </a:buClr>
              <a:buFont typeface="Arial" panose="020B0604020202020204" pitchFamily="34" charset="0"/>
              <a:buChar char="•"/>
            </a:pPr>
            <a:r>
              <a:rPr lang="en-US" sz="4000" dirty="0" err="1">
                <a:solidFill>
                  <a:srgbClr val="E79700"/>
                </a:solidFill>
                <a:latin typeface="Optimistic Medium" panose="020B0503020203020204" pitchFamily="34" charset="0"/>
                <a:cs typeface="Optimistic Medium" panose="020B0503020203020204" pitchFamily="34" charset="0"/>
              </a:rPr>
              <a:t>Kötü</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amaçlı</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yazılımın</a:t>
            </a:r>
            <a:r>
              <a:rPr lang="en-US" sz="4000" dirty="0">
                <a:solidFill>
                  <a:srgbClr val="E79700"/>
                </a:solidFill>
                <a:latin typeface="Optimistic Medium" panose="020B0503020203020204" pitchFamily="34" charset="0"/>
                <a:cs typeface="Optimistic Medium" panose="020B0503020203020204" pitchFamily="34" charset="0"/>
              </a:rPr>
              <a:t> (malware) </a:t>
            </a:r>
            <a:br>
              <a:rPr lang="en-US" sz="4000" dirty="0">
                <a:solidFill>
                  <a:srgbClr val="E79700"/>
                </a:solidFill>
                <a:latin typeface="Optimistic Medium" panose="020B0503020203020204" pitchFamily="34" charset="0"/>
                <a:cs typeface="Optimistic Medium" panose="020B0503020203020204" pitchFamily="34" charset="0"/>
              </a:rPr>
            </a:br>
            <a:r>
              <a:rPr lang="en-US" sz="4000" dirty="0">
                <a:solidFill>
                  <a:srgbClr val="E79700"/>
                </a:solidFill>
                <a:latin typeface="Optimistic Medium" panose="020B0503020203020204" pitchFamily="34" charset="0"/>
                <a:cs typeface="Optimistic Medium" panose="020B0503020203020204" pitchFamily="34" charset="0"/>
              </a:rPr>
              <a:t>ne </a:t>
            </a:r>
            <a:r>
              <a:rPr lang="en-US" sz="4000" dirty="0" err="1">
                <a:solidFill>
                  <a:srgbClr val="E79700"/>
                </a:solidFill>
                <a:latin typeface="Optimistic Medium" panose="020B0503020203020204" pitchFamily="34" charset="0"/>
                <a:cs typeface="Optimistic Medium" panose="020B0503020203020204" pitchFamily="34" charset="0"/>
              </a:rPr>
              <a:t>olduğunu</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bilen</a:t>
            </a:r>
            <a:r>
              <a:rPr lang="en-US" sz="4000" dirty="0">
                <a:solidFill>
                  <a:srgbClr val="E79700"/>
                </a:solidFill>
                <a:latin typeface="Optimistic Medium" panose="020B0503020203020204" pitchFamily="34" charset="0"/>
                <a:cs typeface="Optimistic Medium" panose="020B0503020203020204" pitchFamily="34" charset="0"/>
              </a:rPr>
              <a:t> var </a:t>
            </a:r>
            <a:r>
              <a:rPr lang="en-US" sz="4000" dirty="0" err="1">
                <a:solidFill>
                  <a:srgbClr val="E79700"/>
                </a:solidFill>
                <a:latin typeface="Optimistic Medium" panose="020B0503020203020204" pitchFamily="34" charset="0"/>
                <a:cs typeface="Optimistic Medium" panose="020B0503020203020204" pitchFamily="34" charset="0"/>
              </a:rPr>
              <a:t>mı</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Neler</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yapabilir</a:t>
            </a:r>
            <a:r>
              <a:rPr lang="en-US" sz="4000" dirty="0">
                <a:solidFill>
                  <a:srgbClr val="E79700"/>
                </a:solidFill>
                <a:latin typeface="Optimistic Medium" panose="020B0503020203020204" pitchFamily="34" charset="0"/>
                <a:cs typeface="Optimistic Medium" panose="020B0503020203020204" pitchFamily="34" charset="0"/>
              </a:rPr>
              <a:t>?</a:t>
            </a:r>
            <a:endParaRPr lang="en-US" sz="4000" dirty="0">
              <a:solidFill>
                <a:srgbClr val="E79700"/>
              </a:solidFill>
              <a:latin typeface="Optimistic SemiBold" panose="020B0503020203020204" pitchFamily="34" charset="0"/>
              <a:cs typeface="Optimistic SemiBold" panose="020B0503020203020204" pitchFamily="34" charset="0"/>
            </a:endParaRPr>
          </a:p>
        </p:txBody>
      </p:sp>
      <p:sp>
        <p:nvSpPr>
          <p:cNvPr id="4" name="TextBox 3">
            <a:extLst>
              <a:ext uri="{FF2B5EF4-FFF2-40B4-BE49-F238E27FC236}">
                <a16:creationId xmlns:a16="http://schemas.microsoft.com/office/drawing/2014/main" id="{B32B4A1D-4DA3-880F-855F-5AF575BB151C}"/>
              </a:ext>
            </a:extLst>
          </p:cNvPr>
          <p:cNvSpPr txBox="1"/>
          <p:nvPr/>
        </p:nvSpPr>
        <p:spPr>
          <a:xfrm>
            <a:off x="832953" y="1583273"/>
            <a:ext cx="9971405" cy="2644314"/>
          </a:xfrm>
          <a:prstGeom prst="rect">
            <a:avLst/>
          </a:prstGeom>
          <a:noFill/>
        </p:spPr>
        <p:txBody>
          <a:bodyPr wrap="square" rtlCol="0">
            <a:spAutoFit/>
          </a:bodyPr>
          <a:lstStyle/>
          <a:p>
            <a:pPr marL="457200" indent="-457200">
              <a:lnSpc>
                <a:spcPts val="6800"/>
              </a:lnSpc>
              <a:buClr>
                <a:srgbClr val="E79700"/>
              </a:buClr>
              <a:buFont typeface="Arial" panose="020B0604020202020204" pitchFamily="34" charset="0"/>
              <a:buChar char="•"/>
            </a:pPr>
            <a:r>
              <a:rPr lang="en-US" sz="4000" dirty="0" err="1">
                <a:solidFill>
                  <a:srgbClr val="E79700"/>
                </a:solidFill>
                <a:latin typeface="Optimistic Medium" panose="020B0503020203020204" pitchFamily="34" charset="0"/>
                <a:cs typeface="Optimistic Medium" panose="020B0503020203020204" pitchFamily="34" charset="0"/>
              </a:rPr>
              <a:t>Kötü</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niyetli</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bilgisayar</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korsanları</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neden</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çevrim</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içi</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bilgilerinize</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erişmeye</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çalışabilir</a:t>
            </a:r>
            <a:r>
              <a:rPr lang="en-US" sz="4000" dirty="0">
                <a:solidFill>
                  <a:srgbClr val="E79700"/>
                </a:solidFill>
                <a:latin typeface="Optimistic Medium" panose="020B0503020203020204" pitchFamily="34" charset="0"/>
                <a:cs typeface="Optimistic Medium" panose="020B0503020203020204" pitchFamily="34" charset="0"/>
              </a:rPr>
              <a:t>?</a:t>
            </a:r>
            <a:endParaRPr lang="en-US" sz="4000" dirty="0">
              <a:solidFill>
                <a:srgbClr val="E79700"/>
              </a:solidFill>
              <a:latin typeface="Optimistic SemiBold" panose="020B0503020203020204" pitchFamily="34" charset="0"/>
              <a:cs typeface="Optimistic SemiBold" panose="020B0503020203020204" pitchFamily="34" charset="0"/>
            </a:endParaRPr>
          </a:p>
        </p:txBody>
      </p:sp>
      <p:sp>
        <p:nvSpPr>
          <p:cNvPr id="6" name="TextBox 5">
            <a:extLst>
              <a:ext uri="{FF2B5EF4-FFF2-40B4-BE49-F238E27FC236}">
                <a16:creationId xmlns:a16="http://schemas.microsoft.com/office/drawing/2014/main" id="{268D4465-CFCF-03AC-8618-F7F6A0370D1E}"/>
              </a:ext>
            </a:extLst>
          </p:cNvPr>
          <p:cNvSpPr txBox="1"/>
          <p:nvPr/>
        </p:nvSpPr>
        <p:spPr>
          <a:xfrm>
            <a:off x="832953" y="7699825"/>
            <a:ext cx="8739672" cy="900246"/>
          </a:xfrm>
          <a:prstGeom prst="rect">
            <a:avLst/>
          </a:prstGeom>
          <a:noFill/>
        </p:spPr>
        <p:txBody>
          <a:bodyPr wrap="square" rtlCol="0">
            <a:spAutoFit/>
          </a:bodyPr>
          <a:lstStyle/>
          <a:p>
            <a:pPr marL="457200" indent="-457200">
              <a:lnSpc>
                <a:spcPts val="6800"/>
              </a:lnSpc>
              <a:buClr>
                <a:srgbClr val="E79700"/>
              </a:buClr>
              <a:buFont typeface="Arial" panose="020B0604020202020204" pitchFamily="34" charset="0"/>
              <a:buChar char="•"/>
            </a:pPr>
            <a:r>
              <a:rPr lang="en-US" sz="4000" dirty="0" err="1">
                <a:solidFill>
                  <a:srgbClr val="E79700"/>
                </a:solidFill>
                <a:latin typeface="Optimistic Medium" panose="020B0503020203020204" pitchFamily="34" charset="0"/>
                <a:cs typeface="Optimistic Medium" panose="020B0503020203020204" pitchFamily="34" charset="0"/>
              </a:rPr>
              <a:t>İnsanlar</a:t>
            </a:r>
            <a:r>
              <a:rPr lang="en-US" sz="4000" dirty="0">
                <a:solidFill>
                  <a:srgbClr val="E79700"/>
                </a:solidFill>
                <a:latin typeface="Optimistic Medium" panose="020B0503020203020204" pitchFamily="34" charset="0"/>
                <a:cs typeface="Optimistic Medium" panose="020B0503020203020204" pitchFamily="34" charset="0"/>
              </a:rPr>
              <a:t> hangi </a:t>
            </a:r>
            <a:r>
              <a:rPr lang="en-US" sz="4000" dirty="0" err="1">
                <a:solidFill>
                  <a:srgbClr val="E79700"/>
                </a:solidFill>
                <a:latin typeface="Optimistic Medium" panose="020B0503020203020204" pitchFamily="34" charset="0"/>
                <a:cs typeface="Optimistic Medium" panose="020B0503020203020204" pitchFamily="34" charset="0"/>
              </a:rPr>
              <a:t>bilgileri</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arıyor</a:t>
            </a:r>
            <a:r>
              <a:rPr lang="en-US" sz="4000" dirty="0">
                <a:solidFill>
                  <a:srgbClr val="E79700"/>
                </a:solidFill>
                <a:latin typeface="Optimistic Medium" panose="020B0503020203020204" pitchFamily="34" charset="0"/>
                <a:cs typeface="Optimistic Medium" panose="020B0503020203020204" pitchFamily="34" charset="0"/>
              </a:rPr>
              <a:t>?</a:t>
            </a:r>
            <a:endParaRPr lang="en-US" sz="4000" dirty="0">
              <a:solidFill>
                <a:srgbClr val="E79700"/>
              </a:solidFill>
              <a:latin typeface="Optimistic SemiBold" panose="020B0503020203020204" pitchFamily="34" charset="0"/>
              <a:cs typeface="Optimistic SemiBold" panose="020B0503020203020204" pitchFamily="34" charset="0"/>
            </a:endParaRPr>
          </a:p>
        </p:txBody>
      </p:sp>
      <p:sp>
        <p:nvSpPr>
          <p:cNvPr id="8" name="TextBox 7">
            <a:extLst>
              <a:ext uri="{FF2B5EF4-FFF2-40B4-BE49-F238E27FC236}">
                <a16:creationId xmlns:a16="http://schemas.microsoft.com/office/drawing/2014/main" id="{C572F1B4-2EC3-5C99-F1F4-B64C17F2052C}"/>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5</a:t>
            </a:r>
          </a:p>
        </p:txBody>
      </p:sp>
      <p:sp>
        <p:nvSpPr>
          <p:cNvPr id="9" name="TextBox 8">
            <a:extLst>
              <a:ext uri="{FF2B5EF4-FFF2-40B4-BE49-F238E27FC236}">
                <a16:creationId xmlns:a16="http://schemas.microsoft.com/office/drawing/2014/main" id="{5B9412D7-8E38-27C8-FDB7-AA410970E6D7}"/>
              </a:ext>
            </a:extLst>
          </p:cNvPr>
          <p:cNvSpPr txBox="1"/>
          <p:nvPr/>
        </p:nvSpPr>
        <p:spPr>
          <a:xfrm>
            <a:off x="2719458" y="705723"/>
            <a:ext cx="3233578"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SİBER GÜVENLİK, OLTALAMA VE SPAM</a:t>
            </a:r>
          </a:p>
        </p:txBody>
      </p:sp>
      <p:sp>
        <p:nvSpPr>
          <p:cNvPr id="10" name="TextBox 9">
            <a:extLst>
              <a:ext uri="{FF2B5EF4-FFF2-40B4-BE49-F238E27FC236}">
                <a16:creationId xmlns:a16="http://schemas.microsoft.com/office/drawing/2014/main" id="{916C6908-5716-C872-6DA7-3C2ED88EDE22}"/>
              </a:ext>
            </a:extLst>
          </p:cNvPr>
          <p:cNvSpPr txBox="1"/>
          <p:nvPr/>
        </p:nvSpPr>
        <p:spPr>
          <a:xfrm>
            <a:off x="832953" y="5069409"/>
            <a:ext cx="10525610" cy="1772280"/>
          </a:xfrm>
          <a:prstGeom prst="rect">
            <a:avLst/>
          </a:prstGeom>
          <a:noFill/>
        </p:spPr>
        <p:txBody>
          <a:bodyPr wrap="square" rtlCol="0">
            <a:spAutoFit/>
          </a:bodyPr>
          <a:lstStyle/>
          <a:p>
            <a:pPr marL="457200" indent="-457200">
              <a:lnSpc>
                <a:spcPts val="6800"/>
              </a:lnSpc>
              <a:buClr>
                <a:srgbClr val="E79700"/>
              </a:buClr>
              <a:buFont typeface="Arial" panose="020B0604020202020204" pitchFamily="34" charset="0"/>
              <a:buChar char="•"/>
            </a:pPr>
            <a:r>
              <a:rPr lang="en-US" sz="4000" dirty="0" err="1">
                <a:solidFill>
                  <a:srgbClr val="E79700"/>
                </a:solidFill>
                <a:latin typeface="Optimistic Medium" panose="020B0503020203020204" pitchFamily="34" charset="0"/>
                <a:cs typeface="Optimistic Medium" panose="020B0503020203020204" pitchFamily="34" charset="0"/>
              </a:rPr>
              <a:t>Giriş</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yapmadığınız</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bir</a:t>
            </a:r>
            <a:r>
              <a:rPr lang="en-US" sz="4000" dirty="0">
                <a:solidFill>
                  <a:srgbClr val="E79700"/>
                </a:solidFill>
                <a:latin typeface="Optimistic Medium" panose="020B0503020203020204" pitchFamily="34" charset="0"/>
                <a:cs typeface="Optimistic Medium" panose="020B0503020203020204" pitchFamily="34" charset="0"/>
              </a:rPr>
              <a:t> web </a:t>
            </a:r>
            <a:r>
              <a:rPr lang="en-US" sz="4000" dirty="0" err="1">
                <a:solidFill>
                  <a:srgbClr val="E79700"/>
                </a:solidFill>
                <a:latin typeface="Optimistic Medium" panose="020B0503020203020204" pitchFamily="34" charset="0"/>
                <a:cs typeface="Optimistic Medium" panose="020B0503020203020204" pitchFamily="34" charset="0"/>
              </a:rPr>
              <a:t>sitesi</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neden</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kim</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olduğunuzu</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takip</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etmek</a:t>
            </a:r>
            <a:r>
              <a:rPr lang="en-US" sz="4000" dirty="0">
                <a:solidFill>
                  <a:srgbClr val="E79700"/>
                </a:solidFill>
                <a:latin typeface="Optimistic Medium" panose="020B0503020203020204" pitchFamily="34" charset="0"/>
                <a:cs typeface="Optimistic Medium" panose="020B0503020203020204" pitchFamily="34" charset="0"/>
              </a:rPr>
              <a:t> </a:t>
            </a:r>
            <a:r>
              <a:rPr lang="en-US" sz="4000" dirty="0" err="1">
                <a:solidFill>
                  <a:srgbClr val="E79700"/>
                </a:solidFill>
                <a:latin typeface="Optimistic Medium" panose="020B0503020203020204" pitchFamily="34" charset="0"/>
                <a:cs typeface="Optimistic Medium" panose="020B0503020203020204" pitchFamily="34" charset="0"/>
              </a:rPr>
              <a:t>istesin</a:t>
            </a:r>
            <a:r>
              <a:rPr lang="en-US" sz="4000" dirty="0">
                <a:solidFill>
                  <a:srgbClr val="E79700"/>
                </a:solidFill>
                <a:latin typeface="Optimistic Medium" panose="020B0503020203020204" pitchFamily="34" charset="0"/>
                <a:cs typeface="Optimistic Medium" panose="020B0503020203020204" pitchFamily="34" charset="0"/>
              </a:rPr>
              <a:t>?</a:t>
            </a:r>
            <a:endParaRPr lang="en-US" sz="4000" dirty="0">
              <a:solidFill>
                <a:srgbClr val="E79700"/>
              </a:solidFill>
              <a:latin typeface="Optimistic SemiBold" panose="020B0503020203020204" pitchFamily="34" charset="0"/>
              <a:cs typeface="Optimistic SemiBold" panose="020B0503020203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9" name="Group 8">
            <a:extLst>
              <a:ext uri="{FF2B5EF4-FFF2-40B4-BE49-F238E27FC236}">
                <a16:creationId xmlns:a16="http://schemas.microsoft.com/office/drawing/2014/main" id="{03737EF2-A3BE-0FE7-D398-8BF536D3F4F4}"/>
              </a:ext>
            </a:extLst>
          </p:cNvPr>
          <p:cNvGrpSpPr/>
          <p:nvPr/>
        </p:nvGrpSpPr>
        <p:grpSpPr>
          <a:xfrm>
            <a:off x="11880041" y="8301594"/>
            <a:ext cx="6107981" cy="4525507"/>
            <a:chOff x="12579441" y="1344244"/>
            <a:chExt cx="10291967" cy="7625493"/>
          </a:xfrm>
          <a:solidFill>
            <a:srgbClr val="FBC93C"/>
          </a:solidFill>
        </p:grpSpPr>
        <p:sp>
          <p:nvSpPr>
            <p:cNvPr id="10" name="Rectangle 9">
              <a:extLst>
                <a:ext uri="{FF2B5EF4-FFF2-40B4-BE49-F238E27FC236}">
                  <a16:creationId xmlns:a16="http://schemas.microsoft.com/office/drawing/2014/main" id="{8BE9271D-6BC8-2030-88EB-2395BC4C9B8D}"/>
                </a:ext>
              </a:extLst>
            </p:cNvPr>
            <p:cNvSpPr/>
            <p:nvPr/>
          </p:nvSpPr>
          <p:spPr>
            <a:xfrm>
              <a:off x="12579441" y="1344244"/>
              <a:ext cx="10291967" cy="643449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092CB842-3739-F6B8-404D-B4F26107ED1A}"/>
                </a:ext>
              </a:extLst>
            </p:cNvPr>
            <p:cNvSpPr/>
            <p:nvPr/>
          </p:nvSpPr>
          <p:spPr>
            <a:xfrm rot="15872190" flipH="1">
              <a:off x="19296229" y="7621877"/>
              <a:ext cx="1398836" cy="1296883"/>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986F4D1-CF55-3A7B-DF0D-C094B5693223}"/>
              </a:ext>
            </a:extLst>
          </p:cNvPr>
          <p:cNvGrpSpPr/>
          <p:nvPr/>
        </p:nvGrpSpPr>
        <p:grpSpPr>
          <a:xfrm>
            <a:off x="6997147" y="6019277"/>
            <a:ext cx="5347528" cy="6131483"/>
            <a:chOff x="13786337" y="1467603"/>
            <a:chExt cx="9010601" cy="10331569"/>
          </a:xfrm>
          <a:solidFill>
            <a:srgbClr val="E79700"/>
          </a:solidFill>
        </p:grpSpPr>
        <p:sp>
          <p:nvSpPr>
            <p:cNvPr id="7" name="Rectangle 6">
              <a:extLst>
                <a:ext uri="{FF2B5EF4-FFF2-40B4-BE49-F238E27FC236}">
                  <a16:creationId xmlns:a16="http://schemas.microsoft.com/office/drawing/2014/main" id="{9147FD4E-8861-1C7B-DE27-2E4665957949}"/>
                </a:ext>
              </a:extLst>
            </p:cNvPr>
            <p:cNvSpPr/>
            <p:nvPr/>
          </p:nvSpPr>
          <p:spPr>
            <a:xfrm>
              <a:off x="13786337" y="1467603"/>
              <a:ext cx="9010601" cy="910060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E30D37C0-5D34-EB89-3AB8-C3F072283C51}"/>
                </a:ext>
              </a:extLst>
            </p:cNvPr>
            <p:cNvSpPr/>
            <p:nvPr/>
          </p:nvSpPr>
          <p:spPr>
            <a:xfrm rot="15872190" flipH="1">
              <a:off x="19315304" y="10451312"/>
              <a:ext cx="1398836" cy="1296883"/>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308887F-37FC-50B2-F0C7-3511582EF39C}"/>
              </a:ext>
            </a:extLst>
          </p:cNvPr>
          <p:cNvGrpSpPr/>
          <p:nvPr/>
        </p:nvGrpSpPr>
        <p:grpSpPr>
          <a:xfrm flipH="1">
            <a:off x="13606397" y="3122621"/>
            <a:ext cx="6141360" cy="4850974"/>
            <a:chOff x="12440597" y="1327726"/>
            <a:chExt cx="9181784" cy="7621016"/>
          </a:xfrm>
          <a:solidFill>
            <a:srgbClr val="FFDE89"/>
          </a:solidFill>
        </p:grpSpPr>
        <p:sp>
          <p:nvSpPr>
            <p:cNvPr id="13" name="Rectangle 12">
              <a:extLst>
                <a:ext uri="{FF2B5EF4-FFF2-40B4-BE49-F238E27FC236}">
                  <a16:creationId xmlns:a16="http://schemas.microsoft.com/office/drawing/2014/main" id="{977106FD-78EC-A994-791E-4D25E7D6A07D}"/>
                </a:ext>
              </a:extLst>
            </p:cNvPr>
            <p:cNvSpPr/>
            <p:nvPr/>
          </p:nvSpPr>
          <p:spPr>
            <a:xfrm>
              <a:off x="12440597" y="1327726"/>
              <a:ext cx="9181784" cy="648098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5A75FBF1-C17B-1738-9D32-92C8512C1ECE}"/>
                </a:ext>
              </a:extLst>
            </p:cNvPr>
            <p:cNvSpPr/>
            <p:nvPr/>
          </p:nvSpPr>
          <p:spPr>
            <a:xfrm rot="15872190" flipH="1">
              <a:off x="19305800" y="7611404"/>
              <a:ext cx="1377793" cy="1296883"/>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95E6A022-F913-C8EB-0B62-0B7A982B10CA}"/>
              </a:ext>
            </a:extLst>
          </p:cNvPr>
          <p:cNvGrpSpPr/>
          <p:nvPr/>
        </p:nvGrpSpPr>
        <p:grpSpPr>
          <a:xfrm flipH="1">
            <a:off x="4432680" y="2167684"/>
            <a:ext cx="9667780" cy="5080178"/>
            <a:chOff x="12440597" y="1327726"/>
            <a:chExt cx="14454041" cy="7981102"/>
          </a:xfrm>
          <a:solidFill>
            <a:srgbClr val="FBC93C"/>
          </a:solidFill>
        </p:grpSpPr>
        <p:sp>
          <p:nvSpPr>
            <p:cNvPr id="16" name="Rectangle 15">
              <a:extLst>
                <a:ext uri="{FF2B5EF4-FFF2-40B4-BE49-F238E27FC236}">
                  <a16:creationId xmlns:a16="http://schemas.microsoft.com/office/drawing/2014/main" id="{B8987ABA-8024-8CEF-01C7-F2490F643EE4}"/>
                </a:ext>
              </a:extLst>
            </p:cNvPr>
            <p:cNvSpPr/>
            <p:nvPr/>
          </p:nvSpPr>
          <p:spPr>
            <a:xfrm>
              <a:off x="12440597" y="1327726"/>
              <a:ext cx="14454041" cy="675314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93F78D51-27CE-F021-BA4F-E7F8C35A2075}"/>
                </a:ext>
              </a:extLst>
            </p:cNvPr>
            <p:cNvSpPr/>
            <p:nvPr/>
          </p:nvSpPr>
          <p:spPr>
            <a:xfrm rot="15872190" flipH="1">
              <a:off x="24130340" y="7971490"/>
              <a:ext cx="1377793" cy="1296884"/>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E3146755-9D32-E02E-5027-63456D5B4C2B}"/>
              </a:ext>
            </a:extLst>
          </p:cNvPr>
          <p:cNvSpPr txBox="1"/>
          <p:nvPr/>
        </p:nvSpPr>
        <p:spPr>
          <a:xfrm>
            <a:off x="5743734" y="2977510"/>
            <a:ext cx="7045672" cy="2728311"/>
          </a:xfrm>
          <a:prstGeom prst="rect">
            <a:avLst/>
          </a:prstGeom>
          <a:noFill/>
        </p:spPr>
        <p:txBody>
          <a:bodyPr wrap="square" rtlCol="0">
            <a:spAutoFit/>
          </a:bodyPr>
          <a:lstStyle/>
          <a:p>
            <a:pPr algn="ctr">
              <a:lnSpc>
                <a:spcPts val="4100"/>
              </a:lnSpc>
            </a:pPr>
            <a:r>
              <a:rPr lang="en-US" sz="3600" b="1" dirty="0">
                <a:solidFill>
                  <a:srgbClr val="AF4F00"/>
                </a:solidFill>
                <a:latin typeface="Optimistic SemiBold" panose="020B0503020203020204" pitchFamily="34" charset="0"/>
                <a:cs typeface="Optimistic SemiBold" panose="020B0503020203020204" pitchFamily="34" charset="0"/>
              </a:rPr>
              <a:t>İyi </a:t>
            </a:r>
            <a:r>
              <a:rPr lang="en-US" sz="3600" b="1" dirty="0" err="1">
                <a:solidFill>
                  <a:srgbClr val="AF4F00"/>
                </a:solidFill>
                <a:latin typeface="Optimistic SemiBold" panose="020B0503020203020204" pitchFamily="34" charset="0"/>
                <a:cs typeface="Optimistic SemiBold" panose="020B0503020203020204" pitchFamily="34" charset="0"/>
              </a:rPr>
              <a:t>tanımadığınız</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veya</a:t>
            </a:r>
            <a:r>
              <a:rPr lang="en-US" sz="3600" b="1" dirty="0">
                <a:solidFill>
                  <a:srgbClr val="AF4F00"/>
                </a:solidFill>
                <a:latin typeface="Optimistic SemiBold" panose="020B0503020203020204" pitchFamily="34" charset="0"/>
                <a:cs typeface="Optimistic SemiBold" panose="020B0503020203020204" pitchFamily="34" charset="0"/>
              </a:rPr>
              <a:t> yeni </a:t>
            </a:r>
            <a:r>
              <a:rPr lang="en-US" sz="3600" b="1" dirty="0" err="1">
                <a:solidFill>
                  <a:srgbClr val="AF4F00"/>
                </a:solidFill>
                <a:latin typeface="Optimistic SemiBold" panose="020B0503020203020204" pitchFamily="34" charset="0"/>
                <a:cs typeface="Optimistic SemiBold" panose="020B0503020203020204" pitchFamily="34" charset="0"/>
              </a:rPr>
              <a:t>tanıştığınız</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kişilerden</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gizli</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tutmak</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isteyebileceğiniz</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mutlaka</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sır</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olması</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gerekmeyen</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başka</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şeyler</a:t>
            </a:r>
            <a:r>
              <a:rPr lang="en-US" sz="3600" b="1" dirty="0">
                <a:solidFill>
                  <a:srgbClr val="AF4F00"/>
                </a:solidFill>
                <a:latin typeface="Optimistic SemiBold" panose="020B0503020203020204" pitchFamily="34" charset="0"/>
                <a:cs typeface="Optimistic SemiBold" panose="020B0503020203020204" pitchFamily="34" charset="0"/>
              </a:rPr>
              <a:t> var </a:t>
            </a:r>
            <a:r>
              <a:rPr lang="en-US" sz="3600" b="1" dirty="0" err="1">
                <a:solidFill>
                  <a:srgbClr val="AF4F00"/>
                </a:solidFill>
                <a:latin typeface="Optimistic SemiBold" panose="020B0503020203020204" pitchFamily="34" charset="0"/>
                <a:cs typeface="Optimistic SemiBold" panose="020B0503020203020204" pitchFamily="34" charset="0"/>
              </a:rPr>
              <a:t>mı</a:t>
            </a:r>
            <a:r>
              <a:rPr lang="en-US" sz="3600" b="1" dirty="0">
                <a:solidFill>
                  <a:srgbClr val="AF4F00"/>
                </a:solidFill>
                <a:latin typeface="Optimistic SemiBold" panose="020B0503020203020204" pitchFamily="34" charset="0"/>
                <a:cs typeface="Optimistic SemiBold" panose="020B0503020203020204" pitchFamily="34" charset="0"/>
              </a:rPr>
              <a:t>?</a:t>
            </a:r>
          </a:p>
        </p:txBody>
      </p:sp>
      <p:sp>
        <p:nvSpPr>
          <p:cNvPr id="19" name="TextBox 18">
            <a:extLst>
              <a:ext uri="{FF2B5EF4-FFF2-40B4-BE49-F238E27FC236}">
                <a16:creationId xmlns:a16="http://schemas.microsoft.com/office/drawing/2014/main" id="{546242FA-5C82-75CA-1B62-6496CBB610BA}"/>
              </a:ext>
            </a:extLst>
          </p:cNvPr>
          <p:cNvSpPr txBox="1"/>
          <p:nvPr/>
        </p:nvSpPr>
        <p:spPr>
          <a:xfrm>
            <a:off x="14433867" y="3861251"/>
            <a:ext cx="4743324" cy="2728311"/>
          </a:xfrm>
          <a:prstGeom prst="rect">
            <a:avLst/>
          </a:prstGeom>
          <a:noFill/>
        </p:spPr>
        <p:txBody>
          <a:bodyPr wrap="square" rtlCol="0">
            <a:spAutoFit/>
          </a:bodyPr>
          <a:lstStyle/>
          <a:p>
            <a:pPr algn="ctr">
              <a:lnSpc>
                <a:spcPts val="4100"/>
              </a:lnSpc>
            </a:pPr>
            <a:r>
              <a:rPr lang="en-US" sz="3600" b="1" dirty="0" err="1">
                <a:solidFill>
                  <a:srgbClr val="D27500"/>
                </a:solidFill>
                <a:latin typeface="Optimistic SemiBold" panose="020B0503020203020204" pitchFamily="34" charset="0"/>
                <a:cs typeface="Optimistic SemiBold" panose="020B0503020203020204" pitchFamily="34" charset="0"/>
              </a:rPr>
              <a:t>Ebeveynlerinizden</a:t>
            </a:r>
            <a:r>
              <a:rPr lang="en-US" sz="3600" b="1" dirty="0">
                <a:solidFill>
                  <a:srgbClr val="D27500"/>
                </a:solidFill>
                <a:latin typeface="Optimistic SemiBold" panose="020B0503020203020204" pitchFamily="34" charset="0"/>
                <a:cs typeface="Optimistic SemiBold" panose="020B0503020203020204" pitchFamily="34" charset="0"/>
              </a:rPr>
              <a:t>/</a:t>
            </a:r>
          </a:p>
          <a:p>
            <a:pPr algn="ctr">
              <a:lnSpc>
                <a:spcPts val="4100"/>
              </a:lnSpc>
            </a:pPr>
            <a:r>
              <a:rPr lang="en-US" sz="3600" b="1" dirty="0" err="1">
                <a:solidFill>
                  <a:srgbClr val="D27500"/>
                </a:solidFill>
                <a:latin typeface="Optimistic SemiBold" panose="020B0503020203020204" pitchFamily="34" charset="0"/>
                <a:cs typeface="Optimistic SemiBold" panose="020B0503020203020204" pitchFamily="34" charset="0"/>
              </a:rPr>
              <a:t>vasilerinizden</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veya</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arkadaşlarınızdan</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gizleyebileceğiniz</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bazı</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şeyler</a:t>
            </a:r>
            <a:r>
              <a:rPr lang="en-US" sz="3600" b="1" dirty="0">
                <a:solidFill>
                  <a:srgbClr val="D27500"/>
                </a:solidFill>
                <a:latin typeface="Optimistic SemiBold" panose="020B0503020203020204" pitchFamily="34" charset="0"/>
                <a:cs typeface="Optimistic SemiBold" panose="020B0503020203020204" pitchFamily="34" charset="0"/>
              </a:rPr>
              <a:t> var </a:t>
            </a:r>
            <a:r>
              <a:rPr lang="en-US" sz="3600" b="1" dirty="0" err="1">
                <a:solidFill>
                  <a:srgbClr val="D27500"/>
                </a:solidFill>
                <a:latin typeface="Optimistic SemiBold" panose="020B0503020203020204" pitchFamily="34" charset="0"/>
                <a:cs typeface="Optimistic SemiBold" panose="020B0503020203020204" pitchFamily="34" charset="0"/>
              </a:rPr>
              <a:t>mı</a:t>
            </a:r>
            <a:r>
              <a:rPr lang="en-US" sz="3600" b="1" dirty="0">
                <a:solidFill>
                  <a:srgbClr val="D27500"/>
                </a:solidFill>
                <a:latin typeface="Optimistic SemiBold" panose="020B0503020203020204" pitchFamily="34" charset="0"/>
                <a:cs typeface="Optimistic SemiBold" panose="020B0503020203020204" pitchFamily="34" charset="0"/>
              </a:rPr>
              <a:t>?</a:t>
            </a:r>
          </a:p>
        </p:txBody>
      </p:sp>
      <p:sp>
        <p:nvSpPr>
          <p:cNvPr id="20" name="TextBox 19">
            <a:extLst>
              <a:ext uri="{FF2B5EF4-FFF2-40B4-BE49-F238E27FC236}">
                <a16:creationId xmlns:a16="http://schemas.microsoft.com/office/drawing/2014/main" id="{963628B8-48EE-831A-2299-5C0FCDA9CC09}"/>
              </a:ext>
            </a:extLst>
          </p:cNvPr>
          <p:cNvSpPr txBox="1"/>
          <p:nvPr/>
        </p:nvSpPr>
        <p:spPr>
          <a:xfrm>
            <a:off x="7735331" y="7454592"/>
            <a:ext cx="3871159" cy="2728311"/>
          </a:xfrm>
          <a:prstGeom prst="rect">
            <a:avLst/>
          </a:prstGeom>
          <a:noFill/>
        </p:spPr>
        <p:txBody>
          <a:bodyPr wrap="square" rtlCol="0">
            <a:spAutoFit/>
          </a:bodyPr>
          <a:lstStyle/>
          <a:p>
            <a:pPr algn="ctr">
              <a:lnSpc>
                <a:spcPts val="4100"/>
              </a:lnSpc>
            </a:pPr>
            <a:r>
              <a:rPr lang="en-US" sz="3600" b="1" dirty="0" err="1">
                <a:solidFill>
                  <a:srgbClr val="FFECB4"/>
                </a:solidFill>
                <a:latin typeface="Optimistic SemiBold" panose="020B0503020203020204" pitchFamily="34" charset="0"/>
                <a:cs typeface="Optimistic SemiBold" panose="020B0503020203020204" pitchFamily="34" charset="0"/>
              </a:rPr>
              <a:t>Kişisel</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gizlilik</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anlayışınız</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hakkında</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sizi</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şaşırtan</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bir</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şey</a:t>
            </a:r>
            <a:r>
              <a:rPr lang="en-US" sz="3600" b="1" dirty="0">
                <a:solidFill>
                  <a:srgbClr val="FFECB4"/>
                </a:solidFill>
                <a:latin typeface="Optimistic SemiBold" panose="020B0503020203020204" pitchFamily="34" charset="0"/>
                <a:cs typeface="Optimistic SemiBold" panose="020B0503020203020204" pitchFamily="34" charset="0"/>
              </a:rPr>
              <a:t> </a:t>
            </a:r>
            <a:r>
              <a:rPr lang="en-US" sz="3600" b="1" dirty="0" err="1">
                <a:solidFill>
                  <a:srgbClr val="FFECB4"/>
                </a:solidFill>
                <a:latin typeface="Optimistic SemiBold" panose="020B0503020203020204" pitchFamily="34" charset="0"/>
                <a:cs typeface="Optimistic SemiBold" panose="020B0503020203020204" pitchFamily="34" charset="0"/>
              </a:rPr>
              <a:t>öğrendiniz</a:t>
            </a:r>
            <a:r>
              <a:rPr lang="en-US" sz="3600" b="1" dirty="0">
                <a:solidFill>
                  <a:srgbClr val="FFECB4"/>
                </a:solidFill>
                <a:latin typeface="Optimistic SemiBold" panose="020B0503020203020204" pitchFamily="34" charset="0"/>
                <a:cs typeface="Optimistic SemiBold" panose="020B0503020203020204" pitchFamily="34" charset="0"/>
              </a:rPr>
              <a:t> mi?</a:t>
            </a:r>
          </a:p>
        </p:txBody>
      </p:sp>
      <p:sp>
        <p:nvSpPr>
          <p:cNvPr id="21" name="TextBox 20">
            <a:extLst>
              <a:ext uri="{FF2B5EF4-FFF2-40B4-BE49-F238E27FC236}">
                <a16:creationId xmlns:a16="http://schemas.microsoft.com/office/drawing/2014/main" id="{C55B1881-0932-E584-5B46-4456C50E8B4E}"/>
              </a:ext>
            </a:extLst>
          </p:cNvPr>
          <p:cNvSpPr txBox="1"/>
          <p:nvPr/>
        </p:nvSpPr>
        <p:spPr>
          <a:xfrm>
            <a:off x="12761234" y="8940556"/>
            <a:ext cx="4682705" cy="2728311"/>
          </a:xfrm>
          <a:prstGeom prst="rect">
            <a:avLst/>
          </a:prstGeom>
          <a:noFill/>
        </p:spPr>
        <p:txBody>
          <a:bodyPr wrap="square" rtlCol="0">
            <a:spAutoFit/>
          </a:bodyPr>
          <a:lstStyle/>
          <a:p>
            <a:pPr algn="ctr">
              <a:lnSpc>
                <a:spcPts val="4100"/>
              </a:lnSpc>
            </a:pPr>
            <a:r>
              <a:rPr lang="en-US" sz="3600" b="1" dirty="0" err="1">
                <a:solidFill>
                  <a:srgbClr val="AF4F00"/>
                </a:solidFill>
                <a:latin typeface="Optimistic SemiBold" panose="020B0503020203020204" pitchFamily="34" charset="0"/>
                <a:cs typeface="Optimistic SemiBold" panose="020B0503020203020204" pitchFamily="34" charset="0"/>
              </a:rPr>
              <a:t>Öğretmenlerinizden</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veya</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diğer</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eğitimcilerden</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gizleyebileceğiniz</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bazı</a:t>
            </a:r>
            <a:r>
              <a:rPr lang="en-US" sz="3600" b="1" dirty="0">
                <a:solidFill>
                  <a:srgbClr val="AF4F00"/>
                </a:solidFill>
                <a:latin typeface="Optimistic SemiBold" panose="020B0503020203020204" pitchFamily="34" charset="0"/>
                <a:cs typeface="Optimistic SemiBold" panose="020B0503020203020204" pitchFamily="34" charset="0"/>
              </a:rPr>
              <a:t> </a:t>
            </a:r>
            <a:r>
              <a:rPr lang="en-US" sz="3600" b="1" dirty="0" err="1">
                <a:solidFill>
                  <a:srgbClr val="AF4F00"/>
                </a:solidFill>
                <a:latin typeface="Optimistic SemiBold" panose="020B0503020203020204" pitchFamily="34" charset="0"/>
                <a:cs typeface="Optimistic SemiBold" panose="020B0503020203020204" pitchFamily="34" charset="0"/>
              </a:rPr>
              <a:t>şeyler</a:t>
            </a:r>
            <a:r>
              <a:rPr lang="en-US" sz="3600" b="1" dirty="0">
                <a:solidFill>
                  <a:srgbClr val="AF4F00"/>
                </a:solidFill>
                <a:latin typeface="Optimistic SemiBold" panose="020B0503020203020204" pitchFamily="34" charset="0"/>
                <a:cs typeface="Optimistic SemiBold" panose="020B0503020203020204" pitchFamily="34" charset="0"/>
              </a:rPr>
              <a:t> var </a:t>
            </a:r>
            <a:r>
              <a:rPr lang="en-US" sz="3600" b="1" dirty="0" err="1">
                <a:solidFill>
                  <a:srgbClr val="AF4F00"/>
                </a:solidFill>
                <a:latin typeface="Optimistic SemiBold" panose="020B0503020203020204" pitchFamily="34" charset="0"/>
                <a:cs typeface="Optimistic SemiBold" panose="020B0503020203020204" pitchFamily="34" charset="0"/>
              </a:rPr>
              <a:t>mı</a:t>
            </a:r>
            <a:r>
              <a:rPr lang="en-US" sz="3600" b="1" dirty="0">
                <a:solidFill>
                  <a:srgbClr val="AF4F00"/>
                </a:solidFill>
                <a:latin typeface="Optimistic SemiBold" panose="020B0503020203020204" pitchFamily="34" charset="0"/>
                <a:cs typeface="Optimistic SemiBold" panose="020B0503020203020204" pitchFamily="34" charset="0"/>
              </a:rPr>
              <a:t>?</a:t>
            </a:r>
          </a:p>
        </p:txBody>
      </p:sp>
      <p:sp>
        <p:nvSpPr>
          <p:cNvPr id="4" name="TextBox 3">
            <a:extLst>
              <a:ext uri="{FF2B5EF4-FFF2-40B4-BE49-F238E27FC236}">
                <a16:creationId xmlns:a16="http://schemas.microsoft.com/office/drawing/2014/main" id="{D08574F7-449E-70E0-5A78-D9176BC13365}"/>
              </a:ext>
            </a:extLst>
          </p:cNvPr>
          <p:cNvSpPr txBox="1"/>
          <p:nvPr/>
        </p:nvSpPr>
        <p:spPr>
          <a:xfrm>
            <a:off x="832953" y="705723"/>
            <a:ext cx="728084"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1</a:t>
            </a:r>
          </a:p>
        </p:txBody>
      </p:sp>
      <p:sp>
        <p:nvSpPr>
          <p:cNvPr id="5" name="TextBox 4">
            <a:extLst>
              <a:ext uri="{FF2B5EF4-FFF2-40B4-BE49-F238E27FC236}">
                <a16:creationId xmlns:a16="http://schemas.microsoft.com/office/drawing/2014/main" id="{A298A22E-5602-0622-9BF3-28539521BA1B}"/>
              </a:ext>
            </a:extLst>
          </p:cNvPr>
          <p:cNvSpPr txBox="1"/>
          <p:nvPr/>
        </p:nvSpPr>
        <p:spPr>
          <a:xfrm>
            <a:off x="2719458" y="705723"/>
            <a:ext cx="1438214"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GİZLİLİĞE GİRİŞ</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1" name="Rectangle 30">
            <a:extLst>
              <a:ext uri="{FF2B5EF4-FFF2-40B4-BE49-F238E27FC236}">
                <a16:creationId xmlns:a16="http://schemas.microsoft.com/office/drawing/2014/main" id="{F0C8E2E6-3291-BBB1-427D-1718EC43E7DC}"/>
              </a:ext>
            </a:extLst>
          </p:cNvPr>
          <p:cNvSpPr/>
          <p:nvPr/>
        </p:nvSpPr>
        <p:spPr>
          <a:xfrm>
            <a:off x="-1" y="7144"/>
            <a:ext cx="12185651" cy="13716000"/>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2B3A090-4F68-8692-29E6-9663785AF1CA}"/>
              </a:ext>
            </a:extLst>
          </p:cNvPr>
          <p:cNvGrpSpPr/>
          <p:nvPr/>
        </p:nvGrpSpPr>
        <p:grpSpPr>
          <a:xfrm>
            <a:off x="14104666" y="2728974"/>
            <a:ext cx="9010601" cy="9994276"/>
            <a:chOff x="13786337" y="2321749"/>
            <a:chExt cx="9010601" cy="9994276"/>
          </a:xfrm>
          <a:solidFill>
            <a:srgbClr val="FFECB4"/>
          </a:solidFill>
        </p:grpSpPr>
        <p:sp>
          <p:nvSpPr>
            <p:cNvPr id="3" name="Rectangle 2">
              <a:extLst>
                <a:ext uri="{FF2B5EF4-FFF2-40B4-BE49-F238E27FC236}">
                  <a16:creationId xmlns:a16="http://schemas.microsoft.com/office/drawing/2014/main" id="{D3531938-D6BC-B6F1-5C6B-5EE1C999B08F}"/>
                </a:ext>
              </a:extLst>
            </p:cNvPr>
            <p:cNvSpPr/>
            <p:nvPr/>
          </p:nvSpPr>
          <p:spPr>
            <a:xfrm>
              <a:off x="13786337" y="2321749"/>
              <a:ext cx="9010601" cy="886908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Triangle 3">
              <a:extLst>
                <a:ext uri="{FF2B5EF4-FFF2-40B4-BE49-F238E27FC236}">
                  <a16:creationId xmlns:a16="http://schemas.microsoft.com/office/drawing/2014/main" id="{3F668448-2EE0-26B2-8B3A-B009F92C58E4}"/>
                </a:ext>
              </a:extLst>
            </p:cNvPr>
            <p:cNvSpPr/>
            <p:nvPr/>
          </p:nvSpPr>
          <p:spPr>
            <a:xfrm rot="15835939" flipH="1">
              <a:off x="19990808" y="11130492"/>
              <a:ext cx="1223860" cy="1147205"/>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C8FAB145-4399-AF3B-57AB-3E9637208777}"/>
              </a:ext>
            </a:extLst>
          </p:cNvPr>
          <p:cNvGrpSpPr/>
          <p:nvPr/>
        </p:nvGrpSpPr>
        <p:grpSpPr>
          <a:xfrm>
            <a:off x="13899982" y="2454441"/>
            <a:ext cx="8928214" cy="9992364"/>
            <a:chOff x="13786338" y="2459659"/>
            <a:chExt cx="8928214" cy="9992364"/>
          </a:xfrm>
          <a:solidFill>
            <a:srgbClr val="E79700"/>
          </a:solidFill>
        </p:grpSpPr>
        <p:sp>
          <p:nvSpPr>
            <p:cNvPr id="6" name="Rectangle 5">
              <a:extLst>
                <a:ext uri="{FF2B5EF4-FFF2-40B4-BE49-F238E27FC236}">
                  <a16:creationId xmlns:a16="http://schemas.microsoft.com/office/drawing/2014/main" id="{F863E23D-E86B-E816-9828-0BA95E799E4D}"/>
                </a:ext>
              </a:extLst>
            </p:cNvPr>
            <p:cNvSpPr/>
            <p:nvPr/>
          </p:nvSpPr>
          <p:spPr>
            <a:xfrm>
              <a:off x="13786338" y="2459659"/>
              <a:ext cx="8928214" cy="886908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75E6A88F-76AF-CC2E-793D-712D480FD6E8}"/>
                </a:ext>
              </a:extLst>
            </p:cNvPr>
            <p:cNvSpPr/>
            <p:nvPr/>
          </p:nvSpPr>
          <p:spPr>
            <a:xfrm rot="15835939" flipH="1">
              <a:off x="19870989" y="11266490"/>
              <a:ext cx="1223860" cy="1147205"/>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7CC83271-F8EF-7849-4F83-E5A99E5907EF}"/>
              </a:ext>
            </a:extLst>
          </p:cNvPr>
          <p:cNvSpPr txBox="1"/>
          <p:nvPr/>
        </p:nvSpPr>
        <p:spPr>
          <a:xfrm>
            <a:off x="14588895" y="3160744"/>
            <a:ext cx="7641721" cy="7573227"/>
          </a:xfrm>
          <a:prstGeom prst="rect">
            <a:avLst/>
          </a:prstGeom>
          <a:noFill/>
        </p:spPr>
        <p:txBody>
          <a:bodyPr wrap="square" rtlCol="0">
            <a:spAutoFit/>
          </a:bodyPr>
          <a:lstStyle/>
          <a:p>
            <a:pPr>
              <a:lnSpc>
                <a:spcPts val="4500"/>
              </a:lnSpc>
            </a:pPr>
            <a:r>
              <a:rPr lang="en-US" sz="3200" dirty="0" err="1">
                <a:solidFill>
                  <a:srgbClr val="FFF8DD"/>
                </a:solidFill>
                <a:latin typeface="Optimistic Medium" panose="020B0503020203020204" pitchFamily="34" charset="0"/>
                <a:cs typeface="Optimistic Medium" panose="020B0503020203020204" pitchFamily="34" charset="0"/>
              </a:rPr>
              <a:t>Kötü</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amaçlı</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yazılım</a:t>
            </a:r>
            <a:r>
              <a:rPr lang="en-US" sz="3200" dirty="0">
                <a:solidFill>
                  <a:srgbClr val="FFF8DD"/>
                </a:solidFill>
                <a:latin typeface="Optimistic Medium" panose="020B0503020203020204" pitchFamily="34" charset="0"/>
                <a:cs typeface="Optimistic Medium" panose="020B0503020203020204" pitchFamily="34" charset="0"/>
              </a:rPr>
              <a:t> (malware), </a:t>
            </a:r>
            <a:r>
              <a:rPr lang="en-US" sz="3200" dirty="0" err="1">
                <a:solidFill>
                  <a:srgbClr val="FFF8DD"/>
                </a:solidFill>
                <a:latin typeface="Optimistic Medium" panose="020B0503020203020204" pitchFamily="34" charset="0"/>
                <a:cs typeface="Optimistic Medium" panose="020B0503020203020204" pitchFamily="34" charset="0"/>
              </a:rPr>
              <a:t>bilgisayarınızda</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çalışan</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zararlı</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kodlardır</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Bazı</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kötü</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amaçlı</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yazılımlar</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bilgisayarınızdan</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veri</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toplayabilir</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Ayrıca</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bilgisayar</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korsanlarının</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bilgisayarınızın</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kontrolünü</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ele</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geçirmesine</a:t>
            </a:r>
            <a:r>
              <a:rPr lang="en-US" sz="3200" dirty="0">
                <a:solidFill>
                  <a:srgbClr val="FFF8DD"/>
                </a:solidFill>
                <a:latin typeface="Optimistic Medium" panose="020B0503020203020204" pitchFamily="34" charset="0"/>
                <a:cs typeface="Optimistic Medium" panose="020B0503020203020204" pitchFamily="34" charset="0"/>
              </a:rPr>
              <a:t> de </a:t>
            </a:r>
            <a:r>
              <a:rPr lang="en-US" sz="3200" dirty="0" err="1">
                <a:solidFill>
                  <a:srgbClr val="FFF8DD"/>
                </a:solidFill>
                <a:latin typeface="Optimistic Medium" panose="020B0503020203020204" pitchFamily="34" charset="0"/>
                <a:cs typeface="Optimistic Medium" panose="020B0503020203020204" pitchFamily="34" charset="0"/>
              </a:rPr>
              <a:t>olanak</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tanıyabilir</a:t>
            </a:r>
            <a:r>
              <a:rPr lang="en-US" sz="3200" dirty="0">
                <a:solidFill>
                  <a:srgbClr val="FFF8DD"/>
                </a:solidFill>
                <a:latin typeface="Optimistic Medium" panose="020B0503020203020204" pitchFamily="34" charset="0"/>
                <a:cs typeface="Optimistic Medium" panose="020B0503020203020204" pitchFamily="34" charset="0"/>
              </a:rPr>
              <a:t>.</a:t>
            </a:r>
          </a:p>
          <a:p>
            <a:pPr>
              <a:lnSpc>
                <a:spcPts val="4500"/>
              </a:lnSpc>
            </a:pPr>
            <a:endParaRPr lang="en-US" sz="3200" dirty="0">
              <a:solidFill>
                <a:srgbClr val="FFF8DD"/>
              </a:solidFill>
              <a:latin typeface="Optimistic Medium" panose="020B0503020203020204" pitchFamily="34" charset="0"/>
              <a:cs typeface="Optimistic Medium" panose="020B0503020203020204" pitchFamily="34" charset="0"/>
            </a:endParaRPr>
          </a:p>
          <a:p>
            <a:pPr>
              <a:lnSpc>
                <a:spcPts val="4500"/>
              </a:lnSpc>
            </a:pPr>
            <a:r>
              <a:rPr lang="en-US" sz="3200" dirty="0" err="1">
                <a:solidFill>
                  <a:srgbClr val="FFF8DD"/>
                </a:solidFill>
                <a:latin typeface="Optimistic Medium" panose="020B0503020203020204" pitchFamily="34" charset="0"/>
                <a:cs typeface="Optimistic Medium" panose="020B0503020203020204" pitchFamily="34" charset="0"/>
              </a:rPr>
              <a:t>Ancak</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çoğu</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kötü</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amaçlı</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yazılım</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daha</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basittir</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örneğin</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banka</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gibi</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güvenli</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portalları</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taklit</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eden</a:t>
            </a:r>
            <a:r>
              <a:rPr lang="en-US" sz="3200" dirty="0">
                <a:solidFill>
                  <a:srgbClr val="FFF8DD"/>
                </a:solidFill>
                <a:latin typeface="Optimistic Medium" panose="020B0503020203020204" pitchFamily="34" charset="0"/>
                <a:cs typeface="Optimistic Medium" panose="020B0503020203020204" pitchFamily="34" charset="0"/>
              </a:rPr>
              <a:t> internet </a:t>
            </a:r>
            <a:r>
              <a:rPr lang="en-US" sz="3200" dirty="0" err="1">
                <a:solidFill>
                  <a:srgbClr val="FFF8DD"/>
                </a:solidFill>
                <a:latin typeface="Optimistic Medium" panose="020B0503020203020204" pitchFamily="34" charset="0"/>
                <a:cs typeface="Optimistic Medium" panose="020B0503020203020204" pitchFamily="34" charset="0"/>
              </a:rPr>
              <a:t>siteleri</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veya</a:t>
            </a:r>
            <a:r>
              <a:rPr lang="en-US" sz="3200" dirty="0">
                <a:solidFill>
                  <a:srgbClr val="FFF8DD"/>
                </a:solidFill>
                <a:latin typeface="Optimistic Medium" panose="020B0503020203020204" pitchFamily="34" charset="0"/>
                <a:cs typeface="Optimistic Medium" panose="020B0503020203020204" pitchFamily="34" charset="0"/>
              </a:rPr>
              <a:t> para </a:t>
            </a:r>
            <a:r>
              <a:rPr lang="en-US" sz="3200" dirty="0" err="1">
                <a:solidFill>
                  <a:srgbClr val="FFF8DD"/>
                </a:solidFill>
                <a:latin typeface="Optimistic Medium" panose="020B0503020203020204" pitchFamily="34" charset="0"/>
                <a:cs typeface="Optimistic Medium" panose="020B0503020203020204" pitchFamily="34" charset="0"/>
              </a:rPr>
              <a:t>kazanmak</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için</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tarayıcınıza</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reklam</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yerleştiren</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uzantılar</a:t>
            </a:r>
            <a:r>
              <a:rPr lang="en-US" sz="3200" dirty="0">
                <a:solidFill>
                  <a:srgbClr val="FFF8DD"/>
                </a:solidFill>
                <a:latin typeface="Optimistic Medium" panose="020B0503020203020204" pitchFamily="34" charset="0"/>
                <a:cs typeface="Optimistic Medium" panose="020B0503020203020204" pitchFamily="34" charset="0"/>
              </a:rPr>
              <a:t> </a:t>
            </a:r>
            <a:r>
              <a:rPr lang="en-US" sz="3200" dirty="0" err="1">
                <a:solidFill>
                  <a:srgbClr val="FFF8DD"/>
                </a:solidFill>
                <a:latin typeface="Optimistic Medium" panose="020B0503020203020204" pitchFamily="34" charset="0"/>
                <a:cs typeface="Optimistic Medium" panose="020B0503020203020204" pitchFamily="34" charset="0"/>
              </a:rPr>
              <a:t>gibi</a:t>
            </a:r>
            <a:r>
              <a:rPr lang="en-US" sz="3200" dirty="0">
                <a:solidFill>
                  <a:srgbClr val="FFF8DD"/>
                </a:solidFill>
                <a:latin typeface="Optimistic Medium" panose="020B0503020203020204" pitchFamily="34" charset="0"/>
                <a:cs typeface="Optimistic Medium" panose="020B0503020203020204" pitchFamily="34" charset="0"/>
              </a:rPr>
              <a:t>.</a:t>
            </a:r>
          </a:p>
        </p:txBody>
      </p:sp>
      <p:sp>
        <p:nvSpPr>
          <p:cNvPr id="13" name="TextBox 12">
            <a:extLst>
              <a:ext uri="{FF2B5EF4-FFF2-40B4-BE49-F238E27FC236}">
                <a16:creationId xmlns:a16="http://schemas.microsoft.com/office/drawing/2014/main" id="{28DE648F-ED20-5089-FE0A-052F6A2171D6}"/>
              </a:ext>
            </a:extLst>
          </p:cNvPr>
          <p:cNvSpPr txBox="1"/>
          <p:nvPr/>
        </p:nvSpPr>
        <p:spPr>
          <a:xfrm>
            <a:off x="966408" y="5580727"/>
            <a:ext cx="6960560" cy="2462213"/>
          </a:xfrm>
          <a:prstGeom prst="rect">
            <a:avLst/>
          </a:prstGeom>
          <a:noFill/>
        </p:spPr>
        <p:txBody>
          <a:bodyPr wrap="none" rtlCol="0">
            <a:spAutoFit/>
          </a:bodyPr>
          <a:lstStyle/>
          <a:p>
            <a:r>
              <a:rPr lang="en-US" sz="7700" b="1" dirty="0" err="1">
                <a:solidFill>
                  <a:srgbClr val="D27500"/>
                </a:solidFill>
                <a:latin typeface="Optimistic SemiBold" panose="020B0503020203020204" pitchFamily="34" charset="0"/>
                <a:cs typeface="Optimistic SemiBold" panose="020B0503020203020204" pitchFamily="34" charset="0"/>
              </a:rPr>
              <a:t>Kötü</a:t>
            </a:r>
            <a:r>
              <a:rPr lang="en-US" sz="7700" b="1" dirty="0">
                <a:solidFill>
                  <a:srgbClr val="D27500"/>
                </a:solidFill>
                <a:latin typeface="Optimistic SemiBold" panose="020B0503020203020204" pitchFamily="34" charset="0"/>
                <a:cs typeface="Optimistic SemiBold" panose="020B0503020203020204" pitchFamily="34" charset="0"/>
              </a:rPr>
              <a:t> </a:t>
            </a:r>
            <a:r>
              <a:rPr lang="en-US" sz="7700" b="1" dirty="0" err="1">
                <a:solidFill>
                  <a:srgbClr val="D27500"/>
                </a:solidFill>
                <a:latin typeface="Optimistic SemiBold" panose="020B0503020203020204" pitchFamily="34" charset="0"/>
                <a:cs typeface="Optimistic SemiBold" panose="020B0503020203020204" pitchFamily="34" charset="0"/>
              </a:rPr>
              <a:t>Amaçlı</a:t>
            </a:r>
            <a:r>
              <a:rPr lang="en-US" sz="7700" b="1" dirty="0">
                <a:solidFill>
                  <a:srgbClr val="D27500"/>
                </a:solidFill>
                <a:latin typeface="Optimistic SemiBold" panose="020B0503020203020204" pitchFamily="34" charset="0"/>
                <a:cs typeface="Optimistic SemiBold" panose="020B0503020203020204" pitchFamily="34" charset="0"/>
              </a:rPr>
              <a:t> </a:t>
            </a:r>
          </a:p>
          <a:p>
            <a:r>
              <a:rPr lang="en-US" sz="7700" b="1" dirty="0" err="1">
                <a:solidFill>
                  <a:srgbClr val="D27500"/>
                </a:solidFill>
                <a:latin typeface="Optimistic SemiBold" panose="020B0503020203020204" pitchFamily="34" charset="0"/>
                <a:cs typeface="Optimistic SemiBold" panose="020B0503020203020204" pitchFamily="34" charset="0"/>
              </a:rPr>
              <a:t>Yazılım</a:t>
            </a:r>
            <a:r>
              <a:rPr lang="en-US" sz="7700" b="1" dirty="0">
                <a:solidFill>
                  <a:srgbClr val="D27500"/>
                </a:solidFill>
                <a:latin typeface="Optimistic SemiBold" panose="020B0503020203020204" pitchFamily="34" charset="0"/>
                <a:cs typeface="Optimistic SemiBold" panose="020B0503020203020204" pitchFamily="34" charset="0"/>
              </a:rPr>
              <a:t> Nedir?</a:t>
            </a:r>
          </a:p>
        </p:txBody>
      </p:sp>
      <p:grpSp>
        <p:nvGrpSpPr>
          <p:cNvPr id="14" name="Google Shape;3750;p101">
            <a:extLst>
              <a:ext uri="{FF2B5EF4-FFF2-40B4-BE49-F238E27FC236}">
                <a16:creationId xmlns:a16="http://schemas.microsoft.com/office/drawing/2014/main" id="{D1CD62D7-3DB8-AA13-922F-CB7393EF43DD}"/>
              </a:ext>
            </a:extLst>
          </p:cNvPr>
          <p:cNvGrpSpPr/>
          <p:nvPr/>
        </p:nvGrpSpPr>
        <p:grpSpPr>
          <a:xfrm>
            <a:off x="1015999" y="3318933"/>
            <a:ext cx="1794935" cy="1746693"/>
            <a:chOff x="14153450" y="1356940"/>
            <a:chExt cx="687549" cy="669070"/>
          </a:xfrm>
          <a:solidFill>
            <a:srgbClr val="D27500"/>
          </a:solidFill>
        </p:grpSpPr>
        <p:sp>
          <p:nvSpPr>
            <p:cNvPr id="15" name="Google Shape;3751;p101">
              <a:extLst>
                <a:ext uri="{FF2B5EF4-FFF2-40B4-BE49-F238E27FC236}">
                  <a16:creationId xmlns:a16="http://schemas.microsoft.com/office/drawing/2014/main" id="{3749F868-1664-36BC-A5E4-4021FBE60B22}"/>
                </a:ext>
              </a:extLst>
            </p:cNvPr>
            <p:cNvSpPr/>
            <p:nvPr/>
          </p:nvSpPr>
          <p:spPr>
            <a:xfrm>
              <a:off x="14345990" y="1531080"/>
              <a:ext cx="302510" cy="320800"/>
            </a:xfrm>
            <a:custGeom>
              <a:avLst/>
              <a:gdLst/>
              <a:ahLst/>
              <a:cxnLst/>
              <a:rect l="l" t="t" r="r" b="b"/>
              <a:pathLst>
                <a:path w="30251" h="32080" extrusionOk="0">
                  <a:moveTo>
                    <a:pt x="29794" y="32080"/>
                  </a:moveTo>
                  <a:lnTo>
                    <a:pt x="27952" y="32080"/>
                  </a:lnTo>
                  <a:cubicBezTo>
                    <a:pt x="27698" y="32080"/>
                    <a:pt x="27495" y="31864"/>
                    <a:pt x="27495" y="31622"/>
                  </a:cubicBezTo>
                  <a:lnTo>
                    <a:pt x="27495" y="3200"/>
                  </a:lnTo>
                  <a:cubicBezTo>
                    <a:pt x="27495" y="2946"/>
                    <a:pt x="27292" y="2743"/>
                    <a:pt x="27038" y="2743"/>
                  </a:cubicBezTo>
                  <a:lnTo>
                    <a:pt x="457" y="2743"/>
                  </a:lnTo>
                  <a:cubicBezTo>
                    <a:pt x="203" y="2743"/>
                    <a:pt x="0" y="2540"/>
                    <a:pt x="0" y="2285"/>
                  </a:cubicBezTo>
                  <a:lnTo>
                    <a:pt x="0" y="457"/>
                  </a:lnTo>
                  <a:cubicBezTo>
                    <a:pt x="0" y="190"/>
                    <a:pt x="203" y="0"/>
                    <a:pt x="457" y="0"/>
                  </a:cubicBezTo>
                  <a:lnTo>
                    <a:pt x="27038" y="0"/>
                  </a:lnTo>
                  <a:cubicBezTo>
                    <a:pt x="28816" y="0"/>
                    <a:pt x="30251" y="1435"/>
                    <a:pt x="30251" y="3200"/>
                  </a:cubicBezTo>
                  <a:lnTo>
                    <a:pt x="30251" y="31622"/>
                  </a:lnTo>
                  <a:cubicBezTo>
                    <a:pt x="30251" y="31864"/>
                    <a:pt x="30048" y="32080"/>
                    <a:pt x="29794" y="3208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6" name="Google Shape;3752;p101">
              <a:extLst>
                <a:ext uri="{FF2B5EF4-FFF2-40B4-BE49-F238E27FC236}">
                  <a16:creationId xmlns:a16="http://schemas.microsoft.com/office/drawing/2014/main" id="{E736F97E-5FF7-EFF1-072F-21FDB2C10C62}"/>
                </a:ext>
              </a:extLst>
            </p:cNvPr>
            <p:cNvSpPr/>
            <p:nvPr/>
          </p:nvSpPr>
          <p:spPr>
            <a:xfrm>
              <a:off x="14382590" y="1356940"/>
              <a:ext cx="27557" cy="109850"/>
            </a:xfrm>
            <a:custGeom>
              <a:avLst/>
              <a:gdLst/>
              <a:ahLst/>
              <a:cxnLst/>
              <a:rect l="l" t="t" r="r" b="b"/>
              <a:pathLst>
                <a:path w="2755" h="10985" extrusionOk="0">
                  <a:moveTo>
                    <a:pt x="2755" y="10985"/>
                  </a:moveTo>
                  <a:lnTo>
                    <a:pt x="0" y="10985"/>
                  </a:lnTo>
                  <a:lnTo>
                    <a:pt x="0" y="457"/>
                  </a:lnTo>
                  <a:cubicBezTo>
                    <a:pt x="0" y="190"/>
                    <a:pt x="215" y="0"/>
                    <a:pt x="457" y="0"/>
                  </a:cubicBezTo>
                  <a:lnTo>
                    <a:pt x="2298" y="0"/>
                  </a:lnTo>
                  <a:cubicBezTo>
                    <a:pt x="2540" y="0"/>
                    <a:pt x="2755" y="190"/>
                    <a:pt x="2755"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7" name="Google Shape;3753;p101">
              <a:extLst>
                <a:ext uri="{FF2B5EF4-FFF2-40B4-BE49-F238E27FC236}">
                  <a16:creationId xmlns:a16="http://schemas.microsoft.com/office/drawing/2014/main" id="{4BBB6C7C-D724-573F-2EC2-7C587B4FAE13}"/>
                </a:ext>
              </a:extLst>
            </p:cNvPr>
            <p:cNvSpPr/>
            <p:nvPr/>
          </p:nvSpPr>
          <p:spPr>
            <a:xfrm>
              <a:off x="14483430" y="1356940"/>
              <a:ext cx="27557" cy="109850"/>
            </a:xfrm>
            <a:custGeom>
              <a:avLst/>
              <a:gdLst/>
              <a:ahLst/>
              <a:cxnLst/>
              <a:rect l="l" t="t" r="r" b="b"/>
              <a:pathLst>
                <a:path w="2755" h="10985" extrusionOk="0">
                  <a:moveTo>
                    <a:pt x="2755" y="10985"/>
                  </a:moveTo>
                  <a:lnTo>
                    <a:pt x="0" y="10985"/>
                  </a:lnTo>
                  <a:lnTo>
                    <a:pt x="0" y="457"/>
                  </a:lnTo>
                  <a:cubicBezTo>
                    <a:pt x="0" y="190"/>
                    <a:pt x="215" y="0"/>
                    <a:pt x="457" y="0"/>
                  </a:cubicBezTo>
                  <a:lnTo>
                    <a:pt x="2298" y="0"/>
                  </a:lnTo>
                  <a:cubicBezTo>
                    <a:pt x="2540" y="0"/>
                    <a:pt x="2755" y="190"/>
                    <a:pt x="2755"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8" name="Google Shape;3754;p101">
              <a:extLst>
                <a:ext uri="{FF2B5EF4-FFF2-40B4-BE49-F238E27FC236}">
                  <a16:creationId xmlns:a16="http://schemas.microsoft.com/office/drawing/2014/main" id="{2296BE18-6338-1F5D-D25B-4B79A84BA047}"/>
                </a:ext>
              </a:extLst>
            </p:cNvPr>
            <p:cNvSpPr/>
            <p:nvPr/>
          </p:nvSpPr>
          <p:spPr>
            <a:xfrm>
              <a:off x="14584260" y="1356940"/>
              <a:ext cx="27550" cy="109850"/>
            </a:xfrm>
            <a:custGeom>
              <a:avLst/>
              <a:gdLst/>
              <a:ahLst/>
              <a:cxnLst/>
              <a:rect l="l" t="t" r="r" b="b"/>
              <a:pathLst>
                <a:path w="2755" h="10985" extrusionOk="0">
                  <a:moveTo>
                    <a:pt x="2755" y="10985"/>
                  </a:moveTo>
                  <a:lnTo>
                    <a:pt x="0" y="10985"/>
                  </a:lnTo>
                  <a:lnTo>
                    <a:pt x="0" y="457"/>
                  </a:lnTo>
                  <a:cubicBezTo>
                    <a:pt x="0" y="190"/>
                    <a:pt x="215" y="0"/>
                    <a:pt x="457" y="0"/>
                  </a:cubicBezTo>
                  <a:lnTo>
                    <a:pt x="2298" y="0"/>
                  </a:lnTo>
                  <a:cubicBezTo>
                    <a:pt x="2540" y="0"/>
                    <a:pt x="2755" y="190"/>
                    <a:pt x="2755"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9" name="Google Shape;3755;p101">
              <a:extLst>
                <a:ext uri="{FF2B5EF4-FFF2-40B4-BE49-F238E27FC236}">
                  <a16:creationId xmlns:a16="http://schemas.microsoft.com/office/drawing/2014/main" id="{C2EE6BB0-39F6-8EC5-E4DF-A12ED8DA2A01}"/>
                </a:ext>
              </a:extLst>
            </p:cNvPr>
            <p:cNvSpPr/>
            <p:nvPr/>
          </p:nvSpPr>
          <p:spPr>
            <a:xfrm>
              <a:off x="14382580" y="1916030"/>
              <a:ext cx="27557" cy="109980"/>
            </a:xfrm>
            <a:custGeom>
              <a:avLst/>
              <a:gdLst/>
              <a:ahLst/>
              <a:cxnLst/>
              <a:rect l="l" t="t" r="r" b="b"/>
              <a:pathLst>
                <a:path w="2755" h="10998" extrusionOk="0">
                  <a:moveTo>
                    <a:pt x="2298" y="10998"/>
                  </a:moveTo>
                  <a:lnTo>
                    <a:pt x="457" y="10998"/>
                  </a:lnTo>
                  <a:cubicBezTo>
                    <a:pt x="215" y="10998"/>
                    <a:pt x="0" y="10782"/>
                    <a:pt x="0" y="10540"/>
                  </a:cubicBezTo>
                  <a:lnTo>
                    <a:pt x="0" y="0"/>
                  </a:lnTo>
                  <a:lnTo>
                    <a:pt x="2755" y="0"/>
                  </a:lnTo>
                  <a:lnTo>
                    <a:pt x="2755" y="10540"/>
                  </a:lnTo>
                  <a:cubicBezTo>
                    <a:pt x="2755" y="10782"/>
                    <a:pt x="2552" y="10998"/>
                    <a:pt x="2298" y="1099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3756;p101">
              <a:extLst>
                <a:ext uri="{FF2B5EF4-FFF2-40B4-BE49-F238E27FC236}">
                  <a16:creationId xmlns:a16="http://schemas.microsoft.com/office/drawing/2014/main" id="{51953D7B-FF41-611B-56C7-3B4F1475019E}"/>
                </a:ext>
              </a:extLst>
            </p:cNvPr>
            <p:cNvSpPr/>
            <p:nvPr/>
          </p:nvSpPr>
          <p:spPr>
            <a:xfrm>
              <a:off x="14483410" y="1916030"/>
              <a:ext cx="27550" cy="109980"/>
            </a:xfrm>
            <a:custGeom>
              <a:avLst/>
              <a:gdLst/>
              <a:ahLst/>
              <a:cxnLst/>
              <a:rect l="l" t="t" r="r" b="b"/>
              <a:pathLst>
                <a:path w="2755" h="10998" extrusionOk="0">
                  <a:moveTo>
                    <a:pt x="2298" y="10998"/>
                  </a:moveTo>
                  <a:lnTo>
                    <a:pt x="457" y="10998"/>
                  </a:lnTo>
                  <a:cubicBezTo>
                    <a:pt x="215" y="10998"/>
                    <a:pt x="0" y="10782"/>
                    <a:pt x="0" y="10540"/>
                  </a:cubicBezTo>
                  <a:lnTo>
                    <a:pt x="0" y="0"/>
                  </a:lnTo>
                  <a:lnTo>
                    <a:pt x="2755" y="0"/>
                  </a:lnTo>
                  <a:lnTo>
                    <a:pt x="2755" y="10540"/>
                  </a:lnTo>
                  <a:cubicBezTo>
                    <a:pt x="2755" y="10782"/>
                    <a:pt x="2552" y="10998"/>
                    <a:pt x="2298" y="1099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3757;p101">
              <a:extLst>
                <a:ext uri="{FF2B5EF4-FFF2-40B4-BE49-F238E27FC236}">
                  <a16:creationId xmlns:a16="http://schemas.microsoft.com/office/drawing/2014/main" id="{2F2D2DB6-EF49-6425-9904-A695C1C3E35E}"/>
                </a:ext>
              </a:extLst>
            </p:cNvPr>
            <p:cNvSpPr/>
            <p:nvPr/>
          </p:nvSpPr>
          <p:spPr>
            <a:xfrm>
              <a:off x="14584240" y="1916030"/>
              <a:ext cx="27557" cy="109980"/>
            </a:xfrm>
            <a:custGeom>
              <a:avLst/>
              <a:gdLst/>
              <a:ahLst/>
              <a:cxnLst/>
              <a:rect l="l" t="t" r="r" b="b"/>
              <a:pathLst>
                <a:path w="2755" h="10998" extrusionOk="0">
                  <a:moveTo>
                    <a:pt x="2298" y="10998"/>
                  </a:moveTo>
                  <a:lnTo>
                    <a:pt x="457" y="10998"/>
                  </a:lnTo>
                  <a:cubicBezTo>
                    <a:pt x="215" y="10998"/>
                    <a:pt x="0" y="10782"/>
                    <a:pt x="0" y="10540"/>
                  </a:cubicBezTo>
                  <a:lnTo>
                    <a:pt x="0" y="0"/>
                  </a:lnTo>
                  <a:lnTo>
                    <a:pt x="2755" y="0"/>
                  </a:lnTo>
                  <a:lnTo>
                    <a:pt x="2755" y="10540"/>
                  </a:lnTo>
                  <a:cubicBezTo>
                    <a:pt x="2755" y="10782"/>
                    <a:pt x="2552" y="10998"/>
                    <a:pt x="2298" y="1099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3758;p101">
              <a:extLst>
                <a:ext uri="{FF2B5EF4-FFF2-40B4-BE49-F238E27FC236}">
                  <a16:creationId xmlns:a16="http://schemas.microsoft.com/office/drawing/2014/main" id="{036B408B-B19B-C3C9-19E7-FA7D5604B5F4}"/>
                </a:ext>
              </a:extLst>
            </p:cNvPr>
            <p:cNvSpPr/>
            <p:nvPr/>
          </p:nvSpPr>
          <p:spPr>
            <a:xfrm>
              <a:off x="14731020" y="1778440"/>
              <a:ext cx="109980" cy="27557"/>
            </a:xfrm>
            <a:custGeom>
              <a:avLst/>
              <a:gdLst/>
              <a:ahLst/>
              <a:cxnLst/>
              <a:rect l="l" t="t" r="r" b="b"/>
              <a:pathLst>
                <a:path w="10998" h="2755" extrusionOk="0">
                  <a:moveTo>
                    <a:pt x="10540" y="2755"/>
                  </a:moveTo>
                  <a:lnTo>
                    <a:pt x="0" y="2755"/>
                  </a:lnTo>
                  <a:lnTo>
                    <a:pt x="0" y="0"/>
                  </a:lnTo>
                  <a:lnTo>
                    <a:pt x="10540" y="0"/>
                  </a:lnTo>
                  <a:cubicBezTo>
                    <a:pt x="10794" y="0"/>
                    <a:pt x="10998" y="215"/>
                    <a:pt x="10998" y="457"/>
                  </a:cubicBezTo>
                  <a:lnTo>
                    <a:pt x="10998" y="2298"/>
                  </a:lnTo>
                  <a:cubicBezTo>
                    <a:pt x="10998" y="2540"/>
                    <a:pt x="10794" y="2755"/>
                    <a:pt x="10540"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3759;p101">
              <a:extLst>
                <a:ext uri="{FF2B5EF4-FFF2-40B4-BE49-F238E27FC236}">
                  <a16:creationId xmlns:a16="http://schemas.microsoft.com/office/drawing/2014/main" id="{9C38FA81-C543-2DBD-1FA8-8A82EC874B8C}"/>
                </a:ext>
              </a:extLst>
            </p:cNvPr>
            <p:cNvSpPr/>
            <p:nvPr/>
          </p:nvSpPr>
          <p:spPr>
            <a:xfrm>
              <a:off x="14731020" y="1677600"/>
              <a:ext cx="109980" cy="27557"/>
            </a:xfrm>
            <a:custGeom>
              <a:avLst/>
              <a:gdLst/>
              <a:ahLst/>
              <a:cxnLst/>
              <a:rect l="l" t="t" r="r" b="b"/>
              <a:pathLst>
                <a:path w="10998" h="2755" extrusionOk="0">
                  <a:moveTo>
                    <a:pt x="10540" y="2755"/>
                  </a:moveTo>
                  <a:lnTo>
                    <a:pt x="0" y="2755"/>
                  </a:lnTo>
                  <a:lnTo>
                    <a:pt x="0" y="0"/>
                  </a:lnTo>
                  <a:lnTo>
                    <a:pt x="10540" y="0"/>
                  </a:lnTo>
                  <a:cubicBezTo>
                    <a:pt x="10794" y="0"/>
                    <a:pt x="10998" y="215"/>
                    <a:pt x="10998" y="457"/>
                  </a:cubicBezTo>
                  <a:lnTo>
                    <a:pt x="10998" y="2298"/>
                  </a:lnTo>
                  <a:cubicBezTo>
                    <a:pt x="10998" y="2552"/>
                    <a:pt x="10794" y="2755"/>
                    <a:pt x="10540"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3760;p101">
              <a:extLst>
                <a:ext uri="{FF2B5EF4-FFF2-40B4-BE49-F238E27FC236}">
                  <a16:creationId xmlns:a16="http://schemas.microsoft.com/office/drawing/2014/main" id="{6E4B0EAE-721D-2DB2-4B2F-1A61E17C163E}"/>
                </a:ext>
              </a:extLst>
            </p:cNvPr>
            <p:cNvSpPr/>
            <p:nvPr/>
          </p:nvSpPr>
          <p:spPr>
            <a:xfrm>
              <a:off x="14731020" y="1576780"/>
              <a:ext cx="109980" cy="27557"/>
            </a:xfrm>
            <a:custGeom>
              <a:avLst/>
              <a:gdLst/>
              <a:ahLst/>
              <a:cxnLst/>
              <a:rect l="l" t="t" r="r" b="b"/>
              <a:pathLst>
                <a:path w="10998" h="2755" extrusionOk="0">
                  <a:moveTo>
                    <a:pt x="10540" y="2755"/>
                  </a:moveTo>
                  <a:lnTo>
                    <a:pt x="0" y="2755"/>
                  </a:lnTo>
                  <a:lnTo>
                    <a:pt x="0" y="0"/>
                  </a:lnTo>
                  <a:lnTo>
                    <a:pt x="10540" y="0"/>
                  </a:lnTo>
                  <a:cubicBezTo>
                    <a:pt x="10794" y="0"/>
                    <a:pt x="10998" y="215"/>
                    <a:pt x="10998" y="457"/>
                  </a:cubicBezTo>
                  <a:lnTo>
                    <a:pt x="10998" y="2298"/>
                  </a:lnTo>
                  <a:cubicBezTo>
                    <a:pt x="10998" y="2552"/>
                    <a:pt x="10794" y="2755"/>
                    <a:pt x="10540"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3761;p101">
              <a:extLst>
                <a:ext uri="{FF2B5EF4-FFF2-40B4-BE49-F238E27FC236}">
                  <a16:creationId xmlns:a16="http://schemas.microsoft.com/office/drawing/2014/main" id="{A930C8BE-38AC-5548-A883-E42765EA9513}"/>
                </a:ext>
              </a:extLst>
            </p:cNvPr>
            <p:cNvSpPr/>
            <p:nvPr/>
          </p:nvSpPr>
          <p:spPr>
            <a:xfrm>
              <a:off x="14153450" y="1778440"/>
              <a:ext cx="109980" cy="27557"/>
            </a:xfrm>
            <a:custGeom>
              <a:avLst/>
              <a:gdLst/>
              <a:ahLst/>
              <a:cxnLst/>
              <a:rect l="l" t="t" r="r" b="b"/>
              <a:pathLst>
                <a:path w="10998" h="2755" extrusionOk="0">
                  <a:moveTo>
                    <a:pt x="10998" y="2755"/>
                  </a:moveTo>
                  <a:lnTo>
                    <a:pt x="457" y="2755"/>
                  </a:lnTo>
                  <a:cubicBezTo>
                    <a:pt x="203" y="2755"/>
                    <a:pt x="0" y="2540"/>
                    <a:pt x="0" y="2298"/>
                  </a:cubicBezTo>
                  <a:lnTo>
                    <a:pt x="0" y="457"/>
                  </a:lnTo>
                  <a:cubicBezTo>
                    <a:pt x="0" y="215"/>
                    <a:pt x="203" y="0"/>
                    <a:pt x="457" y="0"/>
                  </a:cubicBezTo>
                  <a:lnTo>
                    <a:pt x="10998"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3762;p101">
              <a:extLst>
                <a:ext uri="{FF2B5EF4-FFF2-40B4-BE49-F238E27FC236}">
                  <a16:creationId xmlns:a16="http://schemas.microsoft.com/office/drawing/2014/main" id="{4794F755-6B3B-DA67-4BA9-20CD76C6DC08}"/>
                </a:ext>
              </a:extLst>
            </p:cNvPr>
            <p:cNvSpPr/>
            <p:nvPr/>
          </p:nvSpPr>
          <p:spPr>
            <a:xfrm>
              <a:off x="14153450" y="1677600"/>
              <a:ext cx="109980" cy="27557"/>
            </a:xfrm>
            <a:custGeom>
              <a:avLst/>
              <a:gdLst/>
              <a:ahLst/>
              <a:cxnLst/>
              <a:rect l="l" t="t" r="r" b="b"/>
              <a:pathLst>
                <a:path w="10998" h="2755" extrusionOk="0">
                  <a:moveTo>
                    <a:pt x="10998" y="2755"/>
                  </a:moveTo>
                  <a:lnTo>
                    <a:pt x="457" y="2755"/>
                  </a:lnTo>
                  <a:cubicBezTo>
                    <a:pt x="203" y="2755"/>
                    <a:pt x="0" y="2552"/>
                    <a:pt x="0" y="2298"/>
                  </a:cubicBezTo>
                  <a:lnTo>
                    <a:pt x="0" y="457"/>
                  </a:lnTo>
                  <a:cubicBezTo>
                    <a:pt x="0" y="215"/>
                    <a:pt x="203" y="0"/>
                    <a:pt x="457" y="0"/>
                  </a:cubicBezTo>
                  <a:lnTo>
                    <a:pt x="10998"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3763;p101">
              <a:extLst>
                <a:ext uri="{FF2B5EF4-FFF2-40B4-BE49-F238E27FC236}">
                  <a16:creationId xmlns:a16="http://schemas.microsoft.com/office/drawing/2014/main" id="{CA32B715-3706-E9F8-1C52-714DFEA1C64B}"/>
                </a:ext>
              </a:extLst>
            </p:cNvPr>
            <p:cNvSpPr/>
            <p:nvPr/>
          </p:nvSpPr>
          <p:spPr>
            <a:xfrm>
              <a:off x="14153450" y="1576780"/>
              <a:ext cx="109980" cy="27557"/>
            </a:xfrm>
            <a:custGeom>
              <a:avLst/>
              <a:gdLst/>
              <a:ahLst/>
              <a:cxnLst/>
              <a:rect l="l" t="t" r="r" b="b"/>
              <a:pathLst>
                <a:path w="10998" h="2755" extrusionOk="0">
                  <a:moveTo>
                    <a:pt x="10998" y="2755"/>
                  </a:moveTo>
                  <a:lnTo>
                    <a:pt x="457" y="2755"/>
                  </a:lnTo>
                  <a:cubicBezTo>
                    <a:pt x="203" y="2755"/>
                    <a:pt x="0" y="2552"/>
                    <a:pt x="0" y="2298"/>
                  </a:cubicBezTo>
                  <a:lnTo>
                    <a:pt x="0" y="457"/>
                  </a:lnTo>
                  <a:cubicBezTo>
                    <a:pt x="0" y="215"/>
                    <a:pt x="203" y="0"/>
                    <a:pt x="457" y="0"/>
                  </a:cubicBezTo>
                  <a:lnTo>
                    <a:pt x="10998"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3764;p101">
              <a:extLst>
                <a:ext uri="{FF2B5EF4-FFF2-40B4-BE49-F238E27FC236}">
                  <a16:creationId xmlns:a16="http://schemas.microsoft.com/office/drawing/2014/main" id="{3107D6B4-145F-C3DD-2D8C-DAB918C56CC5}"/>
                </a:ext>
              </a:extLst>
            </p:cNvPr>
            <p:cNvSpPr/>
            <p:nvPr/>
          </p:nvSpPr>
          <p:spPr>
            <a:xfrm>
              <a:off x="14251330" y="1448540"/>
              <a:ext cx="491870" cy="485770"/>
            </a:xfrm>
            <a:custGeom>
              <a:avLst/>
              <a:gdLst/>
              <a:ahLst/>
              <a:cxnLst/>
              <a:rect l="l" t="t" r="r" b="b"/>
              <a:pathLst>
                <a:path w="49187" h="48577" extrusionOk="0">
                  <a:moveTo>
                    <a:pt x="44589" y="48577"/>
                  </a:moveTo>
                  <a:lnTo>
                    <a:pt x="4584" y="48577"/>
                  </a:lnTo>
                  <a:cubicBezTo>
                    <a:pt x="2844" y="48577"/>
                    <a:pt x="1371" y="47231"/>
                    <a:pt x="1206" y="45491"/>
                  </a:cubicBezTo>
                  <a:cubicBezTo>
                    <a:pt x="0" y="31419"/>
                    <a:pt x="0" y="17157"/>
                    <a:pt x="1206" y="3073"/>
                  </a:cubicBezTo>
                  <a:cubicBezTo>
                    <a:pt x="1371" y="1358"/>
                    <a:pt x="2844" y="0"/>
                    <a:pt x="4584" y="0"/>
                  </a:cubicBezTo>
                  <a:lnTo>
                    <a:pt x="44589" y="0"/>
                  </a:lnTo>
                  <a:cubicBezTo>
                    <a:pt x="46329" y="0"/>
                    <a:pt x="47802" y="1358"/>
                    <a:pt x="47967" y="3073"/>
                  </a:cubicBezTo>
                  <a:cubicBezTo>
                    <a:pt x="49187" y="17157"/>
                    <a:pt x="49187" y="31419"/>
                    <a:pt x="47967" y="45491"/>
                  </a:cubicBezTo>
                  <a:cubicBezTo>
                    <a:pt x="47802" y="47218"/>
                    <a:pt x="46329" y="48577"/>
                    <a:pt x="44589" y="48577"/>
                  </a:cubicBezTo>
                  <a:close/>
                  <a:moveTo>
                    <a:pt x="4584" y="2743"/>
                  </a:moveTo>
                  <a:cubicBezTo>
                    <a:pt x="4292" y="2743"/>
                    <a:pt x="3975" y="3009"/>
                    <a:pt x="3949" y="3327"/>
                  </a:cubicBezTo>
                  <a:cubicBezTo>
                    <a:pt x="2743" y="17233"/>
                    <a:pt x="2743" y="31343"/>
                    <a:pt x="3949" y="45262"/>
                  </a:cubicBezTo>
                  <a:cubicBezTo>
                    <a:pt x="3975" y="45554"/>
                    <a:pt x="4292" y="45834"/>
                    <a:pt x="4584" y="45834"/>
                  </a:cubicBezTo>
                  <a:lnTo>
                    <a:pt x="44589" y="45834"/>
                  </a:lnTo>
                  <a:cubicBezTo>
                    <a:pt x="44894" y="45834"/>
                    <a:pt x="45199" y="45542"/>
                    <a:pt x="45224" y="45262"/>
                  </a:cubicBezTo>
                  <a:cubicBezTo>
                    <a:pt x="46431" y="31343"/>
                    <a:pt x="46431" y="17233"/>
                    <a:pt x="45224" y="3327"/>
                  </a:cubicBezTo>
                  <a:cubicBezTo>
                    <a:pt x="45199" y="3022"/>
                    <a:pt x="44894" y="2743"/>
                    <a:pt x="4458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32" name="Google Shape;35;p5">
            <a:extLst>
              <a:ext uri="{FF2B5EF4-FFF2-40B4-BE49-F238E27FC236}">
                <a16:creationId xmlns:a16="http://schemas.microsoft.com/office/drawing/2014/main" id="{4C5FE60C-1AA1-57E7-0678-A261F09A87AC}"/>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b="1" dirty="0">
              <a:latin typeface="Montserrat SemiBold"/>
              <a:ea typeface="Montserrat SemiBold"/>
              <a:cs typeface="Montserrat SemiBold"/>
              <a:sym typeface="Montserrat SemiBold"/>
            </a:endParaRPr>
          </a:p>
        </p:txBody>
      </p:sp>
      <p:grpSp>
        <p:nvGrpSpPr>
          <p:cNvPr id="33" name="Google Shape;36;p5">
            <a:extLst>
              <a:ext uri="{FF2B5EF4-FFF2-40B4-BE49-F238E27FC236}">
                <a16:creationId xmlns:a16="http://schemas.microsoft.com/office/drawing/2014/main" id="{50BB7DF2-D7D9-935B-75E0-07A8460D200A}"/>
              </a:ext>
            </a:extLst>
          </p:cNvPr>
          <p:cNvGrpSpPr/>
          <p:nvPr/>
        </p:nvGrpSpPr>
        <p:grpSpPr>
          <a:xfrm>
            <a:off x="992155" y="12714888"/>
            <a:ext cx="1008783" cy="202242"/>
            <a:chOff x="3610015" y="6016276"/>
            <a:chExt cx="1701900" cy="341200"/>
          </a:xfrm>
        </p:grpSpPr>
        <p:grpSp>
          <p:nvGrpSpPr>
            <p:cNvPr id="34" name="Google Shape;37;p5">
              <a:extLst>
                <a:ext uri="{FF2B5EF4-FFF2-40B4-BE49-F238E27FC236}">
                  <a16:creationId xmlns:a16="http://schemas.microsoft.com/office/drawing/2014/main" id="{97E9E2DA-3E49-5F96-4696-A3A759CE3300}"/>
                </a:ext>
              </a:extLst>
            </p:cNvPr>
            <p:cNvGrpSpPr/>
            <p:nvPr/>
          </p:nvGrpSpPr>
          <p:grpSpPr>
            <a:xfrm>
              <a:off x="4234632" y="6027258"/>
              <a:ext cx="1077283" cy="330123"/>
              <a:chOff x="4234632" y="6027258"/>
              <a:chExt cx="1077283" cy="330123"/>
            </a:xfrm>
          </p:grpSpPr>
          <p:sp>
            <p:nvSpPr>
              <p:cNvPr id="36" name="Google Shape;38;p5">
                <a:extLst>
                  <a:ext uri="{FF2B5EF4-FFF2-40B4-BE49-F238E27FC236}">
                    <a16:creationId xmlns:a16="http://schemas.microsoft.com/office/drawing/2014/main" id="{BE8C5B21-F454-6CAE-02D4-5AF369B8B3AC}"/>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 name="Google Shape;39;p5">
                <a:extLst>
                  <a:ext uri="{FF2B5EF4-FFF2-40B4-BE49-F238E27FC236}">
                    <a16:creationId xmlns:a16="http://schemas.microsoft.com/office/drawing/2014/main" id="{7F1068C6-4A6A-8BD0-BDF5-3C50F7A0DDB5}"/>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 name="Google Shape;40;p5">
                <a:extLst>
                  <a:ext uri="{FF2B5EF4-FFF2-40B4-BE49-F238E27FC236}">
                    <a16:creationId xmlns:a16="http://schemas.microsoft.com/office/drawing/2014/main" id="{A7097F1C-E6CB-F2DA-EBBE-1E42E7F4B176}"/>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9" name="Google Shape;41;p5">
                <a:extLst>
                  <a:ext uri="{FF2B5EF4-FFF2-40B4-BE49-F238E27FC236}">
                    <a16:creationId xmlns:a16="http://schemas.microsoft.com/office/drawing/2014/main" id="{B0FFEF6D-9DDB-DE9D-992A-63FE1C9D0677}"/>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35" name="Google Shape;42;p5">
              <a:extLst>
                <a:ext uri="{FF2B5EF4-FFF2-40B4-BE49-F238E27FC236}">
                  <a16:creationId xmlns:a16="http://schemas.microsoft.com/office/drawing/2014/main" id="{BD75982E-8BF1-8119-2314-307DA57441D9}"/>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40" name="TextBox 39">
            <a:extLst>
              <a:ext uri="{FF2B5EF4-FFF2-40B4-BE49-F238E27FC236}">
                <a16:creationId xmlns:a16="http://schemas.microsoft.com/office/drawing/2014/main" id="{C3373B33-03D5-AD7B-4282-5D608CEECE87}"/>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5</a:t>
            </a:r>
          </a:p>
        </p:txBody>
      </p:sp>
      <p:sp>
        <p:nvSpPr>
          <p:cNvPr id="41" name="TextBox 40">
            <a:extLst>
              <a:ext uri="{FF2B5EF4-FFF2-40B4-BE49-F238E27FC236}">
                <a16:creationId xmlns:a16="http://schemas.microsoft.com/office/drawing/2014/main" id="{BA6ED112-CC69-4C10-5C13-AE74E092C89E}"/>
              </a:ext>
            </a:extLst>
          </p:cNvPr>
          <p:cNvSpPr txBox="1"/>
          <p:nvPr/>
        </p:nvSpPr>
        <p:spPr>
          <a:xfrm>
            <a:off x="2719458" y="705723"/>
            <a:ext cx="3233578"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SİBER GÜVENLİK, OLTALAMA VE SPAM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1" name="Rectangle 10">
            <a:extLst>
              <a:ext uri="{FF2B5EF4-FFF2-40B4-BE49-F238E27FC236}">
                <a16:creationId xmlns:a16="http://schemas.microsoft.com/office/drawing/2014/main" id="{FE0CCF17-52D0-A016-3376-997A2149E552}"/>
              </a:ext>
            </a:extLst>
          </p:cNvPr>
          <p:cNvSpPr/>
          <p:nvPr/>
        </p:nvSpPr>
        <p:spPr>
          <a:xfrm>
            <a:off x="-1" y="7144"/>
            <a:ext cx="7790689" cy="13708855"/>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08DE2CD-806A-4543-C4B4-E59D57D3765B}"/>
              </a:ext>
            </a:extLst>
          </p:cNvPr>
          <p:cNvSpPr/>
          <p:nvPr/>
        </p:nvSpPr>
        <p:spPr>
          <a:xfrm>
            <a:off x="10026837" y="1692998"/>
            <a:ext cx="12253741" cy="2761307"/>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6D4EFFC-783A-7469-B00C-D1BEC69DCA0A}"/>
              </a:ext>
            </a:extLst>
          </p:cNvPr>
          <p:cNvSpPr txBox="1"/>
          <p:nvPr/>
        </p:nvSpPr>
        <p:spPr>
          <a:xfrm>
            <a:off x="966408" y="5580727"/>
            <a:ext cx="5145961" cy="2462213"/>
          </a:xfrm>
          <a:prstGeom prst="rect">
            <a:avLst/>
          </a:prstGeom>
          <a:noFill/>
        </p:spPr>
        <p:txBody>
          <a:bodyPr wrap="none" rtlCol="0">
            <a:spAutoFit/>
          </a:bodyPr>
          <a:lstStyle/>
          <a:p>
            <a:r>
              <a:rPr lang="en-US" sz="7700" b="1" dirty="0" err="1">
                <a:solidFill>
                  <a:srgbClr val="D27500"/>
                </a:solidFill>
                <a:latin typeface="Optimistic SemiBold" panose="020B0503020203020204" pitchFamily="34" charset="0"/>
                <a:cs typeface="Optimistic SemiBold" panose="020B0503020203020204" pitchFamily="34" charset="0"/>
              </a:rPr>
              <a:t>Çevrim</a:t>
            </a:r>
            <a:r>
              <a:rPr lang="en-US" sz="7700" b="1" dirty="0">
                <a:solidFill>
                  <a:srgbClr val="D27500"/>
                </a:solidFill>
                <a:latin typeface="Optimistic SemiBold" panose="020B0503020203020204" pitchFamily="34" charset="0"/>
                <a:cs typeface="Optimistic SemiBold" panose="020B0503020203020204" pitchFamily="34" charset="0"/>
              </a:rPr>
              <a:t> </a:t>
            </a:r>
            <a:r>
              <a:rPr lang="en-US" sz="7700" b="1" dirty="0" err="1">
                <a:solidFill>
                  <a:srgbClr val="D27500"/>
                </a:solidFill>
                <a:latin typeface="Optimistic SemiBold" panose="020B0503020203020204" pitchFamily="34" charset="0"/>
                <a:cs typeface="Optimistic SemiBold" panose="020B0503020203020204" pitchFamily="34" charset="0"/>
              </a:rPr>
              <a:t>İçi</a:t>
            </a:r>
            <a:r>
              <a:rPr lang="en-US" sz="7700" b="1" dirty="0">
                <a:solidFill>
                  <a:srgbClr val="D27500"/>
                </a:solidFill>
                <a:latin typeface="Optimistic SemiBold" panose="020B0503020203020204" pitchFamily="34" charset="0"/>
                <a:cs typeface="Optimistic SemiBold" panose="020B0503020203020204" pitchFamily="34" charset="0"/>
              </a:rPr>
              <a:t> </a:t>
            </a:r>
          </a:p>
          <a:p>
            <a:r>
              <a:rPr lang="en-US" sz="7700" b="1" dirty="0" err="1">
                <a:solidFill>
                  <a:srgbClr val="D27500"/>
                </a:solidFill>
                <a:latin typeface="Optimistic SemiBold" panose="020B0503020203020204" pitchFamily="34" charset="0"/>
                <a:cs typeface="Optimistic SemiBold" panose="020B0503020203020204" pitchFamily="34" charset="0"/>
              </a:rPr>
              <a:t>Riskler</a:t>
            </a:r>
            <a:endParaRPr lang="en-US" sz="7700" b="1" dirty="0">
              <a:solidFill>
                <a:srgbClr val="D27500"/>
              </a:solidFill>
              <a:latin typeface="Optimistic SemiBold" panose="020B0503020203020204" pitchFamily="34" charset="0"/>
              <a:cs typeface="Optimistic SemiBold" panose="020B0503020203020204" pitchFamily="34" charset="0"/>
            </a:endParaRPr>
          </a:p>
        </p:txBody>
      </p:sp>
      <p:sp>
        <p:nvSpPr>
          <p:cNvPr id="6" name="TextBox 5">
            <a:extLst>
              <a:ext uri="{FF2B5EF4-FFF2-40B4-BE49-F238E27FC236}">
                <a16:creationId xmlns:a16="http://schemas.microsoft.com/office/drawing/2014/main" id="{DBE4A0CF-A49D-8532-7ED4-48638EB7D04E}"/>
              </a:ext>
            </a:extLst>
          </p:cNvPr>
          <p:cNvSpPr txBox="1"/>
          <p:nvPr/>
        </p:nvSpPr>
        <p:spPr>
          <a:xfrm>
            <a:off x="11294171" y="2543644"/>
            <a:ext cx="9781867" cy="1200329"/>
          </a:xfrm>
          <a:prstGeom prst="rect">
            <a:avLst/>
          </a:prstGeom>
          <a:noFill/>
        </p:spPr>
        <p:txBody>
          <a:bodyPr wrap="square" rtlCol="0">
            <a:spAutoFit/>
          </a:bodyPr>
          <a:lstStyle/>
          <a:p>
            <a:pPr algn="ctr">
              <a:buClr>
                <a:srgbClr val="FFECB4"/>
              </a:buClr>
            </a:pPr>
            <a:r>
              <a:rPr lang="en-US" sz="3600" b="1" dirty="0" err="1">
                <a:solidFill>
                  <a:srgbClr val="D27500"/>
                </a:solidFill>
                <a:latin typeface="Optimistic SemiBold" panose="020B0503020203020204" pitchFamily="34" charset="0"/>
                <a:cs typeface="Optimistic SemiBold" panose="020B0503020203020204" pitchFamily="34" charset="0"/>
              </a:rPr>
              <a:t>Bağlantılara</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reklamlara</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veya</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sosyal</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medya</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paylaşımlarına</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tıklarken</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dikkatli</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olun</a:t>
            </a:r>
            <a:r>
              <a:rPr lang="en-US" sz="3600" b="1" dirty="0">
                <a:solidFill>
                  <a:srgbClr val="D27500"/>
                </a:solidFill>
                <a:latin typeface="Optimistic SemiBold" panose="020B0503020203020204" pitchFamily="34" charset="0"/>
                <a:cs typeface="Optimistic SemiBold" panose="020B0503020203020204" pitchFamily="34" charset="0"/>
              </a:rPr>
              <a:t>.</a:t>
            </a:r>
          </a:p>
        </p:txBody>
      </p:sp>
      <p:sp>
        <p:nvSpPr>
          <p:cNvPr id="9" name="Rectangle 8">
            <a:extLst>
              <a:ext uri="{FF2B5EF4-FFF2-40B4-BE49-F238E27FC236}">
                <a16:creationId xmlns:a16="http://schemas.microsoft.com/office/drawing/2014/main" id="{B3D2861E-A0DA-026E-F890-056D7463A5F4}"/>
              </a:ext>
            </a:extLst>
          </p:cNvPr>
          <p:cNvSpPr/>
          <p:nvPr/>
        </p:nvSpPr>
        <p:spPr>
          <a:xfrm>
            <a:off x="10026837" y="5212673"/>
            <a:ext cx="12253741" cy="2761307"/>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34E96C-3CAF-559A-BB84-4C64C6DDDB9D}"/>
              </a:ext>
            </a:extLst>
          </p:cNvPr>
          <p:cNvSpPr txBox="1"/>
          <p:nvPr/>
        </p:nvSpPr>
        <p:spPr>
          <a:xfrm>
            <a:off x="11732595" y="6270162"/>
            <a:ext cx="8905023" cy="646331"/>
          </a:xfrm>
          <a:prstGeom prst="rect">
            <a:avLst/>
          </a:prstGeom>
          <a:noFill/>
        </p:spPr>
        <p:txBody>
          <a:bodyPr wrap="square" rtlCol="0">
            <a:spAutoFit/>
          </a:bodyPr>
          <a:lstStyle/>
          <a:p>
            <a:pPr algn="ctr">
              <a:buClr>
                <a:srgbClr val="FFECB4"/>
              </a:buClr>
            </a:pPr>
            <a:r>
              <a:rPr lang="en-US" sz="3600" b="1" dirty="0">
                <a:solidFill>
                  <a:srgbClr val="D27500"/>
                </a:solidFill>
                <a:latin typeface="Optimistic SemiBold" panose="020B0503020203020204" pitchFamily="34" charset="0"/>
                <a:cs typeface="Optimistic SemiBold" panose="020B0503020203020204" pitchFamily="34" charset="0"/>
              </a:rPr>
              <a:t>URL </a:t>
            </a:r>
            <a:r>
              <a:rPr lang="en-US" sz="3600" b="1" dirty="0" err="1">
                <a:solidFill>
                  <a:srgbClr val="D27500"/>
                </a:solidFill>
                <a:latin typeface="Optimistic SemiBold" panose="020B0503020203020204" pitchFamily="34" charset="0"/>
                <a:cs typeface="Optimistic SemiBold" panose="020B0503020203020204" pitchFamily="34" charset="0"/>
              </a:rPr>
              <a:t>beklediğinizle</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uyuşuyor</a:t>
            </a:r>
            <a:r>
              <a:rPr lang="en-US" sz="3600" b="1" dirty="0">
                <a:solidFill>
                  <a:srgbClr val="D27500"/>
                </a:solidFill>
                <a:latin typeface="Optimistic SemiBold" panose="020B0503020203020204" pitchFamily="34" charset="0"/>
                <a:cs typeface="Optimistic SemiBold" panose="020B0503020203020204" pitchFamily="34" charset="0"/>
              </a:rPr>
              <a:t> mu?</a:t>
            </a:r>
          </a:p>
        </p:txBody>
      </p:sp>
      <p:sp>
        <p:nvSpPr>
          <p:cNvPr id="10" name="Rectangle 9">
            <a:extLst>
              <a:ext uri="{FF2B5EF4-FFF2-40B4-BE49-F238E27FC236}">
                <a16:creationId xmlns:a16="http://schemas.microsoft.com/office/drawing/2014/main" id="{615BFFBD-D63E-8716-A379-431748760237}"/>
              </a:ext>
            </a:extLst>
          </p:cNvPr>
          <p:cNvSpPr/>
          <p:nvPr/>
        </p:nvSpPr>
        <p:spPr>
          <a:xfrm>
            <a:off x="10026836" y="8687516"/>
            <a:ext cx="12253741" cy="2761307"/>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C96C5E7-6501-BE43-12FB-3905F9CCCEE0}"/>
              </a:ext>
            </a:extLst>
          </p:cNvPr>
          <p:cNvSpPr txBox="1"/>
          <p:nvPr/>
        </p:nvSpPr>
        <p:spPr>
          <a:xfrm>
            <a:off x="10911114" y="9468006"/>
            <a:ext cx="10547983" cy="1200329"/>
          </a:xfrm>
          <a:prstGeom prst="rect">
            <a:avLst/>
          </a:prstGeom>
          <a:noFill/>
        </p:spPr>
        <p:txBody>
          <a:bodyPr wrap="square" rtlCol="0">
            <a:spAutoFit/>
          </a:bodyPr>
          <a:lstStyle/>
          <a:p>
            <a:pPr algn="ctr">
              <a:buClr>
                <a:srgbClr val="FFECB4"/>
              </a:buClr>
            </a:pPr>
            <a:r>
              <a:rPr lang="en-US" sz="3600" b="1" dirty="0" err="1">
                <a:solidFill>
                  <a:srgbClr val="D27500"/>
                </a:solidFill>
                <a:latin typeface="Optimistic SemiBold" panose="020B0503020203020204" pitchFamily="34" charset="0"/>
                <a:cs typeface="Optimistic SemiBold" panose="020B0503020203020204" pitchFamily="34" charset="0"/>
              </a:rPr>
              <a:t>Tekrar</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yazdığınızda</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veya</a:t>
            </a:r>
            <a:r>
              <a:rPr lang="en-US" sz="3600" b="1" dirty="0">
                <a:solidFill>
                  <a:srgbClr val="D27500"/>
                </a:solidFill>
                <a:latin typeface="Optimistic SemiBold" panose="020B0503020203020204" pitchFamily="34" charset="0"/>
                <a:cs typeface="Optimistic SemiBold" panose="020B0503020203020204" pitchFamily="34" charset="0"/>
              </a:rPr>
              <a:t> web </a:t>
            </a:r>
            <a:r>
              <a:rPr lang="en-US" sz="3600" b="1" dirty="0" err="1">
                <a:solidFill>
                  <a:srgbClr val="D27500"/>
                </a:solidFill>
                <a:latin typeface="Optimistic SemiBold" panose="020B0503020203020204" pitchFamily="34" charset="0"/>
                <a:cs typeface="Optimistic SemiBold" panose="020B0503020203020204" pitchFamily="34" charset="0"/>
              </a:rPr>
              <a:t>sitesini</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arattığınızda</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aynı</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sayfaya</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mı</a:t>
            </a:r>
            <a:r>
              <a:rPr lang="en-US" sz="3600" b="1" dirty="0">
                <a:solidFill>
                  <a:srgbClr val="D27500"/>
                </a:solidFill>
                <a:latin typeface="Optimistic SemiBold" panose="020B0503020203020204" pitchFamily="34" charset="0"/>
                <a:cs typeface="Optimistic SemiBold" panose="020B0503020203020204" pitchFamily="34" charset="0"/>
              </a:rPr>
              <a:t> </a:t>
            </a:r>
            <a:r>
              <a:rPr lang="en-US" sz="3600" b="1" dirty="0" err="1">
                <a:solidFill>
                  <a:srgbClr val="D27500"/>
                </a:solidFill>
                <a:latin typeface="Optimistic SemiBold" panose="020B0503020203020204" pitchFamily="34" charset="0"/>
                <a:cs typeface="Optimistic SemiBold" panose="020B0503020203020204" pitchFamily="34" charset="0"/>
              </a:rPr>
              <a:t>ulaşıyorsunuz</a:t>
            </a:r>
            <a:r>
              <a:rPr lang="en-US" sz="3600" b="1" dirty="0">
                <a:solidFill>
                  <a:srgbClr val="D27500"/>
                </a:solidFill>
                <a:latin typeface="Optimistic SemiBold" panose="020B0503020203020204" pitchFamily="34" charset="0"/>
                <a:cs typeface="Optimistic SemiBold" panose="020B0503020203020204" pitchFamily="34" charset="0"/>
              </a:rPr>
              <a:t>?</a:t>
            </a:r>
          </a:p>
        </p:txBody>
      </p:sp>
      <p:grpSp>
        <p:nvGrpSpPr>
          <p:cNvPr id="12" name="Google Shape;1367;p90">
            <a:extLst>
              <a:ext uri="{FF2B5EF4-FFF2-40B4-BE49-F238E27FC236}">
                <a16:creationId xmlns:a16="http://schemas.microsoft.com/office/drawing/2014/main" id="{F7F89422-A089-1A8E-E2E8-87078C7E983A}"/>
              </a:ext>
            </a:extLst>
          </p:cNvPr>
          <p:cNvGrpSpPr/>
          <p:nvPr/>
        </p:nvGrpSpPr>
        <p:grpSpPr>
          <a:xfrm>
            <a:off x="1104524" y="3743973"/>
            <a:ext cx="1794058" cy="1438770"/>
            <a:chOff x="14105566" y="7674250"/>
            <a:chExt cx="708660" cy="568320"/>
          </a:xfrm>
          <a:solidFill>
            <a:srgbClr val="D27500"/>
          </a:solidFill>
        </p:grpSpPr>
        <p:sp>
          <p:nvSpPr>
            <p:cNvPr id="13" name="Google Shape;1368;p90">
              <a:extLst>
                <a:ext uri="{FF2B5EF4-FFF2-40B4-BE49-F238E27FC236}">
                  <a16:creationId xmlns:a16="http://schemas.microsoft.com/office/drawing/2014/main" id="{90F7747E-57C5-7D7F-7E35-62F54C6E7E91}"/>
                </a:ext>
              </a:extLst>
            </p:cNvPr>
            <p:cNvSpPr/>
            <p:nvPr/>
          </p:nvSpPr>
          <p:spPr>
            <a:xfrm>
              <a:off x="14105566" y="7674250"/>
              <a:ext cx="708660" cy="568320"/>
            </a:xfrm>
            <a:custGeom>
              <a:avLst/>
              <a:gdLst/>
              <a:ahLst/>
              <a:cxnLst/>
              <a:rect l="l" t="t" r="r" b="b"/>
              <a:pathLst>
                <a:path w="70866" h="56832" extrusionOk="0">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4" name="Google Shape;1369;p90">
              <a:extLst>
                <a:ext uri="{FF2B5EF4-FFF2-40B4-BE49-F238E27FC236}">
                  <a16:creationId xmlns:a16="http://schemas.microsoft.com/office/drawing/2014/main" id="{342B256C-18D6-5A3D-8174-3537136395A6}"/>
                </a:ext>
              </a:extLst>
            </p:cNvPr>
            <p:cNvSpPr/>
            <p:nvPr/>
          </p:nvSpPr>
          <p:spPr>
            <a:xfrm>
              <a:off x="14446121" y="7811650"/>
              <a:ext cx="27550" cy="293370"/>
            </a:xfrm>
            <a:custGeom>
              <a:avLst/>
              <a:gdLst/>
              <a:ahLst/>
              <a:cxnLst/>
              <a:rect l="l" t="t" r="r" b="b"/>
              <a:pathLst>
                <a:path w="2755" h="29337" extrusionOk="0">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5" name="Google Shape;1370;p90">
              <a:extLst>
                <a:ext uri="{FF2B5EF4-FFF2-40B4-BE49-F238E27FC236}">
                  <a16:creationId xmlns:a16="http://schemas.microsoft.com/office/drawing/2014/main" id="{B1DF8FB8-3175-5EFA-5FFF-6A710F3B915D}"/>
                </a:ext>
              </a:extLst>
            </p:cNvPr>
            <p:cNvSpPr/>
            <p:nvPr/>
          </p:nvSpPr>
          <p:spPr>
            <a:xfrm>
              <a:off x="14446121" y="8132500"/>
              <a:ext cx="27550" cy="36709"/>
            </a:xfrm>
            <a:custGeom>
              <a:avLst/>
              <a:gdLst/>
              <a:ahLst/>
              <a:cxnLst/>
              <a:rect l="l" t="t" r="r" b="b"/>
              <a:pathLst>
                <a:path w="2755" h="3670" extrusionOk="0">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6" name="Google Shape;35;p5">
            <a:extLst>
              <a:ext uri="{FF2B5EF4-FFF2-40B4-BE49-F238E27FC236}">
                <a16:creationId xmlns:a16="http://schemas.microsoft.com/office/drawing/2014/main" id="{AE42E020-A0F5-5C8C-2404-703D6A4E828F}"/>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b="1" dirty="0">
              <a:latin typeface="Montserrat SemiBold"/>
              <a:ea typeface="Montserrat SemiBold"/>
              <a:cs typeface="Montserrat SemiBold"/>
              <a:sym typeface="Montserrat SemiBold"/>
            </a:endParaRPr>
          </a:p>
        </p:txBody>
      </p:sp>
      <p:grpSp>
        <p:nvGrpSpPr>
          <p:cNvPr id="17" name="Google Shape;36;p5">
            <a:extLst>
              <a:ext uri="{FF2B5EF4-FFF2-40B4-BE49-F238E27FC236}">
                <a16:creationId xmlns:a16="http://schemas.microsoft.com/office/drawing/2014/main" id="{1D0E9D9C-5C56-9A61-9629-472D49DAD78B}"/>
              </a:ext>
            </a:extLst>
          </p:cNvPr>
          <p:cNvGrpSpPr/>
          <p:nvPr/>
        </p:nvGrpSpPr>
        <p:grpSpPr>
          <a:xfrm>
            <a:off x="992155" y="12714888"/>
            <a:ext cx="1008783" cy="202242"/>
            <a:chOff x="3610015" y="6016276"/>
            <a:chExt cx="1701900" cy="341200"/>
          </a:xfrm>
        </p:grpSpPr>
        <p:grpSp>
          <p:nvGrpSpPr>
            <p:cNvPr id="18" name="Google Shape;37;p5">
              <a:extLst>
                <a:ext uri="{FF2B5EF4-FFF2-40B4-BE49-F238E27FC236}">
                  <a16:creationId xmlns:a16="http://schemas.microsoft.com/office/drawing/2014/main" id="{59DC50CC-3833-7736-5740-BD33867E3432}"/>
                </a:ext>
              </a:extLst>
            </p:cNvPr>
            <p:cNvGrpSpPr/>
            <p:nvPr/>
          </p:nvGrpSpPr>
          <p:grpSpPr>
            <a:xfrm>
              <a:off x="4234632" y="6027258"/>
              <a:ext cx="1077283" cy="330123"/>
              <a:chOff x="4234632" y="6027258"/>
              <a:chExt cx="1077283" cy="330123"/>
            </a:xfrm>
          </p:grpSpPr>
          <p:sp>
            <p:nvSpPr>
              <p:cNvPr id="20" name="Google Shape;38;p5">
                <a:extLst>
                  <a:ext uri="{FF2B5EF4-FFF2-40B4-BE49-F238E27FC236}">
                    <a16:creationId xmlns:a16="http://schemas.microsoft.com/office/drawing/2014/main" id="{6C487E13-9682-D5BE-6301-55EED81710FC}"/>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 name="Google Shape;39;p5">
                <a:extLst>
                  <a:ext uri="{FF2B5EF4-FFF2-40B4-BE49-F238E27FC236}">
                    <a16:creationId xmlns:a16="http://schemas.microsoft.com/office/drawing/2014/main" id="{1CE26BC6-F82D-B9A5-7635-C7330E78AAB7}"/>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2" name="Google Shape;40;p5">
                <a:extLst>
                  <a:ext uri="{FF2B5EF4-FFF2-40B4-BE49-F238E27FC236}">
                    <a16:creationId xmlns:a16="http://schemas.microsoft.com/office/drawing/2014/main" id="{01690D8F-57EC-F2A9-3702-2011DFD2AA6A}"/>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3" name="Google Shape;41;p5">
                <a:extLst>
                  <a:ext uri="{FF2B5EF4-FFF2-40B4-BE49-F238E27FC236}">
                    <a16:creationId xmlns:a16="http://schemas.microsoft.com/office/drawing/2014/main" id="{33F04112-8DAD-B019-95FD-4A9B9CA07481}"/>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19" name="Google Shape;42;p5">
              <a:extLst>
                <a:ext uri="{FF2B5EF4-FFF2-40B4-BE49-F238E27FC236}">
                  <a16:creationId xmlns:a16="http://schemas.microsoft.com/office/drawing/2014/main" id="{4413CB45-0FD6-5CE3-7C05-DC4A8D91D7F2}"/>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24" name="TextBox 23">
            <a:extLst>
              <a:ext uri="{FF2B5EF4-FFF2-40B4-BE49-F238E27FC236}">
                <a16:creationId xmlns:a16="http://schemas.microsoft.com/office/drawing/2014/main" id="{ECF90F17-3B7E-9044-EC59-5CD20617DBBE}"/>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5</a:t>
            </a:r>
          </a:p>
        </p:txBody>
      </p:sp>
      <p:sp>
        <p:nvSpPr>
          <p:cNvPr id="33" name="TextBox 32">
            <a:extLst>
              <a:ext uri="{FF2B5EF4-FFF2-40B4-BE49-F238E27FC236}">
                <a16:creationId xmlns:a16="http://schemas.microsoft.com/office/drawing/2014/main" id="{1F0095AA-4018-D97A-7522-2D74206A21BD}"/>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5</a:t>
            </a:r>
          </a:p>
        </p:txBody>
      </p:sp>
      <p:sp>
        <p:nvSpPr>
          <p:cNvPr id="34" name="TextBox 33">
            <a:extLst>
              <a:ext uri="{FF2B5EF4-FFF2-40B4-BE49-F238E27FC236}">
                <a16:creationId xmlns:a16="http://schemas.microsoft.com/office/drawing/2014/main" id="{65382762-ADA1-0E10-B435-42DC38A68397}"/>
              </a:ext>
            </a:extLst>
          </p:cNvPr>
          <p:cNvSpPr txBox="1"/>
          <p:nvPr/>
        </p:nvSpPr>
        <p:spPr>
          <a:xfrm>
            <a:off x="2719458" y="705723"/>
            <a:ext cx="3233578"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SİBER GÜVENLİK, OLTALAMA VE SPAM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5" name="Rectangle 4">
            <a:extLst>
              <a:ext uri="{FF2B5EF4-FFF2-40B4-BE49-F238E27FC236}">
                <a16:creationId xmlns:a16="http://schemas.microsoft.com/office/drawing/2014/main" id="{A50C5A7D-AF95-DD4A-2D94-A9803306C6C7}"/>
              </a:ext>
            </a:extLst>
          </p:cNvPr>
          <p:cNvSpPr/>
          <p:nvPr/>
        </p:nvSpPr>
        <p:spPr>
          <a:xfrm>
            <a:off x="949988" y="7725279"/>
            <a:ext cx="7351330" cy="717642"/>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4130C3-F4AF-3680-3E2A-68EADD9AF290}"/>
              </a:ext>
            </a:extLst>
          </p:cNvPr>
          <p:cNvSpPr/>
          <p:nvPr/>
        </p:nvSpPr>
        <p:spPr>
          <a:xfrm>
            <a:off x="949988" y="8624181"/>
            <a:ext cx="10140746" cy="717642"/>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554EB2-BF45-B786-987E-42481334407E}"/>
              </a:ext>
            </a:extLst>
          </p:cNvPr>
          <p:cNvSpPr/>
          <p:nvPr/>
        </p:nvSpPr>
        <p:spPr>
          <a:xfrm>
            <a:off x="949988" y="9507584"/>
            <a:ext cx="8445023" cy="717642"/>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DA1ACA-FEAF-0586-DB17-790D2482A97D}"/>
              </a:ext>
            </a:extLst>
          </p:cNvPr>
          <p:cNvSpPr/>
          <p:nvPr/>
        </p:nvSpPr>
        <p:spPr>
          <a:xfrm>
            <a:off x="949988" y="10383238"/>
            <a:ext cx="3137918" cy="717642"/>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0BCD72-C3F3-5825-FBA4-87248BF3AAE3}"/>
              </a:ext>
            </a:extLst>
          </p:cNvPr>
          <p:cNvSpPr txBox="1"/>
          <p:nvPr/>
        </p:nvSpPr>
        <p:spPr>
          <a:xfrm>
            <a:off x="949988" y="3103881"/>
            <a:ext cx="10140747" cy="8131713"/>
          </a:xfrm>
          <a:prstGeom prst="rect">
            <a:avLst/>
          </a:prstGeom>
          <a:noFill/>
        </p:spPr>
        <p:txBody>
          <a:bodyPr wrap="square" rtlCol="0">
            <a:spAutoFit/>
          </a:bodyPr>
          <a:lstStyle/>
          <a:p>
            <a:pPr>
              <a:lnSpc>
                <a:spcPts val="7000"/>
              </a:lnSpc>
            </a:pPr>
            <a:r>
              <a:rPr lang="en-US" sz="4800" dirty="0">
                <a:solidFill>
                  <a:srgbClr val="FFECB4"/>
                </a:solidFill>
                <a:latin typeface="Optimistic Medium" panose="020B0503020203020204" pitchFamily="34" charset="0"/>
                <a:cs typeface="Optimistic Medium" panose="020B0503020203020204" pitchFamily="34" charset="0"/>
              </a:rPr>
              <a:t>Genel </a:t>
            </a:r>
            <a:r>
              <a:rPr lang="en-US" sz="4800" dirty="0" err="1">
                <a:solidFill>
                  <a:srgbClr val="FFECB4"/>
                </a:solidFill>
                <a:latin typeface="Optimistic Medium" panose="020B0503020203020204" pitchFamily="34" charset="0"/>
                <a:cs typeface="Optimistic Medium" panose="020B0503020203020204" pitchFamily="34" charset="0"/>
              </a:rPr>
              <a:t>bir</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kural</a:t>
            </a:r>
            <a:r>
              <a:rPr lang="en-US" sz="4800" dirty="0">
                <a:solidFill>
                  <a:srgbClr val="FFECB4"/>
                </a:solidFill>
                <a:latin typeface="Optimistic Medium" panose="020B0503020203020204" pitchFamily="34" charset="0"/>
                <a:cs typeface="Optimistic Medium" panose="020B0503020203020204" pitchFamily="34" charset="0"/>
              </a:rPr>
              <a:t>, SSL/</a:t>
            </a:r>
            <a:r>
              <a:rPr lang="en-US" sz="4800" dirty="0" err="1">
                <a:solidFill>
                  <a:srgbClr val="FFECB4"/>
                </a:solidFill>
                <a:latin typeface="Optimistic Medium" panose="020B0503020203020204" pitchFamily="34" charset="0"/>
                <a:cs typeface="Optimistic Medium" panose="020B0503020203020204" pitchFamily="34" charset="0"/>
              </a:rPr>
              <a:t>TLS'nin</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önemli</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bir</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hesabın</a:t>
            </a:r>
            <a:r>
              <a:rPr lang="en-US" sz="4800" dirty="0">
                <a:solidFill>
                  <a:srgbClr val="FFECB4"/>
                </a:solidFill>
                <a:latin typeface="Optimistic Medium" panose="020B0503020203020204" pitchFamily="34" charset="0"/>
                <a:cs typeface="Optimistic Medium" panose="020B0503020203020204" pitchFamily="34" charset="0"/>
              </a:rPr>
              <a:t> (Google, Facebook, Twitter </a:t>
            </a:r>
            <a:r>
              <a:rPr lang="en-US" sz="4800" dirty="0" err="1">
                <a:solidFill>
                  <a:srgbClr val="FFECB4"/>
                </a:solidFill>
                <a:latin typeface="Optimistic Medium" panose="020B0503020203020204" pitchFamily="34" charset="0"/>
                <a:cs typeface="Optimistic Medium" panose="020B0503020203020204" pitchFamily="34" charset="0"/>
              </a:rPr>
              <a:t>veya</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banka</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hesapları</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gibi</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herhangi</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bir</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giriş</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sayfasını</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koruması</a:t>
            </a:r>
            <a:r>
              <a:rPr lang="en-US" sz="4800" dirty="0">
                <a:solidFill>
                  <a:srgbClr val="FFECB4"/>
                </a:solidFill>
                <a:latin typeface="Optimistic Medium" panose="020B0503020203020204" pitchFamily="34" charset="0"/>
                <a:cs typeface="Optimistic Medium" panose="020B0503020203020204" pitchFamily="34" charset="0"/>
              </a:rPr>
              <a:t> </a:t>
            </a:r>
            <a:r>
              <a:rPr lang="en-US" sz="4800" dirty="0" err="1">
                <a:solidFill>
                  <a:srgbClr val="FFECB4"/>
                </a:solidFill>
                <a:latin typeface="Optimistic Medium" panose="020B0503020203020204" pitchFamily="34" charset="0"/>
                <a:cs typeface="Optimistic Medium" panose="020B0503020203020204" pitchFamily="34" charset="0"/>
              </a:rPr>
              <a:t>gerektiğidir</a:t>
            </a:r>
            <a:r>
              <a:rPr lang="en-US" sz="4800" dirty="0">
                <a:solidFill>
                  <a:srgbClr val="FFECB4"/>
                </a:solidFill>
                <a:latin typeface="Optimistic Medium" panose="020B0503020203020204" pitchFamily="34" charset="0"/>
                <a:cs typeface="Optimistic Medium" panose="020B0503020203020204" pitchFamily="34" charset="0"/>
              </a:rPr>
              <a:t>.</a:t>
            </a:r>
            <a:r>
              <a:rPr lang="en-US" sz="4800" dirty="0">
                <a:solidFill>
                  <a:srgbClr val="E79700"/>
                </a:solidFill>
                <a:latin typeface="Optimistic Medium" panose="020B0503020203020204" pitchFamily="34" charset="0"/>
                <a:cs typeface="Optimistic Medium" panose="020B0503020203020204" pitchFamily="34" charset="0"/>
              </a:rPr>
              <a:t> SSL/TLS, </a:t>
            </a:r>
            <a:r>
              <a:rPr lang="en-US" sz="4800" dirty="0" err="1">
                <a:solidFill>
                  <a:srgbClr val="E79700"/>
                </a:solidFill>
                <a:latin typeface="Optimistic Medium" panose="020B0503020203020204" pitchFamily="34" charset="0"/>
                <a:cs typeface="Optimistic Medium" panose="020B0503020203020204" pitchFamily="34" charset="0"/>
              </a:rPr>
              <a:t>aynı</a:t>
            </a:r>
            <a:r>
              <a:rPr lang="en-US" sz="4800" dirty="0">
                <a:solidFill>
                  <a:srgbClr val="E79700"/>
                </a:solidFill>
                <a:latin typeface="Optimistic Medium" panose="020B0503020203020204" pitchFamily="34" charset="0"/>
                <a:cs typeface="Optimistic Medium" panose="020B0503020203020204" pitchFamily="34" charset="0"/>
              </a:rPr>
              <a:t> </a:t>
            </a:r>
            <a:r>
              <a:rPr lang="en-US" sz="4800" dirty="0" err="1">
                <a:solidFill>
                  <a:srgbClr val="E79700"/>
                </a:solidFill>
                <a:latin typeface="Optimistic Medium" panose="020B0503020203020204" pitchFamily="34" charset="0"/>
                <a:cs typeface="Optimistic Medium" panose="020B0503020203020204" pitchFamily="34" charset="0"/>
              </a:rPr>
              <a:t>ağdaki</a:t>
            </a:r>
            <a:r>
              <a:rPr lang="en-US" sz="4800" dirty="0">
                <a:solidFill>
                  <a:srgbClr val="E79700"/>
                </a:solidFill>
                <a:latin typeface="Optimistic Medium" panose="020B0503020203020204" pitchFamily="34" charset="0"/>
                <a:cs typeface="Optimistic Medium" panose="020B0503020203020204" pitchFamily="34" charset="0"/>
              </a:rPr>
              <a:t> </a:t>
            </a:r>
            <a:r>
              <a:rPr lang="en-US" sz="4800" dirty="0" err="1">
                <a:solidFill>
                  <a:srgbClr val="E79700"/>
                </a:solidFill>
                <a:latin typeface="Optimistic Medium" panose="020B0503020203020204" pitchFamily="34" charset="0"/>
                <a:cs typeface="Optimistic Medium" panose="020B0503020203020204" pitchFamily="34" charset="0"/>
              </a:rPr>
              <a:t>bir</a:t>
            </a:r>
            <a:r>
              <a:rPr lang="en-US" sz="4800" dirty="0">
                <a:solidFill>
                  <a:srgbClr val="E79700"/>
                </a:solidFill>
                <a:latin typeface="Optimistic Medium" panose="020B0503020203020204" pitchFamily="34" charset="0"/>
                <a:cs typeface="Optimistic Medium" panose="020B0503020203020204" pitchFamily="34" charset="0"/>
              </a:rPr>
              <a:t> </a:t>
            </a:r>
            <a:r>
              <a:rPr lang="en-US" sz="4800" dirty="0" err="1">
                <a:solidFill>
                  <a:srgbClr val="E79700"/>
                </a:solidFill>
                <a:latin typeface="Optimistic Medium" panose="020B0503020203020204" pitchFamily="34" charset="0"/>
                <a:cs typeface="Optimistic Medium" panose="020B0503020203020204" pitchFamily="34" charset="0"/>
              </a:rPr>
              <a:t>bilgisayar</a:t>
            </a:r>
            <a:r>
              <a:rPr lang="en-US" sz="4800" dirty="0">
                <a:solidFill>
                  <a:srgbClr val="E79700"/>
                </a:solidFill>
                <a:latin typeface="Optimistic Medium" panose="020B0503020203020204" pitchFamily="34" charset="0"/>
                <a:cs typeface="Optimistic Medium" panose="020B0503020203020204" pitchFamily="34" charset="0"/>
              </a:rPr>
              <a:t> </a:t>
            </a:r>
            <a:r>
              <a:rPr lang="en-US" sz="4800" dirty="0" err="1">
                <a:solidFill>
                  <a:srgbClr val="E79700"/>
                </a:solidFill>
                <a:latin typeface="Optimistic Medium" panose="020B0503020203020204" pitchFamily="34" charset="0"/>
                <a:cs typeface="Optimistic Medium" panose="020B0503020203020204" pitchFamily="34" charset="0"/>
              </a:rPr>
              <a:t>korsanının</a:t>
            </a:r>
            <a:r>
              <a:rPr lang="en-US" sz="4800" dirty="0">
                <a:solidFill>
                  <a:srgbClr val="E79700"/>
                </a:solidFill>
                <a:latin typeface="Optimistic Medium" panose="020B0503020203020204" pitchFamily="34" charset="0"/>
                <a:cs typeface="Optimistic Medium" panose="020B0503020203020204" pitchFamily="34" charset="0"/>
              </a:rPr>
              <a:t> size </a:t>
            </a:r>
            <a:r>
              <a:rPr lang="en-US" sz="4800" dirty="0" err="1">
                <a:solidFill>
                  <a:srgbClr val="E79700"/>
                </a:solidFill>
                <a:latin typeface="Optimistic Medium" panose="020B0503020203020204" pitchFamily="34" charset="0"/>
                <a:cs typeface="Optimistic Medium" panose="020B0503020203020204" pitchFamily="34" charset="0"/>
              </a:rPr>
              <a:t>sahte</a:t>
            </a:r>
            <a:r>
              <a:rPr lang="en-US" sz="4800" dirty="0">
                <a:solidFill>
                  <a:srgbClr val="E79700"/>
                </a:solidFill>
                <a:latin typeface="Optimistic Medium" panose="020B0503020203020204" pitchFamily="34" charset="0"/>
                <a:cs typeface="Optimistic Medium" panose="020B0503020203020204" pitchFamily="34" charset="0"/>
              </a:rPr>
              <a:t> </a:t>
            </a:r>
            <a:r>
              <a:rPr lang="en-US" sz="4800" dirty="0" err="1">
                <a:solidFill>
                  <a:srgbClr val="E79700"/>
                </a:solidFill>
                <a:latin typeface="Optimistic Medium" panose="020B0503020203020204" pitchFamily="34" charset="0"/>
                <a:cs typeface="Optimistic Medium" panose="020B0503020203020204" pitchFamily="34" charset="0"/>
              </a:rPr>
              <a:t>bir</a:t>
            </a:r>
            <a:r>
              <a:rPr lang="en-US" sz="4800" dirty="0">
                <a:solidFill>
                  <a:srgbClr val="E79700"/>
                </a:solidFill>
                <a:latin typeface="Optimistic Medium" panose="020B0503020203020204" pitchFamily="34" charset="0"/>
                <a:cs typeface="Optimistic Medium" panose="020B0503020203020204" pitchFamily="34" charset="0"/>
              </a:rPr>
              <a:t> web </a:t>
            </a:r>
            <a:r>
              <a:rPr lang="en-US" sz="4800" dirty="0" err="1">
                <a:solidFill>
                  <a:srgbClr val="E79700"/>
                </a:solidFill>
                <a:latin typeface="Optimistic Medium" panose="020B0503020203020204" pitchFamily="34" charset="0"/>
                <a:cs typeface="Optimistic Medium" panose="020B0503020203020204" pitchFamily="34" charset="0"/>
              </a:rPr>
              <a:t>sitesi</a:t>
            </a:r>
            <a:r>
              <a:rPr lang="en-US" sz="4800" dirty="0">
                <a:solidFill>
                  <a:srgbClr val="E79700"/>
                </a:solidFill>
                <a:latin typeface="Optimistic Medium" panose="020B0503020203020204" pitchFamily="34" charset="0"/>
                <a:cs typeface="Optimistic Medium" panose="020B0503020203020204" pitchFamily="34" charset="0"/>
              </a:rPr>
              <a:t> </a:t>
            </a:r>
            <a:r>
              <a:rPr lang="en-US" sz="4800" dirty="0" err="1">
                <a:solidFill>
                  <a:srgbClr val="E79700"/>
                </a:solidFill>
                <a:latin typeface="Optimistic Medium" panose="020B0503020203020204" pitchFamily="34" charset="0"/>
                <a:cs typeface="Optimistic Medium" panose="020B0503020203020204" pitchFamily="34" charset="0"/>
              </a:rPr>
              <a:t>göndermesini</a:t>
            </a:r>
            <a:r>
              <a:rPr lang="en-US" sz="4800" dirty="0">
                <a:solidFill>
                  <a:srgbClr val="E79700"/>
                </a:solidFill>
                <a:latin typeface="Optimistic Medium" panose="020B0503020203020204" pitchFamily="34" charset="0"/>
                <a:cs typeface="Optimistic Medium" panose="020B0503020203020204" pitchFamily="34" charset="0"/>
              </a:rPr>
              <a:t> </a:t>
            </a:r>
            <a:r>
              <a:rPr lang="en-US" sz="4800" dirty="0" err="1">
                <a:solidFill>
                  <a:srgbClr val="E79700"/>
                </a:solidFill>
                <a:latin typeface="Optimistic Medium" panose="020B0503020203020204" pitchFamily="34" charset="0"/>
                <a:cs typeface="Optimistic Medium" panose="020B0503020203020204" pitchFamily="34" charset="0"/>
              </a:rPr>
              <a:t>çok</a:t>
            </a:r>
            <a:r>
              <a:rPr lang="en-US" sz="4800" dirty="0">
                <a:solidFill>
                  <a:srgbClr val="E79700"/>
                </a:solidFill>
                <a:latin typeface="Optimistic Medium" panose="020B0503020203020204" pitchFamily="34" charset="0"/>
                <a:cs typeface="Optimistic Medium" panose="020B0503020203020204" pitchFamily="34" charset="0"/>
              </a:rPr>
              <a:t> </a:t>
            </a:r>
            <a:r>
              <a:rPr lang="en-US" sz="4800" dirty="0" err="1">
                <a:solidFill>
                  <a:srgbClr val="E79700"/>
                </a:solidFill>
                <a:latin typeface="Optimistic Medium" panose="020B0503020203020204" pitchFamily="34" charset="0"/>
                <a:cs typeface="Optimistic Medium" panose="020B0503020203020204" pitchFamily="34" charset="0"/>
              </a:rPr>
              <a:t>zorlaştırır</a:t>
            </a:r>
            <a:r>
              <a:rPr lang="en-US" sz="4800" dirty="0">
                <a:solidFill>
                  <a:srgbClr val="E79700"/>
                </a:solidFill>
                <a:latin typeface="Optimistic Medium" panose="020B0503020203020204" pitchFamily="34" charset="0"/>
                <a:cs typeface="Optimistic Medium" panose="020B0503020203020204" pitchFamily="34" charset="0"/>
              </a:rPr>
              <a:t>.</a:t>
            </a:r>
          </a:p>
        </p:txBody>
      </p:sp>
      <p:sp>
        <p:nvSpPr>
          <p:cNvPr id="11" name="TextBox 10">
            <a:extLst>
              <a:ext uri="{FF2B5EF4-FFF2-40B4-BE49-F238E27FC236}">
                <a16:creationId xmlns:a16="http://schemas.microsoft.com/office/drawing/2014/main" id="{E14F9AD8-318A-F224-AF84-04F7BB723E55}"/>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5</a:t>
            </a:r>
          </a:p>
        </p:txBody>
      </p:sp>
      <p:sp>
        <p:nvSpPr>
          <p:cNvPr id="12" name="TextBox 11">
            <a:extLst>
              <a:ext uri="{FF2B5EF4-FFF2-40B4-BE49-F238E27FC236}">
                <a16:creationId xmlns:a16="http://schemas.microsoft.com/office/drawing/2014/main" id="{F346B56F-C34C-3E58-F026-E945892B0E45}"/>
              </a:ext>
            </a:extLst>
          </p:cNvPr>
          <p:cNvSpPr txBox="1"/>
          <p:nvPr/>
        </p:nvSpPr>
        <p:spPr>
          <a:xfrm>
            <a:off x="2719458" y="705723"/>
            <a:ext cx="3233578"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SİBER GÜVENLİK, OLTALAMA VE SPAM</a:t>
            </a:r>
          </a:p>
        </p:txBody>
      </p:sp>
      <p:pic>
        <p:nvPicPr>
          <p:cNvPr id="13" name="Picture 12" descr="A person using a computer&#10;&#10;Description automatically generated with medium confidence">
            <a:extLst>
              <a:ext uri="{FF2B5EF4-FFF2-40B4-BE49-F238E27FC236}">
                <a16:creationId xmlns:a16="http://schemas.microsoft.com/office/drawing/2014/main" id="{6F92C882-58A3-7259-43B2-405BAE78C480}"/>
              </a:ext>
            </a:extLst>
          </p:cNvPr>
          <p:cNvPicPr>
            <a:picLocks noChangeAspect="1"/>
          </p:cNvPicPr>
          <p:nvPr/>
        </p:nvPicPr>
        <p:blipFill rotWithShape="1">
          <a:blip r:embed="rId3"/>
          <a:srcRect l="27138" t="249" r="17380" b="-249"/>
          <a:stretch>
            <a:fillRect/>
          </a:stretch>
        </p:blipFill>
        <p:spPr>
          <a:xfrm>
            <a:off x="12896850" y="0"/>
            <a:ext cx="11474450" cy="1378755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12" name="Rounded Rectangle 11">
            <a:extLst>
              <a:ext uri="{FF2B5EF4-FFF2-40B4-BE49-F238E27FC236}">
                <a16:creationId xmlns:a16="http://schemas.microsoft.com/office/drawing/2014/main" id="{816B9180-6E93-D037-7F44-B5AF2109B2CF}"/>
              </a:ext>
            </a:extLst>
          </p:cNvPr>
          <p:cNvSpPr/>
          <p:nvPr/>
        </p:nvSpPr>
        <p:spPr>
          <a:xfrm>
            <a:off x="15867900" y="5104295"/>
            <a:ext cx="7044916" cy="5675466"/>
          </a:xfrm>
          <a:prstGeom prst="roundRect">
            <a:avLst>
              <a:gd name="adj" fmla="val 16761"/>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7BB92C2-3630-D603-7089-F5CEFDBE39FF}"/>
              </a:ext>
            </a:extLst>
          </p:cNvPr>
          <p:cNvSpPr/>
          <p:nvPr/>
        </p:nvSpPr>
        <p:spPr>
          <a:xfrm>
            <a:off x="15691630" y="4871720"/>
            <a:ext cx="7044916" cy="5712153"/>
          </a:xfrm>
          <a:prstGeom prst="roundRect">
            <a:avLst>
              <a:gd name="adj" fmla="val 16761"/>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DE4671D-B24A-D155-6182-A1F38652ED01}"/>
              </a:ext>
            </a:extLst>
          </p:cNvPr>
          <p:cNvSpPr/>
          <p:nvPr/>
        </p:nvSpPr>
        <p:spPr>
          <a:xfrm>
            <a:off x="9616618" y="5104295"/>
            <a:ext cx="5494302" cy="5675466"/>
          </a:xfrm>
          <a:prstGeom prst="roundRect">
            <a:avLst>
              <a:gd name="adj" fmla="val 16761"/>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F4EBE8D8-F4C0-9B7B-963E-F081BB058567}"/>
              </a:ext>
            </a:extLst>
          </p:cNvPr>
          <p:cNvSpPr/>
          <p:nvPr/>
        </p:nvSpPr>
        <p:spPr>
          <a:xfrm>
            <a:off x="9430069" y="4871720"/>
            <a:ext cx="5504581" cy="5712153"/>
          </a:xfrm>
          <a:prstGeom prst="roundRect">
            <a:avLst>
              <a:gd name="adj" fmla="val 16761"/>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BAD2F95-F85F-FAC8-DD8F-D540A91E5D60}"/>
              </a:ext>
            </a:extLst>
          </p:cNvPr>
          <p:cNvSpPr/>
          <p:nvPr/>
        </p:nvSpPr>
        <p:spPr>
          <a:xfrm>
            <a:off x="2034567" y="5104295"/>
            <a:ext cx="6814793" cy="5675466"/>
          </a:xfrm>
          <a:prstGeom prst="roundRect">
            <a:avLst>
              <a:gd name="adj" fmla="val 16761"/>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503E96A0-5E7A-8C85-8BD3-780FA17DCF50}"/>
              </a:ext>
            </a:extLst>
          </p:cNvPr>
          <p:cNvSpPr/>
          <p:nvPr/>
        </p:nvSpPr>
        <p:spPr>
          <a:xfrm>
            <a:off x="1858297" y="4871720"/>
            <a:ext cx="6814793" cy="5712153"/>
          </a:xfrm>
          <a:prstGeom prst="roundRect">
            <a:avLst>
              <a:gd name="adj" fmla="val 16761"/>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7DEE3C-3080-5ED4-D0F0-43EE9F9E7105}"/>
              </a:ext>
            </a:extLst>
          </p:cNvPr>
          <p:cNvSpPr txBox="1"/>
          <p:nvPr/>
        </p:nvSpPr>
        <p:spPr>
          <a:xfrm>
            <a:off x="2291336" y="5835181"/>
            <a:ext cx="5948713" cy="3970318"/>
          </a:xfrm>
          <a:prstGeom prst="rect">
            <a:avLst/>
          </a:prstGeom>
          <a:noFill/>
        </p:spPr>
        <p:txBody>
          <a:bodyPr wrap="square" rtlCol="0">
            <a:spAutoFit/>
          </a:bodyPr>
          <a:lstStyle/>
          <a:p>
            <a:pPr algn="ctr">
              <a:buClr>
                <a:srgbClr val="FFECB4"/>
              </a:buClr>
            </a:pPr>
            <a:r>
              <a:rPr lang="en-US" sz="3600" b="1" dirty="0">
                <a:solidFill>
                  <a:srgbClr val="FFF8DD"/>
                </a:solidFill>
                <a:latin typeface="Optimistic SemiBold" panose="020B0503020203020204" pitchFamily="34" charset="0"/>
                <a:cs typeface="Optimistic SemiBold" panose="020B0503020203020204" pitchFamily="34" charset="0"/>
              </a:rPr>
              <a:t>Yalnızca </a:t>
            </a:r>
            <a:r>
              <a:rPr lang="en-US" sz="3600" b="1" dirty="0" err="1">
                <a:solidFill>
                  <a:srgbClr val="FFF8DD"/>
                </a:solidFill>
                <a:latin typeface="Optimistic SemiBold" panose="020B0503020203020204" pitchFamily="34" charset="0"/>
                <a:cs typeface="Optimistic SemiBold" panose="020B0503020203020204" pitchFamily="34" charset="0"/>
              </a:rPr>
              <a:t>güvenilir</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kaynaklardan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yazılım</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indirin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veya</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kurun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ve</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yürütülebilir</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dosyaları</a:t>
            </a:r>
            <a:r>
              <a:rPr lang="en-US" sz="3600" b="1" dirty="0">
                <a:solidFill>
                  <a:srgbClr val="FFF8DD"/>
                </a:solidFill>
                <a:latin typeface="Optimistic SemiBold" panose="020B0503020203020204" pitchFamily="34" charset="0"/>
                <a:cs typeface="Optimistic SemiBold" panose="020B0503020203020204" pitchFamily="34" charset="0"/>
              </a:rPr>
              <a:t> (.exe, .pkg, .</a:t>
            </a:r>
            <a:r>
              <a:rPr lang="en-US" sz="3600" b="1" dirty="0" err="1">
                <a:solidFill>
                  <a:srgbClr val="FFF8DD"/>
                </a:solidFill>
                <a:latin typeface="Optimistic SemiBold" panose="020B0503020203020204" pitchFamily="34" charset="0"/>
                <a:cs typeface="Optimistic SemiBold" panose="020B0503020203020204" pitchFamily="34" charset="0"/>
              </a:rPr>
              <a:t>sh</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dll</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veya</a:t>
            </a:r>
            <a:r>
              <a:rPr lang="en-US" sz="3600" b="1" dirty="0">
                <a:solidFill>
                  <a:srgbClr val="FFF8DD"/>
                </a:solidFill>
                <a:latin typeface="Optimistic SemiBold" panose="020B0503020203020204" pitchFamily="34" charset="0"/>
                <a:cs typeface="Optimistic SemiBold" panose="020B0503020203020204" pitchFamily="34" charset="0"/>
              </a:rPr>
              <a:t> .dmg </a:t>
            </a:r>
            <a:r>
              <a:rPr lang="en-US" sz="3600" b="1" dirty="0" err="1">
                <a:solidFill>
                  <a:srgbClr val="FFF8DD"/>
                </a:solidFill>
                <a:latin typeface="Optimistic SemiBold" panose="020B0503020203020204" pitchFamily="34" charset="0"/>
                <a:cs typeface="Optimistic SemiBold" panose="020B0503020203020204" pitchFamily="34" charset="0"/>
              </a:rPr>
              <a:t>uzantıları</a:t>
            </a:r>
            <a:r>
              <a:rPr lang="en-US" sz="3600" b="1" dirty="0">
                <a:solidFill>
                  <a:srgbClr val="FFF8DD"/>
                </a:solidFill>
                <a:latin typeface="Optimistic SemiBold" panose="020B0503020203020204" pitchFamily="34" charset="0"/>
                <a:cs typeface="Optimistic SemiBold" panose="020B0503020203020204" pitchFamily="34" charset="0"/>
              </a:rPr>
              <a:t>) ne zaman </a:t>
            </a:r>
            <a:r>
              <a:rPr lang="en-US" sz="3600" b="1" dirty="0" err="1">
                <a:solidFill>
                  <a:srgbClr val="FFF8DD"/>
                </a:solidFill>
                <a:latin typeface="Optimistic SemiBold" panose="020B0503020203020204" pitchFamily="34" charset="0"/>
                <a:cs typeface="Optimistic SemiBold" panose="020B0503020203020204" pitchFamily="34" charset="0"/>
              </a:rPr>
              <a:t>indirdiğinize</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dikkat</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edin</a:t>
            </a:r>
            <a:r>
              <a:rPr lang="en-US" sz="3600" b="1" dirty="0">
                <a:solidFill>
                  <a:srgbClr val="FFF8DD"/>
                </a:solidFill>
                <a:latin typeface="Optimistic SemiBold" panose="020B0503020203020204" pitchFamily="34" charset="0"/>
                <a:cs typeface="Optimistic SemiBold" panose="020B0503020203020204" pitchFamily="34" charset="0"/>
              </a:rPr>
              <a:t>.</a:t>
            </a:r>
          </a:p>
        </p:txBody>
      </p:sp>
      <p:sp>
        <p:nvSpPr>
          <p:cNvPr id="9" name="TextBox 8">
            <a:extLst>
              <a:ext uri="{FF2B5EF4-FFF2-40B4-BE49-F238E27FC236}">
                <a16:creationId xmlns:a16="http://schemas.microsoft.com/office/drawing/2014/main" id="{6FA50A44-4C86-A2FF-3D45-AF287492464F}"/>
              </a:ext>
            </a:extLst>
          </p:cNvPr>
          <p:cNvSpPr txBox="1"/>
          <p:nvPr/>
        </p:nvSpPr>
        <p:spPr>
          <a:xfrm>
            <a:off x="9771537" y="6085287"/>
            <a:ext cx="4834867" cy="3416320"/>
          </a:xfrm>
          <a:prstGeom prst="rect">
            <a:avLst/>
          </a:prstGeom>
          <a:noFill/>
        </p:spPr>
        <p:txBody>
          <a:bodyPr wrap="square" rtlCol="0">
            <a:spAutoFit/>
          </a:bodyPr>
          <a:lstStyle/>
          <a:p>
            <a:pPr algn="ctr">
              <a:buClr>
                <a:srgbClr val="FFECB4"/>
              </a:buClr>
            </a:pPr>
            <a:r>
              <a:rPr lang="en-US" sz="3600" b="1" dirty="0" err="1">
                <a:solidFill>
                  <a:srgbClr val="FFF8DD"/>
                </a:solidFill>
                <a:latin typeface="Optimistic SemiBold" panose="020B0503020203020204" pitchFamily="34" charset="0"/>
                <a:cs typeface="Optimistic SemiBold" panose="020B0503020203020204" pitchFamily="34" charset="0"/>
              </a:rPr>
              <a:t>Bilgisayarınızın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kötü</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amaçlı</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yazılım</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çalıştırmasını</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önlemek</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için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antivirüs</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yazılımı</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kullanabilirsiniz</a:t>
            </a:r>
            <a:r>
              <a:rPr lang="en-US" sz="3600" b="1" dirty="0">
                <a:solidFill>
                  <a:srgbClr val="FFF8DD"/>
                </a:solidFill>
                <a:latin typeface="Optimistic SemiBold" panose="020B0503020203020204" pitchFamily="34" charset="0"/>
                <a:cs typeface="Optimistic SemiBold" panose="020B0503020203020204" pitchFamily="34" charset="0"/>
              </a:rPr>
              <a:t>.</a:t>
            </a:r>
          </a:p>
        </p:txBody>
      </p:sp>
      <p:sp>
        <p:nvSpPr>
          <p:cNvPr id="10" name="TextBox 9">
            <a:extLst>
              <a:ext uri="{FF2B5EF4-FFF2-40B4-BE49-F238E27FC236}">
                <a16:creationId xmlns:a16="http://schemas.microsoft.com/office/drawing/2014/main" id="{C821AB86-36BF-6373-887C-3C08756FC4D9}"/>
              </a:ext>
            </a:extLst>
          </p:cNvPr>
          <p:cNvSpPr txBox="1"/>
          <p:nvPr/>
        </p:nvSpPr>
        <p:spPr>
          <a:xfrm>
            <a:off x="16539615" y="5558182"/>
            <a:ext cx="5444806" cy="4524315"/>
          </a:xfrm>
          <a:prstGeom prst="rect">
            <a:avLst/>
          </a:prstGeom>
          <a:noFill/>
        </p:spPr>
        <p:txBody>
          <a:bodyPr wrap="square" rtlCol="0">
            <a:spAutoFit/>
          </a:bodyPr>
          <a:lstStyle/>
          <a:p>
            <a:pPr algn="ctr">
              <a:buClr>
                <a:srgbClr val="FFECB4"/>
              </a:buClr>
            </a:pPr>
            <a:r>
              <a:rPr lang="en-US" sz="3600" b="1" dirty="0" err="1">
                <a:solidFill>
                  <a:srgbClr val="FFF8DD"/>
                </a:solidFill>
                <a:latin typeface="Optimistic SemiBold" panose="020B0503020203020204" pitchFamily="34" charset="0"/>
                <a:cs typeface="Optimistic SemiBold" panose="020B0503020203020204" pitchFamily="34" charset="0"/>
              </a:rPr>
              <a:t>Ayrıca</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örneğin</a:t>
            </a:r>
            <a:r>
              <a:rPr lang="en-US" sz="3600" b="1" dirty="0">
                <a:solidFill>
                  <a:srgbClr val="FFF8DD"/>
                </a:solidFill>
                <a:latin typeface="Optimistic SemiBold" panose="020B0503020203020204" pitchFamily="34" charset="0"/>
                <a:cs typeface="Optimistic SemiBold" panose="020B0503020203020204" pitchFamily="34" charset="0"/>
              </a:rPr>
              <a:t> internet </a:t>
            </a:r>
            <a:r>
              <a:rPr lang="en-US" sz="3600" b="1" dirty="0" err="1">
                <a:solidFill>
                  <a:srgbClr val="FFF8DD"/>
                </a:solidFill>
                <a:latin typeface="Optimistic SemiBold" panose="020B0503020203020204" pitchFamily="34" charset="0"/>
                <a:cs typeface="Optimistic SemiBold" panose="020B0503020203020204" pitchFamily="34" charset="0"/>
              </a:rPr>
              <a:t>sitelerinin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kim</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olduğunuzu</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anlamasını</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veya</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sizi</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takip</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etmesini</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zorlaştıran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eklentileri</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engelleyebilen</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tarayıcı</a:t>
            </a:r>
            <a:r>
              <a:rPr lang="en-US" sz="3600" b="1" dirty="0">
                <a:solidFill>
                  <a:srgbClr val="FFF8DD"/>
                </a:solidFill>
                <a:latin typeface="Optimistic SemiBold" panose="020B0503020203020204" pitchFamily="34" charset="0"/>
                <a:cs typeface="Optimistic SemiBold" panose="020B0503020203020204" pitchFamily="34" charset="0"/>
              </a:rPr>
              <a:t> </a:t>
            </a:r>
            <a:r>
              <a:rPr lang="en-US" sz="3600" b="1" dirty="0" err="1">
                <a:solidFill>
                  <a:srgbClr val="FFF8DD"/>
                </a:solidFill>
                <a:latin typeface="Optimistic SemiBold" panose="020B0503020203020204" pitchFamily="34" charset="0"/>
                <a:cs typeface="Optimistic SemiBold" panose="020B0503020203020204" pitchFamily="34" charset="0"/>
              </a:rPr>
              <a:t>uzantılarını</a:t>
            </a:r>
            <a:r>
              <a:rPr lang="en-US" sz="3600" b="1" dirty="0">
                <a:solidFill>
                  <a:srgbClr val="FFF8DD"/>
                </a:solidFill>
                <a:latin typeface="Optimistic SemiBold" panose="020B0503020203020204" pitchFamily="34" charset="0"/>
                <a:cs typeface="Optimistic SemiBold" panose="020B0503020203020204" pitchFamily="34" charset="0"/>
              </a:rPr>
              <a:t> da </a:t>
            </a:r>
            <a:r>
              <a:rPr lang="en-US" sz="3600" b="1" dirty="0" err="1">
                <a:solidFill>
                  <a:srgbClr val="FFF8DD"/>
                </a:solidFill>
                <a:latin typeface="Optimistic SemiBold" panose="020B0503020203020204" pitchFamily="34" charset="0"/>
                <a:cs typeface="Optimistic SemiBold" panose="020B0503020203020204" pitchFamily="34" charset="0"/>
              </a:rPr>
              <a:t>düşünebilirsiniz</a:t>
            </a:r>
            <a:r>
              <a:rPr lang="en-US" sz="3600" b="1" dirty="0">
                <a:solidFill>
                  <a:srgbClr val="FFF8DD"/>
                </a:solidFill>
                <a:latin typeface="Optimistic SemiBold" panose="020B0503020203020204" pitchFamily="34" charset="0"/>
                <a:cs typeface="Optimistic SemiBold" panose="020B0503020203020204" pitchFamily="34" charset="0"/>
              </a:rPr>
              <a:t>.</a:t>
            </a:r>
          </a:p>
        </p:txBody>
      </p:sp>
      <p:sp>
        <p:nvSpPr>
          <p:cNvPr id="2" name="TextBox 1">
            <a:extLst>
              <a:ext uri="{FF2B5EF4-FFF2-40B4-BE49-F238E27FC236}">
                <a16:creationId xmlns:a16="http://schemas.microsoft.com/office/drawing/2014/main" id="{DC375B1F-5871-7C44-E2F6-9F57C2039656}"/>
              </a:ext>
            </a:extLst>
          </p:cNvPr>
          <p:cNvSpPr txBox="1"/>
          <p:nvPr/>
        </p:nvSpPr>
        <p:spPr>
          <a:xfrm>
            <a:off x="5106994" y="2321058"/>
            <a:ext cx="14155024" cy="1277273"/>
          </a:xfrm>
          <a:prstGeom prst="rect">
            <a:avLst/>
          </a:prstGeom>
          <a:noFill/>
        </p:spPr>
        <p:txBody>
          <a:bodyPr wrap="square" rtlCol="0">
            <a:spAutoFit/>
          </a:bodyPr>
          <a:lstStyle/>
          <a:p>
            <a:pPr algn="ctr"/>
            <a:r>
              <a:rPr lang="en-US" sz="7700" b="1" dirty="0" err="1">
                <a:solidFill>
                  <a:srgbClr val="E79700"/>
                </a:solidFill>
                <a:latin typeface="Optimistic SemiBold" panose="020B0503020203020204" pitchFamily="34" charset="0"/>
                <a:cs typeface="Optimistic SemiBold" panose="020B0503020203020204" pitchFamily="34" charset="0"/>
              </a:rPr>
              <a:t>Güvenlik</a:t>
            </a:r>
            <a:r>
              <a:rPr lang="en-US" sz="7700" b="1" dirty="0">
                <a:solidFill>
                  <a:srgbClr val="E79700"/>
                </a:solidFill>
                <a:latin typeface="Optimistic SemiBold" panose="020B0503020203020204" pitchFamily="34" charset="0"/>
                <a:cs typeface="Optimistic SemiBold" panose="020B0503020203020204" pitchFamily="34" charset="0"/>
              </a:rPr>
              <a:t> </a:t>
            </a:r>
            <a:r>
              <a:rPr lang="en-US" sz="7700" b="1" dirty="0" err="1">
                <a:solidFill>
                  <a:srgbClr val="E79700"/>
                </a:solidFill>
                <a:latin typeface="Optimistic SemiBold" panose="020B0503020203020204" pitchFamily="34" charset="0"/>
                <a:cs typeface="Optimistic SemiBold" panose="020B0503020203020204" pitchFamily="34" charset="0"/>
              </a:rPr>
              <a:t>Araçları</a:t>
            </a:r>
            <a:endParaRPr lang="en-US" sz="7700" b="1" dirty="0">
              <a:solidFill>
                <a:srgbClr val="E79700"/>
              </a:solidFill>
              <a:latin typeface="Optimistic SemiBold" panose="020B0503020203020204" pitchFamily="34" charset="0"/>
              <a:cs typeface="Optimistic SemiBold" panose="020B0503020203020204" pitchFamily="34" charset="0"/>
            </a:endParaRPr>
          </a:p>
        </p:txBody>
      </p:sp>
      <p:sp>
        <p:nvSpPr>
          <p:cNvPr id="4" name="TextBox 3">
            <a:extLst>
              <a:ext uri="{FF2B5EF4-FFF2-40B4-BE49-F238E27FC236}">
                <a16:creationId xmlns:a16="http://schemas.microsoft.com/office/drawing/2014/main" id="{84C6FC5F-C47A-B223-DE10-DB604211F429}"/>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5</a:t>
            </a:r>
          </a:p>
        </p:txBody>
      </p:sp>
      <p:sp>
        <p:nvSpPr>
          <p:cNvPr id="7" name="TextBox 6">
            <a:extLst>
              <a:ext uri="{FF2B5EF4-FFF2-40B4-BE49-F238E27FC236}">
                <a16:creationId xmlns:a16="http://schemas.microsoft.com/office/drawing/2014/main" id="{6CB08A0B-E8E0-9C9E-BEFC-89F02AF0A139}"/>
              </a:ext>
            </a:extLst>
          </p:cNvPr>
          <p:cNvSpPr txBox="1"/>
          <p:nvPr/>
        </p:nvSpPr>
        <p:spPr>
          <a:xfrm>
            <a:off x="2719458" y="705723"/>
            <a:ext cx="3233578"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SİBER GÜVENLİK, OLTALAMA VE SPAM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7" name="Rounded Rectangle 6">
            <a:extLst>
              <a:ext uri="{FF2B5EF4-FFF2-40B4-BE49-F238E27FC236}">
                <a16:creationId xmlns:a16="http://schemas.microsoft.com/office/drawing/2014/main" id="{7AC31C9A-E457-55C7-B740-FB5F97FA5368}"/>
              </a:ext>
            </a:extLst>
          </p:cNvPr>
          <p:cNvSpPr/>
          <p:nvPr/>
        </p:nvSpPr>
        <p:spPr>
          <a:xfrm>
            <a:off x="5137744" y="3762854"/>
            <a:ext cx="14111308" cy="6499477"/>
          </a:xfrm>
          <a:prstGeom prst="roundRect">
            <a:avLst>
              <a:gd name="adj" fmla="val 4015"/>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C9C227-8B92-62D7-8F8B-55C85DF9D8B3}"/>
              </a:ext>
            </a:extLst>
          </p:cNvPr>
          <p:cNvSpPr txBox="1"/>
          <p:nvPr/>
        </p:nvSpPr>
        <p:spPr>
          <a:xfrm>
            <a:off x="6548788" y="6102621"/>
            <a:ext cx="11194211" cy="3093154"/>
          </a:xfrm>
          <a:prstGeom prst="rect">
            <a:avLst/>
          </a:prstGeom>
          <a:noFill/>
        </p:spPr>
        <p:txBody>
          <a:bodyPr wrap="square" rtlCol="0">
            <a:spAutoFit/>
          </a:bodyPr>
          <a:lstStyle/>
          <a:p>
            <a:pPr algn="ctr">
              <a:buClr>
                <a:srgbClr val="FFECB4"/>
              </a:buClr>
            </a:pPr>
            <a:r>
              <a:rPr lang="en-US" sz="6400" b="1" dirty="0" err="1">
                <a:solidFill>
                  <a:srgbClr val="D27500"/>
                </a:solidFill>
                <a:latin typeface="Optimistic SemiBold" panose="020B0503020203020204" pitchFamily="34" charset="0"/>
                <a:cs typeface="Optimistic SemiBold" panose="020B0503020203020204" pitchFamily="34" charset="0"/>
              </a:rPr>
              <a:t>İnterneti</a:t>
            </a:r>
            <a:r>
              <a:rPr lang="en-US" sz="6400" b="1" dirty="0">
                <a:solidFill>
                  <a:srgbClr val="D27500"/>
                </a:solidFill>
                <a:latin typeface="Optimistic SemiBold" panose="020B0503020203020204" pitchFamily="34" charset="0"/>
                <a:cs typeface="Optimistic SemiBold" panose="020B0503020203020204" pitchFamily="34" charset="0"/>
              </a:rPr>
              <a:t> </a:t>
            </a:r>
            <a:r>
              <a:rPr lang="en-US" sz="6400" b="1" dirty="0" err="1">
                <a:solidFill>
                  <a:srgbClr val="D27500"/>
                </a:solidFill>
                <a:latin typeface="Optimistic SemiBold" panose="020B0503020203020204" pitchFamily="34" charset="0"/>
                <a:cs typeface="Optimistic SemiBold" panose="020B0503020203020204" pitchFamily="34" charset="0"/>
              </a:rPr>
              <a:t>Kullandığınızda</a:t>
            </a:r>
            <a:r>
              <a:rPr lang="en-US" sz="6400" b="1" dirty="0">
                <a:solidFill>
                  <a:srgbClr val="D27500"/>
                </a:solidFill>
                <a:latin typeface="Optimistic SemiBold" panose="020B0503020203020204" pitchFamily="34" charset="0"/>
                <a:cs typeface="Optimistic SemiBold" panose="020B0503020203020204" pitchFamily="34" charset="0"/>
              </a:rPr>
              <a:t> Güvende Olup Olmadığınızı Biliyor </a:t>
            </a:r>
            <a:r>
              <a:rPr lang="en-US" sz="6400" b="1" dirty="0" err="1">
                <a:solidFill>
                  <a:srgbClr val="D27500"/>
                </a:solidFill>
                <a:latin typeface="Optimistic SemiBold" panose="020B0503020203020204" pitchFamily="34" charset="0"/>
                <a:cs typeface="Optimistic SemiBold" panose="020B0503020203020204" pitchFamily="34" charset="0"/>
              </a:rPr>
              <a:t>musunuz</a:t>
            </a:r>
            <a:r>
              <a:rPr lang="en-US" sz="6400" b="1" dirty="0">
                <a:solidFill>
                  <a:srgbClr val="D27500"/>
                </a:solidFill>
                <a:latin typeface="Optimistic SemiBold" panose="020B0503020203020204" pitchFamily="34" charset="0"/>
                <a:cs typeface="Optimistic SemiBold" panose="020B0503020203020204" pitchFamily="34" charset="0"/>
              </a:rPr>
              <a:t>?</a:t>
            </a:r>
          </a:p>
        </p:txBody>
      </p:sp>
      <p:grpSp>
        <p:nvGrpSpPr>
          <p:cNvPr id="13" name="Group 12">
            <a:extLst>
              <a:ext uri="{FF2B5EF4-FFF2-40B4-BE49-F238E27FC236}">
                <a16:creationId xmlns:a16="http://schemas.microsoft.com/office/drawing/2014/main" id="{7F9E8BE5-7259-DB51-C5AD-27B6FD5D020A}"/>
              </a:ext>
            </a:extLst>
          </p:cNvPr>
          <p:cNvGrpSpPr/>
          <p:nvPr/>
        </p:nvGrpSpPr>
        <p:grpSpPr>
          <a:xfrm>
            <a:off x="9221051" y="1840765"/>
            <a:ext cx="5708344" cy="4580817"/>
            <a:chOff x="9221051" y="1840765"/>
            <a:chExt cx="5708344" cy="4580817"/>
          </a:xfrm>
        </p:grpSpPr>
        <p:sp>
          <p:nvSpPr>
            <p:cNvPr id="11" name="Rectangle 10">
              <a:extLst>
                <a:ext uri="{FF2B5EF4-FFF2-40B4-BE49-F238E27FC236}">
                  <a16:creationId xmlns:a16="http://schemas.microsoft.com/office/drawing/2014/main" id="{14FB88E4-4F51-CC24-97FB-891B3809D9C2}"/>
                </a:ext>
              </a:extLst>
            </p:cNvPr>
            <p:cNvSpPr/>
            <p:nvPr/>
          </p:nvSpPr>
          <p:spPr>
            <a:xfrm>
              <a:off x="10292316" y="2509284"/>
              <a:ext cx="1893334" cy="978195"/>
            </a:xfrm>
            <a:prstGeom prst="rect">
              <a:avLst/>
            </a:prstGeom>
            <a:solidFill>
              <a:srgbClr val="FCD6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E093084-6AF2-0F2F-DFE3-F52FD410C8D1}"/>
                </a:ext>
              </a:extLst>
            </p:cNvPr>
            <p:cNvPicPr>
              <a:picLocks noChangeAspect="1"/>
            </p:cNvPicPr>
            <p:nvPr/>
          </p:nvPicPr>
          <p:blipFill>
            <a:blip r:embed="rId3"/>
            <a:srcRect l="37884" t="13536" r="38881" b="53316"/>
            <a:stretch>
              <a:fillRect/>
            </a:stretch>
          </p:blipFill>
          <p:spPr>
            <a:xfrm>
              <a:off x="9221051" y="1840765"/>
              <a:ext cx="5708344" cy="4580817"/>
            </a:xfrm>
            <a:prstGeom prst="rect">
              <a:avLst/>
            </a:prstGeom>
          </p:spPr>
        </p:pic>
      </p:grpSp>
      <p:sp>
        <p:nvSpPr>
          <p:cNvPr id="3" name="TextBox 2">
            <a:extLst>
              <a:ext uri="{FF2B5EF4-FFF2-40B4-BE49-F238E27FC236}">
                <a16:creationId xmlns:a16="http://schemas.microsoft.com/office/drawing/2014/main" id="{EF47330C-024E-ED5F-EA7E-99341261EC8B}"/>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5</a:t>
            </a:r>
          </a:p>
        </p:txBody>
      </p:sp>
      <p:sp>
        <p:nvSpPr>
          <p:cNvPr id="4" name="TextBox 3">
            <a:extLst>
              <a:ext uri="{FF2B5EF4-FFF2-40B4-BE49-F238E27FC236}">
                <a16:creationId xmlns:a16="http://schemas.microsoft.com/office/drawing/2014/main" id="{E158DC73-6F86-4892-2968-5FB5F53A9043}"/>
              </a:ext>
            </a:extLst>
          </p:cNvPr>
          <p:cNvSpPr txBox="1"/>
          <p:nvPr/>
        </p:nvSpPr>
        <p:spPr>
          <a:xfrm>
            <a:off x="2719458" y="705723"/>
            <a:ext cx="3233578"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SİBER GÜVENLİK, OLTALAMA VE SPAM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2" name="Rectangle 1">
            <a:extLst>
              <a:ext uri="{FF2B5EF4-FFF2-40B4-BE49-F238E27FC236}">
                <a16:creationId xmlns:a16="http://schemas.microsoft.com/office/drawing/2014/main" id="{7448E116-EDCC-8B39-7448-C873B1EBAE68}"/>
              </a:ext>
            </a:extLst>
          </p:cNvPr>
          <p:cNvSpPr/>
          <p:nvPr/>
        </p:nvSpPr>
        <p:spPr>
          <a:xfrm>
            <a:off x="-1126" y="5283749"/>
            <a:ext cx="24371300" cy="8432251"/>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2E8851FB-8EA3-A255-BA9D-3860AB23F27D}"/>
              </a:ext>
            </a:extLst>
          </p:cNvPr>
          <p:cNvSpPr/>
          <p:nvPr/>
        </p:nvSpPr>
        <p:spPr>
          <a:xfrm>
            <a:off x="10330408" y="2967488"/>
            <a:ext cx="3709358" cy="3709358"/>
          </a:xfrm>
          <a:prstGeom prst="ellipse">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F201E20-477E-4766-E633-D1E381A0A8BC}"/>
              </a:ext>
            </a:extLst>
          </p:cNvPr>
          <p:cNvSpPr/>
          <p:nvPr/>
        </p:nvSpPr>
        <p:spPr>
          <a:xfrm>
            <a:off x="10521313" y="3157267"/>
            <a:ext cx="3328674" cy="3328674"/>
          </a:xfrm>
          <a:prstGeom prst="ellips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93737E-8AA6-2F27-1AD4-9C1D41596B97}"/>
              </a:ext>
            </a:extLst>
          </p:cNvPr>
          <p:cNvSpPr txBox="1"/>
          <p:nvPr/>
        </p:nvSpPr>
        <p:spPr>
          <a:xfrm>
            <a:off x="2618146" y="7039155"/>
            <a:ext cx="19132756" cy="2991203"/>
          </a:xfrm>
          <a:prstGeom prst="rect">
            <a:avLst/>
          </a:prstGeom>
          <a:noFill/>
        </p:spPr>
        <p:txBody>
          <a:bodyPr wrap="square" rtlCol="0">
            <a:spAutoFit/>
          </a:bodyPr>
          <a:lstStyle/>
          <a:p>
            <a:pPr algn="ctr">
              <a:lnSpc>
                <a:spcPts val="7300"/>
              </a:lnSpc>
            </a:pPr>
            <a:r>
              <a:rPr lang="en-US" sz="6600" b="1" dirty="0" err="1">
                <a:solidFill>
                  <a:srgbClr val="D27500"/>
                </a:solidFill>
                <a:latin typeface="Optimistic SemiBold" panose="020B0503020203020204" pitchFamily="34" charset="0"/>
                <a:cs typeface="Optimistic SemiBold" panose="020B0503020203020204" pitchFamily="34" charset="0"/>
              </a:rPr>
              <a:t>Bilgisayarınıza</a:t>
            </a:r>
            <a:r>
              <a:rPr lang="en-US" sz="6600" b="1" dirty="0">
                <a:solidFill>
                  <a:srgbClr val="D27500"/>
                </a:solidFill>
                <a:latin typeface="Optimistic SemiBold" panose="020B0503020203020204" pitchFamily="34" charset="0"/>
                <a:cs typeface="Optimistic SemiBold" panose="020B0503020203020204" pitchFamily="34" charset="0"/>
              </a:rPr>
              <a:t> </a:t>
            </a:r>
            <a:r>
              <a:rPr lang="en-US" sz="6600" b="1" dirty="0" err="1">
                <a:solidFill>
                  <a:srgbClr val="D27500"/>
                </a:solidFill>
                <a:latin typeface="Optimistic SemiBold" panose="020B0503020203020204" pitchFamily="34" charset="0"/>
                <a:cs typeface="Optimistic SemiBold" panose="020B0503020203020204" pitchFamily="34" charset="0"/>
              </a:rPr>
              <a:t>Zararlı</a:t>
            </a:r>
            <a:r>
              <a:rPr lang="en-US" sz="6600" b="1" dirty="0">
                <a:solidFill>
                  <a:srgbClr val="D27500"/>
                </a:solidFill>
                <a:latin typeface="Optimistic SemiBold" panose="020B0503020203020204" pitchFamily="34" charset="0"/>
                <a:cs typeface="Optimistic SemiBold" panose="020B0503020203020204" pitchFamily="34" charset="0"/>
              </a:rPr>
              <a:t> </a:t>
            </a:r>
            <a:r>
              <a:rPr lang="en-US" sz="6600" b="1" dirty="0" err="1">
                <a:solidFill>
                  <a:srgbClr val="D27500"/>
                </a:solidFill>
                <a:latin typeface="Optimistic SemiBold" panose="020B0503020203020204" pitchFamily="34" charset="0"/>
                <a:cs typeface="Optimistic SemiBold" panose="020B0503020203020204" pitchFamily="34" charset="0"/>
              </a:rPr>
              <a:t>Dosyaları</a:t>
            </a:r>
            <a:r>
              <a:rPr lang="en-US" sz="6600" b="1" dirty="0">
                <a:solidFill>
                  <a:srgbClr val="D27500"/>
                </a:solidFill>
                <a:latin typeface="Optimistic SemiBold" panose="020B0503020203020204" pitchFamily="34" charset="0"/>
                <a:cs typeface="Optimistic SemiBold" panose="020B0503020203020204" pitchFamily="34" charset="0"/>
              </a:rPr>
              <a:t> </a:t>
            </a:r>
          </a:p>
          <a:p>
            <a:pPr algn="ctr">
              <a:lnSpc>
                <a:spcPts val="7300"/>
              </a:lnSpc>
            </a:pPr>
            <a:r>
              <a:rPr lang="en-US" sz="6600" b="1" dirty="0">
                <a:solidFill>
                  <a:srgbClr val="D27500"/>
                </a:solidFill>
                <a:latin typeface="Optimistic SemiBold" panose="020B0503020203020204" pitchFamily="34" charset="0"/>
                <a:cs typeface="Optimistic SemiBold" panose="020B0503020203020204" pitchFamily="34" charset="0"/>
              </a:rPr>
              <a:t>Yanlışlıkla İndirmenizi Önlemek İçin Hangi </a:t>
            </a:r>
            <a:r>
              <a:rPr lang="en-US" sz="6600" b="1" dirty="0" err="1">
                <a:solidFill>
                  <a:srgbClr val="D27500"/>
                </a:solidFill>
                <a:latin typeface="Optimistic SemiBold" panose="020B0503020203020204" pitchFamily="34" charset="0"/>
                <a:cs typeface="Optimistic SemiBold" panose="020B0503020203020204" pitchFamily="34" charset="0"/>
              </a:rPr>
              <a:t>Önlemleri</a:t>
            </a:r>
            <a:r>
              <a:rPr lang="en-US" sz="6600" b="1" dirty="0">
                <a:solidFill>
                  <a:srgbClr val="D27500"/>
                </a:solidFill>
                <a:latin typeface="Optimistic SemiBold" panose="020B0503020203020204" pitchFamily="34" charset="0"/>
                <a:cs typeface="Optimistic SemiBold" panose="020B0503020203020204" pitchFamily="34" charset="0"/>
              </a:rPr>
              <a:t> </a:t>
            </a:r>
            <a:r>
              <a:rPr lang="en-US" sz="6600" b="1" dirty="0" err="1">
                <a:solidFill>
                  <a:srgbClr val="D27500"/>
                </a:solidFill>
                <a:latin typeface="Optimistic SemiBold" panose="020B0503020203020204" pitchFamily="34" charset="0"/>
                <a:cs typeface="Optimistic SemiBold" panose="020B0503020203020204" pitchFamily="34" charset="0"/>
              </a:rPr>
              <a:t>Alabilirsiniz</a:t>
            </a:r>
            <a:r>
              <a:rPr lang="en-US" sz="6600" b="1" dirty="0">
                <a:solidFill>
                  <a:srgbClr val="D27500"/>
                </a:solidFill>
                <a:latin typeface="Optimistic SemiBold" panose="020B0503020203020204" pitchFamily="34" charset="0"/>
                <a:cs typeface="Optimistic SemiBold" panose="020B0503020203020204" pitchFamily="34" charset="0"/>
              </a:rPr>
              <a:t>?</a:t>
            </a:r>
          </a:p>
        </p:txBody>
      </p:sp>
      <p:grpSp>
        <p:nvGrpSpPr>
          <p:cNvPr id="7" name="Google Shape;1993;p93">
            <a:extLst>
              <a:ext uri="{FF2B5EF4-FFF2-40B4-BE49-F238E27FC236}">
                <a16:creationId xmlns:a16="http://schemas.microsoft.com/office/drawing/2014/main" id="{3547F855-0B8C-2980-7352-AD3443439348}"/>
              </a:ext>
            </a:extLst>
          </p:cNvPr>
          <p:cNvGrpSpPr/>
          <p:nvPr/>
        </p:nvGrpSpPr>
        <p:grpSpPr>
          <a:xfrm>
            <a:off x="11261003" y="3669176"/>
            <a:ext cx="1852287" cy="1863524"/>
            <a:chOff x="16251130" y="5524480"/>
            <a:chExt cx="674240" cy="678330"/>
          </a:xfrm>
          <a:solidFill>
            <a:srgbClr val="D27500"/>
          </a:solidFill>
        </p:grpSpPr>
        <p:sp>
          <p:nvSpPr>
            <p:cNvPr id="8" name="Google Shape;1994;p93">
              <a:extLst>
                <a:ext uri="{FF2B5EF4-FFF2-40B4-BE49-F238E27FC236}">
                  <a16:creationId xmlns:a16="http://schemas.microsoft.com/office/drawing/2014/main" id="{2E609A10-6E95-5E8E-E5B8-D68AC6233AC1}"/>
                </a:ext>
              </a:extLst>
            </p:cNvPr>
            <p:cNvSpPr/>
            <p:nvPr/>
          </p:nvSpPr>
          <p:spPr>
            <a:xfrm>
              <a:off x="16579039" y="5524480"/>
              <a:ext cx="27557" cy="522470"/>
            </a:xfrm>
            <a:custGeom>
              <a:avLst/>
              <a:gdLst/>
              <a:ahLst/>
              <a:cxnLst/>
              <a:rect l="l" t="t" r="r" b="b"/>
              <a:pathLst>
                <a:path w="2755" h="52247" extrusionOk="0">
                  <a:moveTo>
                    <a:pt x="2755" y="457"/>
                  </a:moveTo>
                  <a:lnTo>
                    <a:pt x="2755" y="52247"/>
                  </a:lnTo>
                  <a:lnTo>
                    <a:pt x="0" y="52247"/>
                  </a:lnTo>
                  <a:lnTo>
                    <a:pt x="0" y="457"/>
                  </a:lnTo>
                  <a:cubicBezTo>
                    <a:pt x="0" y="203"/>
                    <a:pt x="215" y="0"/>
                    <a:pt x="457" y="0"/>
                  </a:cubicBezTo>
                  <a:lnTo>
                    <a:pt x="2298" y="0"/>
                  </a:lnTo>
                  <a:cubicBezTo>
                    <a:pt x="2540" y="0"/>
                    <a:pt x="2755" y="203"/>
                    <a:pt x="2755"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 name="Google Shape;1995;p93">
              <a:extLst>
                <a:ext uri="{FF2B5EF4-FFF2-40B4-BE49-F238E27FC236}">
                  <a16:creationId xmlns:a16="http://schemas.microsoft.com/office/drawing/2014/main" id="{88010FB9-0CA8-5517-7F26-D9DECE1A8EB9}"/>
                </a:ext>
              </a:extLst>
            </p:cNvPr>
            <p:cNvSpPr/>
            <p:nvPr/>
          </p:nvSpPr>
          <p:spPr>
            <a:xfrm>
              <a:off x="16429711" y="5887470"/>
              <a:ext cx="326260" cy="168650"/>
            </a:xfrm>
            <a:custGeom>
              <a:avLst/>
              <a:gdLst/>
              <a:ahLst/>
              <a:cxnLst/>
              <a:rect l="l" t="t" r="r" b="b"/>
              <a:pathLst>
                <a:path w="32626" h="16865" extrusionOk="0">
                  <a:moveTo>
                    <a:pt x="32461" y="1625"/>
                  </a:moveTo>
                  <a:cubicBezTo>
                    <a:pt x="32626" y="1816"/>
                    <a:pt x="32600" y="2108"/>
                    <a:pt x="32410" y="2260"/>
                  </a:cubicBezTo>
                  <a:cubicBezTo>
                    <a:pt x="27686" y="6235"/>
                    <a:pt x="23202" y="10655"/>
                    <a:pt x="18732" y="15773"/>
                  </a:cubicBezTo>
                  <a:cubicBezTo>
                    <a:pt x="18122" y="16471"/>
                    <a:pt x="17259" y="16865"/>
                    <a:pt x="16319" y="16865"/>
                  </a:cubicBezTo>
                  <a:cubicBezTo>
                    <a:pt x="15392" y="16865"/>
                    <a:pt x="14503" y="16446"/>
                    <a:pt x="13893" y="15748"/>
                  </a:cubicBezTo>
                  <a:cubicBezTo>
                    <a:pt x="9893" y="11125"/>
                    <a:pt x="5410" y="6705"/>
                    <a:pt x="215" y="2260"/>
                  </a:cubicBezTo>
                  <a:cubicBezTo>
                    <a:pt x="25" y="2108"/>
                    <a:pt x="0" y="1816"/>
                    <a:pt x="165" y="1625"/>
                  </a:cubicBezTo>
                  <a:lnTo>
                    <a:pt x="1358" y="228"/>
                  </a:lnTo>
                  <a:cubicBezTo>
                    <a:pt x="1511" y="38"/>
                    <a:pt x="1816" y="12"/>
                    <a:pt x="2006" y="177"/>
                  </a:cubicBezTo>
                  <a:cubicBezTo>
                    <a:pt x="7315" y="4711"/>
                    <a:pt x="11887" y="9220"/>
                    <a:pt x="15963" y="13944"/>
                  </a:cubicBezTo>
                  <a:cubicBezTo>
                    <a:pt x="16103" y="14084"/>
                    <a:pt x="16256" y="14109"/>
                    <a:pt x="16332" y="14109"/>
                  </a:cubicBezTo>
                  <a:cubicBezTo>
                    <a:pt x="16421" y="14109"/>
                    <a:pt x="16560" y="14084"/>
                    <a:pt x="16662" y="13970"/>
                  </a:cubicBezTo>
                  <a:cubicBezTo>
                    <a:pt x="21221" y="8750"/>
                    <a:pt x="25806" y="4229"/>
                    <a:pt x="30632" y="165"/>
                  </a:cubicBezTo>
                  <a:cubicBezTo>
                    <a:pt x="30835" y="0"/>
                    <a:pt x="31127" y="25"/>
                    <a:pt x="31280" y="21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 name="Google Shape;1996;p93">
              <a:extLst>
                <a:ext uri="{FF2B5EF4-FFF2-40B4-BE49-F238E27FC236}">
                  <a16:creationId xmlns:a16="http://schemas.microsoft.com/office/drawing/2014/main" id="{112876DB-D3DF-26FC-64EB-5481DA164594}"/>
                </a:ext>
              </a:extLst>
            </p:cNvPr>
            <p:cNvSpPr/>
            <p:nvPr/>
          </p:nvSpPr>
          <p:spPr>
            <a:xfrm>
              <a:off x="16251130" y="5973580"/>
              <a:ext cx="674240" cy="229230"/>
            </a:xfrm>
            <a:custGeom>
              <a:avLst/>
              <a:gdLst/>
              <a:ahLst/>
              <a:cxnLst/>
              <a:rect l="l" t="t" r="r" b="b"/>
              <a:pathLst>
                <a:path w="67424" h="22923" extrusionOk="0">
                  <a:moveTo>
                    <a:pt x="64668" y="444"/>
                  </a:moveTo>
                  <a:cubicBezTo>
                    <a:pt x="64452" y="6845"/>
                    <a:pt x="64084" y="13233"/>
                    <a:pt x="63512" y="19596"/>
                  </a:cubicBezTo>
                  <a:cubicBezTo>
                    <a:pt x="63487" y="19913"/>
                    <a:pt x="63207" y="20167"/>
                    <a:pt x="62877" y="20167"/>
                  </a:cubicBezTo>
                  <a:lnTo>
                    <a:pt x="4546" y="20167"/>
                  </a:lnTo>
                  <a:cubicBezTo>
                    <a:pt x="4216" y="20167"/>
                    <a:pt x="3936" y="19913"/>
                    <a:pt x="3911" y="19596"/>
                  </a:cubicBezTo>
                  <a:cubicBezTo>
                    <a:pt x="3340" y="13233"/>
                    <a:pt x="2971" y="6845"/>
                    <a:pt x="2755" y="444"/>
                  </a:cubicBezTo>
                  <a:cubicBezTo>
                    <a:pt x="2743" y="203"/>
                    <a:pt x="2540" y="0"/>
                    <a:pt x="2298" y="0"/>
                  </a:cubicBezTo>
                  <a:lnTo>
                    <a:pt x="457" y="0"/>
                  </a:lnTo>
                  <a:cubicBezTo>
                    <a:pt x="203" y="0"/>
                    <a:pt x="0" y="215"/>
                    <a:pt x="0" y="482"/>
                  </a:cubicBezTo>
                  <a:cubicBezTo>
                    <a:pt x="215" y="6946"/>
                    <a:pt x="584" y="13411"/>
                    <a:pt x="1168" y="19837"/>
                  </a:cubicBezTo>
                  <a:cubicBezTo>
                    <a:pt x="1320" y="21564"/>
                    <a:pt x="2806" y="22923"/>
                    <a:pt x="4546" y="22923"/>
                  </a:cubicBezTo>
                  <a:lnTo>
                    <a:pt x="62877" y="22923"/>
                  </a:lnTo>
                  <a:cubicBezTo>
                    <a:pt x="64630" y="22923"/>
                    <a:pt x="66103" y="21589"/>
                    <a:pt x="66255" y="19850"/>
                  </a:cubicBezTo>
                  <a:cubicBezTo>
                    <a:pt x="66827" y="13423"/>
                    <a:pt x="67208" y="6959"/>
                    <a:pt x="67424" y="482"/>
                  </a:cubicBezTo>
                  <a:cubicBezTo>
                    <a:pt x="67424" y="215"/>
                    <a:pt x="67208" y="0"/>
                    <a:pt x="66954" y="0"/>
                  </a:cubicBezTo>
                  <a:lnTo>
                    <a:pt x="65125" y="0"/>
                  </a:lnTo>
                  <a:cubicBezTo>
                    <a:pt x="64884" y="0"/>
                    <a:pt x="64681" y="203"/>
                    <a:pt x="64668" y="44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3" name="Google Shape;34;p5">
            <a:extLst>
              <a:ext uri="{FF2B5EF4-FFF2-40B4-BE49-F238E27FC236}">
                <a16:creationId xmlns:a16="http://schemas.microsoft.com/office/drawing/2014/main" id="{A45DBE57-06BC-EFF6-7A98-1FA9B8C30ABB}"/>
              </a:ext>
            </a:extLst>
          </p:cNvPr>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D27805"/>
                </a:solidFill>
                <a:latin typeface="Montserrat SemiBold"/>
                <a:ea typeface="Montserrat SemiBold"/>
                <a:cs typeface="Montserrat SemiBold"/>
                <a:sym typeface="Montserrat SemiBold"/>
              </a:rPr>
              <a:t>55</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14" name="Google Shape;35;p5">
            <a:extLst>
              <a:ext uri="{FF2B5EF4-FFF2-40B4-BE49-F238E27FC236}">
                <a16:creationId xmlns:a16="http://schemas.microsoft.com/office/drawing/2014/main" id="{ECD12717-4DDD-B6A2-B2E3-22C20D9A115F}"/>
              </a:ext>
            </a:extLst>
          </p:cNvPr>
          <p:cNvSpPr txBox="1"/>
          <p:nvPr/>
        </p:nvSpPr>
        <p:spPr>
          <a:xfrm>
            <a:off x="2811463" y="12730923"/>
            <a:ext cx="8447087" cy="206594"/>
          </a:xfrm>
          <a:prstGeom prst="rect">
            <a:avLst/>
          </a:prstGeom>
          <a:noFill/>
          <a:ln>
            <a:noFill/>
          </a:ln>
        </p:spPr>
        <p:txBody>
          <a:bodyPr spcFirstLastPara="1" wrap="square" lIns="0" tIns="0" rIns="0" bIns="0" anchor="b" anchorCtr="0">
            <a:noAutofit/>
          </a:bodyPr>
          <a:lstStyle/>
          <a:p>
            <a:pPr lvl="0">
              <a:lnSpc>
                <a:spcPct val="125000"/>
              </a:lnSpc>
              <a:buClr>
                <a:srgbClr val="1C2B33"/>
              </a:buClr>
              <a:buSzPts val="300"/>
            </a:pPr>
            <a:r>
              <a:rPr lang="en-GB" sz="1200" b="1" dirty="0">
                <a:solidFill>
                  <a:srgbClr val="D27805"/>
                </a:solidFill>
                <a:latin typeface="Montserrat SemiBold"/>
                <a:ea typeface="Montserrat SemiBold"/>
                <a:cs typeface="Montserrat SemiBold"/>
                <a:sym typeface="Montserrat SemiBold"/>
              </a:rPr>
              <a:t>BENİM DİJİTAL DÜNYAM - DİJİTAL TEMELLER</a:t>
            </a:r>
            <a:endParaRPr lang="en-GB" b="1" dirty="0">
              <a:latin typeface="Montserrat SemiBold"/>
              <a:ea typeface="Montserrat SemiBold"/>
              <a:cs typeface="Montserrat SemiBold"/>
              <a:sym typeface="Montserrat SemiBold"/>
            </a:endParaRPr>
          </a:p>
        </p:txBody>
      </p:sp>
      <p:grpSp>
        <p:nvGrpSpPr>
          <p:cNvPr id="15" name="Google Shape;36;p5">
            <a:extLst>
              <a:ext uri="{FF2B5EF4-FFF2-40B4-BE49-F238E27FC236}">
                <a16:creationId xmlns:a16="http://schemas.microsoft.com/office/drawing/2014/main" id="{9315A90B-B2E8-F620-2FD8-98527619763A}"/>
              </a:ext>
            </a:extLst>
          </p:cNvPr>
          <p:cNvGrpSpPr/>
          <p:nvPr/>
        </p:nvGrpSpPr>
        <p:grpSpPr>
          <a:xfrm>
            <a:off x="992155" y="12714888"/>
            <a:ext cx="1008783" cy="202242"/>
            <a:chOff x="3610015" y="6016276"/>
            <a:chExt cx="1701900" cy="341200"/>
          </a:xfrm>
        </p:grpSpPr>
        <p:grpSp>
          <p:nvGrpSpPr>
            <p:cNvPr id="16" name="Google Shape;37;p5">
              <a:extLst>
                <a:ext uri="{FF2B5EF4-FFF2-40B4-BE49-F238E27FC236}">
                  <a16:creationId xmlns:a16="http://schemas.microsoft.com/office/drawing/2014/main" id="{0EB34C3E-B5D7-0E4D-3502-A966F0C3CD21}"/>
                </a:ext>
              </a:extLst>
            </p:cNvPr>
            <p:cNvGrpSpPr/>
            <p:nvPr/>
          </p:nvGrpSpPr>
          <p:grpSpPr>
            <a:xfrm>
              <a:off x="4234632" y="6027258"/>
              <a:ext cx="1077283" cy="330123"/>
              <a:chOff x="4234632" y="6027258"/>
              <a:chExt cx="1077283" cy="330123"/>
            </a:xfrm>
          </p:grpSpPr>
          <p:sp>
            <p:nvSpPr>
              <p:cNvPr id="18" name="Google Shape;38;p5">
                <a:extLst>
                  <a:ext uri="{FF2B5EF4-FFF2-40B4-BE49-F238E27FC236}">
                    <a16:creationId xmlns:a16="http://schemas.microsoft.com/office/drawing/2014/main" id="{6DF56E09-B3CE-D876-0DBF-25CB778DA5AF}"/>
                  </a:ext>
                </a:extLst>
              </p:cNvPr>
              <p:cNvSpPr/>
              <p:nvPr/>
            </p:nvSpPr>
            <p:spPr>
              <a:xfrm>
                <a:off x="4234632" y="6027258"/>
                <a:ext cx="346945" cy="324348"/>
              </a:xfrm>
              <a:custGeom>
                <a:avLst/>
                <a:gdLst/>
                <a:ahLst/>
                <a:cxnLst/>
                <a:rect l="l" t="t" r="r" b="b"/>
                <a:pathLst>
                  <a:path w="346945" h="324348" extrusionOk="0">
                    <a:moveTo>
                      <a:pt x="0" y="0"/>
                    </a:moveTo>
                    <a:lnTo>
                      <a:pt x="64517" y="0"/>
                    </a:lnTo>
                    <a:lnTo>
                      <a:pt x="174234" y="197393"/>
                    </a:lnTo>
                    <a:lnTo>
                      <a:pt x="283856" y="0"/>
                    </a:lnTo>
                    <a:lnTo>
                      <a:pt x="346946" y="0"/>
                    </a:lnTo>
                    <a:lnTo>
                      <a:pt x="346946" y="324349"/>
                    </a:lnTo>
                    <a:lnTo>
                      <a:pt x="294324" y="324349"/>
                    </a:lnTo>
                    <a:lnTo>
                      <a:pt x="294324" y="75738"/>
                    </a:lnTo>
                    <a:lnTo>
                      <a:pt x="198214" y="247853"/>
                    </a:lnTo>
                    <a:lnTo>
                      <a:pt x="148827" y="247853"/>
                    </a:lnTo>
                    <a:lnTo>
                      <a:pt x="52622" y="75738"/>
                    </a:lnTo>
                    <a:lnTo>
                      <a:pt x="52622" y="324349"/>
                    </a:lnTo>
                    <a:lnTo>
                      <a:pt x="0" y="324349"/>
                    </a:lnTo>
                    <a:lnTo>
                      <a:pt x="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 name="Google Shape;39;p5">
                <a:extLst>
                  <a:ext uri="{FF2B5EF4-FFF2-40B4-BE49-F238E27FC236}">
                    <a16:creationId xmlns:a16="http://schemas.microsoft.com/office/drawing/2014/main" id="{20711786-C720-F77F-5186-5F0DC84CE74B}"/>
                  </a:ext>
                </a:extLst>
              </p:cNvPr>
              <p:cNvSpPr/>
              <p:nvPr/>
            </p:nvSpPr>
            <p:spPr>
              <a:xfrm>
                <a:off x="4628396" y="6104227"/>
                <a:ext cx="230853" cy="253154"/>
              </a:xfrm>
              <a:custGeom>
                <a:avLst/>
                <a:gdLst/>
                <a:ahLst/>
                <a:cxnLst/>
                <a:rect l="l" t="t" r="r" b="b"/>
                <a:pathLst>
                  <a:path w="230853" h="253154" extrusionOk="0">
                    <a:moveTo>
                      <a:pt x="122944" y="253155"/>
                    </a:moveTo>
                    <a:cubicBezTo>
                      <a:pt x="98584" y="253155"/>
                      <a:pt x="77173" y="247759"/>
                      <a:pt x="58712" y="237061"/>
                    </a:cubicBezTo>
                    <a:cubicBezTo>
                      <a:pt x="40252" y="226363"/>
                      <a:pt x="25883" y="211499"/>
                      <a:pt x="15511" y="192470"/>
                    </a:cubicBezTo>
                    <a:cubicBezTo>
                      <a:pt x="5138" y="173440"/>
                      <a:pt x="0" y="151666"/>
                      <a:pt x="0" y="127145"/>
                    </a:cubicBezTo>
                    <a:cubicBezTo>
                      <a:pt x="0" y="102247"/>
                      <a:pt x="5043" y="80282"/>
                      <a:pt x="15130" y="61159"/>
                    </a:cubicBezTo>
                    <a:cubicBezTo>
                      <a:pt x="25217" y="42035"/>
                      <a:pt x="39205" y="26982"/>
                      <a:pt x="57190" y="16189"/>
                    </a:cubicBezTo>
                    <a:cubicBezTo>
                      <a:pt x="75080" y="5396"/>
                      <a:pt x="95729" y="0"/>
                      <a:pt x="119043" y="0"/>
                    </a:cubicBezTo>
                    <a:cubicBezTo>
                      <a:pt x="142166" y="0"/>
                      <a:pt x="162054" y="5491"/>
                      <a:pt x="178802" y="16378"/>
                    </a:cubicBezTo>
                    <a:cubicBezTo>
                      <a:pt x="195454" y="27266"/>
                      <a:pt x="208301" y="42508"/>
                      <a:pt x="217341" y="62105"/>
                    </a:cubicBezTo>
                    <a:cubicBezTo>
                      <a:pt x="226381" y="81703"/>
                      <a:pt x="230853" y="104708"/>
                      <a:pt x="230853" y="131122"/>
                    </a:cubicBezTo>
                    <a:lnTo>
                      <a:pt x="230853" y="145512"/>
                    </a:lnTo>
                    <a:lnTo>
                      <a:pt x="52242" y="145512"/>
                    </a:lnTo>
                    <a:cubicBezTo>
                      <a:pt x="55477" y="165299"/>
                      <a:pt x="63565" y="180825"/>
                      <a:pt x="76317" y="192186"/>
                    </a:cubicBezTo>
                    <a:cubicBezTo>
                      <a:pt x="89163" y="203546"/>
                      <a:pt x="105340" y="209227"/>
                      <a:pt x="124847" y="209227"/>
                    </a:cubicBezTo>
                    <a:cubicBezTo>
                      <a:pt x="140548" y="209227"/>
                      <a:pt x="154061" y="206955"/>
                      <a:pt x="165385" y="202316"/>
                    </a:cubicBezTo>
                    <a:cubicBezTo>
                      <a:pt x="176708" y="197677"/>
                      <a:pt x="187366" y="190671"/>
                      <a:pt x="197262" y="181204"/>
                    </a:cubicBezTo>
                    <a:lnTo>
                      <a:pt x="225239" y="215286"/>
                    </a:lnTo>
                    <a:cubicBezTo>
                      <a:pt x="197358" y="240469"/>
                      <a:pt x="163291" y="253155"/>
                      <a:pt x="122944" y="253155"/>
                    </a:cubicBezTo>
                    <a:close/>
                    <a:moveTo>
                      <a:pt x="161388" y="60685"/>
                    </a:moveTo>
                    <a:cubicBezTo>
                      <a:pt x="150350" y="49514"/>
                      <a:pt x="135886" y="43928"/>
                      <a:pt x="118091" y="43928"/>
                    </a:cubicBezTo>
                    <a:cubicBezTo>
                      <a:pt x="100677" y="43928"/>
                      <a:pt x="86118" y="49609"/>
                      <a:pt x="74414" y="61064"/>
                    </a:cubicBezTo>
                    <a:cubicBezTo>
                      <a:pt x="62709" y="72519"/>
                      <a:pt x="55287" y="87856"/>
                      <a:pt x="52147" y="107170"/>
                    </a:cubicBezTo>
                    <a:lnTo>
                      <a:pt x="180229" y="107170"/>
                    </a:lnTo>
                    <a:cubicBezTo>
                      <a:pt x="178707" y="87383"/>
                      <a:pt x="172426" y="71951"/>
                      <a:pt x="161388" y="606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 name="Google Shape;40;p5">
                <a:extLst>
                  <a:ext uri="{FF2B5EF4-FFF2-40B4-BE49-F238E27FC236}">
                    <a16:creationId xmlns:a16="http://schemas.microsoft.com/office/drawing/2014/main" id="{822E5943-161E-52DD-CD2C-B03F1B8FDC7B}"/>
                  </a:ext>
                </a:extLst>
              </p:cNvPr>
              <p:cNvSpPr/>
              <p:nvPr/>
            </p:nvSpPr>
            <p:spPr>
              <a:xfrm>
                <a:off x="4874474" y="6038997"/>
                <a:ext cx="172711" cy="317911"/>
              </a:xfrm>
              <a:custGeom>
                <a:avLst/>
                <a:gdLst/>
                <a:ahLst/>
                <a:cxnLst/>
                <a:rect l="l" t="t" r="r" b="b"/>
                <a:pathLst>
                  <a:path w="172711" h="317911" extrusionOk="0">
                    <a:moveTo>
                      <a:pt x="48435" y="113797"/>
                    </a:moveTo>
                    <a:lnTo>
                      <a:pt x="0" y="113797"/>
                    </a:lnTo>
                    <a:lnTo>
                      <a:pt x="0" y="70910"/>
                    </a:lnTo>
                    <a:lnTo>
                      <a:pt x="48435" y="70910"/>
                    </a:lnTo>
                    <a:lnTo>
                      <a:pt x="48435" y="0"/>
                    </a:lnTo>
                    <a:lnTo>
                      <a:pt x="99155" y="0"/>
                    </a:lnTo>
                    <a:lnTo>
                      <a:pt x="99155" y="70910"/>
                    </a:lnTo>
                    <a:lnTo>
                      <a:pt x="172712" y="70910"/>
                    </a:lnTo>
                    <a:lnTo>
                      <a:pt x="172712" y="113797"/>
                    </a:lnTo>
                    <a:lnTo>
                      <a:pt x="99155" y="113797"/>
                    </a:lnTo>
                    <a:lnTo>
                      <a:pt x="99155" y="222481"/>
                    </a:lnTo>
                    <a:cubicBezTo>
                      <a:pt x="99155" y="240563"/>
                      <a:pt x="102295" y="253439"/>
                      <a:pt x="108480" y="261202"/>
                    </a:cubicBezTo>
                    <a:cubicBezTo>
                      <a:pt x="114665" y="268965"/>
                      <a:pt x="125323" y="272752"/>
                      <a:pt x="140358" y="272752"/>
                    </a:cubicBezTo>
                    <a:cubicBezTo>
                      <a:pt x="147019" y="272752"/>
                      <a:pt x="152729" y="272468"/>
                      <a:pt x="157391" y="271900"/>
                    </a:cubicBezTo>
                    <a:cubicBezTo>
                      <a:pt x="162054" y="271332"/>
                      <a:pt x="167192" y="270669"/>
                      <a:pt x="172712" y="269723"/>
                    </a:cubicBezTo>
                    <a:lnTo>
                      <a:pt x="172712" y="312136"/>
                    </a:lnTo>
                    <a:cubicBezTo>
                      <a:pt x="167002" y="313840"/>
                      <a:pt x="160531" y="315260"/>
                      <a:pt x="153300" y="316302"/>
                    </a:cubicBezTo>
                    <a:cubicBezTo>
                      <a:pt x="146068" y="317343"/>
                      <a:pt x="138550" y="317911"/>
                      <a:pt x="130557" y="317911"/>
                    </a:cubicBezTo>
                    <a:cubicBezTo>
                      <a:pt x="75746" y="317911"/>
                      <a:pt x="48340" y="288089"/>
                      <a:pt x="48340" y="228445"/>
                    </a:cubicBezTo>
                    <a:lnTo>
                      <a:pt x="48340" y="11379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 name="Google Shape;41;p5">
                <a:extLst>
                  <a:ext uri="{FF2B5EF4-FFF2-40B4-BE49-F238E27FC236}">
                    <a16:creationId xmlns:a16="http://schemas.microsoft.com/office/drawing/2014/main" id="{193D54C1-1D33-C4F2-451F-637F1A19B845}"/>
                  </a:ext>
                </a:extLst>
              </p:cNvPr>
              <p:cNvSpPr/>
              <p:nvPr/>
            </p:nvSpPr>
            <p:spPr>
              <a:xfrm>
                <a:off x="5071547" y="6104132"/>
                <a:ext cx="240368" cy="253249"/>
              </a:xfrm>
              <a:custGeom>
                <a:avLst/>
                <a:gdLst/>
                <a:ahLst/>
                <a:cxnLst/>
                <a:rect l="l" t="t" r="r" b="b"/>
                <a:pathLst>
                  <a:path w="240368" h="253249" extrusionOk="0">
                    <a:moveTo>
                      <a:pt x="240274" y="247380"/>
                    </a:moveTo>
                    <a:lnTo>
                      <a:pt x="190411" y="247380"/>
                    </a:lnTo>
                    <a:lnTo>
                      <a:pt x="190411" y="213582"/>
                    </a:lnTo>
                    <a:cubicBezTo>
                      <a:pt x="181561" y="226268"/>
                      <a:pt x="170333" y="236019"/>
                      <a:pt x="156630" y="242930"/>
                    </a:cubicBezTo>
                    <a:cubicBezTo>
                      <a:pt x="142927" y="249841"/>
                      <a:pt x="127417" y="253250"/>
                      <a:pt x="110098" y="253250"/>
                    </a:cubicBezTo>
                    <a:cubicBezTo>
                      <a:pt x="88687" y="253250"/>
                      <a:pt x="69656" y="247759"/>
                      <a:pt x="53193" y="236871"/>
                    </a:cubicBezTo>
                    <a:cubicBezTo>
                      <a:pt x="36731" y="225984"/>
                      <a:pt x="23694" y="211025"/>
                      <a:pt x="14178" y="191902"/>
                    </a:cubicBezTo>
                    <a:cubicBezTo>
                      <a:pt x="4663" y="172872"/>
                      <a:pt x="0" y="151003"/>
                      <a:pt x="0" y="126483"/>
                    </a:cubicBezTo>
                    <a:cubicBezTo>
                      <a:pt x="0" y="101773"/>
                      <a:pt x="4853" y="79904"/>
                      <a:pt x="14464" y="60875"/>
                    </a:cubicBezTo>
                    <a:cubicBezTo>
                      <a:pt x="24075" y="41845"/>
                      <a:pt x="37397" y="26982"/>
                      <a:pt x="54430" y="16189"/>
                    </a:cubicBezTo>
                    <a:cubicBezTo>
                      <a:pt x="71464" y="5396"/>
                      <a:pt x="90971" y="0"/>
                      <a:pt x="112952" y="0"/>
                    </a:cubicBezTo>
                    <a:cubicBezTo>
                      <a:pt x="129605" y="0"/>
                      <a:pt x="144450" y="3219"/>
                      <a:pt x="157677" y="9657"/>
                    </a:cubicBezTo>
                    <a:cubicBezTo>
                      <a:pt x="170904" y="16094"/>
                      <a:pt x="181847" y="25183"/>
                      <a:pt x="190506" y="36922"/>
                    </a:cubicBezTo>
                    <a:lnTo>
                      <a:pt x="190506" y="5870"/>
                    </a:lnTo>
                    <a:lnTo>
                      <a:pt x="240369" y="5870"/>
                    </a:lnTo>
                    <a:lnTo>
                      <a:pt x="240369" y="247380"/>
                    </a:lnTo>
                    <a:close/>
                    <a:moveTo>
                      <a:pt x="189459" y="90318"/>
                    </a:moveTo>
                    <a:cubicBezTo>
                      <a:pt x="184035" y="76590"/>
                      <a:pt x="175471" y="65703"/>
                      <a:pt x="163767" y="57750"/>
                    </a:cubicBezTo>
                    <a:cubicBezTo>
                      <a:pt x="152062" y="49798"/>
                      <a:pt x="138550" y="45822"/>
                      <a:pt x="123134" y="45822"/>
                    </a:cubicBezTo>
                    <a:cubicBezTo>
                      <a:pt x="101438" y="45822"/>
                      <a:pt x="84120" y="53111"/>
                      <a:pt x="71178" y="67596"/>
                    </a:cubicBezTo>
                    <a:cubicBezTo>
                      <a:pt x="58332" y="82081"/>
                      <a:pt x="51861" y="101773"/>
                      <a:pt x="51861" y="126483"/>
                    </a:cubicBezTo>
                    <a:cubicBezTo>
                      <a:pt x="51861" y="151382"/>
                      <a:pt x="58046" y="171074"/>
                      <a:pt x="70512" y="185559"/>
                    </a:cubicBezTo>
                    <a:cubicBezTo>
                      <a:pt x="82883" y="200043"/>
                      <a:pt x="99726" y="207333"/>
                      <a:pt x="121041" y="207333"/>
                    </a:cubicBezTo>
                    <a:cubicBezTo>
                      <a:pt x="136742" y="207333"/>
                      <a:pt x="150730" y="203357"/>
                      <a:pt x="162910" y="195310"/>
                    </a:cubicBezTo>
                    <a:cubicBezTo>
                      <a:pt x="175186" y="187263"/>
                      <a:pt x="184035" y="176470"/>
                      <a:pt x="189459" y="162837"/>
                    </a:cubicBezTo>
                    <a:lnTo>
                      <a:pt x="189459" y="903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17" name="Google Shape;42;p5">
              <a:extLst>
                <a:ext uri="{FF2B5EF4-FFF2-40B4-BE49-F238E27FC236}">
                  <a16:creationId xmlns:a16="http://schemas.microsoft.com/office/drawing/2014/main" id="{36D34D5F-2559-3475-9724-A0DC3C57CBF6}"/>
                </a:ext>
              </a:extLst>
            </p:cNvPr>
            <p:cNvSpPr/>
            <p:nvPr/>
          </p:nvSpPr>
          <p:spPr>
            <a:xfrm>
              <a:off x="3610015" y="6016276"/>
              <a:ext cx="516136" cy="341200"/>
            </a:xfrm>
            <a:custGeom>
              <a:avLst/>
              <a:gdLst/>
              <a:ahLst/>
              <a:cxnLst/>
              <a:rect l="l" t="t" r="r" b="b"/>
              <a:pathLst>
                <a:path w="516136" h="341200" extrusionOk="0">
                  <a:moveTo>
                    <a:pt x="370355" y="0"/>
                  </a:moveTo>
                  <a:cubicBezTo>
                    <a:pt x="328010" y="0"/>
                    <a:pt x="294990" y="31715"/>
                    <a:pt x="265015" y="71951"/>
                  </a:cubicBezTo>
                  <a:cubicBezTo>
                    <a:pt x="223907" y="19787"/>
                    <a:pt x="189460" y="0"/>
                    <a:pt x="148256" y="0"/>
                  </a:cubicBezTo>
                  <a:cubicBezTo>
                    <a:pt x="64327" y="0"/>
                    <a:pt x="0" y="108684"/>
                    <a:pt x="0" y="223806"/>
                  </a:cubicBezTo>
                  <a:cubicBezTo>
                    <a:pt x="0" y="295852"/>
                    <a:pt x="35018" y="341201"/>
                    <a:pt x="93635" y="341201"/>
                  </a:cubicBezTo>
                  <a:cubicBezTo>
                    <a:pt x="135886" y="341201"/>
                    <a:pt x="166241" y="321414"/>
                    <a:pt x="220196" y="227593"/>
                  </a:cubicBezTo>
                  <a:cubicBezTo>
                    <a:pt x="220196" y="227593"/>
                    <a:pt x="242653" y="188115"/>
                    <a:pt x="258164" y="160849"/>
                  </a:cubicBezTo>
                  <a:cubicBezTo>
                    <a:pt x="263588" y="169559"/>
                    <a:pt x="269297" y="178931"/>
                    <a:pt x="275292" y="188967"/>
                  </a:cubicBezTo>
                  <a:lnTo>
                    <a:pt x="300604" y="231285"/>
                  </a:lnTo>
                  <a:cubicBezTo>
                    <a:pt x="349896" y="313367"/>
                    <a:pt x="377397" y="341201"/>
                    <a:pt x="427164" y="341201"/>
                  </a:cubicBezTo>
                  <a:cubicBezTo>
                    <a:pt x="484259" y="341201"/>
                    <a:pt x="516137" y="295190"/>
                    <a:pt x="516137" y="221629"/>
                  </a:cubicBezTo>
                  <a:cubicBezTo>
                    <a:pt x="516042" y="101205"/>
                    <a:pt x="450288" y="0"/>
                    <a:pt x="370355" y="0"/>
                  </a:cubicBezTo>
                  <a:close/>
                  <a:moveTo>
                    <a:pt x="179087" y="202126"/>
                  </a:moveTo>
                  <a:cubicBezTo>
                    <a:pt x="135315" y="270385"/>
                    <a:pt x="120185" y="285628"/>
                    <a:pt x="95824" y="285628"/>
                  </a:cubicBezTo>
                  <a:cubicBezTo>
                    <a:pt x="70798" y="285628"/>
                    <a:pt x="55858" y="263758"/>
                    <a:pt x="55858" y="224658"/>
                  </a:cubicBezTo>
                  <a:cubicBezTo>
                    <a:pt x="55858" y="141157"/>
                    <a:pt x="97727" y="55668"/>
                    <a:pt x="147590" y="55668"/>
                  </a:cubicBezTo>
                  <a:cubicBezTo>
                    <a:pt x="174615" y="55668"/>
                    <a:pt x="197167" y="71194"/>
                    <a:pt x="231805" y="120424"/>
                  </a:cubicBezTo>
                  <a:cubicBezTo>
                    <a:pt x="198975" y="170695"/>
                    <a:pt x="179087" y="202126"/>
                    <a:pt x="179087" y="202126"/>
                  </a:cubicBezTo>
                  <a:close/>
                  <a:moveTo>
                    <a:pt x="344186" y="193511"/>
                  </a:moveTo>
                  <a:lnTo>
                    <a:pt x="313926" y="143335"/>
                  </a:lnTo>
                  <a:cubicBezTo>
                    <a:pt x="305743" y="130080"/>
                    <a:pt x="297844" y="117868"/>
                    <a:pt x="290327" y="106791"/>
                  </a:cubicBezTo>
                  <a:cubicBezTo>
                    <a:pt x="317637" y="64945"/>
                    <a:pt x="340095" y="44023"/>
                    <a:pt x="366834" y="44023"/>
                  </a:cubicBezTo>
                  <a:cubicBezTo>
                    <a:pt x="422406" y="44023"/>
                    <a:pt x="466845" y="125441"/>
                    <a:pt x="466845" y="225416"/>
                  </a:cubicBezTo>
                  <a:cubicBezTo>
                    <a:pt x="466845" y="263569"/>
                    <a:pt x="454284" y="285628"/>
                    <a:pt x="428306" y="285628"/>
                  </a:cubicBezTo>
                  <a:cubicBezTo>
                    <a:pt x="403375" y="285628"/>
                    <a:pt x="391480" y="269249"/>
                    <a:pt x="344186" y="1935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23" name="TextBox 22">
            <a:extLst>
              <a:ext uri="{FF2B5EF4-FFF2-40B4-BE49-F238E27FC236}">
                <a16:creationId xmlns:a16="http://schemas.microsoft.com/office/drawing/2014/main" id="{231FE6BA-6FD2-5342-FE5B-E5B5FBD6855C}"/>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5</a:t>
            </a:r>
          </a:p>
        </p:txBody>
      </p:sp>
      <p:sp>
        <p:nvSpPr>
          <p:cNvPr id="24" name="TextBox 23">
            <a:extLst>
              <a:ext uri="{FF2B5EF4-FFF2-40B4-BE49-F238E27FC236}">
                <a16:creationId xmlns:a16="http://schemas.microsoft.com/office/drawing/2014/main" id="{7C62D5FF-01A7-3F5B-58AB-4C4361ACB01B}"/>
              </a:ext>
            </a:extLst>
          </p:cNvPr>
          <p:cNvSpPr txBox="1"/>
          <p:nvPr/>
        </p:nvSpPr>
        <p:spPr>
          <a:xfrm>
            <a:off x="2719458" y="705723"/>
            <a:ext cx="3233578"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SİBER GÜVENLİK, OLTALAMA VE SPAM</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14" name="Picture 13" descr="A person looking at his phone&#10;&#10;AI-generated content may be incorrect.">
            <a:extLst>
              <a:ext uri="{FF2B5EF4-FFF2-40B4-BE49-F238E27FC236}">
                <a16:creationId xmlns:a16="http://schemas.microsoft.com/office/drawing/2014/main" id="{CD4D7B98-1864-19CC-6B1D-2A9791CBBECB}"/>
              </a:ext>
            </a:extLst>
          </p:cNvPr>
          <p:cNvPicPr>
            <a:picLocks noChangeAspect="1"/>
          </p:cNvPicPr>
          <p:nvPr/>
        </p:nvPicPr>
        <p:blipFill>
          <a:blip r:embed="rId3"/>
          <a:stretch>
            <a:fillRect/>
          </a:stretch>
        </p:blipFill>
        <p:spPr>
          <a:xfrm>
            <a:off x="12993720" y="-14579"/>
            <a:ext cx="11416723" cy="13730579"/>
          </a:xfrm>
          <a:prstGeom prst="rect">
            <a:avLst/>
          </a:prstGeom>
        </p:spPr>
      </p:pic>
      <p:sp>
        <p:nvSpPr>
          <p:cNvPr id="22" name="Rectangle 21">
            <a:extLst>
              <a:ext uri="{FF2B5EF4-FFF2-40B4-BE49-F238E27FC236}">
                <a16:creationId xmlns:a16="http://schemas.microsoft.com/office/drawing/2014/main" id="{50311E14-D0D9-A430-1A17-9AFC2537EC93}"/>
              </a:ext>
            </a:extLst>
          </p:cNvPr>
          <p:cNvSpPr/>
          <p:nvPr/>
        </p:nvSpPr>
        <p:spPr>
          <a:xfrm>
            <a:off x="1036794" y="8583549"/>
            <a:ext cx="11690040" cy="1418092"/>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23" name="Rectangle 22">
            <a:extLst>
              <a:ext uri="{FF2B5EF4-FFF2-40B4-BE49-F238E27FC236}">
                <a16:creationId xmlns:a16="http://schemas.microsoft.com/office/drawing/2014/main" id="{DB71ECE7-8422-5F2C-F46F-59A36F460027}"/>
              </a:ext>
            </a:extLst>
          </p:cNvPr>
          <p:cNvSpPr/>
          <p:nvPr/>
        </p:nvSpPr>
        <p:spPr>
          <a:xfrm>
            <a:off x="875971" y="8399271"/>
            <a:ext cx="11690040" cy="1418092"/>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10" name="Rectangle 9">
            <a:extLst>
              <a:ext uri="{FF2B5EF4-FFF2-40B4-BE49-F238E27FC236}">
                <a16:creationId xmlns:a16="http://schemas.microsoft.com/office/drawing/2014/main" id="{9118905C-1D04-81F8-A7FD-7307FF5B3116}"/>
              </a:ext>
            </a:extLst>
          </p:cNvPr>
          <p:cNvSpPr/>
          <p:nvPr/>
        </p:nvSpPr>
        <p:spPr>
          <a:xfrm>
            <a:off x="1041670" y="6661642"/>
            <a:ext cx="13799903" cy="1312731"/>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11" name="Rectangle 10">
            <a:extLst>
              <a:ext uri="{FF2B5EF4-FFF2-40B4-BE49-F238E27FC236}">
                <a16:creationId xmlns:a16="http://schemas.microsoft.com/office/drawing/2014/main" id="{5B673D22-455A-2A42-E4AB-8F5F024603C3}"/>
              </a:ext>
            </a:extLst>
          </p:cNvPr>
          <p:cNvSpPr/>
          <p:nvPr/>
        </p:nvSpPr>
        <p:spPr>
          <a:xfrm>
            <a:off x="880847" y="6477364"/>
            <a:ext cx="13799903" cy="1312731"/>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7500"/>
              </a:solidFill>
            </a:endParaRPr>
          </a:p>
        </p:txBody>
      </p:sp>
      <p:sp>
        <p:nvSpPr>
          <p:cNvPr id="16" name="TextBox 15">
            <a:extLst>
              <a:ext uri="{FF2B5EF4-FFF2-40B4-BE49-F238E27FC236}">
                <a16:creationId xmlns:a16="http://schemas.microsoft.com/office/drawing/2014/main" id="{355F678A-C4D0-56E5-4DFF-7F2CDB14A200}"/>
              </a:ext>
            </a:extLst>
          </p:cNvPr>
          <p:cNvSpPr txBox="1"/>
          <p:nvPr/>
        </p:nvSpPr>
        <p:spPr>
          <a:xfrm>
            <a:off x="1315616" y="6642827"/>
            <a:ext cx="12917830" cy="819455"/>
          </a:xfrm>
          <a:prstGeom prst="rect">
            <a:avLst/>
          </a:prstGeom>
          <a:noFill/>
        </p:spPr>
        <p:txBody>
          <a:bodyPr wrap="square" rtlCol="0">
            <a:spAutoFit/>
          </a:bodyPr>
          <a:lstStyle/>
          <a:p>
            <a:pPr>
              <a:lnSpc>
                <a:spcPts val="6200"/>
              </a:lnSpc>
            </a:pPr>
            <a:r>
              <a:rPr lang="en-US" sz="3400" b="1" dirty="0" err="1">
                <a:solidFill>
                  <a:srgbClr val="FFF8DD"/>
                </a:solidFill>
                <a:latin typeface="Optimistic SemiBold" panose="020B0503020203020204" pitchFamily="34" charset="0"/>
                <a:cs typeface="Optimistic SemiBold" panose="020B0503020203020204" pitchFamily="34" charset="0"/>
              </a:rPr>
              <a:t>Şifrenizi</a:t>
            </a:r>
            <a:r>
              <a:rPr lang="en-US" sz="3400" b="1" dirty="0">
                <a:solidFill>
                  <a:srgbClr val="FFF8DD"/>
                </a:solidFill>
                <a:latin typeface="Optimistic SemiBold" panose="020B0503020203020204" pitchFamily="34" charset="0"/>
                <a:cs typeface="Optimistic SemiBold" panose="020B0503020203020204" pitchFamily="34" charset="0"/>
              </a:rPr>
              <a:t> </a:t>
            </a:r>
            <a:r>
              <a:rPr lang="en-US" sz="3400" b="1" dirty="0" err="1">
                <a:solidFill>
                  <a:srgbClr val="FFF8DD"/>
                </a:solidFill>
                <a:latin typeface="Optimistic SemiBold" panose="020B0503020203020204" pitchFamily="34" charset="0"/>
                <a:cs typeface="Optimistic SemiBold" panose="020B0503020203020204" pitchFamily="34" charset="0"/>
              </a:rPr>
              <a:t>Paylaşmanın</a:t>
            </a:r>
            <a:r>
              <a:rPr lang="en-US" sz="3400" b="1" dirty="0">
                <a:solidFill>
                  <a:srgbClr val="FFF8DD"/>
                </a:solidFill>
                <a:latin typeface="Optimistic SemiBold" panose="020B0503020203020204" pitchFamily="34" charset="0"/>
                <a:cs typeface="Optimistic SemiBold" panose="020B0503020203020204" pitchFamily="34" charset="0"/>
              </a:rPr>
              <a:t> Uygun </a:t>
            </a:r>
            <a:r>
              <a:rPr lang="en-US" sz="3400" b="1" dirty="0" err="1">
                <a:solidFill>
                  <a:srgbClr val="FFF8DD"/>
                </a:solidFill>
                <a:latin typeface="Optimistic SemiBold" panose="020B0503020203020204" pitchFamily="34" charset="0"/>
                <a:cs typeface="Optimistic SemiBold" panose="020B0503020203020204" pitchFamily="34" charset="0"/>
              </a:rPr>
              <a:t>Olduğunu</a:t>
            </a:r>
            <a:r>
              <a:rPr lang="en-US" sz="3400" b="1" dirty="0">
                <a:solidFill>
                  <a:srgbClr val="FFF8DD"/>
                </a:solidFill>
                <a:latin typeface="Optimistic SemiBold" panose="020B0503020203020204" pitchFamily="34" charset="0"/>
                <a:cs typeface="Optimistic SemiBold" panose="020B0503020203020204" pitchFamily="34" charset="0"/>
              </a:rPr>
              <a:t> </a:t>
            </a:r>
            <a:r>
              <a:rPr lang="en-US" sz="3400" b="1" dirty="0" err="1">
                <a:solidFill>
                  <a:srgbClr val="FFF8DD"/>
                </a:solidFill>
                <a:latin typeface="Optimistic SemiBold" panose="020B0503020203020204" pitchFamily="34" charset="0"/>
                <a:cs typeface="Optimistic SemiBold" panose="020B0503020203020204" pitchFamily="34" charset="0"/>
              </a:rPr>
              <a:t>Düşünüyor</a:t>
            </a:r>
            <a:r>
              <a:rPr lang="en-US" sz="3400" b="1" dirty="0">
                <a:solidFill>
                  <a:srgbClr val="FFF8DD"/>
                </a:solidFill>
                <a:latin typeface="Optimistic SemiBold" panose="020B0503020203020204" pitchFamily="34" charset="0"/>
                <a:cs typeface="Optimistic SemiBold" panose="020B0503020203020204" pitchFamily="34" charset="0"/>
              </a:rPr>
              <a:t> </a:t>
            </a:r>
            <a:r>
              <a:rPr lang="en-US" sz="3400" b="1" dirty="0" err="1">
                <a:solidFill>
                  <a:srgbClr val="FFF8DD"/>
                </a:solidFill>
                <a:latin typeface="Optimistic SemiBold" panose="020B0503020203020204" pitchFamily="34" charset="0"/>
                <a:cs typeface="Optimistic SemiBold" panose="020B0503020203020204" pitchFamily="34" charset="0"/>
              </a:rPr>
              <a:t>musunuz</a:t>
            </a:r>
            <a:r>
              <a:rPr lang="en-US" sz="3400" b="1" dirty="0">
                <a:solidFill>
                  <a:srgbClr val="FFF8DD"/>
                </a:solidFill>
                <a:latin typeface="Optimistic SemiBold" panose="020B0503020203020204" pitchFamily="34" charset="0"/>
                <a:cs typeface="Optimistic SemiBold" panose="020B0503020203020204" pitchFamily="34" charset="0"/>
              </a:rPr>
              <a:t>?</a:t>
            </a:r>
          </a:p>
        </p:txBody>
      </p:sp>
      <p:sp>
        <p:nvSpPr>
          <p:cNvPr id="17" name="TextBox 16">
            <a:extLst>
              <a:ext uri="{FF2B5EF4-FFF2-40B4-BE49-F238E27FC236}">
                <a16:creationId xmlns:a16="http://schemas.microsoft.com/office/drawing/2014/main" id="{70E83D62-1EED-FA49-A0CD-92F1DEC08686}"/>
              </a:ext>
            </a:extLst>
          </p:cNvPr>
          <p:cNvSpPr txBox="1"/>
          <p:nvPr/>
        </p:nvSpPr>
        <p:spPr>
          <a:xfrm>
            <a:off x="898266" y="4467670"/>
            <a:ext cx="9411551" cy="1261884"/>
          </a:xfrm>
          <a:prstGeom prst="rect">
            <a:avLst/>
          </a:prstGeom>
          <a:noFill/>
        </p:spPr>
        <p:txBody>
          <a:bodyPr wrap="square" rtlCol="0">
            <a:spAutoFit/>
          </a:bodyPr>
          <a:lstStyle/>
          <a:p>
            <a:r>
              <a:rPr lang="en-US" sz="7600" b="1" dirty="0" err="1">
                <a:solidFill>
                  <a:srgbClr val="D27500"/>
                </a:solidFill>
                <a:latin typeface="Optimistic SemiBold" panose="020B0503020203020204" pitchFamily="34" charset="0"/>
                <a:cs typeface="Optimistic SemiBold" panose="020B0503020203020204" pitchFamily="34" charset="0"/>
              </a:rPr>
              <a:t>Şifre</a:t>
            </a:r>
            <a:r>
              <a:rPr lang="en-US" sz="7600" b="1" dirty="0">
                <a:solidFill>
                  <a:srgbClr val="D27500"/>
                </a:solidFill>
                <a:latin typeface="Optimistic SemiBold" panose="020B0503020203020204" pitchFamily="34" charset="0"/>
                <a:cs typeface="Optimistic SemiBold" panose="020B0503020203020204" pitchFamily="34" charset="0"/>
              </a:rPr>
              <a:t> </a:t>
            </a:r>
            <a:r>
              <a:rPr lang="en-US" sz="7600" b="1" dirty="0" err="1">
                <a:solidFill>
                  <a:srgbClr val="D27500"/>
                </a:solidFill>
                <a:latin typeface="Optimistic SemiBold" panose="020B0503020203020204" pitchFamily="34" charset="0"/>
                <a:cs typeface="Optimistic SemiBold" panose="020B0503020203020204" pitchFamily="34" charset="0"/>
              </a:rPr>
              <a:t>Paylaşımı</a:t>
            </a:r>
            <a:endParaRPr lang="en-US" sz="7600" b="1" dirty="0">
              <a:solidFill>
                <a:srgbClr val="D27500"/>
              </a:solidFill>
              <a:latin typeface="Optimistic SemiBold" panose="020B0503020203020204" pitchFamily="34" charset="0"/>
              <a:cs typeface="Optimistic SemiBold" panose="020B0503020203020204" pitchFamily="34" charset="0"/>
            </a:endParaRPr>
          </a:p>
        </p:txBody>
      </p:sp>
      <p:sp>
        <p:nvSpPr>
          <p:cNvPr id="18" name="TextBox 17">
            <a:extLst>
              <a:ext uri="{FF2B5EF4-FFF2-40B4-BE49-F238E27FC236}">
                <a16:creationId xmlns:a16="http://schemas.microsoft.com/office/drawing/2014/main" id="{A7D2675E-C7CA-4623-FE00-A1F76CFC7200}"/>
              </a:ext>
            </a:extLst>
          </p:cNvPr>
          <p:cNvSpPr txBox="1"/>
          <p:nvPr/>
        </p:nvSpPr>
        <p:spPr>
          <a:xfrm>
            <a:off x="1341782" y="8616395"/>
            <a:ext cx="10545418" cy="819455"/>
          </a:xfrm>
          <a:prstGeom prst="rect">
            <a:avLst/>
          </a:prstGeom>
          <a:noFill/>
        </p:spPr>
        <p:txBody>
          <a:bodyPr wrap="square" rtlCol="0">
            <a:spAutoFit/>
          </a:bodyPr>
          <a:lstStyle/>
          <a:p>
            <a:pPr>
              <a:lnSpc>
                <a:spcPts val="6200"/>
              </a:lnSpc>
            </a:pPr>
            <a:r>
              <a:rPr lang="en-US" sz="3400" b="1" dirty="0" err="1">
                <a:solidFill>
                  <a:srgbClr val="FFF8DD"/>
                </a:solidFill>
                <a:latin typeface="Optimistic SemiBold" panose="020B0503020203020204" pitchFamily="34" charset="0"/>
                <a:cs typeface="Optimistic SemiBold" panose="020B0503020203020204" pitchFamily="34" charset="0"/>
              </a:rPr>
              <a:t>Şifrenizi</a:t>
            </a:r>
            <a:r>
              <a:rPr lang="en-US" sz="3400" b="1" dirty="0">
                <a:solidFill>
                  <a:srgbClr val="FFF8DD"/>
                </a:solidFill>
                <a:latin typeface="Optimistic SemiBold" panose="020B0503020203020204" pitchFamily="34" charset="0"/>
                <a:cs typeface="Optimistic SemiBold" panose="020B0503020203020204" pitchFamily="34" charset="0"/>
              </a:rPr>
              <a:t> </a:t>
            </a:r>
            <a:r>
              <a:rPr lang="en-US" sz="3400" b="1" dirty="0" err="1">
                <a:solidFill>
                  <a:srgbClr val="FFF8DD"/>
                </a:solidFill>
                <a:latin typeface="Optimistic SemiBold" panose="020B0503020203020204" pitchFamily="34" charset="0"/>
                <a:cs typeface="Optimistic SemiBold" panose="020B0503020203020204" pitchFamily="34" charset="0"/>
              </a:rPr>
              <a:t>Paylaşmakla</a:t>
            </a:r>
            <a:r>
              <a:rPr lang="en-US" sz="3400" b="1" dirty="0">
                <a:solidFill>
                  <a:srgbClr val="FFF8DD"/>
                </a:solidFill>
                <a:latin typeface="Optimistic SemiBold" panose="020B0503020203020204" pitchFamily="34" charset="0"/>
                <a:cs typeface="Optimistic SemiBold" panose="020B0503020203020204" pitchFamily="34" charset="0"/>
              </a:rPr>
              <a:t> Hangi Riskler İlişkili Olabilir?</a:t>
            </a:r>
          </a:p>
        </p:txBody>
      </p:sp>
      <p:grpSp>
        <p:nvGrpSpPr>
          <p:cNvPr id="24" name="Google Shape;3565;p100">
            <a:extLst>
              <a:ext uri="{FF2B5EF4-FFF2-40B4-BE49-F238E27FC236}">
                <a16:creationId xmlns:a16="http://schemas.microsoft.com/office/drawing/2014/main" id="{C5AEF82D-1761-EBB1-D35C-CA1F9895BE9C}"/>
              </a:ext>
            </a:extLst>
          </p:cNvPr>
          <p:cNvGrpSpPr/>
          <p:nvPr/>
        </p:nvGrpSpPr>
        <p:grpSpPr>
          <a:xfrm>
            <a:off x="928746" y="2861421"/>
            <a:ext cx="1270420" cy="1261884"/>
            <a:chOff x="367110" y="134750"/>
            <a:chExt cx="68316" cy="67857"/>
          </a:xfrm>
          <a:solidFill>
            <a:srgbClr val="D27500"/>
          </a:solidFill>
        </p:grpSpPr>
        <p:sp>
          <p:nvSpPr>
            <p:cNvPr id="25" name="Google Shape;3566;p100">
              <a:extLst>
                <a:ext uri="{FF2B5EF4-FFF2-40B4-BE49-F238E27FC236}">
                  <a16:creationId xmlns:a16="http://schemas.microsoft.com/office/drawing/2014/main" id="{A511B722-8341-9A53-539F-953F0F9CF30E}"/>
                </a:ext>
              </a:extLst>
            </p:cNvPr>
            <p:cNvSpPr/>
            <p:nvPr/>
          </p:nvSpPr>
          <p:spPr>
            <a:xfrm>
              <a:off x="395922" y="135502"/>
              <a:ext cx="38747" cy="38747"/>
            </a:xfrm>
            <a:custGeom>
              <a:avLst/>
              <a:gdLst/>
              <a:ahLst/>
              <a:cxnLst/>
              <a:rect l="l" t="t" r="r" b="b"/>
              <a:pathLst>
                <a:path w="38747" h="38747" extrusionOk="0">
                  <a:moveTo>
                    <a:pt x="177" y="36626"/>
                  </a:moveTo>
                  <a:lnTo>
                    <a:pt x="36804" y="0"/>
                  </a:lnTo>
                  <a:lnTo>
                    <a:pt x="38747" y="1955"/>
                  </a:lnTo>
                  <a:lnTo>
                    <a:pt x="2120" y="38557"/>
                  </a:lnTo>
                  <a:cubicBezTo>
                    <a:pt x="1943" y="38747"/>
                    <a:pt x="1650" y="38747"/>
                    <a:pt x="1473" y="38557"/>
                  </a:cubicBezTo>
                  <a:lnTo>
                    <a:pt x="177" y="37274"/>
                  </a:lnTo>
                  <a:cubicBezTo>
                    <a:pt x="0" y="37084"/>
                    <a:pt x="0" y="36804"/>
                    <a:pt x="177" y="3662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3567;p100">
              <a:extLst>
                <a:ext uri="{FF2B5EF4-FFF2-40B4-BE49-F238E27FC236}">
                  <a16:creationId xmlns:a16="http://schemas.microsoft.com/office/drawing/2014/main" id="{1A08CB8A-A5FA-9D2D-BCCF-BD015E96D508}"/>
                </a:ext>
              </a:extLst>
            </p:cNvPr>
            <p:cNvSpPr/>
            <p:nvPr/>
          </p:nvSpPr>
          <p:spPr>
            <a:xfrm>
              <a:off x="411957" y="134750"/>
              <a:ext cx="23469" cy="23444"/>
            </a:xfrm>
            <a:custGeom>
              <a:avLst/>
              <a:gdLst/>
              <a:ahLst/>
              <a:cxnLst/>
              <a:rect l="l" t="t" r="r" b="b"/>
              <a:pathLst>
                <a:path w="23469" h="23444" extrusionOk="0">
                  <a:moveTo>
                    <a:pt x="190" y="431"/>
                  </a:moveTo>
                  <a:cubicBezTo>
                    <a:pt x="215" y="177"/>
                    <a:pt x="431" y="0"/>
                    <a:pt x="685" y="25"/>
                  </a:cubicBezTo>
                  <a:cubicBezTo>
                    <a:pt x="6832" y="558"/>
                    <a:pt x="13131" y="596"/>
                    <a:pt x="19900" y="139"/>
                  </a:cubicBezTo>
                  <a:cubicBezTo>
                    <a:pt x="20828" y="76"/>
                    <a:pt x="21717" y="406"/>
                    <a:pt x="22377" y="1066"/>
                  </a:cubicBezTo>
                  <a:cubicBezTo>
                    <a:pt x="23037" y="1739"/>
                    <a:pt x="23368" y="2641"/>
                    <a:pt x="23304" y="3581"/>
                  </a:cubicBezTo>
                  <a:cubicBezTo>
                    <a:pt x="22872" y="9677"/>
                    <a:pt x="22910" y="15963"/>
                    <a:pt x="23444" y="22783"/>
                  </a:cubicBezTo>
                  <a:cubicBezTo>
                    <a:pt x="23469" y="23025"/>
                    <a:pt x="23279" y="23253"/>
                    <a:pt x="23025" y="23279"/>
                  </a:cubicBezTo>
                  <a:lnTo>
                    <a:pt x="21196" y="23431"/>
                  </a:lnTo>
                  <a:cubicBezTo>
                    <a:pt x="20942" y="23444"/>
                    <a:pt x="20726" y="23253"/>
                    <a:pt x="20701" y="22987"/>
                  </a:cubicBezTo>
                  <a:cubicBezTo>
                    <a:pt x="20154" y="16040"/>
                    <a:pt x="20116" y="9626"/>
                    <a:pt x="20561" y="3378"/>
                  </a:cubicBezTo>
                  <a:cubicBezTo>
                    <a:pt x="20573" y="3187"/>
                    <a:pt x="20485" y="3060"/>
                    <a:pt x="20421" y="2997"/>
                  </a:cubicBezTo>
                  <a:cubicBezTo>
                    <a:pt x="20358" y="2933"/>
                    <a:pt x="20256" y="2857"/>
                    <a:pt x="20091" y="2870"/>
                  </a:cubicBezTo>
                  <a:cubicBezTo>
                    <a:pt x="13157" y="3340"/>
                    <a:pt x="6731" y="3314"/>
                    <a:pt x="444" y="2768"/>
                  </a:cubicBezTo>
                  <a:cubicBezTo>
                    <a:pt x="190" y="2743"/>
                    <a:pt x="0" y="2514"/>
                    <a:pt x="25" y="226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3568;p100">
              <a:extLst>
                <a:ext uri="{FF2B5EF4-FFF2-40B4-BE49-F238E27FC236}">
                  <a16:creationId xmlns:a16="http://schemas.microsoft.com/office/drawing/2014/main" id="{DF41F4C0-59B3-2D32-695B-12845DBF563C}"/>
                </a:ext>
              </a:extLst>
            </p:cNvPr>
            <p:cNvSpPr/>
            <p:nvPr/>
          </p:nvSpPr>
          <p:spPr>
            <a:xfrm>
              <a:off x="367110" y="134777"/>
              <a:ext cx="68084" cy="67830"/>
            </a:xfrm>
            <a:custGeom>
              <a:avLst/>
              <a:gdLst/>
              <a:ahLst/>
              <a:cxnLst/>
              <a:rect l="l" t="t" r="r" b="b"/>
              <a:pathLst>
                <a:path w="68084" h="67830" extrusionOk="0">
                  <a:moveTo>
                    <a:pt x="65328" y="45351"/>
                  </a:moveTo>
                  <a:cubicBezTo>
                    <a:pt x="65112" y="51752"/>
                    <a:pt x="64757" y="58140"/>
                    <a:pt x="64185" y="64503"/>
                  </a:cubicBezTo>
                  <a:cubicBezTo>
                    <a:pt x="64160" y="64808"/>
                    <a:pt x="63868" y="65074"/>
                    <a:pt x="63550" y="65074"/>
                  </a:cubicBezTo>
                  <a:lnTo>
                    <a:pt x="5206" y="65074"/>
                  </a:lnTo>
                  <a:cubicBezTo>
                    <a:pt x="4902" y="65074"/>
                    <a:pt x="4597" y="64795"/>
                    <a:pt x="4571" y="64503"/>
                  </a:cubicBezTo>
                  <a:cubicBezTo>
                    <a:pt x="2755" y="44196"/>
                    <a:pt x="2755" y="23609"/>
                    <a:pt x="4571" y="3314"/>
                  </a:cubicBezTo>
                  <a:cubicBezTo>
                    <a:pt x="4597" y="2997"/>
                    <a:pt x="4876" y="2743"/>
                    <a:pt x="5206" y="2743"/>
                  </a:cubicBezTo>
                  <a:lnTo>
                    <a:pt x="22923" y="2743"/>
                  </a:lnTo>
                  <a:cubicBezTo>
                    <a:pt x="23177" y="2743"/>
                    <a:pt x="23380" y="2540"/>
                    <a:pt x="23380" y="2273"/>
                  </a:cubicBezTo>
                  <a:lnTo>
                    <a:pt x="23380" y="457"/>
                  </a:lnTo>
                  <a:cubicBezTo>
                    <a:pt x="23380" y="190"/>
                    <a:pt x="23177" y="0"/>
                    <a:pt x="22923" y="0"/>
                  </a:cubicBezTo>
                  <a:lnTo>
                    <a:pt x="5206" y="0"/>
                  </a:lnTo>
                  <a:cubicBezTo>
                    <a:pt x="3467" y="0"/>
                    <a:pt x="1981" y="1346"/>
                    <a:pt x="1828" y="3073"/>
                  </a:cubicBezTo>
                  <a:cubicBezTo>
                    <a:pt x="0" y="23533"/>
                    <a:pt x="0" y="44284"/>
                    <a:pt x="1828" y="64731"/>
                  </a:cubicBezTo>
                  <a:cubicBezTo>
                    <a:pt x="1981" y="66471"/>
                    <a:pt x="3467" y="67830"/>
                    <a:pt x="5206" y="67830"/>
                  </a:cubicBezTo>
                  <a:lnTo>
                    <a:pt x="63550" y="67830"/>
                  </a:lnTo>
                  <a:cubicBezTo>
                    <a:pt x="65303" y="67830"/>
                    <a:pt x="66763" y="66497"/>
                    <a:pt x="66916" y="64757"/>
                  </a:cubicBezTo>
                  <a:cubicBezTo>
                    <a:pt x="67487" y="58318"/>
                    <a:pt x="67868" y="51866"/>
                    <a:pt x="68084" y="45377"/>
                  </a:cubicBezTo>
                  <a:cubicBezTo>
                    <a:pt x="68084" y="45123"/>
                    <a:pt x="67881" y="44907"/>
                    <a:pt x="67627" y="44907"/>
                  </a:cubicBezTo>
                  <a:lnTo>
                    <a:pt x="65786" y="44907"/>
                  </a:lnTo>
                  <a:cubicBezTo>
                    <a:pt x="65544" y="44907"/>
                    <a:pt x="65341" y="45097"/>
                    <a:pt x="65328" y="45351"/>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4" name="TextBox 3">
            <a:extLst>
              <a:ext uri="{FF2B5EF4-FFF2-40B4-BE49-F238E27FC236}">
                <a16:creationId xmlns:a16="http://schemas.microsoft.com/office/drawing/2014/main" id="{4B0B5D80-0AB6-6DAA-26A0-4F9F3C775B5B}"/>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DERS 5</a:t>
            </a:r>
          </a:p>
        </p:txBody>
      </p:sp>
      <p:sp>
        <p:nvSpPr>
          <p:cNvPr id="5" name="TextBox 4">
            <a:extLst>
              <a:ext uri="{FF2B5EF4-FFF2-40B4-BE49-F238E27FC236}">
                <a16:creationId xmlns:a16="http://schemas.microsoft.com/office/drawing/2014/main" id="{E5894AEC-6CE1-D0E0-590D-B00A61CAFE44}"/>
              </a:ext>
            </a:extLst>
          </p:cNvPr>
          <p:cNvSpPr txBox="1"/>
          <p:nvPr/>
        </p:nvSpPr>
        <p:spPr>
          <a:xfrm>
            <a:off x="2719458" y="705723"/>
            <a:ext cx="3233578" cy="276999"/>
          </a:xfrm>
          <a:prstGeom prst="rect">
            <a:avLst/>
          </a:prstGeom>
          <a:noFill/>
        </p:spPr>
        <p:txBody>
          <a:bodyPr wrap="none" rtlCol="0">
            <a:spAutoFit/>
          </a:bodyPr>
          <a:lstStyle/>
          <a:p>
            <a:r>
              <a:rPr lang="en-US" sz="1200" b="1" dirty="0">
                <a:solidFill>
                  <a:srgbClr val="D27500"/>
                </a:solidFill>
                <a:latin typeface="Optimistic Disp SBd" panose="020B0603020203020204" pitchFamily="34" charset="0"/>
                <a:cs typeface="Optimistic Disp SBd" panose="020B0603020203020204" pitchFamily="34" charset="0"/>
              </a:rPr>
              <a:t>SİBER GÜVENLİK, OLTALAMA VE SPAM</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32" name="Rectangle 31">
            <a:extLst>
              <a:ext uri="{FF2B5EF4-FFF2-40B4-BE49-F238E27FC236}">
                <a16:creationId xmlns:a16="http://schemas.microsoft.com/office/drawing/2014/main" id="{2E168459-B07D-9712-B98F-F27019AF645A}"/>
              </a:ext>
            </a:extLst>
          </p:cNvPr>
          <p:cNvSpPr/>
          <p:nvPr/>
        </p:nvSpPr>
        <p:spPr>
          <a:xfrm>
            <a:off x="8745491" y="-27008"/>
            <a:ext cx="15625809" cy="13743007"/>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4AC20B14-4DCD-A5BB-207B-F5FF631C54EB}"/>
              </a:ext>
            </a:extLst>
          </p:cNvPr>
          <p:cNvSpPr/>
          <p:nvPr/>
        </p:nvSpPr>
        <p:spPr>
          <a:xfrm>
            <a:off x="12937079" y="4981065"/>
            <a:ext cx="7826828" cy="4075253"/>
          </a:xfrm>
          <a:prstGeom prst="roundRect">
            <a:avLst>
              <a:gd name="adj" fmla="val 16761"/>
            </a:avLst>
          </a:prstGeom>
          <a:solidFill>
            <a:srgbClr val="D27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5615F5-51A8-E168-575E-86485B1A30FC}"/>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612EB55-EF8D-344A-B61D-F3850A0F2038}"/>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6" name="Google Shape;3889;p101">
            <a:extLst>
              <a:ext uri="{FF2B5EF4-FFF2-40B4-BE49-F238E27FC236}">
                <a16:creationId xmlns:a16="http://schemas.microsoft.com/office/drawing/2014/main" id="{2FA6D448-1675-4FCD-C5A2-6AD75C5AA9B2}"/>
              </a:ext>
            </a:extLst>
          </p:cNvPr>
          <p:cNvGrpSpPr/>
          <p:nvPr/>
        </p:nvGrpSpPr>
        <p:grpSpPr>
          <a:xfrm>
            <a:off x="997952" y="2557281"/>
            <a:ext cx="900115" cy="898983"/>
            <a:chOff x="12055340" y="3439320"/>
            <a:chExt cx="683680" cy="682820"/>
          </a:xfrm>
          <a:solidFill>
            <a:srgbClr val="D27500"/>
          </a:solidFill>
        </p:grpSpPr>
        <p:sp>
          <p:nvSpPr>
            <p:cNvPr id="7" name="Google Shape;3890;p101">
              <a:extLst>
                <a:ext uri="{FF2B5EF4-FFF2-40B4-BE49-F238E27FC236}">
                  <a16:creationId xmlns:a16="http://schemas.microsoft.com/office/drawing/2014/main" id="{8BFE5297-6479-2ACC-2D76-C2AE6096D4C8}"/>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8" name="Google Shape;3891;p101">
              <a:extLst>
                <a:ext uri="{FF2B5EF4-FFF2-40B4-BE49-F238E27FC236}">
                  <a16:creationId xmlns:a16="http://schemas.microsoft.com/office/drawing/2014/main" id="{46BD6944-4C39-1B18-6FF6-3A0F64E7882D}"/>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9" name="Google Shape;3892;p101">
              <a:extLst>
                <a:ext uri="{FF2B5EF4-FFF2-40B4-BE49-F238E27FC236}">
                  <a16:creationId xmlns:a16="http://schemas.microsoft.com/office/drawing/2014/main" id="{204677A6-6957-9548-0517-2A32DD1D2BAC}"/>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0" name="Google Shape;3893;p101">
              <a:extLst>
                <a:ext uri="{FF2B5EF4-FFF2-40B4-BE49-F238E27FC236}">
                  <a16:creationId xmlns:a16="http://schemas.microsoft.com/office/drawing/2014/main" id="{E0C951C7-31A5-1D12-E19B-243892AD7B14}"/>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4;p101">
              <a:extLst>
                <a:ext uri="{FF2B5EF4-FFF2-40B4-BE49-F238E27FC236}">
                  <a16:creationId xmlns:a16="http://schemas.microsoft.com/office/drawing/2014/main" id="{3E44B5B3-D46D-195E-1E91-79E389F90190}"/>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5;p101">
              <a:extLst>
                <a:ext uri="{FF2B5EF4-FFF2-40B4-BE49-F238E27FC236}">
                  <a16:creationId xmlns:a16="http://schemas.microsoft.com/office/drawing/2014/main" id="{928C8309-D717-225D-4C1D-3488AB53B6E7}"/>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6;p101">
              <a:extLst>
                <a:ext uri="{FF2B5EF4-FFF2-40B4-BE49-F238E27FC236}">
                  <a16:creationId xmlns:a16="http://schemas.microsoft.com/office/drawing/2014/main" id="{8DAA0371-CA84-9952-0C28-61E42ACAFC0B}"/>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4" name="Google Shape;3897;p101">
              <a:extLst>
                <a:ext uri="{FF2B5EF4-FFF2-40B4-BE49-F238E27FC236}">
                  <a16:creationId xmlns:a16="http://schemas.microsoft.com/office/drawing/2014/main" id="{B50B99FE-A939-2595-B9ED-316E92C2C02C}"/>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5" name="Google Shape;3898;p101">
              <a:extLst>
                <a:ext uri="{FF2B5EF4-FFF2-40B4-BE49-F238E27FC236}">
                  <a16:creationId xmlns:a16="http://schemas.microsoft.com/office/drawing/2014/main" id="{CC5DB9A1-0E8D-7170-9666-F2FCD325F8C4}"/>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6" name="Google Shape;3899;p101">
              <a:extLst>
                <a:ext uri="{FF2B5EF4-FFF2-40B4-BE49-F238E27FC236}">
                  <a16:creationId xmlns:a16="http://schemas.microsoft.com/office/drawing/2014/main" id="{AC77A84C-13CF-CBB0-52BE-248AC9A9B068}"/>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17" name="TextBox 16">
            <a:extLst>
              <a:ext uri="{FF2B5EF4-FFF2-40B4-BE49-F238E27FC236}">
                <a16:creationId xmlns:a16="http://schemas.microsoft.com/office/drawing/2014/main" id="{950A7CBA-1447-49EE-3B85-87338D176AD4}"/>
              </a:ext>
            </a:extLst>
          </p:cNvPr>
          <p:cNvSpPr txBox="1"/>
          <p:nvPr/>
        </p:nvSpPr>
        <p:spPr>
          <a:xfrm>
            <a:off x="696586" y="6325420"/>
            <a:ext cx="2989890" cy="1221488"/>
          </a:xfrm>
          <a:prstGeom prst="rect">
            <a:avLst/>
          </a:prstGeom>
          <a:noFill/>
        </p:spPr>
        <p:txBody>
          <a:bodyPr wrap="square" rtlCol="0">
            <a:spAutoFit/>
          </a:bodyPr>
          <a:lstStyle/>
          <a:p>
            <a:pPr>
              <a:lnSpc>
                <a:spcPts val="8700"/>
              </a:lnSpc>
            </a:pPr>
            <a:r>
              <a:rPr lang="en-US" sz="7700" b="1" dirty="0">
                <a:solidFill>
                  <a:srgbClr val="FFECB4"/>
                </a:solidFill>
                <a:latin typeface="Optimistic SemiBold" panose="020B0503020203020204" pitchFamily="34" charset="0"/>
                <a:cs typeface="Optimistic SemiBold" panose="020B0503020203020204" pitchFamily="34" charset="0"/>
              </a:rPr>
              <a:t>Spam</a:t>
            </a:r>
          </a:p>
        </p:txBody>
      </p:sp>
      <p:sp>
        <p:nvSpPr>
          <p:cNvPr id="18" name="Oval 17">
            <a:extLst>
              <a:ext uri="{FF2B5EF4-FFF2-40B4-BE49-F238E27FC236}">
                <a16:creationId xmlns:a16="http://schemas.microsoft.com/office/drawing/2014/main" id="{E7357B88-CA00-284D-2C6B-D211E711C113}"/>
              </a:ext>
            </a:extLst>
          </p:cNvPr>
          <p:cNvSpPr/>
          <p:nvPr/>
        </p:nvSpPr>
        <p:spPr>
          <a:xfrm>
            <a:off x="7301775" y="5398161"/>
            <a:ext cx="2912533" cy="2912533"/>
          </a:xfrm>
          <a:prstGeom prst="ellipse">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485E1FB-7983-AAD5-0271-E0AB7DD1A291}"/>
              </a:ext>
            </a:extLst>
          </p:cNvPr>
          <p:cNvSpPr/>
          <p:nvPr/>
        </p:nvSpPr>
        <p:spPr>
          <a:xfrm>
            <a:off x="7484979" y="5558172"/>
            <a:ext cx="2545643" cy="2545643"/>
          </a:xfrm>
          <a:prstGeom prst="ellipse">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oogle Shape;2279;p94">
            <a:extLst>
              <a:ext uri="{FF2B5EF4-FFF2-40B4-BE49-F238E27FC236}">
                <a16:creationId xmlns:a16="http://schemas.microsoft.com/office/drawing/2014/main" id="{6B8E4928-2FB6-5ECE-2994-F5826C81B2A1}"/>
              </a:ext>
            </a:extLst>
          </p:cNvPr>
          <p:cNvGrpSpPr/>
          <p:nvPr/>
        </p:nvGrpSpPr>
        <p:grpSpPr>
          <a:xfrm>
            <a:off x="7969508" y="6339311"/>
            <a:ext cx="1577065" cy="1030232"/>
            <a:chOff x="16209400" y="7710850"/>
            <a:chExt cx="757800" cy="495040"/>
          </a:xfrm>
          <a:solidFill>
            <a:srgbClr val="D27500"/>
          </a:solidFill>
        </p:grpSpPr>
        <p:sp>
          <p:nvSpPr>
            <p:cNvPr id="25" name="Google Shape;2280;p94">
              <a:extLst>
                <a:ext uri="{FF2B5EF4-FFF2-40B4-BE49-F238E27FC236}">
                  <a16:creationId xmlns:a16="http://schemas.microsoft.com/office/drawing/2014/main" id="{BB4D624C-F819-F0CC-076B-082EC831D3A9}"/>
                </a:ext>
              </a:extLst>
            </p:cNvPr>
            <p:cNvSpPr/>
            <p:nvPr/>
          </p:nvSpPr>
          <p:spPr>
            <a:xfrm>
              <a:off x="16209400" y="7710850"/>
              <a:ext cx="757800" cy="495040"/>
            </a:xfrm>
            <a:custGeom>
              <a:avLst/>
              <a:gdLst/>
              <a:ahLst/>
              <a:cxnLst/>
              <a:rect l="l" t="t" r="r" b="b"/>
              <a:pathLst>
                <a:path w="75780" h="49504" extrusionOk="0">
                  <a:moveTo>
                    <a:pt x="71158" y="49504"/>
                  </a:moveTo>
                  <a:lnTo>
                    <a:pt x="4610" y="49504"/>
                  </a:lnTo>
                  <a:cubicBezTo>
                    <a:pt x="2870" y="49504"/>
                    <a:pt x="1396" y="48145"/>
                    <a:pt x="1231" y="46418"/>
                  </a:cubicBezTo>
                  <a:cubicBezTo>
                    <a:pt x="0" y="32042"/>
                    <a:pt x="0" y="17462"/>
                    <a:pt x="1231" y="3086"/>
                  </a:cubicBezTo>
                  <a:cubicBezTo>
                    <a:pt x="1396" y="1358"/>
                    <a:pt x="2870" y="0"/>
                    <a:pt x="4610" y="0"/>
                  </a:cubicBezTo>
                  <a:lnTo>
                    <a:pt x="71158" y="0"/>
                  </a:lnTo>
                  <a:cubicBezTo>
                    <a:pt x="72897" y="0"/>
                    <a:pt x="74371" y="1358"/>
                    <a:pt x="74523" y="3086"/>
                  </a:cubicBezTo>
                  <a:cubicBezTo>
                    <a:pt x="75780" y="17462"/>
                    <a:pt x="75780" y="32042"/>
                    <a:pt x="74523" y="46418"/>
                  </a:cubicBezTo>
                  <a:cubicBezTo>
                    <a:pt x="74371" y="48145"/>
                    <a:pt x="72897" y="49504"/>
                    <a:pt x="71158" y="49504"/>
                  </a:cubicBezTo>
                  <a:close/>
                  <a:moveTo>
                    <a:pt x="4610" y="2755"/>
                  </a:moveTo>
                  <a:cubicBezTo>
                    <a:pt x="4318" y="2755"/>
                    <a:pt x="4000" y="3022"/>
                    <a:pt x="3975" y="3327"/>
                  </a:cubicBezTo>
                  <a:cubicBezTo>
                    <a:pt x="2755" y="17551"/>
                    <a:pt x="2755" y="31965"/>
                    <a:pt x="3975" y="46177"/>
                  </a:cubicBezTo>
                  <a:cubicBezTo>
                    <a:pt x="4000" y="46481"/>
                    <a:pt x="4318" y="46748"/>
                    <a:pt x="4610" y="46748"/>
                  </a:cubicBezTo>
                  <a:lnTo>
                    <a:pt x="71158" y="46748"/>
                  </a:lnTo>
                  <a:cubicBezTo>
                    <a:pt x="71462" y="46748"/>
                    <a:pt x="71754" y="46481"/>
                    <a:pt x="71793" y="46177"/>
                  </a:cubicBezTo>
                  <a:cubicBezTo>
                    <a:pt x="73024" y="31965"/>
                    <a:pt x="73024" y="17551"/>
                    <a:pt x="71793" y="3327"/>
                  </a:cubicBezTo>
                  <a:cubicBezTo>
                    <a:pt x="71754" y="3022"/>
                    <a:pt x="71462" y="2755"/>
                    <a:pt x="7115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2281;p94">
              <a:extLst>
                <a:ext uri="{FF2B5EF4-FFF2-40B4-BE49-F238E27FC236}">
                  <a16:creationId xmlns:a16="http://schemas.microsoft.com/office/drawing/2014/main" id="{2B29A7AB-C2B7-3046-BDF2-6DF8A25DB744}"/>
                </a:ext>
              </a:extLst>
            </p:cNvPr>
            <p:cNvSpPr/>
            <p:nvPr/>
          </p:nvSpPr>
          <p:spPr>
            <a:xfrm>
              <a:off x="16232200" y="7947110"/>
              <a:ext cx="327270" cy="250060"/>
            </a:xfrm>
            <a:custGeom>
              <a:avLst/>
              <a:gdLst/>
              <a:ahLst/>
              <a:cxnLst/>
              <a:rect l="l" t="t" r="r" b="b"/>
              <a:pathLst>
                <a:path w="32727" h="25006" extrusionOk="0">
                  <a:moveTo>
                    <a:pt x="1549" y="25006"/>
                  </a:moveTo>
                  <a:lnTo>
                    <a:pt x="0" y="22733"/>
                  </a:lnTo>
                  <a:cubicBezTo>
                    <a:pt x="5054" y="19291"/>
                    <a:pt x="10579" y="15176"/>
                    <a:pt x="16421" y="10807"/>
                  </a:cubicBezTo>
                  <a:cubicBezTo>
                    <a:pt x="21297" y="7150"/>
                    <a:pt x="26327" y="3378"/>
                    <a:pt x="31153" y="0"/>
                  </a:cubicBezTo>
                  <a:lnTo>
                    <a:pt x="32727" y="2247"/>
                  </a:lnTo>
                  <a:cubicBezTo>
                    <a:pt x="27939" y="5613"/>
                    <a:pt x="22923" y="9372"/>
                    <a:pt x="18059" y="13004"/>
                  </a:cubicBezTo>
                  <a:cubicBezTo>
                    <a:pt x="12192" y="17386"/>
                    <a:pt x="6654" y="21539"/>
                    <a:pt x="1549" y="2500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2282;p94">
              <a:extLst>
                <a:ext uri="{FF2B5EF4-FFF2-40B4-BE49-F238E27FC236}">
                  <a16:creationId xmlns:a16="http://schemas.microsoft.com/office/drawing/2014/main" id="{8979174B-5350-68D8-970C-35CEA49832D9}"/>
                </a:ext>
              </a:extLst>
            </p:cNvPr>
            <p:cNvSpPr/>
            <p:nvPr/>
          </p:nvSpPr>
          <p:spPr>
            <a:xfrm>
              <a:off x="16617039" y="7947110"/>
              <a:ext cx="327270" cy="250060"/>
            </a:xfrm>
            <a:custGeom>
              <a:avLst/>
              <a:gdLst/>
              <a:ahLst/>
              <a:cxnLst/>
              <a:rect l="l" t="t" r="r" b="b"/>
              <a:pathLst>
                <a:path w="32727" h="25006" extrusionOk="0">
                  <a:moveTo>
                    <a:pt x="31178" y="25006"/>
                  </a:moveTo>
                  <a:cubicBezTo>
                    <a:pt x="26073" y="21539"/>
                    <a:pt x="20523" y="17386"/>
                    <a:pt x="14655" y="13004"/>
                  </a:cubicBezTo>
                  <a:cubicBezTo>
                    <a:pt x="9791" y="9372"/>
                    <a:pt x="4775" y="5613"/>
                    <a:pt x="0" y="2247"/>
                  </a:cubicBezTo>
                  <a:lnTo>
                    <a:pt x="1574" y="0"/>
                  </a:lnTo>
                  <a:cubicBezTo>
                    <a:pt x="6388" y="3378"/>
                    <a:pt x="11430" y="7150"/>
                    <a:pt x="16306" y="10795"/>
                  </a:cubicBezTo>
                  <a:cubicBezTo>
                    <a:pt x="22148" y="15176"/>
                    <a:pt x="27673" y="19291"/>
                    <a:pt x="32727" y="2273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2283;p94">
              <a:extLst>
                <a:ext uri="{FF2B5EF4-FFF2-40B4-BE49-F238E27FC236}">
                  <a16:creationId xmlns:a16="http://schemas.microsoft.com/office/drawing/2014/main" id="{68B8503D-8CE0-E8E2-0C5B-AC776D7981F0}"/>
                </a:ext>
              </a:extLst>
            </p:cNvPr>
            <p:cNvSpPr/>
            <p:nvPr/>
          </p:nvSpPr>
          <p:spPr>
            <a:xfrm>
              <a:off x="16223760" y="7717760"/>
              <a:ext cx="728850" cy="272660"/>
            </a:xfrm>
            <a:custGeom>
              <a:avLst/>
              <a:gdLst/>
              <a:ahLst/>
              <a:cxnLst/>
              <a:rect l="l" t="t" r="r" b="b"/>
              <a:pathLst>
                <a:path w="72885" h="27266" extrusionOk="0">
                  <a:moveTo>
                    <a:pt x="36449" y="27266"/>
                  </a:moveTo>
                  <a:cubicBezTo>
                    <a:pt x="35077" y="27266"/>
                    <a:pt x="33693" y="26860"/>
                    <a:pt x="32524" y="26047"/>
                  </a:cubicBezTo>
                  <a:cubicBezTo>
                    <a:pt x="27152" y="22313"/>
                    <a:pt x="21602" y="18148"/>
                    <a:pt x="16230" y="14109"/>
                  </a:cubicBezTo>
                  <a:cubicBezTo>
                    <a:pt x="10477" y="9791"/>
                    <a:pt x="5041" y="5689"/>
                    <a:pt x="0" y="2273"/>
                  </a:cubicBezTo>
                  <a:lnTo>
                    <a:pt x="1549" y="0"/>
                  </a:lnTo>
                  <a:cubicBezTo>
                    <a:pt x="6642" y="3454"/>
                    <a:pt x="12103" y="7569"/>
                    <a:pt x="17881" y="11912"/>
                  </a:cubicBezTo>
                  <a:cubicBezTo>
                    <a:pt x="23228" y="15925"/>
                    <a:pt x="28765" y="20091"/>
                    <a:pt x="34086" y="23787"/>
                  </a:cubicBezTo>
                  <a:cubicBezTo>
                    <a:pt x="35509" y="24765"/>
                    <a:pt x="37388" y="24765"/>
                    <a:pt x="38811" y="23787"/>
                  </a:cubicBezTo>
                  <a:cubicBezTo>
                    <a:pt x="44132" y="20091"/>
                    <a:pt x="49669" y="15925"/>
                    <a:pt x="55003" y="11912"/>
                  </a:cubicBezTo>
                  <a:cubicBezTo>
                    <a:pt x="60794" y="7569"/>
                    <a:pt x="66255" y="3454"/>
                    <a:pt x="71348" y="0"/>
                  </a:cubicBezTo>
                  <a:lnTo>
                    <a:pt x="72885" y="2273"/>
                  </a:lnTo>
                  <a:cubicBezTo>
                    <a:pt x="67856" y="5689"/>
                    <a:pt x="62420" y="9791"/>
                    <a:pt x="56667" y="14109"/>
                  </a:cubicBezTo>
                  <a:cubicBezTo>
                    <a:pt x="51295" y="18148"/>
                    <a:pt x="45745" y="22313"/>
                    <a:pt x="40373" y="26047"/>
                  </a:cubicBezTo>
                  <a:cubicBezTo>
                    <a:pt x="39192" y="26860"/>
                    <a:pt x="37820" y="27266"/>
                    <a:pt x="36449" y="2726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9" name="Rounded Rectangle 28">
            <a:extLst>
              <a:ext uri="{FF2B5EF4-FFF2-40B4-BE49-F238E27FC236}">
                <a16:creationId xmlns:a16="http://schemas.microsoft.com/office/drawing/2014/main" id="{5361289D-0818-AC81-D460-14A241420E71}"/>
              </a:ext>
            </a:extLst>
          </p:cNvPr>
          <p:cNvSpPr/>
          <p:nvPr/>
        </p:nvSpPr>
        <p:spPr>
          <a:xfrm>
            <a:off x="12779829" y="4833257"/>
            <a:ext cx="7826828" cy="4027714"/>
          </a:xfrm>
          <a:prstGeom prst="roundRect">
            <a:avLst>
              <a:gd name="adj" fmla="val 16761"/>
            </a:avLst>
          </a:prstGeom>
          <a:solidFill>
            <a:srgbClr val="FBC9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D56BA52-DD19-0C9E-F4BF-8DB64DE6F33B}"/>
              </a:ext>
            </a:extLst>
          </p:cNvPr>
          <p:cNvSpPr txBox="1"/>
          <p:nvPr/>
        </p:nvSpPr>
        <p:spPr>
          <a:xfrm>
            <a:off x="12989631" y="6074959"/>
            <a:ext cx="7372795" cy="1661993"/>
          </a:xfrm>
          <a:prstGeom prst="rect">
            <a:avLst/>
          </a:prstGeom>
          <a:noFill/>
        </p:spPr>
        <p:txBody>
          <a:bodyPr wrap="square" rtlCol="0">
            <a:spAutoFit/>
          </a:bodyPr>
          <a:lstStyle/>
          <a:p>
            <a:pPr algn="ctr">
              <a:buClr>
                <a:srgbClr val="FFECB4"/>
              </a:buClr>
            </a:pPr>
            <a:r>
              <a:rPr lang="en-US" sz="5100" b="1" dirty="0">
                <a:solidFill>
                  <a:srgbClr val="AF4F00"/>
                </a:solidFill>
                <a:latin typeface="Optimistic SemiBold" panose="020B0503020203020204" pitchFamily="34" charset="0"/>
                <a:cs typeface="Optimistic SemiBold" panose="020B0503020203020204" pitchFamily="34" charset="0"/>
              </a:rPr>
              <a:t>Spam </a:t>
            </a:r>
            <a:r>
              <a:rPr lang="en-US" sz="5100" b="1" dirty="0" err="1">
                <a:solidFill>
                  <a:srgbClr val="AF4F00"/>
                </a:solidFill>
                <a:latin typeface="Optimistic SemiBold" panose="020B0503020203020204" pitchFamily="34" charset="0"/>
                <a:cs typeface="Optimistic SemiBold" panose="020B0503020203020204" pitchFamily="34" charset="0"/>
              </a:rPr>
              <a:t>Mesajları</a:t>
            </a:r>
            <a:r>
              <a:rPr lang="en-US" sz="5100" b="1" dirty="0">
                <a:solidFill>
                  <a:srgbClr val="AF4F00"/>
                </a:solidFill>
                <a:latin typeface="Optimistic SemiBold" panose="020B0503020203020204" pitchFamily="34" charset="0"/>
                <a:cs typeface="Optimistic SemiBold" panose="020B0503020203020204" pitchFamily="34" charset="0"/>
              </a:rPr>
              <a:t> </a:t>
            </a:r>
            <a:r>
              <a:rPr lang="en-US" sz="5100" b="1" dirty="0" err="1">
                <a:solidFill>
                  <a:srgbClr val="AF4F00"/>
                </a:solidFill>
                <a:latin typeface="Optimistic SemiBold" panose="020B0503020203020204" pitchFamily="34" charset="0"/>
                <a:cs typeface="Optimistic SemiBold" panose="020B0503020203020204" pitchFamily="34" charset="0"/>
              </a:rPr>
              <a:t>Nasıl</a:t>
            </a:r>
            <a:r>
              <a:rPr lang="en-US" sz="5100" b="1" dirty="0">
                <a:solidFill>
                  <a:srgbClr val="AF4F00"/>
                </a:solidFill>
                <a:latin typeface="Optimistic SemiBold" panose="020B0503020203020204" pitchFamily="34" charset="0"/>
                <a:cs typeface="Optimistic SemiBold" panose="020B0503020203020204" pitchFamily="34" charset="0"/>
              </a:rPr>
              <a:t> </a:t>
            </a:r>
            <a:r>
              <a:rPr lang="en-US" sz="5100" b="1" dirty="0" err="1">
                <a:solidFill>
                  <a:srgbClr val="AF4F00"/>
                </a:solidFill>
                <a:latin typeface="Optimistic SemiBold" panose="020B0503020203020204" pitchFamily="34" charset="0"/>
                <a:cs typeface="Optimistic SemiBold" panose="020B0503020203020204" pitchFamily="34" charset="0"/>
              </a:rPr>
              <a:t>Tanımlayabilirsiniz</a:t>
            </a:r>
            <a:r>
              <a:rPr lang="en-US" sz="5100" b="1" dirty="0">
                <a:solidFill>
                  <a:srgbClr val="AF4F00"/>
                </a:solidFill>
                <a:latin typeface="Optimistic SemiBold" panose="020B0503020203020204" pitchFamily="34" charset="0"/>
                <a:cs typeface="Optimistic SemiBold" panose="020B0503020203020204" pitchFamily="34" charset="0"/>
              </a:rPr>
              <a:t>?</a:t>
            </a:r>
          </a:p>
        </p:txBody>
      </p:sp>
      <p:sp>
        <p:nvSpPr>
          <p:cNvPr id="33" name="Google Shape;67;p8">
            <a:extLst>
              <a:ext uri="{FF2B5EF4-FFF2-40B4-BE49-F238E27FC236}">
                <a16:creationId xmlns:a16="http://schemas.microsoft.com/office/drawing/2014/main" id="{E75140B5-F9F3-1314-2805-7873EBD02C9B}"/>
              </a:ext>
            </a:extLst>
          </p:cNvPr>
          <p:cNvSpPr txBox="1"/>
          <p:nvPr/>
        </p:nvSpPr>
        <p:spPr>
          <a:xfrm>
            <a:off x="22525038" y="12730923"/>
            <a:ext cx="925512" cy="206594"/>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tr" sz="1200" b="1" i="0" u="none" strike="noStrike" cap="none">
                <a:solidFill>
                  <a:srgbClr val="D27805"/>
                </a:solidFill>
                <a:latin typeface="Montserrat SemiBold"/>
                <a:ea typeface="Montserrat SemiBold"/>
                <a:cs typeface="Montserrat SemiBold"/>
                <a:sym typeface="Montserrat SemiBold"/>
              </a:rPr>
              <a:t>57</a:t>
            </a:fld>
            <a:endParaRPr sz="1200" b="1" i="0" u="none" strike="noStrike" cap="none">
              <a:solidFill>
                <a:srgbClr val="D27805"/>
              </a:solidFill>
              <a:latin typeface="Montserrat SemiBold"/>
              <a:ea typeface="Montserrat SemiBold"/>
              <a:cs typeface="Montserrat SemiBold"/>
              <a:sym typeface="Montserrat SemiBold"/>
            </a:endParaRPr>
          </a:p>
        </p:txBody>
      </p:sp>
      <p:sp>
        <p:nvSpPr>
          <p:cNvPr id="20" name="TextBox 19">
            <a:extLst>
              <a:ext uri="{FF2B5EF4-FFF2-40B4-BE49-F238E27FC236}">
                <a16:creationId xmlns:a16="http://schemas.microsoft.com/office/drawing/2014/main" id="{29C4F74E-52B0-DBCD-D02A-AD3CFAB9AEAF}"/>
              </a:ext>
            </a:extLst>
          </p:cNvPr>
          <p:cNvSpPr txBox="1"/>
          <p:nvPr/>
        </p:nvSpPr>
        <p:spPr>
          <a:xfrm>
            <a:off x="832953" y="705723"/>
            <a:ext cx="753732"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5</a:t>
            </a:r>
          </a:p>
        </p:txBody>
      </p:sp>
      <p:sp>
        <p:nvSpPr>
          <p:cNvPr id="21" name="TextBox 20">
            <a:extLst>
              <a:ext uri="{FF2B5EF4-FFF2-40B4-BE49-F238E27FC236}">
                <a16:creationId xmlns:a16="http://schemas.microsoft.com/office/drawing/2014/main" id="{A077BF27-255D-502E-F2B2-53469ACE0FAE}"/>
              </a:ext>
            </a:extLst>
          </p:cNvPr>
          <p:cNvSpPr txBox="1"/>
          <p:nvPr/>
        </p:nvSpPr>
        <p:spPr>
          <a:xfrm>
            <a:off x="2719458" y="705723"/>
            <a:ext cx="3233578"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SİBER GÜVENLİK, OLTALAMA VE SPAM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BC93C"/>
        </a:solidFill>
        <a:effectLst/>
      </p:bgPr>
    </p:bg>
    <p:spTree>
      <p:nvGrpSpPr>
        <p:cNvPr id="1" name="Shape 143"/>
        <p:cNvGrpSpPr/>
        <p:nvPr/>
      </p:nvGrpSpPr>
      <p:grpSpPr>
        <a:xfrm>
          <a:off x="0" y="0"/>
          <a:ext cx="0" cy="0"/>
          <a:chOff x="0" y="0"/>
          <a:chExt cx="0" cy="0"/>
        </a:xfrm>
      </p:grpSpPr>
      <p:sp>
        <p:nvSpPr>
          <p:cNvPr id="144" name="Google Shape;144;p15"/>
          <p:cNvSpPr txBox="1">
            <a:spLocks noGrp="1"/>
          </p:cNvSpPr>
          <p:nvPr>
            <p:ph type="ctrTitle"/>
          </p:nvPr>
        </p:nvSpPr>
        <p:spPr>
          <a:xfrm>
            <a:off x="932080" y="4865793"/>
            <a:ext cx="5495556" cy="1992209"/>
          </a:xfrm>
          <a:prstGeom prst="rect">
            <a:avLst/>
          </a:prstGeom>
          <a:noFill/>
          <a:ln>
            <a:noFill/>
          </a:ln>
        </p:spPr>
        <p:txBody>
          <a:bodyPr spcFirstLastPara="1" wrap="square" lIns="0" tIns="0" rIns="0" bIns="0" anchor="t" anchorCtr="0">
            <a:noAutofit/>
          </a:bodyPr>
          <a:lstStyle/>
          <a:p>
            <a:pPr marL="0" marR="0" lvl="0" indent="0" algn="l" rtl="0">
              <a:lnSpc>
                <a:spcPct val="108000"/>
              </a:lnSpc>
              <a:spcBef>
                <a:spcPts val="0"/>
              </a:spcBef>
              <a:spcAft>
                <a:spcPts val="0"/>
              </a:spcAft>
              <a:buClr>
                <a:schemeClr val="lt2"/>
              </a:buClr>
              <a:buSzPts val="5600"/>
              <a:buFont typeface="Arial"/>
              <a:buNone/>
            </a:pPr>
            <a:r>
              <a:rPr lang="en-GB" dirty="0"/>
              <a:t> </a:t>
            </a:r>
            <a:endParaRPr dirty="0"/>
          </a:p>
        </p:txBody>
      </p:sp>
      <p:sp>
        <p:nvSpPr>
          <p:cNvPr id="6" name="TextBox 5">
            <a:extLst>
              <a:ext uri="{FF2B5EF4-FFF2-40B4-BE49-F238E27FC236}">
                <a16:creationId xmlns:a16="http://schemas.microsoft.com/office/drawing/2014/main" id="{2192B50F-DEC2-F979-EE5D-9AD46D44BBD8}"/>
              </a:ext>
            </a:extLst>
          </p:cNvPr>
          <p:cNvSpPr txBox="1"/>
          <p:nvPr/>
        </p:nvSpPr>
        <p:spPr>
          <a:xfrm>
            <a:off x="832021" y="4867027"/>
            <a:ext cx="5756704" cy="1277273"/>
          </a:xfrm>
          <a:prstGeom prst="rect">
            <a:avLst/>
          </a:prstGeom>
          <a:noFill/>
        </p:spPr>
        <p:txBody>
          <a:bodyPr wrap="none" rtlCol="0">
            <a:spAutoFit/>
          </a:bodyPr>
          <a:lstStyle/>
          <a:p>
            <a:r>
              <a:rPr lang="en-US" sz="7700" dirty="0" err="1">
                <a:solidFill>
                  <a:srgbClr val="AF4F00"/>
                </a:solidFill>
                <a:latin typeface="Optimistic Medium" panose="020B0503020203020204" pitchFamily="34" charset="0"/>
                <a:cs typeface="Optimistic Medium" panose="020B0503020203020204" pitchFamily="34" charset="0"/>
              </a:rPr>
              <a:t>Teşekkürler</a:t>
            </a:r>
            <a:endParaRPr lang="en-US" sz="7700" dirty="0">
              <a:solidFill>
                <a:srgbClr val="AF4F00"/>
              </a:solidFill>
              <a:latin typeface="Optimistic Medium" panose="020B0503020203020204" pitchFamily="34" charset="0"/>
              <a:cs typeface="Optimistic Medium" panose="020B0503020203020204" pitchFamily="34" charset="0"/>
            </a:endParaRPr>
          </a:p>
        </p:txBody>
      </p:sp>
      <p:pic>
        <p:nvPicPr>
          <p:cNvPr id="3" name="Picture 2">
            <a:extLst>
              <a:ext uri="{FF2B5EF4-FFF2-40B4-BE49-F238E27FC236}">
                <a16:creationId xmlns:a16="http://schemas.microsoft.com/office/drawing/2014/main" id="{C51B69CA-0168-193E-C3B7-FC3FDCB134E1}"/>
              </a:ext>
            </a:extLst>
          </p:cNvPr>
          <p:cNvPicPr>
            <a:picLocks noChangeAspect="1"/>
          </p:cNvPicPr>
          <p:nvPr/>
        </p:nvPicPr>
        <p:blipFill>
          <a:blip r:embed="rId3"/>
          <a:stretch>
            <a:fillRect/>
          </a:stretch>
        </p:blipFill>
        <p:spPr>
          <a:xfrm>
            <a:off x="13523405" y="12110183"/>
            <a:ext cx="2703160" cy="550099"/>
          </a:xfrm>
          <a:prstGeom prst="rect">
            <a:avLst/>
          </a:prstGeom>
        </p:spPr>
      </p:pic>
      <p:sp>
        <p:nvSpPr>
          <p:cNvPr id="4" name="TextBox 3">
            <a:extLst>
              <a:ext uri="{FF2B5EF4-FFF2-40B4-BE49-F238E27FC236}">
                <a16:creationId xmlns:a16="http://schemas.microsoft.com/office/drawing/2014/main" id="{DAC25803-5AFA-5A85-F6FA-19410C12F907}"/>
              </a:ext>
            </a:extLst>
          </p:cNvPr>
          <p:cNvSpPr txBox="1"/>
          <p:nvPr/>
        </p:nvSpPr>
        <p:spPr>
          <a:xfrm>
            <a:off x="17710883" y="12024714"/>
            <a:ext cx="6077305" cy="784830"/>
          </a:xfrm>
          <a:prstGeom prst="rect">
            <a:avLst/>
          </a:prstGeom>
          <a:noFill/>
        </p:spPr>
        <p:txBody>
          <a:bodyPr wrap="none" rtlCol="0">
            <a:spAutoFit/>
          </a:bodyPr>
          <a:lstStyle/>
          <a:p>
            <a:r>
              <a:rPr lang="en-US" sz="4500" dirty="0" err="1">
                <a:latin typeface="Optimistic Disp" panose="020B0603020203020204" pitchFamily="34" charset="0"/>
                <a:cs typeface="Optimistic Disp" panose="020B0603020203020204" pitchFamily="34" charset="0"/>
              </a:rPr>
              <a:t>Benim</a:t>
            </a:r>
            <a:r>
              <a:rPr lang="en-US" sz="4500" dirty="0">
                <a:latin typeface="Optimistic Disp" panose="020B0603020203020204" pitchFamily="34" charset="0"/>
                <a:cs typeface="Optimistic Disp" panose="020B0603020203020204" pitchFamily="34" charset="0"/>
              </a:rPr>
              <a:t> </a:t>
            </a:r>
            <a:r>
              <a:rPr lang="en-US" sz="4500" dirty="0" err="1">
                <a:latin typeface="Optimistic Disp" panose="020B0603020203020204" pitchFamily="34" charset="0"/>
                <a:cs typeface="Optimistic Disp" panose="020B0603020203020204" pitchFamily="34" charset="0"/>
              </a:rPr>
              <a:t>Dijital</a:t>
            </a:r>
            <a:r>
              <a:rPr lang="en-US" sz="4500" dirty="0">
                <a:latin typeface="Optimistic Disp" panose="020B0603020203020204" pitchFamily="34" charset="0"/>
                <a:cs typeface="Optimistic Disp" panose="020B0603020203020204" pitchFamily="34" charset="0"/>
              </a:rPr>
              <a:t> </a:t>
            </a:r>
            <a:r>
              <a:rPr lang="en-US" sz="4500" dirty="0" err="1">
                <a:latin typeface="Optimistic Disp" panose="020B0603020203020204" pitchFamily="34" charset="0"/>
                <a:cs typeface="Optimistic Disp" panose="020B0603020203020204" pitchFamily="34" charset="0"/>
              </a:rPr>
              <a:t>Dünyam</a:t>
            </a:r>
            <a:endParaRPr lang="en-US" sz="4500" dirty="0">
              <a:latin typeface="Optimistic Disp" panose="020B0603020203020204" pitchFamily="34" charset="0"/>
              <a:cs typeface="Optimistic Disp" panose="020B0603020203020204" pitchFamily="34" charset="0"/>
            </a:endParaRPr>
          </a:p>
        </p:txBody>
      </p:sp>
      <p:cxnSp>
        <p:nvCxnSpPr>
          <p:cNvPr id="5" name="Straight Connector 4">
            <a:extLst>
              <a:ext uri="{FF2B5EF4-FFF2-40B4-BE49-F238E27FC236}">
                <a16:creationId xmlns:a16="http://schemas.microsoft.com/office/drawing/2014/main" id="{E2929444-F9EE-BB1B-79BE-0DFDE9B63271}"/>
              </a:ext>
            </a:extLst>
          </p:cNvPr>
          <p:cNvCxnSpPr/>
          <p:nvPr/>
        </p:nvCxnSpPr>
        <p:spPr>
          <a:xfrm>
            <a:off x="17052464" y="11579087"/>
            <a:ext cx="0" cy="165983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Picture 1" descr="A person sitting at a table using a computer&#10;&#10;AI-generated content may be incorrect.">
            <a:extLst>
              <a:ext uri="{FF2B5EF4-FFF2-40B4-BE49-F238E27FC236}">
                <a16:creationId xmlns:a16="http://schemas.microsoft.com/office/drawing/2014/main" id="{4B5E05E9-405F-F5AC-8ACA-7B68C396F9FE}"/>
              </a:ext>
            </a:extLst>
          </p:cNvPr>
          <p:cNvPicPr>
            <a:picLocks noChangeAspect="1"/>
          </p:cNvPicPr>
          <p:nvPr/>
        </p:nvPicPr>
        <p:blipFill>
          <a:blip r:embed="rId4"/>
          <a:stretch>
            <a:fillRect/>
          </a:stretch>
        </p:blipFill>
        <p:spPr>
          <a:xfrm>
            <a:off x="8835938" y="-5325"/>
            <a:ext cx="15529339" cy="10698966"/>
          </a:xfrm>
          <a:prstGeom prst="rect">
            <a:avLst/>
          </a:prstGeom>
        </p:spPr>
      </p:pic>
    </p:spTree>
    <p:extLst>
      <p:ext uri="{BB962C8B-B14F-4D97-AF65-F5344CB8AC3E}">
        <p14:creationId xmlns:p14="http://schemas.microsoft.com/office/powerpoint/2010/main" val="3135262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21" name="Rectangle 20">
            <a:extLst>
              <a:ext uri="{FF2B5EF4-FFF2-40B4-BE49-F238E27FC236}">
                <a16:creationId xmlns:a16="http://schemas.microsoft.com/office/drawing/2014/main" id="{B84BC361-3E48-5258-1DF9-0104258E6B74}"/>
              </a:ext>
            </a:extLst>
          </p:cNvPr>
          <p:cNvSpPr/>
          <p:nvPr/>
        </p:nvSpPr>
        <p:spPr>
          <a:xfrm>
            <a:off x="9706252" y="1381961"/>
            <a:ext cx="12196170" cy="709540"/>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9700"/>
              </a:solidFill>
            </a:endParaRPr>
          </a:p>
        </p:txBody>
      </p:sp>
      <p:sp>
        <p:nvSpPr>
          <p:cNvPr id="40" name="Rectangle 39">
            <a:extLst>
              <a:ext uri="{FF2B5EF4-FFF2-40B4-BE49-F238E27FC236}">
                <a16:creationId xmlns:a16="http://schemas.microsoft.com/office/drawing/2014/main" id="{759EF8B2-273E-0741-63BA-4758400FA307}"/>
              </a:ext>
            </a:extLst>
          </p:cNvPr>
          <p:cNvSpPr/>
          <p:nvPr/>
        </p:nvSpPr>
        <p:spPr>
          <a:xfrm>
            <a:off x="9706252" y="2100080"/>
            <a:ext cx="12196170" cy="2668439"/>
          </a:xfrm>
          <a:prstGeom prst="rect">
            <a:avLst/>
          </a:prstGeom>
          <a:solidFill>
            <a:srgbClr val="AF4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923D214-75C9-01F5-0E9C-0C623DB5FE22}"/>
              </a:ext>
            </a:extLst>
          </p:cNvPr>
          <p:cNvSpPr/>
          <p:nvPr/>
        </p:nvSpPr>
        <p:spPr>
          <a:xfrm>
            <a:off x="9706252" y="5206410"/>
            <a:ext cx="12196170" cy="709540"/>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9700"/>
              </a:solidFill>
            </a:endParaRPr>
          </a:p>
        </p:txBody>
      </p:sp>
      <p:sp>
        <p:nvSpPr>
          <p:cNvPr id="44" name="Rectangle 43">
            <a:extLst>
              <a:ext uri="{FF2B5EF4-FFF2-40B4-BE49-F238E27FC236}">
                <a16:creationId xmlns:a16="http://schemas.microsoft.com/office/drawing/2014/main" id="{EF6FD6FE-D2C2-C56A-D2C4-67D6B81AB1EF}"/>
              </a:ext>
            </a:extLst>
          </p:cNvPr>
          <p:cNvSpPr/>
          <p:nvPr/>
        </p:nvSpPr>
        <p:spPr>
          <a:xfrm>
            <a:off x="9706252" y="5924529"/>
            <a:ext cx="12196170" cy="2668439"/>
          </a:xfrm>
          <a:prstGeom prst="rect">
            <a:avLst/>
          </a:prstGeom>
          <a:solidFill>
            <a:srgbClr val="AF4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B63F238-578F-328A-B15D-89E13AE2BCD6}"/>
              </a:ext>
            </a:extLst>
          </p:cNvPr>
          <p:cNvSpPr/>
          <p:nvPr/>
        </p:nvSpPr>
        <p:spPr>
          <a:xfrm>
            <a:off x="9721750" y="8972498"/>
            <a:ext cx="12196170" cy="709540"/>
          </a:xfrm>
          <a:prstGeom prst="rect">
            <a:avLst/>
          </a:prstGeom>
          <a:solidFill>
            <a:srgbClr val="E7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79700"/>
              </a:solidFill>
            </a:endParaRPr>
          </a:p>
        </p:txBody>
      </p:sp>
      <p:sp>
        <p:nvSpPr>
          <p:cNvPr id="47" name="Rectangle 46">
            <a:extLst>
              <a:ext uri="{FF2B5EF4-FFF2-40B4-BE49-F238E27FC236}">
                <a16:creationId xmlns:a16="http://schemas.microsoft.com/office/drawing/2014/main" id="{FE081201-00A7-F458-0575-2B247DF6BD4B}"/>
              </a:ext>
            </a:extLst>
          </p:cNvPr>
          <p:cNvSpPr/>
          <p:nvPr/>
        </p:nvSpPr>
        <p:spPr>
          <a:xfrm>
            <a:off x="9721750" y="9690617"/>
            <a:ext cx="12196170" cy="2668439"/>
          </a:xfrm>
          <a:prstGeom prst="rect">
            <a:avLst/>
          </a:prstGeom>
          <a:solidFill>
            <a:srgbClr val="AF4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386E200-C90B-7702-AA40-3F1D57FA002A}"/>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AC48E26-7963-515C-00CA-9F40C6322CD9}"/>
              </a:ext>
            </a:extLst>
          </p:cNvPr>
          <p:cNvSpPr txBox="1"/>
          <p:nvPr/>
        </p:nvSpPr>
        <p:spPr>
          <a:xfrm>
            <a:off x="832953" y="705723"/>
            <a:ext cx="731290"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1</a:t>
            </a:r>
          </a:p>
        </p:txBody>
      </p:sp>
      <p:sp>
        <p:nvSpPr>
          <p:cNvPr id="5" name="TextBox 4">
            <a:extLst>
              <a:ext uri="{FF2B5EF4-FFF2-40B4-BE49-F238E27FC236}">
                <a16:creationId xmlns:a16="http://schemas.microsoft.com/office/drawing/2014/main" id="{42E6CB78-8DFA-B9A9-EDFF-05F017432170}"/>
              </a:ext>
            </a:extLst>
          </p:cNvPr>
          <p:cNvSpPr txBox="1"/>
          <p:nvPr/>
        </p:nvSpPr>
        <p:spPr>
          <a:xfrm>
            <a:off x="2719458" y="705723"/>
            <a:ext cx="1446230"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GİZLİLİĞE GİRİŞ</a:t>
            </a:r>
          </a:p>
        </p:txBody>
      </p:sp>
      <p:sp>
        <p:nvSpPr>
          <p:cNvPr id="6" name="TextBox 5">
            <a:extLst>
              <a:ext uri="{FF2B5EF4-FFF2-40B4-BE49-F238E27FC236}">
                <a16:creationId xmlns:a16="http://schemas.microsoft.com/office/drawing/2014/main" id="{605BF84F-843F-A5FE-AE72-91D24D0630E7}"/>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9" name="Google Shape;3889;p101">
            <a:extLst>
              <a:ext uri="{FF2B5EF4-FFF2-40B4-BE49-F238E27FC236}">
                <a16:creationId xmlns:a16="http://schemas.microsoft.com/office/drawing/2014/main" id="{94C637BC-B47B-29B4-0288-09D4F0428E12}"/>
              </a:ext>
            </a:extLst>
          </p:cNvPr>
          <p:cNvGrpSpPr/>
          <p:nvPr/>
        </p:nvGrpSpPr>
        <p:grpSpPr>
          <a:xfrm>
            <a:off x="997952" y="2557281"/>
            <a:ext cx="900115" cy="898983"/>
            <a:chOff x="12055340" y="3439320"/>
            <a:chExt cx="683680" cy="682820"/>
          </a:xfrm>
          <a:solidFill>
            <a:srgbClr val="D27500"/>
          </a:solidFill>
        </p:grpSpPr>
        <p:sp>
          <p:nvSpPr>
            <p:cNvPr id="10" name="Google Shape;3890;p101">
              <a:extLst>
                <a:ext uri="{FF2B5EF4-FFF2-40B4-BE49-F238E27FC236}">
                  <a16:creationId xmlns:a16="http://schemas.microsoft.com/office/drawing/2014/main" id="{13EED23E-60EB-C1E9-41B9-596B4794DC87}"/>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1;p101">
              <a:extLst>
                <a:ext uri="{FF2B5EF4-FFF2-40B4-BE49-F238E27FC236}">
                  <a16:creationId xmlns:a16="http://schemas.microsoft.com/office/drawing/2014/main" id="{28622C67-1E3D-347C-FBAE-85E5E63B3EF0}"/>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2;p101">
              <a:extLst>
                <a:ext uri="{FF2B5EF4-FFF2-40B4-BE49-F238E27FC236}">
                  <a16:creationId xmlns:a16="http://schemas.microsoft.com/office/drawing/2014/main" id="{8368AA50-5911-4801-41B3-7425E41477EA}"/>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3;p101">
              <a:extLst>
                <a:ext uri="{FF2B5EF4-FFF2-40B4-BE49-F238E27FC236}">
                  <a16:creationId xmlns:a16="http://schemas.microsoft.com/office/drawing/2014/main" id="{90088FB8-8B28-DB7B-4A53-21251E276306}"/>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4;p101">
              <a:extLst>
                <a:ext uri="{FF2B5EF4-FFF2-40B4-BE49-F238E27FC236}">
                  <a16:creationId xmlns:a16="http://schemas.microsoft.com/office/drawing/2014/main" id="{3DDC63CF-C15B-48E2-2728-6B5CC2CEA291}"/>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5" name="Google Shape;3895;p101">
              <a:extLst>
                <a:ext uri="{FF2B5EF4-FFF2-40B4-BE49-F238E27FC236}">
                  <a16:creationId xmlns:a16="http://schemas.microsoft.com/office/drawing/2014/main" id="{9749CBDE-B836-07BC-EF65-1D7E2DE36BBD}"/>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6" name="Google Shape;3896;p101">
              <a:extLst>
                <a:ext uri="{FF2B5EF4-FFF2-40B4-BE49-F238E27FC236}">
                  <a16:creationId xmlns:a16="http://schemas.microsoft.com/office/drawing/2014/main" id="{6622AB9F-7338-C085-64F4-818A21BFA67C}"/>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7" name="Google Shape;3897;p101">
              <a:extLst>
                <a:ext uri="{FF2B5EF4-FFF2-40B4-BE49-F238E27FC236}">
                  <a16:creationId xmlns:a16="http://schemas.microsoft.com/office/drawing/2014/main" id="{62291521-BFB7-F8D4-9952-E6A28BD7C7B7}"/>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8" name="Google Shape;3898;p101">
              <a:extLst>
                <a:ext uri="{FF2B5EF4-FFF2-40B4-BE49-F238E27FC236}">
                  <a16:creationId xmlns:a16="http://schemas.microsoft.com/office/drawing/2014/main" id="{CDFA6F2B-8344-E593-D023-A86C89A3F2EC}"/>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9" name="Google Shape;3899;p101">
              <a:extLst>
                <a:ext uri="{FF2B5EF4-FFF2-40B4-BE49-F238E27FC236}">
                  <a16:creationId xmlns:a16="http://schemas.microsoft.com/office/drawing/2014/main" id="{72920AE3-E08B-F963-33C4-E2B11F78D3B7}"/>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20" name="TextBox 19">
            <a:extLst>
              <a:ext uri="{FF2B5EF4-FFF2-40B4-BE49-F238E27FC236}">
                <a16:creationId xmlns:a16="http://schemas.microsoft.com/office/drawing/2014/main" id="{0E9649CF-152A-100C-A30A-5FE5CA345F8C}"/>
              </a:ext>
            </a:extLst>
          </p:cNvPr>
          <p:cNvSpPr txBox="1"/>
          <p:nvPr/>
        </p:nvSpPr>
        <p:spPr>
          <a:xfrm>
            <a:off x="697545" y="4691512"/>
            <a:ext cx="7631446" cy="2341025"/>
          </a:xfrm>
          <a:prstGeom prst="rect">
            <a:avLst/>
          </a:prstGeom>
          <a:noFill/>
        </p:spPr>
        <p:txBody>
          <a:bodyPr wrap="square" rtlCol="0">
            <a:spAutoFit/>
          </a:bodyPr>
          <a:lstStyle/>
          <a:p>
            <a:pPr>
              <a:lnSpc>
                <a:spcPts val="8700"/>
              </a:lnSpc>
            </a:pPr>
            <a:r>
              <a:rPr lang="en-US" sz="7700" b="1" dirty="0">
                <a:solidFill>
                  <a:srgbClr val="FFECB4"/>
                </a:solidFill>
                <a:latin typeface="Optimistic SemiBold" panose="020B0503020203020204" pitchFamily="34" charset="0"/>
                <a:cs typeface="Optimistic SemiBold" panose="020B0503020203020204" pitchFamily="34" charset="0"/>
              </a:rPr>
              <a:t>Kişisel Gizlilik </a:t>
            </a:r>
            <a:r>
              <a:rPr lang="en-US" sz="7700" b="1" dirty="0" err="1">
                <a:solidFill>
                  <a:srgbClr val="FFECB4"/>
                </a:solidFill>
                <a:latin typeface="Optimistic SemiBold" panose="020B0503020203020204" pitchFamily="34" charset="0"/>
                <a:cs typeface="Optimistic SemiBold" panose="020B0503020203020204" pitchFamily="34" charset="0"/>
              </a:rPr>
              <a:t>Anlayışınız</a:t>
            </a:r>
            <a:endParaRPr lang="en-US" sz="7700" b="1" dirty="0">
              <a:solidFill>
                <a:srgbClr val="FFECB4"/>
              </a:solidFill>
              <a:latin typeface="Optimistic SemiBold" panose="020B0503020203020204" pitchFamily="34" charset="0"/>
              <a:cs typeface="Optimistic SemiBold" panose="020B0503020203020204" pitchFamily="34" charset="0"/>
            </a:endParaRPr>
          </a:p>
        </p:txBody>
      </p:sp>
      <p:sp>
        <p:nvSpPr>
          <p:cNvPr id="22" name="TextBox 21">
            <a:extLst>
              <a:ext uri="{FF2B5EF4-FFF2-40B4-BE49-F238E27FC236}">
                <a16:creationId xmlns:a16="http://schemas.microsoft.com/office/drawing/2014/main" id="{5A5B7185-94C3-CD0E-1692-DE90F8158392}"/>
              </a:ext>
            </a:extLst>
          </p:cNvPr>
          <p:cNvSpPr txBox="1"/>
          <p:nvPr/>
        </p:nvSpPr>
        <p:spPr>
          <a:xfrm>
            <a:off x="9964174" y="1053033"/>
            <a:ext cx="4331931" cy="1094530"/>
          </a:xfrm>
          <a:prstGeom prst="rect">
            <a:avLst/>
          </a:prstGeom>
          <a:noFill/>
        </p:spPr>
        <p:txBody>
          <a:bodyPr wrap="square" rtlCol="0">
            <a:spAutoFit/>
          </a:bodyPr>
          <a:lstStyle/>
          <a:p>
            <a:pPr>
              <a:lnSpc>
                <a:spcPts val="8700"/>
              </a:lnSpc>
            </a:pPr>
            <a:r>
              <a:rPr lang="en-US" sz="4100" b="1" dirty="0">
                <a:solidFill>
                  <a:srgbClr val="FFECB4"/>
                </a:solidFill>
                <a:latin typeface="Optimistic" panose="020B0503020203020204" pitchFamily="34" charset="0"/>
                <a:cs typeface="Optimistic" panose="020B0503020203020204" pitchFamily="34" charset="0"/>
              </a:rPr>
              <a:t>Görev 1</a:t>
            </a:r>
          </a:p>
        </p:txBody>
      </p:sp>
      <p:grpSp>
        <p:nvGrpSpPr>
          <p:cNvPr id="23" name="Google Shape;3322;p99">
            <a:extLst>
              <a:ext uri="{FF2B5EF4-FFF2-40B4-BE49-F238E27FC236}">
                <a16:creationId xmlns:a16="http://schemas.microsoft.com/office/drawing/2014/main" id="{9139731E-7154-D571-FF68-2D5DE5A09384}"/>
              </a:ext>
            </a:extLst>
          </p:cNvPr>
          <p:cNvGrpSpPr/>
          <p:nvPr/>
        </p:nvGrpSpPr>
        <p:grpSpPr>
          <a:xfrm>
            <a:off x="10337695" y="2683738"/>
            <a:ext cx="1437537" cy="1437367"/>
            <a:chOff x="5770760" y="7619260"/>
            <a:chExt cx="678320" cy="678240"/>
          </a:xfrm>
          <a:solidFill>
            <a:srgbClr val="FFECB4"/>
          </a:solidFill>
        </p:grpSpPr>
        <p:sp>
          <p:nvSpPr>
            <p:cNvPr id="24" name="Google Shape;3323;p99">
              <a:extLst>
                <a:ext uri="{FF2B5EF4-FFF2-40B4-BE49-F238E27FC236}">
                  <a16:creationId xmlns:a16="http://schemas.microsoft.com/office/drawing/2014/main" id="{643780FB-3419-8635-A5F7-B9EFE12D71F2}"/>
                </a:ext>
              </a:extLst>
            </p:cNvPr>
            <p:cNvSpPr/>
            <p:nvPr/>
          </p:nvSpPr>
          <p:spPr>
            <a:xfrm>
              <a:off x="6201820" y="8050740"/>
              <a:ext cx="247260" cy="246760"/>
            </a:xfrm>
            <a:custGeom>
              <a:avLst/>
              <a:gdLst/>
              <a:ahLst/>
              <a:cxnLst/>
              <a:rect l="l" t="t" r="r" b="b"/>
              <a:pathLst>
                <a:path w="24726" h="24676" extrusionOk="0">
                  <a:moveTo>
                    <a:pt x="18884" y="24676"/>
                  </a:moveTo>
                  <a:cubicBezTo>
                    <a:pt x="18072" y="24676"/>
                    <a:pt x="17246" y="24371"/>
                    <a:pt x="16624" y="23749"/>
                  </a:cubicBezTo>
                  <a:lnTo>
                    <a:pt x="0" y="7150"/>
                  </a:lnTo>
                  <a:lnTo>
                    <a:pt x="1943" y="5206"/>
                  </a:lnTo>
                  <a:lnTo>
                    <a:pt x="18567" y="21793"/>
                  </a:lnTo>
                  <a:cubicBezTo>
                    <a:pt x="18745" y="21983"/>
                    <a:pt x="19037" y="21983"/>
                    <a:pt x="19202" y="21793"/>
                  </a:cubicBezTo>
                  <a:lnTo>
                    <a:pt x="21831" y="19202"/>
                  </a:lnTo>
                  <a:cubicBezTo>
                    <a:pt x="21958" y="19088"/>
                    <a:pt x="21971" y="18948"/>
                    <a:pt x="21971" y="18872"/>
                  </a:cubicBezTo>
                  <a:cubicBezTo>
                    <a:pt x="21971" y="18808"/>
                    <a:pt x="21958" y="18668"/>
                    <a:pt x="21831" y="18554"/>
                  </a:cubicBezTo>
                  <a:lnTo>
                    <a:pt x="5194" y="1943"/>
                  </a:lnTo>
                  <a:lnTo>
                    <a:pt x="7137" y="0"/>
                  </a:lnTo>
                  <a:lnTo>
                    <a:pt x="23774" y="16611"/>
                  </a:lnTo>
                  <a:cubicBezTo>
                    <a:pt x="24396" y="17221"/>
                    <a:pt x="24726" y="18021"/>
                    <a:pt x="24714" y="18884"/>
                  </a:cubicBezTo>
                  <a:cubicBezTo>
                    <a:pt x="24714" y="19748"/>
                    <a:pt x="24384" y="20548"/>
                    <a:pt x="23761" y="21158"/>
                  </a:cubicBezTo>
                  <a:lnTo>
                    <a:pt x="21145" y="23749"/>
                  </a:lnTo>
                  <a:cubicBezTo>
                    <a:pt x="20523" y="24371"/>
                    <a:pt x="19697" y="24676"/>
                    <a:pt x="18884" y="246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DE89"/>
                </a:solidFill>
              </a:endParaRPr>
            </a:p>
          </p:txBody>
        </p:sp>
        <p:sp>
          <p:nvSpPr>
            <p:cNvPr id="25" name="Google Shape;3324;p99">
              <a:extLst>
                <a:ext uri="{FF2B5EF4-FFF2-40B4-BE49-F238E27FC236}">
                  <a16:creationId xmlns:a16="http://schemas.microsoft.com/office/drawing/2014/main" id="{E6B0D709-C324-F31A-3D1F-5FFA297E8E69}"/>
                </a:ext>
              </a:extLst>
            </p:cNvPr>
            <p:cNvSpPr/>
            <p:nvPr/>
          </p:nvSpPr>
          <p:spPr>
            <a:xfrm>
              <a:off x="5770760" y="7619260"/>
              <a:ext cx="559180" cy="559180"/>
            </a:xfrm>
            <a:custGeom>
              <a:avLst/>
              <a:gdLst/>
              <a:ahLst/>
              <a:cxnLst/>
              <a:rect l="l" t="t" r="r" b="b"/>
              <a:pathLst>
                <a:path w="55918" h="55918" extrusionOk="0">
                  <a:moveTo>
                    <a:pt x="27952" y="55918"/>
                  </a:moveTo>
                  <a:cubicBezTo>
                    <a:pt x="12534" y="55918"/>
                    <a:pt x="0" y="43370"/>
                    <a:pt x="0" y="27952"/>
                  </a:cubicBezTo>
                  <a:cubicBezTo>
                    <a:pt x="0" y="12534"/>
                    <a:pt x="12534" y="0"/>
                    <a:pt x="27952" y="0"/>
                  </a:cubicBezTo>
                  <a:cubicBezTo>
                    <a:pt x="43370" y="0"/>
                    <a:pt x="55918" y="12534"/>
                    <a:pt x="55918" y="27952"/>
                  </a:cubicBezTo>
                  <a:cubicBezTo>
                    <a:pt x="55918" y="43370"/>
                    <a:pt x="43370" y="55918"/>
                    <a:pt x="27952" y="55918"/>
                  </a:cubicBezTo>
                  <a:close/>
                  <a:moveTo>
                    <a:pt x="27952" y="2743"/>
                  </a:moveTo>
                  <a:cubicBezTo>
                    <a:pt x="14058" y="2743"/>
                    <a:pt x="2743" y="14058"/>
                    <a:pt x="2743" y="27952"/>
                  </a:cubicBezTo>
                  <a:cubicBezTo>
                    <a:pt x="2743" y="41859"/>
                    <a:pt x="14058" y="53162"/>
                    <a:pt x="27952" y="53162"/>
                  </a:cubicBezTo>
                  <a:cubicBezTo>
                    <a:pt x="41859" y="53162"/>
                    <a:pt x="53162" y="41859"/>
                    <a:pt x="53162" y="27952"/>
                  </a:cubicBezTo>
                  <a:cubicBezTo>
                    <a:pt x="53162" y="14058"/>
                    <a:pt x="41859" y="2743"/>
                    <a:pt x="27952"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rgbClr val="FFDE89"/>
                </a:solidFill>
              </a:endParaRPr>
            </a:p>
          </p:txBody>
        </p:sp>
      </p:grpSp>
      <p:grpSp>
        <p:nvGrpSpPr>
          <p:cNvPr id="26" name="Google Shape;3141;p98">
            <a:extLst>
              <a:ext uri="{FF2B5EF4-FFF2-40B4-BE49-F238E27FC236}">
                <a16:creationId xmlns:a16="http://schemas.microsoft.com/office/drawing/2014/main" id="{15FACAEB-3502-3570-D8A7-01551618BE7A}"/>
              </a:ext>
            </a:extLst>
          </p:cNvPr>
          <p:cNvGrpSpPr/>
          <p:nvPr/>
        </p:nvGrpSpPr>
        <p:grpSpPr>
          <a:xfrm>
            <a:off x="10343556" y="6495950"/>
            <a:ext cx="1503184" cy="1444643"/>
            <a:chOff x="6026990" y="1721240"/>
            <a:chExt cx="359745" cy="339150"/>
          </a:xfrm>
          <a:solidFill>
            <a:srgbClr val="FFECB4"/>
          </a:solidFill>
        </p:grpSpPr>
        <p:sp>
          <p:nvSpPr>
            <p:cNvPr id="27" name="Google Shape;3142;p98">
              <a:extLst>
                <a:ext uri="{FF2B5EF4-FFF2-40B4-BE49-F238E27FC236}">
                  <a16:creationId xmlns:a16="http://schemas.microsoft.com/office/drawing/2014/main" id="{BC2896B7-D60F-579B-CA92-5E5C679F9AD1}"/>
                </a:ext>
              </a:extLst>
            </p:cNvPr>
            <p:cNvSpPr/>
            <p:nvPr/>
          </p:nvSpPr>
          <p:spPr>
            <a:xfrm>
              <a:off x="6134665" y="1762440"/>
              <a:ext cx="96200" cy="13782"/>
            </a:xfrm>
            <a:custGeom>
              <a:avLst/>
              <a:gdLst/>
              <a:ahLst/>
              <a:cxnLst/>
              <a:rect l="l" t="t" r="r" b="b"/>
              <a:pathLst>
                <a:path w="19240" h="2755" extrusionOk="0">
                  <a:moveTo>
                    <a:pt x="18783" y="2755"/>
                  </a:moveTo>
                  <a:lnTo>
                    <a:pt x="457" y="2755"/>
                  </a:lnTo>
                  <a:cubicBezTo>
                    <a:pt x="203" y="2755"/>
                    <a:pt x="0" y="2552"/>
                    <a:pt x="0" y="2298"/>
                  </a:cubicBezTo>
                  <a:lnTo>
                    <a:pt x="0" y="457"/>
                  </a:lnTo>
                  <a:cubicBezTo>
                    <a:pt x="0" y="215"/>
                    <a:pt x="203" y="0"/>
                    <a:pt x="457" y="0"/>
                  </a:cubicBezTo>
                  <a:lnTo>
                    <a:pt x="18783" y="0"/>
                  </a:lnTo>
                  <a:cubicBezTo>
                    <a:pt x="19050" y="0"/>
                    <a:pt x="19240" y="215"/>
                    <a:pt x="19240" y="457"/>
                  </a:cubicBezTo>
                  <a:lnTo>
                    <a:pt x="19240" y="2298"/>
                  </a:lnTo>
                  <a:cubicBezTo>
                    <a:pt x="19240" y="2552"/>
                    <a:pt x="19050" y="2755"/>
                    <a:pt x="18783" y="2755"/>
                  </a:cubicBez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FFDE89"/>
                </a:solidFill>
              </a:endParaRPr>
            </a:p>
          </p:txBody>
        </p:sp>
        <p:sp>
          <p:nvSpPr>
            <p:cNvPr id="28" name="Google Shape;3143;p98">
              <a:extLst>
                <a:ext uri="{FF2B5EF4-FFF2-40B4-BE49-F238E27FC236}">
                  <a16:creationId xmlns:a16="http://schemas.microsoft.com/office/drawing/2014/main" id="{484CD4EE-2892-E55C-186F-00D0B951B668}"/>
                </a:ext>
              </a:extLst>
            </p:cNvPr>
            <p:cNvSpPr/>
            <p:nvPr/>
          </p:nvSpPr>
          <p:spPr>
            <a:xfrm>
              <a:off x="6065890" y="1744115"/>
              <a:ext cx="50355" cy="50415"/>
            </a:xfrm>
            <a:custGeom>
              <a:avLst/>
              <a:gdLst/>
              <a:ahLst/>
              <a:cxnLst/>
              <a:rect l="l" t="t" r="r" b="b"/>
              <a:pathLst>
                <a:path w="10071" h="10083" extrusionOk="0">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FFDE89"/>
                </a:solidFill>
              </a:endParaRPr>
            </a:p>
          </p:txBody>
        </p:sp>
        <p:sp>
          <p:nvSpPr>
            <p:cNvPr id="29" name="Google Shape;3144;p98">
              <a:extLst>
                <a:ext uri="{FF2B5EF4-FFF2-40B4-BE49-F238E27FC236}">
                  <a16:creationId xmlns:a16="http://schemas.microsoft.com/office/drawing/2014/main" id="{56FF3F25-F8A3-576B-0E51-5669EF8C64FC}"/>
                </a:ext>
              </a:extLst>
            </p:cNvPr>
            <p:cNvSpPr/>
            <p:nvPr/>
          </p:nvSpPr>
          <p:spPr>
            <a:xfrm>
              <a:off x="6151915" y="1763595"/>
              <a:ext cx="234820" cy="234885"/>
            </a:xfrm>
            <a:custGeom>
              <a:avLst/>
              <a:gdLst/>
              <a:ahLst/>
              <a:cxnLst/>
              <a:rect l="l" t="t" r="r" b="b"/>
              <a:pathLst>
                <a:path w="46964" h="46977" extrusionOk="0">
                  <a:moveTo>
                    <a:pt x="2679" y="46977"/>
                  </a:moveTo>
                  <a:cubicBezTo>
                    <a:pt x="2032" y="46977"/>
                    <a:pt x="1422" y="46736"/>
                    <a:pt x="939" y="46253"/>
                  </a:cubicBezTo>
                  <a:cubicBezTo>
                    <a:pt x="203" y="45516"/>
                    <a:pt x="0" y="44424"/>
                    <a:pt x="431" y="43472"/>
                  </a:cubicBezTo>
                  <a:lnTo>
                    <a:pt x="6223" y="31445"/>
                  </a:lnTo>
                  <a:cubicBezTo>
                    <a:pt x="6273" y="31292"/>
                    <a:pt x="6375" y="31178"/>
                    <a:pt x="6489" y="31064"/>
                  </a:cubicBezTo>
                  <a:lnTo>
                    <a:pt x="36309" y="1244"/>
                  </a:lnTo>
                  <a:cubicBezTo>
                    <a:pt x="37541" y="12"/>
                    <a:pt x="39573" y="0"/>
                    <a:pt x="40830" y="1244"/>
                  </a:cubicBezTo>
                  <a:lnTo>
                    <a:pt x="46012" y="6426"/>
                  </a:lnTo>
                  <a:cubicBezTo>
                    <a:pt x="46621" y="7035"/>
                    <a:pt x="46964" y="7835"/>
                    <a:pt x="46964" y="8699"/>
                  </a:cubicBezTo>
                  <a:cubicBezTo>
                    <a:pt x="46964" y="9550"/>
                    <a:pt x="46634" y="10363"/>
                    <a:pt x="46012" y="10972"/>
                  </a:cubicBezTo>
                  <a:lnTo>
                    <a:pt x="16205" y="40779"/>
                  </a:lnTo>
                  <a:cubicBezTo>
                    <a:pt x="16090" y="40893"/>
                    <a:pt x="15963" y="40995"/>
                    <a:pt x="15811" y="41059"/>
                  </a:cubicBezTo>
                  <a:lnTo>
                    <a:pt x="3721" y="46748"/>
                  </a:lnTo>
                  <a:cubicBezTo>
                    <a:pt x="3390" y="46901"/>
                    <a:pt x="3035" y="46977"/>
                    <a:pt x="2679" y="46977"/>
                  </a:cubicBezTo>
                  <a:close/>
                  <a:moveTo>
                    <a:pt x="8597" y="32842"/>
                  </a:moveTo>
                  <a:lnTo>
                    <a:pt x="3276" y="43929"/>
                  </a:lnTo>
                  <a:lnTo>
                    <a:pt x="14427" y="38671"/>
                  </a:lnTo>
                  <a:lnTo>
                    <a:pt x="44081" y="9029"/>
                  </a:lnTo>
                  <a:cubicBezTo>
                    <a:pt x="44196" y="8902"/>
                    <a:pt x="44221" y="8762"/>
                    <a:pt x="44221" y="8699"/>
                  </a:cubicBezTo>
                  <a:lnTo>
                    <a:pt x="44081" y="8381"/>
                  </a:lnTo>
                  <a:lnTo>
                    <a:pt x="38900" y="3200"/>
                  </a:lnTo>
                  <a:cubicBezTo>
                    <a:pt x="38684" y="2997"/>
                    <a:pt x="38430" y="3009"/>
                    <a:pt x="38239" y="3200"/>
                  </a:cubicBez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FFDE89"/>
                </a:solidFill>
              </a:endParaRPr>
            </a:p>
          </p:txBody>
        </p:sp>
        <p:sp>
          <p:nvSpPr>
            <p:cNvPr id="30" name="Google Shape;3145;p98">
              <a:extLst>
                <a:ext uri="{FF2B5EF4-FFF2-40B4-BE49-F238E27FC236}">
                  <a16:creationId xmlns:a16="http://schemas.microsoft.com/office/drawing/2014/main" id="{CF4BE4B4-2792-6C7C-E970-05D3E96B85CC}"/>
                </a:ext>
              </a:extLst>
            </p:cNvPr>
            <p:cNvSpPr/>
            <p:nvPr/>
          </p:nvSpPr>
          <p:spPr>
            <a:xfrm>
              <a:off x="6184385" y="1918880"/>
              <a:ext cx="48510" cy="48640"/>
            </a:xfrm>
            <a:custGeom>
              <a:avLst/>
              <a:gdLst/>
              <a:ahLst/>
              <a:cxnLst/>
              <a:rect l="l" t="t" r="r" b="b"/>
              <a:pathLst>
                <a:path w="9702" h="9728" extrusionOk="0">
                  <a:moveTo>
                    <a:pt x="7772" y="9728"/>
                  </a:moveTo>
                  <a:lnTo>
                    <a:pt x="0" y="1955"/>
                  </a:lnTo>
                  <a:lnTo>
                    <a:pt x="1930" y="0"/>
                  </a:lnTo>
                  <a:lnTo>
                    <a:pt x="9702" y="7785"/>
                  </a:ln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FFDE89"/>
                </a:solidFill>
              </a:endParaRPr>
            </a:p>
          </p:txBody>
        </p:sp>
        <p:sp>
          <p:nvSpPr>
            <p:cNvPr id="31" name="Google Shape;3146;p98">
              <a:extLst>
                <a:ext uri="{FF2B5EF4-FFF2-40B4-BE49-F238E27FC236}">
                  <a16:creationId xmlns:a16="http://schemas.microsoft.com/office/drawing/2014/main" id="{697B9A23-7537-2410-A8ED-82851139F692}"/>
                </a:ext>
              </a:extLst>
            </p:cNvPr>
            <p:cNvSpPr/>
            <p:nvPr/>
          </p:nvSpPr>
          <p:spPr>
            <a:xfrm>
              <a:off x="6026990" y="1721240"/>
              <a:ext cx="342010" cy="339150"/>
            </a:xfrm>
            <a:custGeom>
              <a:avLst/>
              <a:gdLst/>
              <a:ahLst/>
              <a:cxnLst/>
              <a:rect l="l" t="t" r="r" b="b"/>
              <a:pathLst>
                <a:path w="68402" h="67830" extrusionOk="0">
                  <a:moveTo>
                    <a:pt x="65481" y="30721"/>
                  </a:moveTo>
                  <a:cubicBezTo>
                    <a:pt x="65595" y="41998"/>
                    <a:pt x="65163" y="53289"/>
                    <a:pt x="64160" y="64503"/>
                  </a:cubicBezTo>
                  <a:cubicBezTo>
                    <a:pt x="64147" y="64820"/>
                    <a:pt x="63855" y="65074"/>
                    <a:pt x="63538" y="65074"/>
                  </a:cubicBezTo>
                  <a:lnTo>
                    <a:pt x="5194" y="65074"/>
                  </a:lnTo>
                  <a:cubicBezTo>
                    <a:pt x="4889" y="65074"/>
                    <a:pt x="4584" y="64808"/>
                    <a:pt x="4559" y="64503"/>
                  </a:cubicBezTo>
                  <a:cubicBezTo>
                    <a:pt x="2755" y="44208"/>
                    <a:pt x="2755" y="23621"/>
                    <a:pt x="4559" y="3327"/>
                  </a:cubicBezTo>
                  <a:cubicBezTo>
                    <a:pt x="4584" y="2997"/>
                    <a:pt x="4876" y="2743"/>
                    <a:pt x="5194" y="2743"/>
                  </a:cubicBezTo>
                  <a:lnTo>
                    <a:pt x="63538" y="2743"/>
                  </a:lnTo>
                  <a:cubicBezTo>
                    <a:pt x="63842" y="2743"/>
                    <a:pt x="64147" y="2997"/>
                    <a:pt x="64160" y="3314"/>
                  </a:cubicBezTo>
                  <a:lnTo>
                    <a:pt x="64274" y="4737"/>
                  </a:lnTo>
                  <a:cubicBezTo>
                    <a:pt x="64287" y="4965"/>
                    <a:pt x="64490" y="5156"/>
                    <a:pt x="64731" y="5156"/>
                  </a:cubicBezTo>
                  <a:lnTo>
                    <a:pt x="66573" y="5156"/>
                  </a:lnTo>
                  <a:cubicBezTo>
                    <a:pt x="66840" y="5156"/>
                    <a:pt x="67056" y="4927"/>
                    <a:pt x="67030" y="4660"/>
                  </a:cubicBezTo>
                  <a:cubicBezTo>
                    <a:pt x="66992" y="4127"/>
                    <a:pt x="66941" y="3606"/>
                    <a:pt x="66903" y="3073"/>
                  </a:cubicBezTo>
                  <a:cubicBezTo>
                    <a:pt x="66751" y="1333"/>
                    <a:pt x="65290" y="0"/>
                    <a:pt x="63550" y="0"/>
                  </a:cubicBezTo>
                  <a:lnTo>
                    <a:pt x="5194" y="0"/>
                  </a:lnTo>
                  <a:cubicBezTo>
                    <a:pt x="3454" y="0"/>
                    <a:pt x="1968" y="1346"/>
                    <a:pt x="1816" y="3073"/>
                  </a:cubicBezTo>
                  <a:cubicBezTo>
                    <a:pt x="0" y="23545"/>
                    <a:pt x="0" y="44284"/>
                    <a:pt x="1816" y="64744"/>
                  </a:cubicBezTo>
                  <a:cubicBezTo>
                    <a:pt x="1968" y="66471"/>
                    <a:pt x="3454" y="67830"/>
                    <a:pt x="5194" y="67830"/>
                  </a:cubicBezTo>
                  <a:lnTo>
                    <a:pt x="63538" y="67830"/>
                  </a:lnTo>
                  <a:cubicBezTo>
                    <a:pt x="65278" y="67830"/>
                    <a:pt x="66751" y="66497"/>
                    <a:pt x="66903" y="64757"/>
                  </a:cubicBezTo>
                  <a:cubicBezTo>
                    <a:pt x="67970" y="52730"/>
                    <a:pt x="68402" y="40614"/>
                    <a:pt x="68224" y="28511"/>
                  </a:cubicBezTo>
                  <a:cubicBezTo>
                    <a:pt x="68211" y="28105"/>
                    <a:pt x="67716" y="27914"/>
                    <a:pt x="67424" y="28193"/>
                  </a:cubicBezTo>
                  <a:lnTo>
                    <a:pt x="65887" y="29743"/>
                  </a:lnTo>
                  <a:cubicBezTo>
                    <a:pt x="65633" y="29997"/>
                    <a:pt x="65481" y="30352"/>
                    <a:pt x="65481" y="30721"/>
                  </a:cubicBez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FFDE89"/>
                </a:solidFill>
              </a:endParaRPr>
            </a:p>
          </p:txBody>
        </p:sp>
      </p:grpSp>
      <p:grpSp>
        <p:nvGrpSpPr>
          <p:cNvPr id="32" name="Google Shape;3714;p101">
            <a:extLst>
              <a:ext uri="{FF2B5EF4-FFF2-40B4-BE49-F238E27FC236}">
                <a16:creationId xmlns:a16="http://schemas.microsoft.com/office/drawing/2014/main" id="{BFCA75F3-9868-9E6E-5C72-2A9938523562}"/>
              </a:ext>
            </a:extLst>
          </p:cNvPr>
          <p:cNvGrpSpPr/>
          <p:nvPr/>
        </p:nvGrpSpPr>
        <p:grpSpPr>
          <a:xfrm>
            <a:off x="10309146" y="10349031"/>
            <a:ext cx="1437813" cy="1455551"/>
            <a:chOff x="1205837" y="134357"/>
            <a:chExt cx="67845" cy="68682"/>
          </a:xfrm>
          <a:solidFill>
            <a:srgbClr val="FFECB4"/>
          </a:solidFill>
        </p:grpSpPr>
        <p:sp>
          <p:nvSpPr>
            <p:cNvPr id="33" name="Google Shape;3715;p101">
              <a:extLst>
                <a:ext uri="{FF2B5EF4-FFF2-40B4-BE49-F238E27FC236}">
                  <a16:creationId xmlns:a16="http://schemas.microsoft.com/office/drawing/2014/main" id="{ABCF1449-A7AD-F0AC-18A0-0D2B097E4543}"/>
                </a:ext>
              </a:extLst>
            </p:cNvPr>
            <p:cNvSpPr/>
            <p:nvPr/>
          </p:nvSpPr>
          <p:spPr>
            <a:xfrm>
              <a:off x="1259395" y="134357"/>
              <a:ext cx="14274" cy="27432"/>
            </a:xfrm>
            <a:custGeom>
              <a:avLst/>
              <a:gdLst/>
              <a:ahLst/>
              <a:cxnLst/>
              <a:rect l="l" t="t" r="r" b="b"/>
              <a:pathLst>
                <a:path w="14274" h="27432" extrusionOk="0">
                  <a:moveTo>
                    <a:pt x="1625" y="27266"/>
                  </a:moveTo>
                  <a:lnTo>
                    <a:pt x="228" y="26073"/>
                  </a:lnTo>
                  <a:cubicBezTo>
                    <a:pt x="38" y="25908"/>
                    <a:pt x="12" y="25615"/>
                    <a:pt x="177" y="25412"/>
                  </a:cubicBezTo>
                  <a:cubicBezTo>
                    <a:pt x="3873" y="21120"/>
                    <a:pt x="7531" y="17399"/>
                    <a:pt x="11366" y="14046"/>
                  </a:cubicBezTo>
                  <a:cubicBezTo>
                    <a:pt x="11506" y="13919"/>
                    <a:pt x="11531" y="13766"/>
                    <a:pt x="11531" y="13690"/>
                  </a:cubicBezTo>
                  <a:cubicBezTo>
                    <a:pt x="11531" y="13589"/>
                    <a:pt x="11506" y="13462"/>
                    <a:pt x="11391" y="13360"/>
                  </a:cubicBezTo>
                  <a:cubicBezTo>
                    <a:pt x="7162" y="9639"/>
                    <a:pt x="3479" y="5905"/>
                    <a:pt x="165" y="1981"/>
                  </a:cubicBezTo>
                  <a:cubicBezTo>
                    <a:pt x="0" y="1778"/>
                    <a:pt x="25" y="1485"/>
                    <a:pt x="228" y="1320"/>
                  </a:cubicBezTo>
                  <a:lnTo>
                    <a:pt x="1625" y="152"/>
                  </a:lnTo>
                  <a:cubicBezTo>
                    <a:pt x="1828" y="0"/>
                    <a:pt x="2108" y="12"/>
                    <a:pt x="2273" y="203"/>
                  </a:cubicBezTo>
                  <a:cubicBezTo>
                    <a:pt x="5499" y="4038"/>
                    <a:pt x="9080" y="7670"/>
                    <a:pt x="13195" y="11290"/>
                  </a:cubicBezTo>
                  <a:cubicBezTo>
                    <a:pt x="13893" y="11899"/>
                    <a:pt x="14274" y="12763"/>
                    <a:pt x="14274" y="13690"/>
                  </a:cubicBezTo>
                  <a:cubicBezTo>
                    <a:pt x="14274" y="14617"/>
                    <a:pt x="13868" y="15506"/>
                    <a:pt x="13169" y="16116"/>
                  </a:cubicBezTo>
                  <a:cubicBezTo>
                    <a:pt x="9436" y="19380"/>
                    <a:pt x="5867" y="22999"/>
                    <a:pt x="2273" y="27203"/>
                  </a:cubicBezTo>
                  <a:cubicBezTo>
                    <a:pt x="2108" y="27406"/>
                    <a:pt x="1816" y="27432"/>
                    <a:pt x="1625" y="2726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4" name="Google Shape;3716;p101">
              <a:extLst>
                <a:ext uri="{FF2B5EF4-FFF2-40B4-BE49-F238E27FC236}">
                  <a16:creationId xmlns:a16="http://schemas.microsoft.com/office/drawing/2014/main" id="{76B753C7-1245-4AD6-E9A2-331F3367A59A}"/>
                </a:ext>
              </a:extLst>
            </p:cNvPr>
            <p:cNvSpPr/>
            <p:nvPr/>
          </p:nvSpPr>
          <p:spPr>
            <a:xfrm>
              <a:off x="1259395" y="175595"/>
              <a:ext cx="14287" cy="27444"/>
            </a:xfrm>
            <a:custGeom>
              <a:avLst/>
              <a:gdLst/>
              <a:ahLst/>
              <a:cxnLst/>
              <a:rect l="l" t="t" r="r" b="b"/>
              <a:pathLst>
                <a:path w="14287" h="27444" extrusionOk="0">
                  <a:moveTo>
                    <a:pt x="1625" y="27266"/>
                  </a:moveTo>
                  <a:lnTo>
                    <a:pt x="228" y="26085"/>
                  </a:lnTo>
                  <a:cubicBezTo>
                    <a:pt x="38" y="25920"/>
                    <a:pt x="12" y="25628"/>
                    <a:pt x="177" y="25425"/>
                  </a:cubicBezTo>
                  <a:cubicBezTo>
                    <a:pt x="3873" y="21132"/>
                    <a:pt x="7531" y="17411"/>
                    <a:pt x="11366" y="14058"/>
                  </a:cubicBezTo>
                  <a:cubicBezTo>
                    <a:pt x="11506" y="13931"/>
                    <a:pt x="11531" y="13779"/>
                    <a:pt x="11531" y="13703"/>
                  </a:cubicBezTo>
                  <a:cubicBezTo>
                    <a:pt x="11531" y="13601"/>
                    <a:pt x="11506" y="13474"/>
                    <a:pt x="11391" y="13360"/>
                  </a:cubicBezTo>
                  <a:cubicBezTo>
                    <a:pt x="7162" y="9639"/>
                    <a:pt x="3479" y="5918"/>
                    <a:pt x="165" y="1993"/>
                  </a:cubicBezTo>
                  <a:cubicBezTo>
                    <a:pt x="0" y="1790"/>
                    <a:pt x="25" y="1498"/>
                    <a:pt x="228" y="1333"/>
                  </a:cubicBezTo>
                  <a:lnTo>
                    <a:pt x="1625" y="152"/>
                  </a:lnTo>
                  <a:cubicBezTo>
                    <a:pt x="1828" y="0"/>
                    <a:pt x="2108" y="12"/>
                    <a:pt x="2273" y="215"/>
                  </a:cubicBezTo>
                  <a:cubicBezTo>
                    <a:pt x="5499" y="4051"/>
                    <a:pt x="9080" y="7670"/>
                    <a:pt x="13195" y="11303"/>
                  </a:cubicBezTo>
                  <a:cubicBezTo>
                    <a:pt x="13893" y="11912"/>
                    <a:pt x="14287" y="12776"/>
                    <a:pt x="14274" y="13703"/>
                  </a:cubicBezTo>
                  <a:cubicBezTo>
                    <a:pt x="14274" y="14630"/>
                    <a:pt x="13868" y="15519"/>
                    <a:pt x="13169" y="16129"/>
                  </a:cubicBezTo>
                  <a:cubicBezTo>
                    <a:pt x="9436" y="19392"/>
                    <a:pt x="5867" y="23012"/>
                    <a:pt x="2273" y="27216"/>
                  </a:cubicBezTo>
                  <a:cubicBezTo>
                    <a:pt x="2108" y="27419"/>
                    <a:pt x="1816" y="27444"/>
                    <a:pt x="1625" y="2726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5" name="Google Shape;3717;p101">
              <a:extLst>
                <a:ext uri="{FF2B5EF4-FFF2-40B4-BE49-F238E27FC236}">
                  <a16:creationId xmlns:a16="http://schemas.microsoft.com/office/drawing/2014/main" id="{25F860AB-9E36-BB83-D384-EFAB1CB7B390}"/>
                </a:ext>
              </a:extLst>
            </p:cNvPr>
            <p:cNvSpPr/>
            <p:nvPr/>
          </p:nvSpPr>
          <p:spPr>
            <a:xfrm>
              <a:off x="1205843" y="146677"/>
              <a:ext cx="66903" cy="44005"/>
            </a:xfrm>
            <a:custGeom>
              <a:avLst/>
              <a:gdLst/>
              <a:ahLst/>
              <a:cxnLst/>
              <a:rect l="l" t="t" r="r" b="b"/>
              <a:pathLst>
                <a:path w="66903" h="44005" extrusionOk="0">
                  <a:moveTo>
                    <a:pt x="3124" y="44005"/>
                  </a:moveTo>
                  <a:lnTo>
                    <a:pt x="457" y="44005"/>
                  </a:lnTo>
                  <a:cubicBezTo>
                    <a:pt x="215" y="44005"/>
                    <a:pt x="0" y="43789"/>
                    <a:pt x="0" y="43548"/>
                  </a:cubicBezTo>
                  <a:lnTo>
                    <a:pt x="0" y="41706"/>
                  </a:lnTo>
                  <a:cubicBezTo>
                    <a:pt x="0" y="41465"/>
                    <a:pt x="215" y="41249"/>
                    <a:pt x="457" y="41249"/>
                  </a:cubicBezTo>
                  <a:lnTo>
                    <a:pt x="3124" y="41249"/>
                  </a:lnTo>
                  <a:cubicBezTo>
                    <a:pt x="12700" y="41249"/>
                    <a:pt x="27165" y="41249"/>
                    <a:pt x="32588" y="21640"/>
                  </a:cubicBezTo>
                  <a:cubicBezTo>
                    <a:pt x="38582" y="0"/>
                    <a:pt x="54825" y="0"/>
                    <a:pt x="64541" y="0"/>
                  </a:cubicBezTo>
                  <a:lnTo>
                    <a:pt x="66903" y="0"/>
                  </a:lnTo>
                  <a:lnTo>
                    <a:pt x="66903" y="2755"/>
                  </a:lnTo>
                  <a:lnTo>
                    <a:pt x="64541" y="2755"/>
                  </a:lnTo>
                  <a:cubicBezTo>
                    <a:pt x="55041" y="2755"/>
                    <a:pt x="40665" y="2755"/>
                    <a:pt x="35242" y="22377"/>
                  </a:cubicBezTo>
                  <a:cubicBezTo>
                    <a:pt x="29260" y="44005"/>
                    <a:pt x="12903" y="44005"/>
                    <a:pt x="3124" y="4400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6" name="Google Shape;3718;p101">
              <a:extLst>
                <a:ext uri="{FF2B5EF4-FFF2-40B4-BE49-F238E27FC236}">
                  <a16:creationId xmlns:a16="http://schemas.microsoft.com/office/drawing/2014/main" id="{4E1CCA45-0496-3CF9-B239-833F3C6BC13B}"/>
                </a:ext>
              </a:extLst>
            </p:cNvPr>
            <p:cNvSpPr/>
            <p:nvPr/>
          </p:nvSpPr>
          <p:spPr>
            <a:xfrm>
              <a:off x="1205837" y="146677"/>
              <a:ext cx="66916" cy="44005"/>
            </a:xfrm>
            <a:custGeom>
              <a:avLst/>
              <a:gdLst/>
              <a:ahLst/>
              <a:cxnLst/>
              <a:rect l="l" t="t" r="r" b="b"/>
              <a:pathLst>
                <a:path w="66916" h="44005" extrusionOk="0">
                  <a:moveTo>
                    <a:pt x="66916" y="44005"/>
                  </a:moveTo>
                  <a:lnTo>
                    <a:pt x="64541" y="44005"/>
                  </a:lnTo>
                  <a:cubicBezTo>
                    <a:pt x="54838" y="44005"/>
                    <a:pt x="38582" y="44005"/>
                    <a:pt x="32600" y="22377"/>
                  </a:cubicBezTo>
                  <a:cubicBezTo>
                    <a:pt x="27178" y="2755"/>
                    <a:pt x="12700" y="2755"/>
                    <a:pt x="3136" y="2755"/>
                  </a:cubicBezTo>
                  <a:lnTo>
                    <a:pt x="469" y="2755"/>
                  </a:lnTo>
                  <a:cubicBezTo>
                    <a:pt x="215" y="2755"/>
                    <a:pt x="0" y="2552"/>
                    <a:pt x="0" y="2298"/>
                  </a:cubicBezTo>
                  <a:lnTo>
                    <a:pt x="0" y="457"/>
                  </a:lnTo>
                  <a:cubicBezTo>
                    <a:pt x="0" y="215"/>
                    <a:pt x="215" y="0"/>
                    <a:pt x="469" y="0"/>
                  </a:cubicBezTo>
                  <a:lnTo>
                    <a:pt x="3136" y="0"/>
                  </a:lnTo>
                  <a:cubicBezTo>
                    <a:pt x="12903" y="0"/>
                    <a:pt x="29260" y="0"/>
                    <a:pt x="35255" y="21640"/>
                  </a:cubicBezTo>
                  <a:cubicBezTo>
                    <a:pt x="40678" y="41249"/>
                    <a:pt x="55041" y="41249"/>
                    <a:pt x="64541" y="41249"/>
                  </a:cubicBezTo>
                  <a:lnTo>
                    <a:pt x="66916" y="41249"/>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37" name="TextBox 36">
            <a:extLst>
              <a:ext uri="{FF2B5EF4-FFF2-40B4-BE49-F238E27FC236}">
                <a16:creationId xmlns:a16="http://schemas.microsoft.com/office/drawing/2014/main" id="{021F187F-347F-1B55-DB4C-9713A4666C05}"/>
              </a:ext>
            </a:extLst>
          </p:cNvPr>
          <p:cNvSpPr txBox="1"/>
          <p:nvPr/>
        </p:nvSpPr>
        <p:spPr>
          <a:xfrm>
            <a:off x="12493489" y="2619457"/>
            <a:ext cx="8964431" cy="1569660"/>
          </a:xfrm>
          <a:prstGeom prst="rect">
            <a:avLst/>
          </a:prstGeom>
          <a:noFill/>
        </p:spPr>
        <p:txBody>
          <a:bodyPr wrap="square" rtlCol="0">
            <a:spAutoFit/>
          </a:bodyPr>
          <a:lstStyle/>
          <a:p>
            <a:r>
              <a:rPr lang="en-US" sz="3200" b="1" dirty="0" err="1">
                <a:solidFill>
                  <a:srgbClr val="FFF8DD"/>
                </a:solidFill>
                <a:latin typeface="Optimistic SemiBold" panose="020B0503020203020204" pitchFamily="34" charset="0"/>
                <a:cs typeface="Optimistic SemiBold" panose="020B0503020203020204" pitchFamily="34" charset="0"/>
              </a:rPr>
              <a:t>İnternette</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birinin</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kişisel</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olarak</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gizli</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tutacağınız</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bir</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şeyi</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paylaştığı</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veya</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yayınladığı</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üç</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örnek</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bulun</a:t>
            </a:r>
            <a:r>
              <a:rPr lang="en-US" sz="3200" b="1" dirty="0">
                <a:solidFill>
                  <a:srgbClr val="FFF8DD"/>
                </a:solidFill>
                <a:latin typeface="Optimistic SemiBold" panose="020B0503020203020204" pitchFamily="34" charset="0"/>
                <a:cs typeface="Optimistic SemiBold" panose="020B0503020203020204" pitchFamily="34" charset="0"/>
              </a:rPr>
              <a:t>.</a:t>
            </a:r>
          </a:p>
        </p:txBody>
      </p:sp>
      <p:sp>
        <p:nvSpPr>
          <p:cNvPr id="38" name="TextBox 37">
            <a:extLst>
              <a:ext uri="{FF2B5EF4-FFF2-40B4-BE49-F238E27FC236}">
                <a16:creationId xmlns:a16="http://schemas.microsoft.com/office/drawing/2014/main" id="{D8A15485-9339-4377-367B-CB1FBE55B6C6}"/>
              </a:ext>
            </a:extLst>
          </p:cNvPr>
          <p:cNvSpPr txBox="1"/>
          <p:nvPr/>
        </p:nvSpPr>
        <p:spPr>
          <a:xfrm>
            <a:off x="12493488" y="6411616"/>
            <a:ext cx="9147312" cy="1569660"/>
          </a:xfrm>
          <a:prstGeom prst="rect">
            <a:avLst/>
          </a:prstGeom>
          <a:noFill/>
        </p:spPr>
        <p:txBody>
          <a:bodyPr wrap="square" rtlCol="0">
            <a:spAutoFit/>
          </a:bodyPr>
          <a:lstStyle/>
          <a:p>
            <a:r>
              <a:rPr lang="en-US" sz="3200" b="1" dirty="0">
                <a:solidFill>
                  <a:srgbClr val="FFF8DD"/>
                </a:solidFill>
                <a:latin typeface="Optimistic SemiBold" panose="020B0503020203020204" pitchFamily="34" charset="0"/>
                <a:cs typeface="Optimistic SemiBold" panose="020B0503020203020204" pitchFamily="34" charset="0"/>
              </a:rPr>
              <a:t>Her </a:t>
            </a:r>
            <a:r>
              <a:rPr lang="en-US" sz="3200" b="1" dirty="0" err="1">
                <a:solidFill>
                  <a:srgbClr val="FFF8DD"/>
                </a:solidFill>
                <a:latin typeface="Optimistic SemiBold" panose="020B0503020203020204" pitchFamily="34" charset="0"/>
                <a:cs typeface="Optimistic SemiBold" panose="020B0503020203020204" pitchFamily="34" charset="0"/>
              </a:rPr>
              <a:t>bir</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örnek</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için</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bu</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bilgiyi</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neden</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gizli</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tutmayı</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seçeceğinize</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dair</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bir</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paragraf</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açıklama</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yazın</a:t>
            </a:r>
            <a:r>
              <a:rPr lang="en-US" sz="3200" b="1" dirty="0">
                <a:solidFill>
                  <a:srgbClr val="FFF8DD"/>
                </a:solidFill>
                <a:latin typeface="Optimistic SemiBold" panose="020B0503020203020204" pitchFamily="34" charset="0"/>
                <a:cs typeface="Optimistic SemiBold" panose="020B0503020203020204" pitchFamily="34" charset="0"/>
              </a:rPr>
              <a:t>.</a:t>
            </a:r>
          </a:p>
        </p:txBody>
      </p:sp>
      <p:sp>
        <p:nvSpPr>
          <p:cNvPr id="39" name="TextBox 38">
            <a:extLst>
              <a:ext uri="{FF2B5EF4-FFF2-40B4-BE49-F238E27FC236}">
                <a16:creationId xmlns:a16="http://schemas.microsoft.com/office/drawing/2014/main" id="{5E531B29-E8E4-2D3E-AA57-DD4095DAA164}"/>
              </a:ext>
            </a:extLst>
          </p:cNvPr>
          <p:cNvSpPr txBox="1"/>
          <p:nvPr/>
        </p:nvSpPr>
        <p:spPr>
          <a:xfrm>
            <a:off x="12493489" y="10263748"/>
            <a:ext cx="9354592" cy="1569660"/>
          </a:xfrm>
          <a:prstGeom prst="rect">
            <a:avLst/>
          </a:prstGeom>
          <a:noFill/>
        </p:spPr>
        <p:txBody>
          <a:bodyPr wrap="square" rtlCol="0">
            <a:spAutoFit/>
          </a:bodyPr>
          <a:lstStyle/>
          <a:p>
            <a:r>
              <a:rPr lang="en-US" sz="3200" b="1" dirty="0">
                <a:solidFill>
                  <a:srgbClr val="FFF8DD"/>
                </a:solidFill>
                <a:latin typeface="Optimistic SemiBold" panose="020B0503020203020204" pitchFamily="34" charset="0"/>
                <a:cs typeface="Optimistic SemiBold" panose="020B0503020203020204" pitchFamily="34" charset="0"/>
              </a:rPr>
              <a:t>Bu </a:t>
            </a:r>
            <a:r>
              <a:rPr lang="en-US" sz="3200" b="1" dirty="0" err="1">
                <a:solidFill>
                  <a:srgbClr val="FFF8DD"/>
                </a:solidFill>
                <a:latin typeface="Optimistic SemiBold" panose="020B0503020203020204" pitchFamily="34" charset="0"/>
                <a:cs typeface="Optimistic SemiBold" panose="020B0503020203020204" pitchFamily="34" charset="0"/>
              </a:rPr>
              <a:t>bilgiyi</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paylaşma</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konusundaki</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kişisel</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görüşünüzün</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bağlama</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göre</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değişip</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değişmediğini</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veya</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nasıl</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değiştiğini</a:t>
            </a:r>
            <a:r>
              <a:rPr lang="en-US" sz="3200" b="1" dirty="0">
                <a:solidFill>
                  <a:srgbClr val="FFF8DD"/>
                </a:solidFill>
                <a:latin typeface="Optimistic SemiBold" panose="020B0503020203020204" pitchFamily="34" charset="0"/>
                <a:cs typeface="Optimistic SemiBold" panose="020B0503020203020204" pitchFamily="34" charset="0"/>
              </a:rPr>
              <a:t> </a:t>
            </a:r>
            <a:r>
              <a:rPr lang="en-US" sz="3200" b="1" dirty="0" err="1">
                <a:solidFill>
                  <a:srgbClr val="FFF8DD"/>
                </a:solidFill>
                <a:latin typeface="Optimistic SemiBold" panose="020B0503020203020204" pitchFamily="34" charset="0"/>
                <a:cs typeface="Optimistic SemiBold" panose="020B0503020203020204" pitchFamily="34" charset="0"/>
              </a:rPr>
              <a:t>açıklayın</a:t>
            </a:r>
            <a:r>
              <a:rPr lang="en-US" sz="3200" b="1" dirty="0">
                <a:solidFill>
                  <a:srgbClr val="FFF8DD"/>
                </a:solidFill>
                <a:latin typeface="Optimistic SemiBold" panose="020B0503020203020204" pitchFamily="34" charset="0"/>
                <a:cs typeface="Optimistic SemiBold" panose="020B0503020203020204" pitchFamily="34" charset="0"/>
              </a:rPr>
              <a:t>.</a:t>
            </a:r>
          </a:p>
        </p:txBody>
      </p:sp>
      <p:sp>
        <p:nvSpPr>
          <p:cNvPr id="43" name="TextBox 42">
            <a:extLst>
              <a:ext uri="{FF2B5EF4-FFF2-40B4-BE49-F238E27FC236}">
                <a16:creationId xmlns:a16="http://schemas.microsoft.com/office/drawing/2014/main" id="{E6970361-328E-4616-7AD0-602D77090FB9}"/>
              </a:ext>
            </a:extLst>
          </p:cNvPr>
          <p:cNvSpPr txBox="1"/>
          <p:nvPr/>
        </p:nvSpPr>
        <p:spPr>
          <a:xfrm>
            <a:off x="9964174" y="4877482"/>
            <a:ext cx="4331931" cy="1094530"/>
          </a:xfrm>
          <a:prstGeom prst="rect">
            <a:avLst/>
          </a:prstGeom>
          <a:noFill/>
        </p:spPr>
        <p:txBody>
          <a:bodyPr wrap="square" rtlCol="0">
            <a:spAutoFit/>
          </a:bodyPr>
          <a:lstStyle/>
          <a:p>
            <a:pPr>
              <a:lnSpc>
                <a:spcPts val="8700"/>
              </a:lnSpc>
            </a:pPr>
            <a:r>
              <a:rPr lang="en-US" sz="4100" b="1" dirty="0" err="1">
                <a:solidFill>
                  <a:srgbClr val="FFECB4"/>
                </a:solidFill>
                <a:latin typeface="Optimistic" panose="020B0503020203020204" pitchFamily="34" charset="0"/>
                <a:cs typeface="Optimistic" panose="020B0503020203020204" pitchFamily="34" charset="0"/>
              </a:rPr>
              <a:t>Görev</a:t>
            </a:r>
            <a:r>
              <a:rPr lang="en-US" sz="4100" b="1" dirty="0">
                <a:solidFill>
                  <a:srgbClr val="FFECB4"/>
                </a:solidFill>
                <a:latin typeface="Optimistic" panose="020B0503020203020204" pitchFamily="34" charset="0"/>
                <a:cs typeface="Optimistic" panose="020B0503020203020204" pitchFamily="34" charset="0"/>
              </a:rPr>
              <a:t> 2</a:t>
            </a:r>
          </a:p>
        </p:txBody>
      </p:sp>
      <p:sp>
        <p:nvSpPr>
          <p:cNvPr id="46" name="TextBox 45">
            <a:extLst>
              <a:ext uri="{FF2B5EF4-FFF2-40B4-BE49-F238E27FC236}">
                <a16:creationId xmlns:a16="http://schemas.microsoft.com/office/drawing/2014/main" id="{30B43E6A-1A74-78D4-1B4C-571233071793}"/>
              </a:ext>
            </a:extLst>
          </p:cNvPr>
          <p:cNvSpPr txBox="1"/>
          <p:nvPr/>
        </p:nvSpPr>
        <p:spPr>
          <a:xfrm>
            <a:off x="9979672" y="8643570"/>
            <a:ext cx="4331931" cy="1094530"/>
          </a:xfrm>
          <a:prstGeom prst="rect">
            <a:avLst/>
          </a:prstGeom>
          <a:noFill/>
        </p:spPr>
        <p:txBody>
          <a:bodyPr wrap="square" rtlCol="0">
            <a:spAutoFit/>
          </a:bodyPr>
          <a:lstStyle/>
          <a:p>
            <a:pPr>
              <a:lnSpc>
                <a:spcPts val="8700"/>
              </a:lnSpc>
            </a:pPr>
            <a:r>
              <a:rPr lang="en-US" sz="4100" b="1" dirty="0">
                <a:solidFill>
                  <a:srgbClr val="FFECB4"/>
                </a:solidFill>
                <a:latin typeface="Optimistic" panose="020B0503020203020204" pitchFamily="34" charset="0"/>
                <a:cs typeface="Optimistic" panose="020B0503020203020204" pitchFamily="34" charset="0"/>
              </a:rPr>
              <a:t>Görev 3</a:t>
            </a:r>
          </a:p>
        </p:txBody>
      </p:sp>
      <p:cxnSp>
        <p:nvCxnSpPr>
          <p:cNvPr id="2" name="Straight Connector 1">
            <a:extLst>
              <a:ext uri="{FF2B5EF4-FFF2-40B4-BE49-F238E27FC236}">
                <a16:creationId xmlns:a16="http://schemas.microsoft.com/office/drawing/2014/main" id="{8CBD1D9A-831C-E1CF-5FB3-3DAEA18D7948}"/>
              </a:ext>
            </a:extLst>
          </p:cNvPr>
          <p:cNvCxnSpPr/>
          <p:nvPr/>
        </p:nvCxnSpPr>
        <p:spPr>
          <a:xfrm flipH="1">
            <a:off x="7820766" y="-1002107"/>
            <a:ext cx="9700591"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CB4"/>
        </a:solidFill>
        <a:effectLst/>
      </p:bgPr>
    </p:bg>
    <p:spTree>
      <p:nvGrpSpPr>
        <p:cNvPr id="1" name="Shape 174"/>
        <p:cNvGrpSpPr/>
        <p:nvPr/>
      </p:nvGrpSpPr>
      <p:grpSpPr>
        <a:xfrm>
          <a:off x="0" y="0"/>
          <a:ext cx="0" cy="0"/>
          <a:chOff x="0" y="0"/>
          <a:chExt cx="0" cy="0"/>
        </a:xfrm>
      </p:grpSpPr>
      <p:pic>
        <p:nvPicPr>
          <p:cNvPr id="7" name="Picture 6" descr="A yellow and orange lock and a shield&#10;&#10;AI-generated content may be incorrect.">
            <a:extLst>
              <a:ext uri="{FF2B5EF4-FFF2-40B4-BE49-F238E27FC236}">
                <a16:creationId xmlns:a16="http://schemas.microsoft.com/office/drawing/2014/main" id="{08B787FC-9BC2-64E2-495B-98C33A9BD8CD}"/>
              </a:ext>
            </a:extLst>
          </p:cNvPr>
          <p:cNvPicPr>
            <a:picLocks noChangeAspect="1"/>
          </p:cNvPicPr>
          <p:nvPr/>
        </p:nvPicPr>
        <p:blipFill>
          <a:blip r:embed="rId3"/>
          <a:stretch>
            <a:fillRect/>
          </a:stretch>
        </p:blipFill>
        <p:spPr>
          <a:xfrm>
            <a:off x="-1" y="-16610"/>
            <a:ext cx="24371301" cy="11918809"/>
          </a:xfrm>
          <a:prstGeom prst="rect">
            <a:avLst/>
          </a:prstGeom>
        </p:spPr>
      </p:pic>
      <p:sp>
        <p:nvSpPr>
          <p:cNvPr id="9" name="Rectangle 8">
            <a:extLst>
              <a:ext uri="{FF2B5EF4-FFF2-40B4-BE49-F238E27FC236}">
                <a16:creationId xmlns:a16="http://schemas.microsoft.com/office/drawing/2014/main" id="{CDE00239-6D20-3BA3-893C-B9A04214E161}"/>
              </a:ext>
            </a:extLst>
          </p:cNvPr>
          <p:cNvSpPr/>
          <p:nvPr/>
        </p:nvSpPr>
        <p:spPr>
          <a:xfrm>
            <a:off x="8385718" y="11916937"/>
            <a:ext cx="15554924" cy="1573079"/>
          </a:xfrm>
          <a:prstGeom prst="rect">
            <a:avLst/>
          </a:prstGeom>
          <a:solidFill>
            <a:srgbClr val="FFEC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9D1656A-95BA-906D-AF96-BF14A065E028}"/>
              </a:ext>
            </a:extLst>
          </p:cNvPr>
          <p:cNvSpPr txBox="1"/>
          <p:nvPr/>
        </p:nvSpPr>
        <p:spPr>
          <a:xfrm>
            <a:off x="841831" y="1127413"/>
            <a:ext cx="1370888" cy="477054"/>
          </a:xfrm>
          <a:prstGeom prst="rect">
            <a:avLst/>
          </a:prstGeom>
          <a:noFill/>
        </p:spPr>
        <p:txBody>
          <a:bodyPr wrap="none" rtlCol="0">
            <a:spAutoFit/>
          </a:bodyPr>
          <a:lstStyle/>
          <a:p>
            <a:r>
              <a:rPr lang="en-US" sz="2500" b="1" dirty="0">
                <a:solidFill>
                  <a:srgbClr val="D27500"/>
                </a:solidFill>
                <a:latin typeface="Optimistic Disp" panose="020B0603020203020204" pitchFamily="34" charset="0"/>
                <a:cs typeface="Optimistic Disp" panose="020B0603020203020204" pitchFamily="34" charset="0"/>
              </a:rPr>
              <a:t>DERS 2</a:t>
            </a:r>
          </a:p>
        </p:txBody>
      </p:sp>
      <p:sp>
        <p:nvSpPr>
          <p:cNvPr id="3" name="TextBox 2">
            <a:extLst>
              <a:ext uri="{FF2B5EF4-FFF2-40B4-BE49-F238E27FC236}">
                <a16:creationId xmlns:a16="http://schemas.microsoft.com/office/drawing/2014/main" id="{7BF14F7F-F1D5-4663-916F-ED7C5A692C49}"/>
              </a:ext>
            </a:extLst>
          </p:cNvPr>
          <p:cNvSpPr txBox="1"/>
          <p:nvPr/>
        </p:nvSpPr>
        <p:spPr>
          <a:xfrm>
            <a:off x="746296" y="1920455"/>
            <a:ext cx="3549370" cy="2462213"/>
          </a:xfrm>
          <a:prstGeom prst="rect">
            <a:avLst/>
          </a:prstGeom>
          <a:noFill/>
        </p:spPr>
        <p:txBody>
          <a:bodyPr wrap="none" rtlCol="0">
            <a:spAutoFit/>
          </a:bodyPr>
          <a:lstStyle/>
          <a:p>
            <a:r>
              <a:rPr lang="en-US" sz="7700" b="1" dirty="0" err="1">
                <a:solidFill>
                  <a:srgbClr val="D27500"/>
                </a:solidFill>
                <a:latin typeface="Optimistic SemiBold" panose="020B0503020203020204" pitchFamily="34" charset="0"/>
                <a:cs typeface="Optimistic SemiBold" panose="020B0503020203020204" pitchFamily="34" charset="0"/>
              </a:rPr>
              <a:t>Gizlilik</a:t>
            </a:r>
            <a:r>
              <a:rPr lang="en-US" sz="7700" b="1" dirty="0">
                <a:solidFill>
                  <a:srgbClr val="D27500"/>
                </a:solidFill>
                <a:latin typeface="Optimistic SemiBold" panose="020B0503020203020204" pitchFamily="34" charset="0"/>
                <a:cs typeface="Optimistic SemiBold" panose="020B0503020203020204" pitchFamily="34" charset="0"/>
              </a:rPr>
              <a:t> </a:t>
            </a:r>
          </a:p>
          <a:p>
            <a:r>
              <a:rPr lang="en-US" sz="7700" b="1" dirty="0" err="1">
                <a:solidFill>
                  <a:srgbClr val="D27500"/>
                </a:solidFill>
                <a:latin typeface="Optimistic SemiBold" panose="020B0503020203020204" pitchFamily="34" charset="0"/>
                <a:cs typeface="Optimistic SemiBold" panose="020B0503020203020204" pitchFamily="34" charset="0"/>
              </a:rPr>
              <a:t>ve</a:t>
            </a:r>
            <a:r>
              <a:rPr lang="en-US" sz="7700" b="1" dirty="0">
                <a:solidFill>
                  <a:srgbClr val="D27500"/>
                </a:solidFill>
                <a:latin typeface="Optimistic SemiBold" panose="020B0503020203020204" pitchFamily="34" charset="0"/>
                <a:cs typeface="Optimistic SemiBold" panose="020B0503020203020204" pitchFamily="34" charset="0"/>
              </a:rPr>
              <a:t> </a:t>
            </a:r>
            <a:r>
              <a:rPr lang="en-US" sz="7700" b="1" dirty="0" err="1">
                <a:solidFill>
                  <a:srgbClr val="D27500"/>
                </a:solidFill>
                <a:latin typeface="Optimistic SemiBold" panose="020B0503020203020204" pitchFamily="34" charset="0"/>
                <a:cs typeface="Optimistic SemiBold" panose="020B0503020203020204" pitchFamily="34" charset="0"/>
              </a:rPr>
              <a:t>Siz</a:t>
            </a:r>
            <a:endParaRPr lang="en-US" sz="7700" b="1" dirty="0">
              <a:solidFill>
                <a:srgbClr val="D27500"/>
              </a:solidFill>
              <a:latin typeface="Optimistic SemiBold" panose="020B0503020203020204" pitchFamily="34" charset="0"/>
              <a:cs typeface="Optimistic SemiBold" panose="020B0503020203020204" pitchFamily="34" charset="0"/>
            </a:endParaRPr>
          </a:p>
        </p:txBody>
      </p:sp>
      <p:sp>
        <p:nvSpPr>
          <p:cNvPr id="6" name="TextBox 5">
            <a:extLst>
              <a:ext uri="{FF2B5EF4-FFF2-40B4-BE49-F238E27FC236}">
                <a16:creationId xmlns:a16="http://schemas.microsoft.com/office/drawing/2014/main" id="{930D9DEF-45B4-FBBF-B8FA-FBC71123C295}"/>
              </a:ext>
            </a:extLst>
          </p:cNvPr>
          <p:cNvSpPr txBox="1"/>
          <p:nvPr/>
        </p:nvSpPr>
        <p:spPr>
          <a:xfrm>
            <a:off x="9081173" y="11887461"/>
            <a:ext cx="13359729" cy="1019510"/>
          </a:xfrm>
          <a:prstGeom prst="rect">
            <a:avLst/>
          </a:prstGeom>
          <a:noFill/>
        </p:spPr>
        <p:txBody>
          <a:bodyPr wrap="square" rtlCol="0">
            <a:spAutoFit/>
          </a:bodyPr>
          <a:lstStyle/>
          <a:p>
            <a:pPr>
              <a:lnSpc>
                <a:spcPts val="1800"/>
              </a:lnSpc>
            </a:pPr>
            <a:r>
              <a:rPr lang="en-US" sz="1500" b="1" dirty="0">
                <a:solidFill>
                  <a:srgbClr val="AF4F00"/>
                </a:solidFill>
                <a:latin typeface="Optimistic SemiBold" panose="020B0503020203020204" pitchFamily="34" charset="0"/>
                <a:cs typeface="Optimistic SemiBold" panose="020B0503020203020204" pitchFamily="34" charset="0"/>
              </a:rPr>
              <a:t>Kaynak: Bu </a:t>
            </a:r>
            <a:r>
              <a:rPr lang="en-US" sz="1500" b="1" dirty="0" err="1">
                <a:solidFill>
                  <a:srgbClr val="AF4F00"/>
                </a:solidFill>
                <a:latin typeface="Optimistic SemiBold" panose="020B0503020203020204" pitchFamily="34" charset="0"/>
                <a:cs typeface="Optimistic SemiBold" panose="020B0503020203020204" pitchFamily="34" charset="0"/>
              </a:rPr>
              <a:t>içerik</a:t>
            </a:r>
            <a:r>
              <a:rPr lang="en-US" sz="1500" b="1" dirty="0">
                <a:solidFill>
                  <a:srgbClr val="AF4F00"/>
                </a:solidFill>
                <a:latin typeface="Optimistic SemiBold" panose="020B0503020203020204" pitchFamily="34" charset="0"/>
                <a:cs typeface="Optimistic SemiBold" panose="020B0503020203020204" pitchFamily="34" charset="0"/>
              </a:rPr>
              <a:t> Meta </a:t>
            </a:r>
            <a:r>
              <a:rPr lang="en-US" sz="1500" b="1" dirty="0" err="1">
                <a:solidFill>
                  <a:srgbClr val="AF4F00"/>
                </a:solidFill>
                <a:latin typeface="Optimistic SemiBold" panose="020B0503020203020204" pitchFamily="34" charset="0"/>
                <a:cs typeface="Optimistic SemiBold" panose="020B0503020203020204" pitchFamily="34" charset="0"/>
              </a:rPr>
              <a:t>tarafından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sunulmaktadır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şu</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anda</a:t>
            </a:r>
            <a:r>
              <a:rPr lang="en-US" sz="1500" b="1" dirty="0">
                <a:solidFill>
                  <a:srgbClr val="AF4F00"/>
                </a:solidFill>
                <a:latin typeface="Optimistic SemiBold" panose="020B0503020203020204" pitchFamily="34" charset="0"/>
                <a:cs typeface="Optimistic SemiBold" panose="020B0503020203020204" pitchFamily="34" charset="0"/>
              </a:rPr>
              <a:t> Harvard Üniversitesi Berkman Klein İnternet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Toplum</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Merkezi'ndeki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Gençlik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Medya </a:t>
            </a:r>
            <a:r>
              <a:rPr lang="en-US" sz="1500" b="1" dirty="0" err="1">
                <a:solidFill>
                  <a:srgbClr val="AF4F00"/>
                </a:solidFill>
                <a:latin typeface="Optimistic SemiBold" panose="020B0503020203020204" pitchFamily="34" charset="0"/>
                <a:cs typeface="Optimistic SemiBold" panose="020B0503020203020204" pitchFamily="34" charset="0"/>
              </a:rPr>
              <a:t>biriminden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alınan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öğrenimleri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içermektedir</a:t>
            </a:r>
            <a:r>
              <a:rPr lang="en-US" sz="1500" b="1" dirty="0">
                <a:solidFill>
                  <a:srgbClr val="AF4F00"/>
                </a:solidFill>
                <a:latin typeface="Optimistic SemiBold" panose="020B0503020203020204" pitchFamily="34" charset="0"/>
                <a:cs typeface="Optimistic SemiBold" panose="020B0503020203020204" pitchFamily="34" charset="0"/>
              </a:rPr>
              <a:t>. Creative Commons </a:t>
            </a:r>
            <a:r>
              <a:rPr lang="en-US" sz="1500" b="1" dirty="0" err="1">
                <a:solidFill>
                  <a:srgbClr val="AF4F00"/>
                </a:solidFill>
                <a:latin typeface="Optimistic SemiBold" panose="020B0503020203020204" pitchFamily="34" charset="0"/>
                <a:cs typeface="Optimistic SemiBold" panose="020B0503020203020204" pitchFamily="34" charset="0"/>
              </a:rPr>
              <a:t>Alıntı-BenzerPaylaşım</a:t>
            </a:r>
            <a:r>
              <a:rPr lang="en-US" sz="1500" b="1" dirty="0">
                <a:solidFill>
                  <a:srgbClr val="AF4F00"/>
                </a:solidFill>
                <a:latin typeface="Optimistic SemiBold" panose="020B0503020203020204" pitchFamily="34" charset="0"/>
                <a:cs typeface="Optimistic SemiBold" panose="020B0503020203020204" pitchFamily="34" charset="0"/>
              </a:rPr>
              <a:t> 4.0 </a:t>
            </a:r>
            <a:r>
              <a:rPr lang="en-US" sz="1500" b="1" dirty="0" err="1">
                <a:solidFill>
                  <a:srgbClr val="AF4F00"/>
                </a:solidFill>
                <a:latin typeface="Optimistic SemiBold" panose="020B0503020203020204" pitchFamily="34" charset="0"/>
                <a:cs typeface="Optimistic SemiBold" panose="020B0503020203020204" pitchFamily="34" charset="0"/>
              </a:rPr>
              <a:t>Uluslararası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lisansı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altında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sunulmaktadır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Orijinal</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kaynak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olarak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Gençlik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Medya'yı</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belirttiğiniz</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lisansın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diğer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şartlarına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uyduğunuz</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sürece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ticari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veya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ticari</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olmayan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kopyalama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ve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türev</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çalışmalar</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hazırlama</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dahil</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olmak</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üzere</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bunlardan</a:t>
            </a:r>
            <a:r>
              <a:rPr lang="en-US" sz="1500" b="1" dirty="0">
                <a:solidFill>
                  <a:srgbClr val="AF4F00"/>
                </a:solidFill>
                <a:latin typeface="Optimistic SemiBold" panose="020B0503020203020204" pitchFamily="34" charset="0"/>
                <a:cs typeface="Optimistic SemiBold" panose="020B0503020203020204" pitchFamily="34" charset="0"/>
              </a:rPr>
              <a:t> </a:t>
            </a:r>
            <a:r>
              <a:rPr lang="en-US" sz="1500" b="1" dirty="0" err="1">
                <a:solidFill>
                  <a:srgbClr val="AF4F00"/>
                </a:solidFill>
                <a:latin typeface="Optimistic SemiBold" panose="020B0503020203020204" pitchFamily="34" charset="0"/>
                <a:cs typeface="Optimistic SemiBold" panose="020B0503020203020204" pitchFamily="34" charset="0"/>
              </a:rPr>
              <a:t>yararlanabilirsiniz</a:t>
            </a:r>
            <a:r>
              <a:rPr lang="en-US" sz="1500" b="1" dirty="0">
                <a:solidFill>
                  <a:srgbClr val="AF4F00"/>
                </a:solidFill>
                <a:latin typeface="Optimistic SemiBold" panose="020B0503020203020204" pitchFamily="34" charset="0"/>
                <a:cs typeface="Optimistic SemiBold" panose="020B0503020203020204" pitchFamily="34"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2" name="TextBox 1">
            <a:extLst>
              <a:ext uri="{FF2B5EF4-FFF2-40B4-BE49-F238E27FC236}">
                <a16:creationId xmlns:a16="http://schemas.microsoft.com/office/drawing/2014/main" id="{484285D1-387C-2991-3253-F62A003977D3}"/>
              </a:ext>
            </a:extLst>
          </p:cNvPr>
          <p:cNvSpPr txBox="1"/>
          <p:nvPr/>
        </p:nvSpPr>
        <p:spPr>
          <a:xfrm>
            <a:off x="697546" y="4691512"/>
            <a:ext cx="6309304" cy="2341025"/>
          </a:xfrm>
          <a:prstGeom prst="rect">
            <a:avLst/>
          </a:prstGeom>
          <a:noFill/>
        </p:spPr>
        <p:txBody>
          <a:bodyPr wrap="square" rtlCol="0">
            <a:spAutoFit/>
          </a:bodyPr>
          <a:lstStyle/>
          <a:p>
            <a:pPr>
              <a:lnSpc>
                <a:spcPts val="8700"/>
              </a:lnSpc>
            </a:pPr>
            <a:r>
              <a:rPr lang="en-US" sz="7700" b="1" dirty="0" err="1">
                <a:solidFill>
                  <a:srgbClr val="FFECB4"/>
                </a:solidFill>
                <a:latin typeface="Optimistic SemiBold" panose="020B0503020203020204" pitchFamily="34" charset="0"/>
                <a:cs typeface="Optimistic SemiBold" panose="020B0503020203020204" pitchFamily="34" charset="0"/>
              </a:rPr>
              <a:t>Tahmin</a:t>
            </a:r>
            <a:endParaRPr lang="en-US" sz="7700" b="1" dirty="0">
              <a:solidFill>
                <a:srgbClr val="FFECB4"/>
              </a:solidFill>
              <a:latin typeface="Optimistic SemiBold" panose="020B0503020203020204" pitchFamily="34" charset="0"/>
              <a:cs typeface="Optimistic SemiBold" panose="020B0503020203020204" pitchFamily="34" charset="0"/>
            </a:endParaRPr>
          </a:p>
          <a:p>
            <a:pPr>
              <a:lnSpc>
                <a:spcPts val="8700"/>
              </a:lnSpc>
            </a:pPr>
            <a:r>
              <a:rPr lang="en-US" sz="7700" b="1" dirty="0" err="1">
                <a:solidFill>
                  <a:srgbClr val="FFECB4"/>
                </a:solidFill>
                <a:latin typeface="Optimistic SemiBold" panose="020B0503020203020204" pitchFamily="34" charset="0"/>
                <a:cs typeface="Optimistic SemiBold" panose="020B0503020203020204" pitchFamily="34" charset="0"/>
              </a:rPr>
              <a:t>Oyunu</a:t>
            </a:r>
            <a:endParaRPr lang="en-US" sz="7700" b="1" dirty="0">
              <a:solidFill>
                <a:srgbClr val="FFECB4"/>
              </a:solidFill>
              <a:latin typeface="Optimistic SemiBold" panose="020B0503020203020204" pitchFamily="34" charset="0"/>
              <a:cs typeface="Optimistic SemiBold" panose="020B0503020203020204" pitchFamily="34" charset="0"/>
            </a:endParaRPr>
          </a:p>
        </p:txBody>
      </p:sp>
      <p:sp>
        <p:nvSpPr>
          <p:cNvPr id="4" name="Rectangle 3">
            <a:extLst>
              <a:ext uri="{FF2B5EF4-FFF2-40B4-BE49-F238E27FC236}">
                <a16:creationId xmlns:a16="http://schemas.microsoft.com/office/drawing/2014/main" id="{16AB7692-F385-EF4D-43ED-13735AAA94DD}"/>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5F6D7F5-C72C-5E56-99D6-20BB5856141C}"/>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2</a:t>
            </a:r>
          </a:p>
        </p:txBody>
      </p:sp>
      <p:sp>
        <p:nvSpPr>
          <p:cNvPr id="6" name="TextBox 5">
            <a:extLst>
              <a:ext uri="{FF2B5EF4-FFF2-40B4-BE49-F238E27FC236}">
                <a16:creationId xmlns:a16="http://schemas.microsoft.com/office/drawing/2014/main" id="{1019FDE4-D30A-C5BE-CBCB-D36DB4D5061F}"/>
              </a:ext>
            </a:extLst>
          </p:cNvPr>
          <p:cNvSpPr txBox="1"/>
          <p:nvPr/>
        </p:nvSpPr>
        <p:spPr>
          <a:xfrm>
            <a:off x="2719458" y="705723"/>
            <a:ext cx="1399742"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GİZLİLİK VE SİZ</a:t>
            </a:r>
          </a:p>
        </p:txBody>
      </p:sp>
      <p:sp>
        <p:nvSpPr>
          <p:cNvPr id="7" name="TextBox 6">
            <a:extLst>
              <a:ext uri="{FF2B5EF4-FFF2-40B4-BE49-F238E27FC236}">
                <a16:creationId xmlns:a16="http://schemas.microsoft.com/office/drawing/2014/main" id="{628FA305-FEBB-3B03-5BA2-2535CE84EDCA}"/>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9" name="Google Shape;3889;p101">
            <a:extLst>
              <a:ext uri="{FF2B5EF4-FFF2-40B4-BE49-F238E27FC236}">
                <a16:creationId xmlns:a16="http://schemas.microsoft.com/office/drawing/2014/main" id="{561F0A32-93BB-8EF4-2E3F-BB0DEA297B9A}"/>
              </a:ext>
            </a:extLst>
          </p:cNvPr>
          <p:cNvGrpSpPr/>
          <p:nvPr/>
        </p:nvGrpSpPr>
        <p:grpSpPr>
          <a:xfrm>
            <a:off x="997952" y="2557281"/>
            <a:ext cx="900115" cy="898983"/>
            <a:chOff x="12055340" y="3439320"/>
            <a:chExt cx="683680" cy="682820"/>
          </a:xfrm>
          <a:solidFill>
            <a:srgbClr val="D27500"/>
          </a:solidFill>
        </p:grpSpPr>
        <p:sp>
          <p:nvSpPr>
            <p:cNvPr id="10" name="Google Shape;3890;p101">
              <a:extLst>
                <a:ext uri="{FF2B5EF4-FFF2-40B4-BE49-F238E27FC236}">
                  <a16:creationId xmlns:a16="http://schemas.microsoft.com/office/drawing/2014/main" id="{36BDCBF9-318A-D845-4451-6A3044E2BEB1}"/>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1;p101">
              <a:extLst>
                <a:ext uri="{FF2B5EF4-FFF2-40B4-BE49-F238E27FC236}">
                  <a16:creationId xmlns:a16="http://schemas.microsoft.com/office/drawing/2014/main" id="{F430412C-90B8-3429-C062-7807472B014C}"/>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2;p101">
              <a:extLst>
                <a:ext uri="{FF2B5EF4-FFF2-40B4-BE49-F238E27FC236}">
                  <a16:creationId xmlns:a16="http://schemas.microsoft.com/office/drawing/2014/main" id="{7E2D05D7-B7CD-84DB-4731-4659ED7B4736}"/>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3;p101">
              <a:extLst>
                <a:ext uri="{FF2B5EF4-FFF2-40B4-BE49-F238E27FC236}">
                  <a16:creationId xmlns:a16="http://schemas.microsoft.com/office/drawing/2014/main" id="{6A04DCAE-6667-B6AB-9DBB-8161292603EF}"/>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4;p101">
              <a:extLst>
                <a:ext uri="{FF2B5EF4-FFF2-40B4-BE49-F238E27FC236}">
                  <a16:creationId xmlns:a16="http://schemas.microsoft.com/office/drawing/2014/main" id="{08EF9C26-9B72-6FCA-5A93-67845A9E197A}"/>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5" name="Google Shape;3895;p101">
              <a:extLst>
                <a:ext uri="{FF2B5EF4-FFF2-40B4-BE49-F238E27FC236}">
                  <a16:creationId xmlns:a16="http://schemas.microsoft.com/office/drawing/2014/main" id="{C1DC81AD-D11C-D59E-A758-1A3F7EE541A6}"/>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6" name="Google Shape;3896;p101">
              <a:extLst>
                <a:ext uri="{FF2B5EF4-FFF2-40B4-BE49-F238E27FC236}">
                  <a16:creationId xmlns:a16="http://schemas.microsoft.com/office/drawing/2014/main" id="{657BD641-E3F0-8EA2-A2AD-17B3A8755E59}"/>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7" name="Google Shape;3897;p101">
              <a:extLst>
                <a:ext uri="{FF2B5EF4-FFF2-40B4-BE49-F238E27FC236}">
                  <a16:creationId xmlns:a16="http://schemas.microsoft.com/office/drawing/2014/main" id="{F60DCC00-5F7D-1150-EEB2-52CEFCF926C2}"/>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8" name="Google Shape;3898;p101">
              <a:extLst>
                <a:ext uri="{FF2B5EF4-FFF2-40B4-BE49-F238E27FC236}">
                  <a16:creationId xmlns:a16="http://schemas.microsoft.com/office/drawing/2014/main" id="{BDD1E1C9-5DFD-AD89-516F-257A6CB9CD1B}"/>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9" name="Google Shape;3899;p101">
              <a:extLst>
                <a:ext uri="{FF2B5EF4-FFF2-40B4-BE49-F238E27FC236}">
                  <a16:creationId xmlns:a16="http://schemas.microsoft.com/office/drawing/2014/main" id="{8ACD7E8F-55D9-D5A6-CC48-4516E9CDFCF2}"/>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21" name="TextBox 20">
            <a:extLst>
              <a:ext uri="{FF2B5EF4-FFF2-40B4-BE49-F238E27FC236}">
                <a16:creationId xmlns:a16="http://schemas.microsoft.com/office/drawing/2014/main" id="{DEEA535C-31F0-0233-427A-0E394A5D2ED3}"/>
              </a:ext>
            </a:extLst>
          </p:cNvPr>
          <p:cNvSpPr txBox="1"/>
          <p:nvPr/>
        </p:nvSpPr>
        <p:spPr>
          <a:xfrm>
            <a:off x="10482080" y="3077104"/>
            <a:ext cx="10179006" cy="2366032"/>
          </a:xfrm>
          <a:prstGeom prst="rect">
            <a:avLst/>
          </a:prstGeom>
          <a:noFill/>
        </p:spPr>
        <p:txBody>
          <a:bodyPr wrap="square" rtlCol="0">
            <a:spAutoFit/>
          </a:bodyPr>
          <a:lstStyle/>
          <a:p>
            <a:pPr marL="571500" indent="-571500">
              <a:lnSpc>
                <a:spcPts val="6000"/>
              </a:lnSpc>
              <a:buClr>
                <a:srgbClr val="FFECB4"/>
              </a:buClr>
              <a:buFont typeface="Arial" panose="020B0604020202020204" pitchFamily="34" charset="0"/>
              <a:buChar char="•"/>
            </a:pPr>
            <a:r>
              <a:rPr lang="en-US" sz="4100" dirty="0" err="1">
                <a:solidFill>
                  <a:srgbClr val="FFECB4"/>
                </a:solidFill>
                <a:latin typeface="Optimistic" panose="020B0503020203020204" pitchFamily="34" charset="0"/>
                <a:cs typeface="Optimistic" panose="020B0503020203020204" pitchFamily="34" charset="0"/>
              </a:rPr>
              <a:t>Hiç</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kimseyle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paylaşmadığınız</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herhangi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bilgi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oldu</a:t>
            </a:r>
            <a:r>
              <a:rPr lang="en-US" sz="4100" dirty="0">
                <a:solidFill>
                  <a:srgbClr val="FFECB4"/>
                </a:solidFill>
                <a:latin typeface="Optimistic" panose="020B0503020203020204" pitchFamily="34" charset="0"/>
                <a:cs typeface="Optimistic" panose="020B0503020203020204" pitchFamily="34" charset="0"/>
              </a:rPr>
              <a:t> mu? </a:t>
            </a:r>
            <a:r>
              <a:rPr lang="en-US" sz="4100" dirty="0" err="1">
                <a:solidFill>
                  <a:srgbClr val="FFECB4"/>
                </a:solidFill>
                <a:latin typeface="Optimistic" panose="020B0503020203020204" pitchFamily="34" charset="0"/>
                <a:cs typeface="Optimistic" panose="020B0503020203020204" pitchFamily="34" charset="0"/>
              </a:rPr>
              <a:t>Hangileri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Neden</a:t>
            </a:r>
            <a:r>
              <a:rPr lang="en-US" sz="4100" dirty="0">
                <a:solidFill>
                  <a:srgbClr val="FFECB4"/>
                </a:solidFill>
                <a:latin typeface="Optimistic" panose="020B0503020203020204" pitchFamily="34" charset="0"/>
                <a:cs typeface="Optimistic" panose="020B0503020203020204" pitchFamily="34" charset="0"/>
              </a:rPr>
              <a:t>?</a:t>
            </a:r>
          </a:p>
        </p:txBody>
      </p:sp>
      <p:sp>
        <p:nvSpPr>
          <p:cNvPr id="22" name="TextBox 21">
            <a:extLst>
              <a:ext uri="{FF2B5EF4-FFF2-40B4-BE49-F238E27FC236}">
                <a16:creationId xmlns:a16="http://schemas.microsoft.com/office/drawing/2014/main" id="{1FFFEA38-EDB7-741C-739C-CE422F744A51}"/>
              </a:ext>
            </a:extLst>
          </p:cNvPr>
          <p:cNvSpPr txBox="1"/>
          <p:nvPr/>
        </p:nvSpPr>
        <p:spPr>
          <a:xfrm>
            <a:off x="10482077" y="6134630"/>
            <a:ext cx="11503279" cy="1596591"/>
          </a:xfrm>
          <a:prstGeom prst="rect">
            <a:avLst/>
          </a:prstGeom>
          <a:noFill/>
        </p:spPr>
        <p:txBody>
          <a:bodyPr wrap="square" rtlCol="0">
            <a:spAutoFit/>
          </a:bodyPr>
          <a:lstStyle/>
          <a:p>
            <a:pPr marL="571500" indent="-571500">
              <a:lnSpc>
                <a:spcPts val="6000"/>
              </a:lnSpc>
              <a:buClr>
                <a:srgbClr val="FFECB4"/>
              </a:buClr>
              <a:buFont typeface="Arial" panose="020B0604020202020204" pitchFamily="34" charset="0"/>
              <a:buChar char="•"/>
            </a:pPr>
            <a:r>
              <a:rPr lang="en-US" sz="4100" dirty="0">
                <a:solidFill>
                  <a:srgbClr val="FFECB4"/>
                </a:solidFill>
                <a:latin typeface="Optimistic" panose="020B0503020203020204" pitchFamily="34" charset="0"/>
                <a:cs typeface="Optimistic" panose="020B0503020203020204" pitchFamily="34" charset="0"/>
              </a:rPr>
              <a:t>Herkes </a:t>
            </a:r>
            <a:r>
              <a:rPr lang="en-US" sz="4100" dirty="0" err="1">
                <a:solidFill>
                  <a:srgbClr val="FFECB4"/>
                </a:solidFill>
                <a:latin typeface="Optimistic" panose="020B0503020203020204" pitchFamily="34" charset="0"/>
                <a:cs typeface="Optimistic" panose="020B0503020203020204" pitchFamily="34" charset="0"/>
              </a:rPr>
              <a:t>neyin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paylaşılacağı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konusunda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aynı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seçimleri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yaptı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mı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Neden</a:t>
            </a:r>
            <a:r>
              <a:rPr lang="en-US" sz="4100" dirty="0">
                <a:solidFill>
                  <a:srgbClr val="FFECB4"/>
                </a:solidFill>
                <a:latin typeface="Optimistic" panose="020B0503020203020204" pitchFamily="34" charset="0"/>
                <a:cs typeface="Optimistic" panose="020B0503020203020204" pitchFamily="34" charset="0"/>
              </a:rPr>
              <a:t>/</a:t>
            </a:r>
            <a:r>
              <a:rPr lang="en-US" sz="4100" dirty="0" err="1">
                <a:solidFill>
                  <a:srgbClr val="FFECB4"/>
                </a:solidFill>
                <a:latin typeface="Optimistic" panose="020B0503020203020204" pitchFamily="34" charset="0"/>
                <a:cs typeface="Optimistic" panose="020B0503020203020204" pitchFamily="34" charset="0"/>
              </a:rPr>
              <a:t>Neden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olmasın</a:t>
            </a:r>
            <a:r>
              <a:rPr lang="en-US" sz="4100" dirty="0">
                <a:solidFill>
                  <a:srgbClr val="FFECB4"/>
                </a:solidFill>
                <a:latin typeface="Optimistic" panose="020B0503020203020204" pitchFamily="34" charset="0"/>
                <a:cs typeface="Optimistic" panose="020B0503020203020204" pitchFamily="34" charset="0"/>
              </a:rPr>
              <a:t>?</a:t>
            </a:r>
          </a:p>
        </p:txBody>
      </p:sp>
      <p:sp>
        <p:nvSpPr>
          <p:cNvPr id="23" name="TextBox 22">
            <a:extLst>
              <a:ext uri="{FF2B5EF4-FFF2-40B4-BE49-F238E27FC236}">
                <a16:creationId xmlns:a16="http://schemas.microsoft.com/office/drawing/2014/main" id="{802918C1-FB51-19AD-4B54-65C0B73A43B8}"/>
              </a:ext>
            </a:extLst>
          </p:cNvPr>
          <p:cNvSpPr txBox="1"/>
          <p:nvPr/>
        </p:nvSpPr>
        <p:spPr>
          <a:xfrm>
            <a:off x="10482080" y="8465579"/>
            <a:ext cx="11503276" cy="3135474"/>
          </a:xfrm>
          <a:prstGeom prst="rect">
            <a:avLst/>
          </a:prstGeom>
          <a:noFill/>
        </p:spPr>
        <p:txBody>
          <a:bodyPr wrap="square" rtlCol="0">
            <a:spAutoFit/>
          </a:bodyPr>
          <a:lstStyle/>
          <a:p>
            <a:pPr marL="571500" indent="-571500">
              <a:lnSpc>
                <a:spcPts val="6000"/>
              </a:lnSpc>
              <a:buClr>
                <a:srgbClr val="FFECB4"/>
              </a:buClr>
              <a:buFont typeface="Arial" panose="020B0604020202020204" pitchFamily="34" charset="0"/>
              <a:buChar char="•"/>
            </a:pPr>
            <a:r>
              <a:rPr lang="en-US" sz="4100" dirty="0" err="1">
                <a:solidFill>
                  <a:srgbClr val="FFECB4"/>
                </a:solidFill>
                <a:latin typeface="Optimistic" panose="020B0503020203020204" pitchFamily="34" charset="0"/>
                <a:cs typeface="Optimistic" panose="020B0503020203020204" pitchFamily="34" charset="0"/>
              </a:rPr>
              <a:t>Paylaştığınız</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kişiye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bağlı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olarak</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bu</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tür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bilgileri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neden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daha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fazla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veya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daha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az</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paylaşmayı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tercih</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edebilirsiniz</a:t>
            </a:r>
            <a:r>
              <a:rPr lang="en-US" sz="4100" dirty="0">
                <a:solidFill>
                  <a:srgbClr val="FFECB4"/>
                </a:solidFill>
                <a:latin typeface="Optimistic" panose="020B0503020203020204" pitchFamily="34" charset="0"/>
                <a:cs typeface="Optimistic" panose="020B0503020203020204" pitchFamily="34" charset="0"/>
              </a:rPr>
              <a:t>? Bunu ne zaman </a:t>
            </a:r>
            <a:r>
              <a:rPr lang="en-US" sz="4100" dirty="0" err="1">
                <a:solidFill>
                  <a:srgbClr val="FFECB4"/>
                </a:solidFill>
                <a:latin typeface="Optimistic" panose="020B0503020203020204" pitchFamily="34" charset="0"/>
                <a:cs typeface="Optimistic" panose="020B0503020203020204" pitchFamily="34" charset="0"/>
              </a:rPr>
              <a:t>paylaşırdınız</a:t>
            </a:r>
            <a:r>
              <a:rPr lang="en-US" sz="4100" dirty="0">
                <a:solidFill>
                  <a:srgbClr val="FFECB4"/>
                </a:solidFill>
                <a:latin typeface="Optimistic" panose="020B0503020203020204" pitchFamily="34" charset="0"/>
                <a:cs typeface="Optimistic" panose="020B0503020203020204" pitchFamily="34"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TextBox 1">
            <a:extLst>
              <a:ext uri="{FF2B5EF4-FFF2-40B4-BE49-F238E27FC236}">
                <a16:creationId xmlns:a16="http://schemas.microsoft.com/office/drawing/2014/main" id="{2D3826D9-FBE6-5CF7-13E4-D0450C492716}"/>
              </a:ext>
            </a:extLst>
          </p:cNvPr>
          <p:cNvSpPr txBox="1"/>
          <p:nvPr/>
        </p:nvSpPr>
        <p:spPr>
          <a:xfrm>
            <a:off x="697546" y="4691512"/>
            <a:ext cx="6309304" cy="2341025"/>
          </a:xfrm>
          <a:prstGeom prst="rect">
            <a:avLst/>
          </a:prstGeom>
          <a:noFill/>
        </p:spPr>
        <p:txBody>
          <a:bodyPr wrap="square" rtlCol="0">
            <a:spAutoFit/>
          </a:bodyPr>
          <a:lstStyle/>
          <a:p>
            <a:pPr>
              <a:lnSpc>
                <a:spcPts val="8700"/>
              </a:lnSpc>
            </a:pPr>
            <a:r>
              <a:rPr lang="en-US" sz="7700" b="1" dirty="0" err="1">
                <a:solidFill>
                  <a:srgbClr val="FFECB4"/>
                </a:solidFill>
                <a:latin typeface="Optimistic SemiBold" panose="020B0503020203020204" pitchFamily="34" charset="0"/>
                <a:cs typeface="Optimistic SemiBold" panose="020B0503020203020204" pitchFamily="34" charset="0"/>
              </a:rPr>
              <a:t>Tahmin</a:t>
            </a:r>
            <a:endParaRPr lang="en-US" sz="7700" b="1" dirty="0">
              <a:solidFill>
                <a:srgbClr val="FFECB4"/>
              </a:solidFill>
              <a:latin typeface="Optimistic SemiBold" panose="020B0503020203020204" pitchFamily="34" charset="0"/>
              <a:cs typeface="Optimistic SemiBold" panose="020B0503020203020204" pitchFamily="34" charset="0"/>
            </a:endParaRPr>
          </a:p>
          <a:p>
            <a:pPr>
              <a:lnSpc>
                <a:spcPts val="8700"/>
              </a:lnSpc>
            </a:pPr>
            <a:r>
              <a:rPr lang="en-US" sz="7700" b="1" dirty="0" err="1">
                <a:solidFill>
                  <a:srgbClr val="FFECB4"/>
                </a:solidFill>
                <a:latin typeface="Optimistic SemiBold" panose="020B0503020203020204" pitchFamily="34" charset="0"/>
                <a:cs typeface="Optimistic SemiBold" panose="020B0503020203020204" pitchFamily="34" charset="0"/>
              </a:rPr>
              <a:t>Oyunu</a:t>
            </a:r>
            <a:endParaRPr lang="en-US" sz="7700" b="1" dirty="0">
              <a:solidFill>
                <a:srgbClr val="FFECB4"/>
              </a:solidFill>
              <a:latin typeface="Optimistic SemiBold" panose="020B0503020203020204" pitchFamily="34" charset="0"/>
              <a:cs typeface="Optimistic SemiBold" panose="020B0503020203020204" pitchFamily="34" charset="0"/>
            </a:endParaRPr>
          </a:p>
        </p:txBody>
      </p:sp>
      <p:sp>
        <p:nvSpPr>
          <p:cNvPr id="4" name="Rectangle 3">
            <a:extLst>
              <a:ext uri="{FF2B5EF4-FFF2-40B4-BE49-F238E27FC236}">
                <a16:creationId xmlns:a16="http://schemas.microsoft.com/office/drawing/2014/main" id="{AD860A69-FA9E-3C7B-7E08-26F6F179F7AE}"/>
              </a:ext>
            </a:extLst>
          </p:cNvPr>
          <p:cNvSpPr/>
          <p:nvPr/>
        </p:nvSpPr>
        <p:spPr>
          <a:xfrm>
            <a:off x="0" y="2302853"/>
            <a:ext cx="5951975" cy="1478478"/>
          </a:xfrm>
          <a:prstGeom prst="rect">
            <a:avLst/>
          </a:prstGeom>
          <a:solidFill>
            <a:srgbClr val="FFD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EF73512-888F-61BC-1B4A-548B2502D429}"/>
              </a:ext>
            </a:extLst>
          </p:cNvPr>
          <p:cNvSpPr txBox="1"/>
          <p:nvPr/>
        </p:nvSpPr>
        <p:spPr>
          <a:xfrm>
            <a:off x="2207153" y="2592825"/>
            <a:ext cx="2940228" cy="938719"/>
          </a:xfrm>
          <a:prstGeom prst="rect">
            <a:avLst/>
          </a:prstGeom>
          <a:noFill/>
        </p:spPr>
        <p:txBody>
          <a:bodyPr wrap="none" rtlCol="0">
            <a:spAutoFit/>
          </a:bodyPr>
          <a:lstStyle/>
          <a:p>
            <a:r>
              <a:rPr lang="en-US" sz="5500" b="1" dirty="0" err="1">
                <a:solidFill>
                  <a:srgbClr val="D27500"/>
                </a:solidFill>
                <a:latin typeface="Optimistic Text" panose="020B0503020203020204" pitchFamily="34" charset="0"/>
                <a:cs typeface="Optimistic Text" panose="020B0503020203020204" pitchFamily="34" charset="0"/>
              </a:rPr>
              <a:t>Aktivite</a:t>
            </a:r>
            <a:endParaRPr lang="en-US" sz="5500" b="1" dirty="0">
              <a:solidFill>
                <a:srgbClr val="D27500"/>
              </a:solidFill>
              <a:latin typeface="Optimistic Text" panose="020B0503020203020204" pitchFamily="34" charset="0"/>
              <a:cs typeface="Optimistic Text" panose="020B0503020203020204" pitchFamily="34" charset="0"/>
            </a:endParaRPr>
          </a:p>
        </p:txBody>
      </p:sp>
      <p:grpSp>
        <p:nvGrpSpPr>
          <p:cNvPr id="9" name="Google Shape;3889;p101">
            <a:extLst>
              <a:ext uri="{FF2B5EF4-FFF2-40B4-BE49-F238E27FC236}">
                <a16:creationId xmlns:a16="http://schemas.microsoft.com/office/drawing/2014/main" id="{5EFED3F1-353F-F6CC-999C-CB9FE71FB637}"/>
              </a:ext>
            </a:extLst>
          </p:cNvPr>
          <p:cNvGrpSpPr/>
          <p:nvPr/>
        </p:nvGrpSpPr>
        <p:grpSpPr>
          <a:xfrm>
            <a:off x="997952" y="2557281"/>
            <a:ext cx="900115" cy="898983"/>
            <a:chOff x="12055340" y="3439320"/>
            <a:chExt cx="683680" cy="682820"/>
          </a:xfrm>
          <a:solidFill>
            <a:srgbClr val="D27500"/>
          </a:solidFill>
        </p:grpSpPr>
        <p:sp>
          <p:nvSpPr>
            <p:cNvPr id="10" name="Google Shape;3890;p101">
              <a:extLst>
                <a:ext uri="{FF2B5EF4-FFF2-40B4-BE49-F238E27FC236}">
                  <a16:creationId xmlns:a16="http://schemas.microsoft.com/office/drawing/2014/main" id="{01263D82-7C0E-C386-1E70-D4A2C9C5C47F}"/>
                </a:ext>
              </a:extLst>
            </p:cNvPr>
            <p:cNvSpPr/>
            <p:nvPr/>
          </p:nvSpPr>
          <p:spPr>
            <a:xfrm>
              <a:off x="12103860" y="3963210"/>
              <a:ext cx="51313" cy="51430"/>
            </a:xfrm>
            <a:custGeom>
              <a:avLst/>
              <a:gdLst/>
              <a:ahLst/>
              <a:cxnLst/>
              <a:rect l="l" t="t" r="r" b="b"/>
              <a:pathLst>
                <a:path w="5130" h="5143" extrusionOk="0">
                  <a:moveTo>
                    <a:pt x="3009" y="4965"/>
                  </a:moveTo>
                  <a:lnTo>
                    <a:pt x="177" y="2133"/>
                  </a:lnTo>
                  <a:cubicBezTo>
                    <a:pt x="0" y="1955"/>
                    <a:pt x="0" y="1663"/>
                    <a:pt x="177" y="1485"/>
                  </a:cubicBezTo>
                  <a:lnTo>
                    <a:pt x="1473" y="190"/>
                  </a:lnTo>
                  <a:cubicBezTo>
                    <a:pt x="1663" y="0"/>
                    <a:pt x="1943" y="0"/>
                    <a:pt x="2133" y="190"/>
                  </a:cubicBezTo>
                  <a:lnTo>
                    <a:pt x="4953" y="3022"/>
                  </a:lnTo>
                  <a:cubicBezTo>
                    <a:pt x="5130" y="3187"/>
                    <a:pt x="5130" y="3492"/>
                    <a:pt x="4953" y="3657"/>
                  </a:cubicBezTo>
                  <a:lnTo>
                    <a:pt x="3657" y="4965"/>
                  </a:lnTo>
                  <a:cubicBezTo>
                    <a:pt x="3479" y="5143"/>
                    <a:pt x="3187" y="5143"/>
                    <a:pt x="3009" y="496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1" name="Google Shape;3891;p101">
              <a:extLst>
                <a:ext uri="{FF2B5EF4-FFF2-40B4-BE49-F238E27FC236}">
                  <a16:creationId xmlns:a16="http://schemas.microsoft.com/office/drawing/2014/main" id="{7B062C41-A90F-2E70-D895-449652F514FB}"/>
                </a:ext>
              </a:extLst>
            </p:cNvPr>
            <p:cNvSpPr/>
            <p:nvPr/>
          </p:nvSpPr>
          <p:spPr>
            <a:xfrm>
              <a:off x="12151390" y="3915750"/>
              <a:ext cx="76200" cy="76200"/>
            </a:xfrm>
            <a:custGeom>
              <a:avLst/>
              <a:gdLst/>
              <a:ahLst/>
              <a:cxnLst/>
              <a:rect l="l" t="t" r="r" b="b"/>
              <a:pathLst>
                <a:path w="7620" h="7620" extrusionOk="0">
                  <a:moveTo>
                    <a:pt x="5499" y="7442"/>
                  </a:moveTo>
                  <a:lnTo>
                    <a:pt x="177" y="2120"/>
                  </a:lnTo>
                  <a:cubicBezTo>
                    <a:pt x="0" y="1943"/>
                    <a:pt x="0" y="1650"/>
                    <a:pt x="177" y="1473"/>
                  </a:cubicBezTo>
                  <a:lnTo>
                    <a:pt x="1485" y="190"/>
                  </a:lnTo>
                  <a:cubicBezTo>
                    <a:pt x="1651" y="0"/>
                    <a:pt x="1955" y="0"/>
                    <a:pt x="2120" y="190"/>
                  </a:cubicBezTo>
                  <a:lnTo>
                    <a:pt x="7442" y="5499"/>
                  </a:lnTo>
                  <a:cubicBezTo>
                    <a:pt x="7620" y="5676"/>
                    <a:pt x="7620" y="5968"/>
                    <a:pt x="7442" y="6146"/>
                  </a:cubicBezTo>
                  <a:lnTo>
                    <a:pt x="6146" y="7442"/>
                  </a:lnTo>
                  <a:cubicBezTo>
                    <a:pt x="5969" y="7620"/>
                    <a:pt x="5676" y="7620"/>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2" name="Google Shape;3892;p101">
              <a:extLst>
                <a:ext uri="{FF2B5EF4-FFF2-40B4-BE49-F238E27FC236}">
                  <a16:creationId xmlns:a16="http://schemas.microsoft.com/office/drawing/2014/main" id="{B70BC09B-4931-3B5F-796B-C40BF7B2504A}"/>
                </a:ext>
              </a:extLst>
            </p:cNvPr>
            <p:cNvSpPr/>
            <p:nvPr/>
          </p:nvSpPr>
          <p:spPr>
            <a:xfrm>
              <a:off x="12198980" y="386821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40" y="3009"/>
                  </a:lnTo>
                  <a:cubicBezTo>
                    <a:pt x="5130" y="3187"/>
                    <a:pt x="5130" y="3479"/>
                    <a:pt x="4940" y="3644"/>
                  </a:cubicBezTo>
                  <a:lnTo>
                    <a:pt x="3657" y="4953"/>
                  </a:lnTo>
                  <a:cubicBezTo>
                    <a:pt x="3467"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3" name="Google Shape;3893;p101">
              <a:extLst>
                <a:ext uri="{FF2B5EF4-FFF2-40B4-BE49-F238E27FC236}">
                  <a16:creationId xmlns:a16="http://schemas.microsoft.com/office/drawing/2014/main" id="{D8BE41A3-F47B-7C51-3255-7A6315478A5F}"/>
                </a:ext>
              </a:extLst>
            </p:cNvPr>
            <p:cNvSpPr/>
            <p:nvPr/>
          </p:nvSpPr>
          <p:spPr>
            <a:xfrm>
              <a:off x="12484230" y="3582960"/>
              <a:ext cx="51313" cy="51313"/>
            </a:xfrm>
            <a:custGeom>
              <a:avLst/>
              <a:gdLst/>
              <a:ahLst/>
              <a:cxnLst/>
              <a:rect l="l" t="t" r="r" b="b"/>
              <a:pathLst>
                <a:path w="5130" h="5130" extrusionOk="0">
                  <a:moveTo>
                    <a:pt x="3009" y="4953"/>
                  </a:moveTo>
                  <a:lnTo>
                    <a:pt x="177" y="2120"/>
                  </a:lnTo>
                  <a:cubicBezTo>
                    <a:pt x="0" y="1943"/>
                    <a:pt x="0" y="1651"/>
                    <a:pt x="177" y="1485"/>
                  </a:cubicBezTo>
                  <a:lnTo>
                    <a:pt x="1473" y="177"/>
                  </a:lnTo>
                  <a:cubicBezTo>
                    <a:pt x="1663" y="0"/>
                    <a:pt x="1943" y="0"/>
                    <a:pt x="2120" y="177"/>
                  </a:cubicBezTo>
                  <a:lnTo>
                    <a:pt x="4953" y="3009"/>
                  </a:lnTo>
                  <a:cubicBezTo>
                    <a:pt x="5130" y="3175"/>
                    <a:pt x="5130" y="3479"/>
                    <a:pt x="4953" y="3644"/>
                  </a:cubicBezTo>
                  <a:lnTo>
                    <a:pt x="3657" y="4953"/>
                  </a:lnTo>
                  <a:cubicBezTo>
                    <a:pt x="3479" y="5130"/>
                    <a:pt x="3187" y="5130"/>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4" name="Google Shape;3894;p101">
              <a:extLst>
                <a:ext uri="{FF2B5EF4-FFF2-40B4-BE49-F238E27FC236}">
                  <a16:creationId xmlns:a16="http://schemas.microsoft.com/office/drawing/2014/main" id="{00510113-2818-4B51-0280-39BA1849A311}"/>
                </a:ext>
              </a:extLst>
            </p:cNvPr>
            <p:cNvSpPr/>
            <p:nvPr/>
          </p:nvSpPr>
          <p:spPr>
            <a:xfrm>
              <a:off x="12531770" y="3535370"/>
              <a:ext cx="76200" cy="76339"/>
            </a:xfrm>
            <a:custGeom>
              <a:avLst/>
              <a:gdLst/>
              <a:ahLst/>
              <a:cxnLst/>
              <a:rect l="l" t="t" r="r" b="b"/>
              <a:pathLst>
                <a:path w="7620" h="7632" extrusionOk="0">
                  <a:moveTo>
                    <a:pt x="5499" y="7442"/>
                  </a:moveTo>
                  <a:lnTo>
                    <a:pt x="177" y="2120"/>
                  </a:lnTo>
                  <a:cubicBezTo>
                    <a:pt x="0" y="1943"/>
                    <a:pt x="0" y="1663"/>
                    <a:pt x="177" y="1473"/>
                  </a:cubicBezTo>
                  <a:lnTo>
                    <a:pt x="1485" y="190"/>
                  </a:lnTo>
                  <a:cubicBezTo>
                    <a:pt x="1651" y="0"/>
                    <a:pt x="1943" y="0"/>
                    <a:pt x="2120" y="190"/>
                  </a:cubicBezTo>
                  <a:lnTo>
                    <a:pt x="7442" y="5499"/>
                  </a:lnTo>
                  <a:cubicBezTo>
                    <a:pt x="7620" y="5676"/>
                    <a:pt x="7620" y="5968"/>
                    <a:pt x="7442" y="6146"/>
                  </a:cubicBezTo>
                  <a:lnTo>
                    <a:pt x="6146" y="7442"/>
                  </a:lnTo>
                  <a:cubicBezTo>
                    <a:pt x="5969" y="7632"/>
                    <a:pt x="5676" y="7632"/>
                    <a:pt x="5499" y="74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5" name="Google Shape;3895;p101">
              <a:extLst>
                <a:ext uri="{FF2B5EF4-FFF2-40B4-BE49-F238E27FC236}">
                  <a16:creationId xmlns:a16="http://schemas.microsoft.com/office/drawing/2014/main" id="{DF0AC100-B2A7-5536-C715-3120C371E3B3}"/>
                </a:ext>
              </a:extLst>
            </p:cNvPr>
            <p:cNvSpPr/>
            <p:nvPr/>
          </p:nvSpPr>
          <p:spPr>
            <a:xfrm>
              <a:off x="12579360" y="3487830"/>
              <a:ext cx="51313" cy="51443"/>
            </a:xfrm>
            <a:custGeom>
              <a:avLst/>
              <a:gdLst/>
              <a:ahLst/>
              <a:cxnLst/>
              <a:rect l="l" t="t" r="r" b="b"/>
              <a:pathLst>
                <a:path w="5130" h="5143" extrusionOk="0">
                  <a:moveTo>
                    <a:pt x="3009" y="4953"/>
                  </a:moveTo>
                  <a:lnTo>
                    <a:pt x="165" y="2120"/>
                  </a:lnTo>
                  <a:cubicBezTo>
                    <a:pt x="0" y="1955"/>
                    <a:pt x="0" y="1651"/>
                    <a:pt x="165" y="1485"/>
                  </a:cubicBezTo>
                  <a:lnTo>
                    <a:pt x="1473" y="177"/>
                  </a:lnTo>
                  <a:cubicBezTo>
                    <a:pt x="1650" y="0"/>
                    <a:pt x="1943" y="0"/>
                    <a:pt x="2120" y="177"/>
                  </a:cubicBezTo>
                  <a:lnTo>
                    <a:pt x="4940" y="3009"/>
                  </a:lnTo>
                  <a:cubicBezTo>
                    <a:pt x="5130" y="3187"/>
                    <a:pt x="5130" y="3479"/>
                    <a:pt x="4940" y="3657"/>
                  </a:cubicBezTo>
                  <a:lnTo>
                    <a:pt x="3657" y="4953"/>
                  </a:lnTo>
                  <a:cubicBezTo>
                    <a:pt x="3467" y="5143"/>
                    <a:pt x="3187" y="5143"/>
                    <a:pt x="3009" y="495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6" name="Google Shape;3896;p101">
              <a:extLst>
                <a:ext uri="{FF2B5EF4-FFF2-40B4-BE49-F238E27FC236}">
                  <a16:creationId xmlns:a16="http://schemas.microsoft.com/office/drawing/2014/main" id="{24C5D848-92DA-1122-053F-DD3CEBFAD07D}"/>
                </a:ext>
              </a:extLst>
            </p:cNvPr>
            <p:cNvSpPr/>
            <p:nvPr/>
          </p:nvSpPr>
          <p:spPr>
            <a:xfrm>
              <a:off x="12055380" y="3439450"/>
              <a:ext cx="683640" cy="681350"/>
            </a:xfrm>
            <a:custGeom>
              <a:avLst/>
              <a:gdLst/>
              <a:ahLst/>
              <a:cxnLst/>
              <a:rect l="l" t="t" r="r" b="b"/>
              <a:pathLst>
                <a:path w="68364" h="68135" extrusionOk="0">
                  <a:moveTo>
                    <a:pt x="67856" y="64185"/>
                  </a:moveTo>
                  <a:lnTo>
                    <a:pt x="67856" y="64185"/>
                  </a:lnTo>
                  <a:lnTo>
                    <a:pt x="60794" y="49402"/>
                  </a:lnTo>
                  <a:cubicBezTo>
                    <a:pt x="60731" y="49250"/>
                    <a:pt x="60629" y="49136"/>
                    <a:pt x="60515" y="49021"/>
                  </a:cubicBezTo>
                  <a:lnTo>
                    <a:pt x="12750" y="1231"/>
                  </a:lnTo>
                  <a:cubicBezTo>
                    <a:pt x="11506" y="0"/>
                    <a:pt x="9474" y="0"/>
                    <a:pt x="8216" y="1231"/>
                  </a:cubicBezTo>
                  <a:lnTo>
                    <a:pt x="1244" y="8204"/>
                  </a:lnTo>
                  <a:cubicBezTo>
                    <a:pt x="0" y="9461"/>
                    <a:pt x="0" y="11493"/>
                    <a:pt x="1244" y="12738"/>
                  </a:cubicBezTo>
                  <a:lnTo>
                    <a:pt x="49009" y="60515"/>
                  </a:lnTo>
                  <a:cubicBezTo>
                    <a:pt x="49110" y="60629"/>
                    <a:pt x="49237" y="60718"/>
                    <a:pt x="49377" y="60794"/>
                  </a:cubicBezTo>
                  <a:lnTo>
                    <a:pt x="64198" y="67856"/>
                  </a:lnTo>
                  <a:cubicBezTo>
                    <a:pt x="64592" y="68033"/>
                    <a:pt x="64998" y="68135"/>
                    <a:pt x="65392" y="68135"/>
                  </a:cubicBezTo>
                  <a:cubicBezTo>
                    <a:pt x="66103" y="68135"/>
                    <a:pt x="66789" y="67843"/>
                    <a:pt x="67322" y="67309"/>
                  </a:cubicBezTo>
                  <a:cubicBezTo>
                    <a:pt x="68160" y="66484"/>
                    <a:pt x="68364" y="65252"/>
                    <a:pt x="67856" y="64185"/>
                  </a:cubicBezTo>
                  <a:close/>
                  <a:moveTo>
                    <a:pt x="65379" y="65379"/>
                  </a:moveTo>
                  <a:lnTo>
                    <a:pt x="50787" y="58407"/>
                  </a:lnTo>
                  <a:lnTo>
                    <a:pt x="3200" y="10807"/>
                  </a:lnTo>
                  <a:cubicBezTo>
                    <a:pt x="3009" y="10617"/>
                    <a:pt x="3009" y="10337"/>
                    <a:pt x="3200" y="10147"/>
                  </a:cubicBezTo>
                  <a:lnTo>
                    <a:pt x="10147" y="3187"/>
                  </a:lnTo>
                  <a:cubicBezTo>
                    <a:pt x="10337" y="3009"/>
                    <a:pt x="10617" y="3009"/>
                    <a:pt x="10807" y="3187"/>
                  </a:cubicBezTo>
                  <a:lnTo>
                    <a:pt x="58407" y="50799"/>
                  </a:lnTo>
                  <a:lnTo>
                    <a:pt x="65379" y="65366"/>
                  </a:lnTo>
                  <a:lnTo>
                    <a:pt x="66624" y="64782"/>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7" name="Google Shape;3897;p101">
              <a:extLst>
                <a:ext uri="{FF2B5EF4-FFF2-40B4-BE49-F238E27FC236}">
                  <a16:creationId xmlns:a16="http://schemas.microsoft.com/office/drawing/2014/main" id="{C98D695F-BF9F-9AE2-BFFE-8E127FD61C48}"/>
                </a:ext>
              </a:extLst>
            </p:cNvPr>
            <p:cNvSpPr/>
            <p:nvPr/>
          </p:nvSpPr>
          <p:spPr>
            <a:xfrm>
              <a:off x="12545500" y="3929680"/>
              <a:ext cx="115060" cy="114930"/>
            </a:xfrm>
            <a:custGeom>
              <a:avLst/>
              <a:gdLst/>
              <a:ahLst/>
              <a:cxnLst/>
              <a:rect l="l" t="t" r="r" b="b"/>
              <a:pathLst>
                <a:path w="11506" h="11493" extrusionOk="0">
                  <a:moveTo>
                    <a:pt x="1930" y="11493"/>
                  </a:moveTo>
                  <a:lnTo>
                    <a:pt x="0" y="9550"/>
                  </a:lnTo>
                  <a:lnTo>
                    <a:pt x="9575" y="0"/>
                  </a:lnTo>
                  <a:lnTo>
                    <a:pt x="11506" y="1943"/>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dirty="0">
                <a:solidFill>
                  <a:schemeClr val="bg1"/>
                </a:solidFill>
              </a:endParaRPr>
            </a:p>
          </p:txBody>
        </p:sp>
        <p:sp>
          <p:nvSpPr>
            <p:cNvPr id="18" name="Google Shape;3898;p101">
              <a:extLst>
                <a:ext uri="{FF2B5EF4-FFF2-40B4-BE49-F238E27FC236}">
                  <a16:creationId xmlns:a16="http://schemas.microsoft.com/office/drawing/2014/main" id="{7E33454B-BA61-1DA2-8596-3F7EB7A761AA}"/>
                </a:ext>
              </a:extLst>
            </p:cNvPr>
            <p:cNvSpPr/>
            <p:nvPr/>
          </p:nvSpPr>
          <p:spPr>
            <a:xfrm>
              <a:off x="12055340" y="3810990"/>
              <a:ext cx="312920" cy="311150"/>
            </a:xfrm>
            <a:custGeom>
              <a:avLst/>
              <a:gdLst/>
              <a:ahLst/>
              <a:cxnLst/>
              <a:rect l="l" t="t" r="r" b="b"/>
              <a:pathLst>
                <a:path w="31292" h="31115" extrusionOk="0">
                  <a:moveTo>
                    <a:pt x="31115" y="11023"/>
                  </a:moveTo>
                  <a:lnTo>
                    <a:pt x="29806" y="9715"/>
                  </a:lnTo>
                  <a:cubicBezTo>
                    <a:pt x="29641" y="9550"/>
                    <a:pt x="29337" y="9550"/>
                    <a:pt x="29171" y="9715"/>
                  </a:cubicBezTo>
                  <a:lnTo>
                    <a:pt x="10795" y="28092"/>
                  </a:lnTo>
                  <a:cubicBezTo>
                    <a:pt x="10680" y="28219"/>
                    <a:pt x="10540" y="28219"/>
                    <a:pt x="10464" y="28219"/>
                  </a:cubicBezTo>
                  <a:cubicBezTo>
                    <a:pt x="10401" y="28219"/>
                    <a:pt x="10261" y="28219"/>
                    <a:pt x="10147" y="28092"/>
                  </a:cubicBezTo>
                  <a:lnTo>
                    <a:pt x="3200" y="21145"/>
                  </a:lnTo>
                  <a:cubicBezTo>
                    <a:pt x="3009" y="20954"/>
                    <a:pt x="3009" y="20675"/>
                    <a:pt x="3200" y="20485"/>
                  </a:cubicBezTo>
                  <a:lnTo>
                    <a:pt x="19939" y="3746"/>
                  </a:lnTo>
                  <a:lnTo>
                    <a:pt x="24612" y="8407"/>
                  </a:lnTo>
                  <a:cubicBezTo>
                    <a:pt x="24790" y="8597"/>
                    <a:pt x="25082" y="8597"/>
                    <a:pt x="25260" y="8407"/>
                  </a:cubicBezTo>
                  <a:lnTo>
                    <a:pt x="26555" y="7112"/>
                  </a:lnTo>
                  <a:cubicBezTo>
                    <a:pt x="26733" y="6934"/>
                    <a:pt x="26733" y="6642"/>
                    <a:pt x="26555" y="6477"/>
                  </a:cubicBezTo>
                  <a:lnTo>
                    <a:pt x="20269" y="177"/>
                  </a:lnTo>
                  <a:cubicBezTo>
                    <a:pt x="20091" y="0"/>
                    <a:pt x="19786" y="0"/>
                    <a:pt x="19621" y="177"/>
                  </a:cubicBezTo>
                  <a:lnTo>
                    <a:pt x="1244" y="18554"/>
                  </a:lnTo>
                  <a:cubicBezTo>
                    <a:pt x="0" y="19799"/>
                    <a:pt x="0" y="21831"/>
                    <a:pt x="1244" y="23075"/>
                  </a:cubicBezTo>
                  <a:lnTo>
                    <a:pt x="8115" y="29946"/>
                  </a:lnTo>
                  <a:cubicBezTo>
                    <a:pt x="8610" y="30429"/>
                    <a:pt x="9194" y="30810"/>
                    <a:pt x="9867" y="30911"/>
                  </a:cubicBezTo>
                  <a:cubicBezTo>
                    <a:pt x="10947" y="31115"/>
                    <a:pt x="11988" y="30784"/>
                    <a:pt x="12738" y="30035"/>
                  </a:cubicBezTo>
                  <a:lnTo>
                    <a:pt x="31115" y="11671"/>
                  </a:lnTo>
                  <a:cubicBezTo>
                    <a:pt x="31292" y="11480"/>
                    <a:pt x="31292" y="11201"/>
                    <a:pt x="31115" y="1102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sp>
          <p:nvSpPr>
            <p:cNvPr id="19" name="Google Shape;3899;p101">
              <a:extLst>
                <a:ext uri="{FF2B5EF4-FFF2-40B4-BE49-F238E27FC236}">
                  <a16:creationId xmlns:a16="http://schemas.microsoft.com/office/drawing/2014/main" id="{FD9BA54D-5B4A-5C69-498A-05A2E19618E9}"/>
                </a:ext>
              </a:extLst>
            </p:cNvPr>
            <p:cNvSpPr/>
            <p:nvPr/>
          </p:nvSpPr>
          <p:spPr>
            <a:xfrm>
              <a:off x="12427050" y="3439320"/>
              <a:ext cx="311140" cy="312800"/>
            </a:xfrm>
            <a:custGeom>
              <a:avLst/>
              <a:gdLst/>
              <a:ahLst/>
              <a:cxnLst/>
              <a:rect l="l" t="t" r="r" b="b"/>
              <a:pathLst>
                <a:path w="31114" h="31280" extrusionOk="0">
                  <a:moveTo>
                    <a:pt x="30035" y="8204"/>
                  </a:moveTo>
                  <a:lnTo>
                    <a:pt x="23075" y="1244"/>
                  </a:lnTo>
                  <a:cubicBezTo>
                    <a:pt x="21831" y="0"/>
                    <a:pt x="19786" y="0"/>
                    <a:pt x="18541" y="1244"/>
                  </a:cubicBezTo>
                  <a:lnTo>
                    <a:pt x="165" y="19621"/>
                  </a:lnTo>
                  <a:cubicBezTo>
                    <a:pt x="0" y="19799"/>
                    <a:pt x="0" y="20091"/>
                    <a:pt x="165" y="20269"/>
                  </a:cubicBezTo>
                  <a:lnTo>
                    <a:pt x="6464" y="26555"/>
                  </a:lnTo>
                  <a:cubicBezTo>
                    <a:pt x="6642" y="26733"/>
                    <a:pt x="6934" y="26733"/>
                    <a:pt x="7099" y="26555"/>
                  </a:cubicBezTo>
                  <a:lnTo>
                    <a:pt x="8407" y="25260"/>
                  </a:lnTo>
                  <a:cubicBezTo>
                    <a:pt x="8585" y="25082"/>
                    <a:pt x="8585" y="24803"/>
                    <a:pt x="8407" y="24612"/>
                  </a:cubicBezTo>
                  <a:lnTo>
                    <a:pt x="3733" y="19951"/>
                  </a:lnTo>
                  <a:lnTo>
                    <a:pt x="20485" y="3187"/>
                  </a:lnTo>
                  <a:cubicBezTo>
                    <a:pt x="20573" y="3111"/>
                    <a:pt x="20700" y="3060"/>
                    <a:pt x="20802" y="3060"/>
                  </a:cubicBezTo>
                  <a:cubicBezTo>
                    <a:pt x="20929" y="3060"/>
                    <a:pt x="21043" y="3111"/>
                    <a:pt x="21132" y="3187"/>
                  </a:cubicBezTo>
                  <a:lnTo>
                    <a:pt x="28092" y="10147"/>
                  </a:lnTo>
                  <a:cubicBezTo>
                    <a:pt x="28193" y="10261"/>
                    <a:pt x="28219" y="10401"/>
                    <a:pt x="28219" y="10477"/>
                  </a:cubicBezTo>
                  <a:cubicBezTo>
                    <a:pt x="28219" y="10553"/>
                    <a:pt x="28193" y="10680"/>
                    <a:pt x="28092" y="10795"/>
                  </a:cubicBezTo>
                  <a:lnTo>
                    <a:pt x="9715" y="29159"/>
                  </a:lnTo>
                  <a:cubicBezTo>
                    <a:pt x="9537" y="29349"/>
                    <a:pt x="9537" y="29629"/>
                    <a:pt x="9715" y="29806"/>
                  </a:cubicBezTo>
                  <a:lnTo>
                    <a:pt x="11010" y="31115"/>
                  </a:lnTo>
                  <a:cubicBezTo>
                    <a:pt x="11201" y="31280"/>
                    <a:pt x="11480" y="31280"/>
                    <a:pt x="11658" y="31115"/>
                  </a:cubicBezTo>
                  <a:lnTo>
                    <a:pt x="29946" y="12814"/>
                  </a:lnTo>
                  <a:cubicBezTo>
                    <a:pt x="30429" y="12344"/>
                    <a:pt x="30797" y="11734"/>
                    <a:pt x="30911" y="11074"/>
                  </a:cubicBezTo>
                  <a:cubicBezTo>
                    <a:pt x="31114" y="10007"/>
                    <a:pt x="30784" y="8953"/>
                    <a:pt x="30035"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solidFill>
                  <a:schemeClr val="bg1"/>
                </a:solidFill>
              </a:endParaRPr>
            </a:p>
          </p:txBody>
        </p:sp>
      </p:grpSp>
      <p:sp>
        <p:nvSpPr>
          <p:cNvPr id="21" name="TextBox 20">
            <a:extLst>
              <a:ext uri="{FF2B5EF4-FFF2-40B4-BE49-F238E27FC236}">
                <a16:creationId xmlns:a16="http://schemas.microsoft.com/office/drawing/2014/main" id="{8BA61875-A1BA-EE56-0E66-1BC16A523BDF}"/>
              </a:ext>
            </a:extLst>
          </p:cNvPr>
          <p:cNvSpPr txBox="1"/>
          <p:nvPr/>
        </p:nvSpPr>
        <p:spPr>
          <a:xfrm>
            <a:off x="10482079" y="3077573"/>
            <a:ext cx="11906866" cy="1596591"/>
          </a:xfrm>
          <a:prstGeom prst="rect">
            <a:avLst/>
          </a:prstGeom>
          <a:noFill/>
        </p:spPr>
        <p:txBody>
          <a:bodyPr wrap="square" rtlCol="0">
            <a:spAutoFit/>
          </a:bodyPr>
          <a:lstStyle/>
          <a:p>
            <a:pPr marL="571500" indent="-571500">
              <a:lnSpc>
                <a:spcPts val="6000"/>
              </a:lnSpc>
              <a:buClr>
                <a:srgbClr val="FFECB4"/>
              </a:buClr>
              <a:buFont typeface="Arial" panose="020B0604020202020204" pitchFamily="34" charset="0"/>
              <a:buChar char="•"/>
            </a:pPr>
            <a:r>
              <a:rPr lang="en-US" sz="4100" dirty="0">
                <a:solidFill>
                  <a:srgbClr val="FFECB4"/>
                </a:solidFill>
                <a:latin typeface="Optimistic" panose="020B0503020203020204" pitchFamily="34" charset="0"/>
                <a:cs typeface="Optimistic" panose="020B0503020203020204" pitchFamily="34" charset="0"/>
              </a:rPr>
              <a:t>Her </a:t>
            </a:r>
            <a:r>
              <a:rPr lang="en-US" sz="4100" dirty="0" err="1">
                <a:solidFill>
                  <a:srgbClr val="FFECB4"/>
                </a:solidFill>
                <a:latin typeface="Optimistic" panose="020B0503020203020204" pitchFamily="34" charset="0"/>
                <a:cs typeface="Optimistic" panose="020B0503020203020204" pitchFamily="34" charset="0"/>
              </a:rPr>
              <a:t>bir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bilgiyi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yazan</a:t>
            </a:r>
            <a:r>
              <a:rPr lang="en-US" sz="4100" dirty="0">
                <a:solidFill>
                  <a:srgbClr val="FFECB4"/>
                </a:solidFill>
                <a:latin typeface="Optimistic" panose="020B0503020203020204" pitchFamily="34" charset="0"/>
                <a:cs typeface="Optimistic" panose="020B0503020203020204" pitchFamily="34" charset="0"/>
              </a:rPr>
              <a:t>/</a:t>
            </a:r>
            <a:r>
              <a:rPr lang="en-US" sz="4100" dirty="0" err="1">
                <a:solidFill>
                  <a:srgbClr val="FFECB4"/>
                </a:solidFill>
                <a:latin typeface="Optimistic" panose="020B0503020203020204" pitchFamily="34" charset="0"/>
                <a:cs typeface="Optimistic" panose="020B0503020203020204" pitchFamily="34" charset="0"/>
              </a:rPr>
              <a:t>söyleyen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kişiyle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ilişkilendirmek</a:t>
            </a:r>
            <a:r>
              <a:rPr lang="en-US" sz="4100" dirty="0">
                <a:solidFill>
                  <a:srgbClr val="FFECB4"/>
                </a:solidFill>
                <a:latin typeface="Optimistic" panose="020B0503020203020204" pitchFamily="34" charset="0"/>
                <a:cs typeface="Optimistic" panose="020B0503020203020204" pitchFamily="34" charset="0"/>
              </a:rPr>
              <a:t> ne </a:t>
            </a:r>
            <a:r>
              <a:rPr lang="en-US" sz="4100" dirty="0" err="1">
                <a:solidFill>
                  <a:srgbClr val="FFECB4"/>
                </a:solidFill>
                <a:latin typeface="Optimistic" panose="020B0503020203020204" pitchFamily="34" charset="0"/>
                <a:cs typeface="Optimistic" panose="020B0503020203020204" pitchFamily="34" charset="0"/>
              </a:rPr>
              <a:t>kadar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kolaydı</a:t>
            </a:r>
            <a:r>
              <a:rPr lang="en-US" sz="4100" dirty="0">
                <a:solidFill>
                  <a:srgbClr val="FFECB4"/>
                </a:solidFill>
                <a:latin typeface="Optimistic" panose="020B0503020203020204" pitchFamily="34" charset="0"/>
                <a:cs typeface="Optimistic" panose="020B0503020203020204" pitchFamily="34" charset="0"/>
              </a:rPr>
              <a:t>?</a:t>
            </a:r>
          </a:p>
        </p:txBody>
      </p:sp>
      <p:sp>
        <p:nvSpPr>
          <p:cNvPr id="22" name="TextBox 21">
            <a:extLst>
              <a:ext uri="{FF2B5EF4-FFF2-40B4-BE49-F238E27FC236}">
                <a16:creationId xmlns:a16="http://schemas.microsoft.com/office/drawing/2014/main" id="{978DE069-7719-9D14-483C-567EDBE23FE5}"/>
              </a:ext>
            </a:extLst>
          </p:cNvPr>
          <p:cNvSpPr txBox="1"/>
          <p:nvPr/>
        </p:nvSpPr>
        <p:spPr>
          <a:xfrm>
            <a:off x="10482079" y="5412584"/>
            <a:ext cx="11047885" cy="2366032"/>
          </a:xfrm>
          <a:prstGeom prst="rect">
            <a:avLst/>
          </a:prstGeom>
          <a:noFill/>
        </p:spPr>
        <p:txBody>
          <a:bodyPr wrap="square" rtlCol="0">
            <a:spAutoFit/>
          </a:bodyPr>
          <a:lstStyle/>
          <a:p>
            <a:pPr marL="571500" indent="-571500">
              <a:lnSpc>
                <a:spcPts val="6000"/>
              </a:lnSpc>
              <a:buClr>
                <a:srgbClr val="FFECB4"/>
              </a:buClr>
              <a:buFont typeface="Arial" panose="020B0604020202020204" pitchFamily="34" charset="0"/>
              <a:buChar char="•"/>
            </a:pPr>
            <a:r>
              <a:rPr lang="en-US" sz="4100" dirty="0" err="1">
                <a:solidFill>
                  <a:srgbClr val="FFECB4"/>
                </a:solidFill>
                <a:latin typeface="Optimistic" panose="020B0503020203020204" pitchFamily="34" charset="0"/>
                <a:cs typeface="Optimistic" panose="020B0503020203020204" pitchFamily="34" charset="0"/>
              </a:rPr>
              <a:t>Verilen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yanıtın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farkında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olmadan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asıl</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yanıtın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ötesinde</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mesaj</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ilettiği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durumlar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oldu</a:t>
            </a:r>
            <a:r>
              <a:rPr lang="en-US" sz="4100" dirty="0">
                <a:solidFill>
                  <a:srgbClr val="FFECB4"/>
                </a:solidFill>
                <a:latin typeface="Optimistic" panose="020B0503020203020204" pitchFamily="34" charset="0"/>
                <a:cs typeface="Optimistic" panose="020B0503020203020204" pitchFamily="34" charset="0"/>
              </a:rPr>
              <a:t> mu?</a:t>
            </a:r>
          </a:p>
        </p:txBody>
      </p:sp>
      <p:sp>
        <p:nvSpPr>
          <p:cNvPr id="23" name="TextBox 22">
            <a:extLst>
              <a:ext uri="{FF2B5EF4-FFF2-40B4-BE49-F238E27FC236}">
                <a16:creationId xmlns:a16="http://schemas.microsoft.com/office/drawing/2014/main" id="{C334655E-7EB3-659E-36DB-6098389FC914}"/>
              </a:ext>
            </a:extLst>
          </p:cNvPr>
          <p:cNvSpPr txBox="1"/>
          <p:nvPr/>
        </p:nvSpPr>
        <p:spPr>
          <a:xfrm>
            <a:off x="10482079" y="8489327"/>
            <a:ext cx="11906865" cy="3135474"/>
          </a:xfrm>
          <a:prstGeom prst="rect">
            <a:avLst/>
          </a:prstGeom>
          <a:noFill/>
        </p:spPr>
        <p:txBody>
          <a:bodyPr wrap="square" rtlCol="0">
            <a:spAutoFit/>
          </a:bodyPr>
          <a:lstStyle/>
          <a:p>
            <a:pPr marL="571500" indent="-571500">
              <a:lnSpc>
                <a:spcPts val="6000"/>
              </a:lnSpc>
              <a:buClr>
                <a:srgbClr val="FFECB4"/>
              </a:buClr>
              <a:buFont typeface="Arial" panose="020B0604020202020204" pitchFamily="34" charset="0"/>
              <a:buChar char="•"/>
            </a:pPr>
            <a:r>
              <a:rPr lang="en-US" sz="4100" dirty="0" err="1">
                <a:solidFill>
                  <a:srgbClr val="FFECB4"/>
                </a:solidFill>
                <a:latin typeface="Optimistic" panose="020B0503020203020204" pitchFamily="34" charset="0"/>
                <a:cs typeface="Optimistic" panose="020B0503020203020204" pitchFamily="34" charset="0"/>
              </a:rPr>
              <a:t>Tahmin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Oyunu</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kapsamında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yazdığınız</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bilgileri</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tüm</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dünyayla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paylaşsaydınız</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diğer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insanların</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hakkınızda</a:t>
            </a:r>
            <a:r>
              <a:rPr lang="en-US" sz="4100" dirty="0">
                <a:solidFill>
                  <a:srgbClr val="FFECB4"/>
                </a:solidFill>
                <a:latin typeface="Optimistic" panose="020B0503020203020204" pitchFamily="34" charset="0"/>
                <a:cs typeface="Optimistic" panose="020B0503020203020204" pitchFamily="34" charset="0"/>
              </a:rPr>
              <a:t> ne </a:t>
            </a:r>
            <a:r>
              <a:rPr lang="en-US" sz="4100" dirty="0" err="1">
                <a:solidFill>
                  <a:srgbClr val="FFECB4"/>
                </a:solidFill>
                <a:latin typeface="Optimistic" panose="020B0503020203020204" pitchFamily="34" charset="0"/>
                <a:cs typeface="Optimistic" panose="020B0503020203020204" pitchFamily="34" charset="0"/>
              </a:rPr>
              <a:t>tür</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varsayımlarda</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bulunacağını</a:t>
            </a:r>
            <a:r>
              <a:rPr lang="en-US" sz="4100" dirty="0">
                <a:solidFill>
                  <a:srgbClr val="FFECB4"/>
                </a:solidFill>
                <a:latin typeface="Optimistic" panose="020B0503020203020204" pitchFamily="34" charset="0"/>
                <a:cs typeface="Optimistic" panose="020B0503020203020204" pitchFamily="34" charset="0"/>
              </a:rPr>
              <a:t> </a:t>
            </a:r>
            <a:r>
              <a:rPr lang="en-US" sz="4100" dirty="0" err="1">
                <a:solidFill>
                  <a:srgbClr val="FFECB4"/>
                </a:solidFill>
                <a:latin typeface="Optimistic" panose="020B0503020203020204" pitchFamily="34" charset="0"/>
                <a:cs typeface="Optimistic" panose="020B0503020203020204" pitchFamily="34" charset="0"/>
              </a:rPr>
              <a:t>düşünüyorsunuz</a:t>
            </a:r>
            <a:r>
              <a:rPr lang="en-US" sz="4100" dirty="0">
                <a:solidFill>
                  <a:srgbClr val="FFECB4"/>
                </a:solidFill>
                <a:latin typeface="Optimistic" panose="020B0503020203020204" pitchFamily="34" charset="0"/>
                <a:cs typeface="Optimistic" panose="020B0503020203020204" pitchFamily="34" charset="0"/>
              </a:rPr>
              <a:t>?</a:t>
            </a:r>
          </a:p>
        </p:txBody>
      </p:sp>
      <p:sp>
        <p:nvSpPr>
          <p:cNvPr id="3" name="TextBox 2">
            <a:extLst>
              <a:ext uri="{FF2B5EF4-FFF2-40B4-BE49-F238E27FC236}">
                <a16:creationId xmlns:a16="http://schemas.microsoft.com/office/drawing/2014/main" id="{CEF2121F-6E77-C9E3-0322-0A2E130313CA}"/>
              </a:ext>
            </a:extLst>
          </p:cNvPr>
          <p:cNvSpPr txBox="1"/>
          <p:nvPr/>
        </p:nvSpPr>
        <p:spPr>
          <a:xfrm>
            <a:off x="832953" y="705723"/>
            <a:ext cx="750526" cy="276999"/>
          </a:xfrm>
          <a:prstGeom prst="rect">
            <a:avLst/>
          </a:prstGeom>
          <a:noFill/>
        </p:spPr>
        <p:txBody>
          <a:bodyPr wrap="none" rtlCol="0">
            <a:spAutoFit/>
          </a:bodyPr>
          <a:lstStyle/>
          <a:p>
            <a:r>
              <a:rPr lang="en-US" sz="1200" b="1" dirty="0">
                <a:solidFill>
                  <a:srgbClr val="FFECB4"/>
                </a:solidFill>
                <a:latin typeface="Optimistic Disp SBd" panose="020B0603020203020204" pitchFamily="34" charset="0"/>
                <a:cs typeface="Optimistic Disp SBd" panose="020B0603020203020204" pitchFamily="34" charset="0"/>
              </a:rPr>
              <a:t>DERS 2</a:t>
            </a:r>
          </a:p>
        </p:txBody>
      </p:sp>
      <p:sp>
        <p:nvSpPr>
          <p:cNvPr id="8" name="TextBox 7">
            <a:extLst>
              <a:ext uri="{FF2B5EF4-FFF2-40B4-BE49-F238E27FC236}">
                <a16:creationId xmlns:a16="http://schemas.microsoft.com/office/drawing/2014/main" id="{E96A946F-8685-F324-3323-531A0A9044C0}"/>
              </a:ext>
            </a:extLst>
          </p:cNvPr>
          <p:cNvSpPr txBox="1"/>
          <p:nvPr/>
        </p:nvSpPr>
        <p:spPr>
          <a:xfrm>
            <a:off x="2719458" y="705723"/>
            <a:ext cx="1399742" cy="276999"/>
          </a:xfrm>
          <a:prstGeom prst="rect">
            <a:avLst/>
          </a:prstGeom>
          <a:noFill/>
        </p:spPr>
        <p:txBody>
          <a:bodyPr wrap="none" rtlCol="0">
            <a:spAutoFit/>
          </a:bodyPr>
          <a:lstStyle/>
          <a:p>
            <a:r>
              <a:rPr lang="en-US" sz="1200" b="1" dirty="0">
                <a:solidFill>
                  <a:srgbClr val="FFECB4"/>
                </a:solidFill>
                <a:latin typeface="Optimistic Disp" panose="020B0603020203020204" pitchFamily="34" charset="0"/>
                <a:cs typeface="Optimistic Disp" panose="020B0603020203020204" pitchFamily="34" charset="0"/>
              </a:rPr>
              <a:t>GİZLİLİK VE SİZ</a:t>
            </a:r>
          </a:p>
        </p:txBody>
      </p:sp>
    </p:spTree>
  </p:cSld>
  <p:clrMapOvr>
    <a:masterClrMapping/>
  </p:clrMapOvr>
</p:sld>
</file>

<file path=ppt/theme/theme1.xml><?xml version="1.0" encoding="utf-8"?>
<a:theme xmlns:a="http://schemas.openxmlformats.org/drawingml/2006/main" name="simple-light-2">
  <a:themeElements>
    <a:clrScheme name="Facebook company">
      <a:dk1>
        <a:srgbClr val="67788A"/>
      </a:dk1>
      <a:lt1>
        <a:srgbClr val="F1F4F7"/>
      </a:lt1>
      <a:dk2>
        <a:srgbClr val="000000"/>
      </a:dk2>
      <a:lt2>
        <a:srgbClr val="FFFFFF"/>
      </a:lt2>
      <a:accent1>
        <a:srgbClr val="4B4196"/>
      </a:accent1>
      <a:accent2>
        <a:srgbClr val="0061A0"/>
      </a:accent2>
      <a:accent3>
        <a:srgbClr val="0073AA"/>
      </a:accent3>
      <a:accent4>
        <a:srgbClr val="007A80"/>
      </a:accent4>
      <a:accent5>
        <a:srgbClr val="007E59"/>
      </a:accent5>
      <a:accent6>
        <a:srgbClr val="E69600"/>
      </a:accent6>
      <a:hlink>
        <a:srgbClr val="0061A0"/>
      </a:hlink>
      <a:folHlink>
        <a:srgbClr val="007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2581</TotalTime>
  <Words>13493</Words>
  <Application>Microsoft Macintosh PowerPoint</Application>
  <PresentationFormat>Custom</PresentationFormat>
  <Paragraphs>1259</Paragraphs>
  <Slides>58</Slides>
  <Notes>58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Roboto</vt:lpstr>
      <vt:lpstr>Montserrat Medium</vt:lpstr>
      <vt:lpstr>Montserrat</vt:lpstr>
      <vt:lpstr>Optimistic Disp</vt:lpstr>
      <vt:lpstr>Optimistic</vt:lpstr>
      <vt:lpstr>Optimistic Medium</vt:lpstr>
      <vt:lpstr>Calibri</vt:lpstr>
      <vt:lpstr>Optimistic Text</vt:lpstr>
      <vt:lpstr>Optimistic Disp SBd</vt:lpstr>
      <vt:lpstr>Montserrat SemiBold</vt:lpstr>
      <vt:lpstr>Arial</vt:lpstr>
      <vt:lpstr>Courier New</vt:lpstr>
      <vt:lpstr>Optimistic SemiBold</vt:lpstr>
      <vt:lpstr>simple-light-2</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Ece Ogan</cp:lastModifiedBy>
  <cp:revision>26</cp:revision>
  <dcterms:modified xsi:type="dcterms:W3CDTF">2026-04-25T19:44:43Z</dcterms:modified>
</cp:coreProperties>
</file>