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2.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3.xml" ContentType="application/vnd.openxmlformats-officedocument.theme+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autoCompressPictures="0">
  <p:sldMasterIdLst>
    <p:sldMasterId id="2147483723" r:id="rId1"/>
    <p:sldMasterId id="2147483777" r:id="rId2"/>
    <p:sldMasterId id="2147483751" r:id="rId3"/>
    <p:sldMasterId id="2147483805" r:id="rId4"/>
  </p:sldMasterIdLst>
  <p:notesMasterIdLst>
    <p:notesMasterId r:id="rId91"/>
  </p:notesMasterIdLst>
  <p:handoutMasterIdLst>
    <p:handoutMasterId r:id="rId92"/>
  </p:handoutMasterIdLst>
  <p:sldIdLst>
    <p:sldId id="446" r:id="rId5"/>
    <p:sldId id="256" r:id="rId6"/>
    <p:sldId id="379" r:id="rId7"/>
    <p:sldId id="380" r:id="rId8"/>
    <p:sldId id="287" r:id="rId9"/>
    <p:sldId id="283" r:id="rId10"/>
    <p:sldId id="452" r:id="rId11"/>
    <p:sldId id="453" r:id="rId12"/>
    <p:sldId id="454" r:id="rId13"/>
    <p:sldId id="288" r:id="rId14"/>
    <p:sldId id="289" r:id="rId15"/>
    <p:sldId id="290" r:id="rId16"/>
    <p:sldId id="455" r:id="rId17"/>
    <p:sldId id="456" r:id="rId18"/>
    <p:sldId id="518" r:id="rId19"/>
    <p:sldId id="457" r:id="rId20"/>
    <p:sldId id="382" r:id="rId21"/>
    <p:sldId id="383" r:id="rId22"/>
    <p:sldId id="458" r:id="rId23"/>
    <p:sldId id="459" r:id="rId24"/>
    <p:sldId id="460" r:id="rId25"/>
    <p:sldId id="461" r:id="rId26"/>
    <p:sldId id="462" r:id="rId27"/>
    <p:sldId id="463" r:id="rId28"/>
    <p:sldId id="464" r:id="rId29"/>
    <p:sldId id="465" r:id="rId30"/>
    <p:sldId id="466" r:id="rId31"/>
    <p:sldId id="467" r:id="rId32"/>
    <p:sldId id="468" r:id="rId33"/>
    <p:sldId id="469" r:id="rId34"/>
    <p:sldId id="470" r:id="rId35"/>
    <p:sldId id="471" r:id="rId36"/>
    <p:sldId id="472" r:id="rId37"/>
    <p:sldId id="327" r:id="rId38"/>
    <p:sldId id="473" r:id="rId39"/>
    <p:sldId id="474" r:id="rId40"/>
    <p:sldId id="475" r:id="rId41"/>
    <p:sldId id="476" r:id="rId42"/>
    <p:sldId id="520" r:id="rId43"/>
    <p:sldId id="477" r:id="rId44"/>
    <p:sldId id="521" r:id="rId45"/>
    <p:sldId id="412" r:id="rId46"/>
    <p:sldId id="330" r:id="rId47"/>
    <p:sldId id="478" r:id="rId48"/>
    <p:sldId id="480" r:id="rId49"/>
    <p:sldId id="481" r:id="rId50"/>
    <p:sldId id="482" r:id="rId51"/>
    <p:sldId id="483" r:id="rId52"/>
    <p:sldId id="484" r:id="rId53"/>
    <p:sldId id="485" r:id="rId54"/>
    <p:sldId id="486" r:id="rId55"/>
    <p:sldId id="487" r:id="rId56"/>
    <p:sldId id="488" r:id="rId57"/>
    <p:sldId id="384" r:id="rId58"/>
    <p:sldId id="489" r:id="rId59"/>
    <p:sldId id="490" r:id="rId60"/>
    <p:sldId id="491" r:id="rId61"/>
    <p:sldId id="492" r:id="rId62"/>
    <p:sldId id="519" r:id="rId63"/>
    <p:sldId id="493" r:id="rId64"/>
    <p:sldId id="494" r:id="rId65"/>
    <p:sldId id="495" r:id="rId66"/>
    <p:sldId id="522" r:id="rId67"/>
    <p:sldId id="496" r:id="rId68"/>
    <p:sldId id="479" r:id="rId69"/>
    <p:sldId id="497" r:id="rId70"/>
    <p:sldId id="498" r:id="rId71"/>
    <p:sldId id="499" r:id="rId72"/>
    <p:sldId id="500" r:id="rId73"/>
    <p:sldId id="501" r:id="rId74"/>
    <p:sldId id="502" r:id="rId75"/>
    <p:sldId id="503" r:id="rId76"/>
    <p:sldId id="504" r:id="rId77"/>
    <p:sldId id="505" r:id="rId78"/>
    <p:sldId id="506" r:id="rId79"/>
    <p:sldId id="507" r:id="rId80"/>
    <p:sldId id="509" r:id="rId81"/>
    <p:sldId id="510" r:id="rId82"/>
    <p:sldId id="511" r:id="rId83"/>
    <p:sldId id="512" r:id="rId84"/>
    <p:sldId id="513" r:id="rId85"/>
    <p:sldId id="514" r:id="rId86"/>
    <p:sldId id="515" r:id="rId87"/>
    <p:sldId id="516" r:id="rId88"/>
    <p:sldId id="517" r:id="rId89"/>
    <p:sldId id="282" r:id="rId90"/>
  </p:sldIdLst>
  <p:sldSz cx="24387175" cy="13716000"/>
  <p:notesSz cx="6858000" cy="9144000"/>
  <p:embeddedFontLst>
    <p:embeddedFont>
      <p:font typeface="Montserrat Medium" panose="020F0502020204030204" pitchFamily="34" charset="0"/>
      <p:regular r:id="rId93"/>
      <p:italic r:id="rId94"/>
    </p:embeddedFont>
    <p:embeddedFont>
      <p:font typeface="Optimistic Display" panose="020B0503020203020204" pitchFamily="34" charset="0"/>
      <p:regular r:id="rId95"/>
      <p:bold r:id="rId96"/>
      <p:italic r:id="rId97"/>
      <p:boldItalic r:id="rId98"/>
    </p:embeddedFont>
    <p:embeddedFont>
      <p:font typeface="Optimistic Display Medium" panose="020B0503020203020204" pitchFamily="34" charset="0"/>
      <p:regular r:id="rId99"/>
      <p:italic r:id="rId100"/>
    </p:embeddedFont>
    <p:embeddedFont>
      <p:font typeface="Optimistic Text" panose="020B0503020203020204" pitchFamily="34" charset="0"/>
      <p:regular r:id="rId101"/>
      <p:bold r:id="rId102"/>
    </p:embeddedFont>
  </p:embeddedFontLst>
  <p:custDataLst>
    <p:tags r:id="rId103"/>
  </p:custDataLst>
  <p:defaultTextStyle>
    <a:defPPr marR="0" lvl="0" algn="l" rtl="0">
      <a:lnSpc>
        <a:spcPct val="100000"/>
      </a:lnSpc>
      <a:spcBef>
        <a:spcPct val="0"/>
      </a:spcBef>
      <a:spcAft>
        <a:spcPct val="0"/>
      </a:spcAft>
    </a:defPPr>
    <a:lvl1pPr marR="0" lvl="0" algn="l" rtl="0">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Arial"/>
      </a:defRPr>
    </a:lvl1pPr>
    <a:lvl2pPr marR="0" lvl="1" algn="l" rtl="0">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Arial"/>
      </a:defRPr>
    </a:lvl2pPr>
    <a:lvl3pPr marR="0" lvl="2" algn="l" rtl="0">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Arial"/>
      </a:defRPr>
    </a:lvl3pPr>
    <a:lvl4pPr marR="0" lvl="3" algn="l" rtl="0">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Arial"/>
      </a:defRPr>
    </a:lvl4pPr>
    <a:lvl5pPr marR="0" lvl="4" algn="l" rtl="0">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Arial"/>
      </a:defRPr>
    </a:lvl5pPr>
    <a:lvl6pPr marR="0" lvl="5" algn="l" rtl="0">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Arial"/>
      </a:defRPr>
    </a:lvl6pPr>
    <a:lvl7pPr marR="0" lvl="6" algn="l" rtl="0">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Arial"/>
      </a:defRPr>
    </a:lvl7pPr>
    <a:lvl8pPr marR="0" lvl="7" algn="l" rtl="0">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Arial"/>
      </a:defRPr>
    </a:lvl8pPr>
    <a:lvl9pPr marR="0" lvl="8" algn="l" rtl="0">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Arial"/>
      </a:defRPr>
    </a:lvl9pPr>
  </p:defaultTextStyle>
  <p:extLst>
    <p:ext uri="{521415D9-36F7-43E2-AB2F-B90AF26B5E84}">
      <p14:sectionLst xmlns:p14="http://schemas.microsoft.com/office/powerpoint/2010/main">
        <p14:section name="1. Intro" id="{5B1F6377-F296-6A43-9A03-94EAF4C0E5CD}">
          <p14:sldIdLst>
            <p14:sldId id="446"/>
            <p14:sldId id="256"/>
            <p14:sldId id="379"/>
            <p14:sldId id="380"/>
            <p14:sldId id="287"/>
            <p14:sldId id="283"/>
            <p14:sldId id="452"/>
            <p14:sldId id="453"/>
            <p14:sldId id="454"/>
          </p14:sldIdLst>
        </p14:section>
        <p14:section name="2. Protecting individual privacy" id="{CE66E8F9-F994-0A45-A762-73CF477DAD68}">
          <p14:sldIdLst>
            <p14:sldId id="288"/>
            <p14:sldId id="289"/>
            <p14:sldId id="290"/>
            <p14:sldId id="455"/>
            <p14:sldId id="456"/>
            <p14:sldId id="518"/>
            <p14:sldId id="457"/>
            <p14:sldId id="382"/>
            <p14:sldId id="383"/>
            <p14:sldId id="458"/>
            <p14:sldId id="459"/>
            <p14:sldId id="460"/>
            <p14:sldId id="461"/>
            <p14:sldId id="462"/>
            <p14:sldId id="463"/>
            <p14:sldId id="464"/>
            <p14:sldId id="465"/>
            <p14:sldId id="466"/>
            <p14:sldId id="467"/>
            <p14:sldId id="468"/>
            <p14:sldId id="469"/>
            <p14:sldId id="470"/>
            <p14:sldId id="471"/>
            <p14:sldId id="472"/>
            <p14:sldId id="327"/>
            <p14:sldId id="473"/>
            <p14:sldId id="474"/>
            <p14:sldId id="475"/>
            <p14:sldId id="476"/>
            <p14:sldId id="520"/>
            <p14:sldId id="477"/>
            <p14:sldId id="521"/>
            <p14:sldId id="412"/>
            <p14:sldId id="330"/>
          </p14:sldIdLst>
        </p14:section>
        <p14:section name="3. Managing personal information" id="{DF6CEA6E-37E2-834A-BE3E-24E6048D00E2}">
          <p14:sldIdLst>
            <p14:sldId id="478"/>
            <p14:sldId id="480"/>
            <p14:sldId id="481"/>
            <p14:sldId id="482"/>
            <p14:sldId id="483"/>
            <p14:sldId id="484"/>
            <p14:sldId id="485"/>
            <p14:sldId id="486"/>
            <p14:sldId id="487"/>
            <p14:sldId id="488"/>
            <p14:sldId id="384"/>
            <p14:sldId id="489"/>
            <p14:sldId id="490"/>
            <p14:sldId id="491"/>
            <p14:sldId id="492"/>
            <p14:sldId id="519"/>
            <p14:sldId id="493"/>
            <p14:sldId id="494"/>
            <p14:sldId id="495"/>
            <p14:sldId id="522"/>
            <p14:sldId id="496"/>
          </p14:sldIdLst>
        </p14:section>
        <p14:section name="4. Online identity and reputation" id="{D20B31A2-503C-6D41-B683-DE9632569B92}">
          <p14:sldIdLst>
            <p14:sldId id="479"/>
            <p14:sldId id="497"/>
            <p14:sldId id="498"/>
            <p14:sldId id="499"/>
            <p14:sldId id="500"/>
            <p14:sldId id="501"/>
            <p14:sldId id="502"/>
            <p14:sldId id="503"/>
            <p14:sldId id="504"/>
            <p14:sldId id="505"/>
            <p14:sldId id="506"/>
            <p14:sldId id="507"/>
            <p14:sldId id="509"/>
            <p14:sldId id="510"/>
            <p14:sldId id="511"/>
            <p14:sldId id="512"/>
            <p14:sldId id="513"/>
            <p14:sldId id="514"/>
            <p14:sldId id="515"/>
            <p14:sldId id="516"/>
            <p14:sldId id="517"/>
          </p14:sldIdLst>
        </p14:section>
        <p14:section name="6. Closing" id="{5098905F-2605-634F-B749-49A0AAEF8903}">
          <p14:sldIdLst>
            <p14:sldId id="282"/>
          </p14:sldIdLst>
        </p14:section>
      </p14:sectionLst>
    </p:ext>
    <p:ext uri="{EFAFB233-063F-42B5-8137-9DF3F51BA10A}">
      <p15:sldGuideLst xmlns:p15="http://schemas.microsoft.com/office/powerpoint/2012/main">
        <p15:guide id="1" orient="horz" pos="4320">
          <p15:clr>
            <a:srgbClr val="A4A3A4"/>
          </p15:clr>
        </p15:guide>
        <p15:guide id="2" pos="768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0" name="Yazar" initials="A" lastIdx="0" clrIdx="1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4E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4545" autoAdjust="0"/>
    <p:restoredTop sz="71162" autoAdjust="0"/>
  </p:normalViewPr>
  <p:slideViewPr>
    <p:cSldViewPr snapToGrid="0" snapToObjects="1" showGuides="1">
      <p:cViewPr varScale="1">
        <p:scale>
          <a:sx n="40" d="100"/>
          <a:sy n="40" d="100"/>
        </p:scale>
        <p:origin x="1304" y="224"/>
      </p:cViewPr>
      <p:guideLst>
        <p:guide orient="horz" pos="4320"/>
        <p:guide pos="7681"/>
      </p:guideLst>
    </p:cSldViewPr>
  </p:slideViewPr>
  <p:notesTextViewPr>
    <p:cViewPr>
      <p:scale>
        <a:sx n="80" d="100"/>
        <a:sy n="80" d="100"/>
      </p:scale>
      <p:origin x="0" y="0"/>
    </p:cViewPr>
  </p:notesTextViewPr>
  <p:notesViewPr>
    <p:cSldViewPr snapToGrid="0" snapToObjects="1">
      <p:cViewPr varScale="1">
        <p:scale>
          <a:sx n="119" d="100"/>
          <a:sy n="119" d="100"/>
        </p:scale>
        <p:origin x="5128" y="184"/>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6" Type="http://schemas.openxmlformats.org/officeDocument/2006/relationships/slide" Target="slides/slide12.xml"/><Relationship Id="rId107" Type="http://schemas.openxmlformats.org/officeDocument/2006/relationships/theme" Target="theme/theme1.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openxmlformats.org/officeDocument/2006/relationships/font" Target="fonts/font10.fntdata"/><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font" Target="fonts/font3.fntdata"/><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80" Type="http://schemas.openxmlformats.org/officeDocument/2006/relationships/slide" Target="slides/slide76.xml"/><Relationship Id="rId85" Type="http://schemas.openxmlformats.org/officeDocument/2006/relationships/slide" Target="slides/slide81.xml"/><Relationship Id="rId12" Type="http://schemas.openxmlformats.org/officeDocument/2006/relationships/slide" Target="slides/slide8.xml"/><Relationship Id="rId17" Type="http://schemas.openxmlformats.org/officeDocument/2006/relationships/slide" Target="slides/slide13.xml"/><Relationship Id="rId33" Type="http://schemas.openxmlformats.org/officeDocument/2006/relationships/slide" Target="slides/slide29.xml"/><Relationship Id="rId38" Type="http://schemas.openxmlformats.org/officeDocument/2006/relationships/slide" Target="slides/slide34.xml"/><Relationship Id="rId59" Type="http://schemas.openxmlformats.org/officeDocument/2006/relationships/slide" Target="slides/slide55.xml"/><Relationship Id="rId103" Type="http://schemas.openxmlformats.org/officeDocument/2006/relationships/tags" Target="tags/tag1.xml"/><Relationship Id="rId108"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slide" Target="slides/slide84.xml"/><Relationship Id="rId91" Type="http://schemas.openxmlformats.org/officeDocument/2006/relationships/notesMaster" Target="notesMasters/notesMaster1.xml"/><Relationship Id="rId96"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6" Type="http://schemas.openxmlformats.org/officeDocument/2006/relationships/viewProps" Target="view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font" Target="fonts/font2.fntdata"/><Relationship Id="rId99" Type="http://schemas.openxmlformats.org/officeDocument/2006/relationships/font" Target="fonts/font7.fntdata"/><Relationship Id="rId101" Type="http://schemas.openxmlformats.org/officeDocument/2006/relationships/font" Target="fonts/font9.fntdata"/><Relationship Id="rId4" Type="http://schemas.openxmlformats.org/officeDocument/2006/relationships/slideMaster" Target="slideMasters/slideMaster4.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font" Target="fonts/font5.fntdata"/><Relationship Id="rId104" Type="http://schemas.openxmlformats.org/officeDocument/2006/relationships/commentAuthors" Target="commentAuthors.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handoutMaster" Target="handoutMasters/handoutMaster1.xml"/><Relationship Id="rId2" Type="http://schemas.openxmlformats.org/officeDocument/2006/relationships/slideMaster" Target="slideMasters/slideMaster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font" Target="fonts/font8.fntdata"/><Relationship Id="rId105"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font" Target="fonts/font1.fntdata"/><Relationship Id="rId98" Type="http://schemas.openxmlformats.org/officeDocument/2006/relationships/font" Target="fonts/font6.fntdata"/><Relationship Id="rId3" Type="http://schemas.openxmlformats.org/officeDocument/2006/relationships/slideMaster" Target="slideMasters/slideMaster3.xml"/><Relationship Id="rId25" Type="http://schemas.openxmlformats.org/officeDocument/2006/relationships/slide" Target="slides/slide21.xml"/><Relationship Id="rId46" Type="http://schemas.openxmlformats.org/officeDocument/2006/relationships/slide" Target="slides/slide42.xml"/><Relationship Id="rId67" Type="http://schemas.openxmlformats.org/officeDocument/2006/relationships/slide" Target="slides/slide6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F1B909-1379-144C-997B-48E3FA63B10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1B182115-2115-B84D-A1DF-5EEEAA33D70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EA775F9-F84D-2A46-B341-AB1867DEF609}" type="datetimeFigureOut">
              <a:rPr lang="en-US" smtClean="0"/>
              <a:t>4/26/26</a:t>
            </a:fld>
            <a:endParaRPr lang="en-US"/>
          </a:p>
        </p:txBody>
      </p:sp>
      <p:sp>
        <p:nvSpPr>
          <p:cNvPr id="4" name="Footer Placeholder 3">
            <a:extLst>
              <a:ext uri="{FF2B5EF4-FFF2-40B4-BE49-F238E27FC236}">
                <a16:creationId xmlns:a16="http://schemas.microsoft.com/office/drawing/2014/main" id="{23D47D73-5486-C74C-B7AB-2BE8E7A01F7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CCC4E777-09B6-EC49-B87F-89975F9AF50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BC576A0-62AA-CD45-930E-EC146500382F}" type="slidenum">
              <a:rPr lang="en-US" smtClean="0"/>
              <a:t>‹#›</a:t>
            </a:fld>
            <a:endParaRPr lang="en-US"/>
          </a:p>
        </p:txBody>
      </p:sp>
    </p:spTree>
    <p:extLst>
      <p:ext uri="{BB962C8B-B14F-4D97-AF65-F5344CB8AC3E}">
        <p14:creationId xmlns:p14="http://schemas.microsoft.com/office/powerpoint/2010/main" val="175930034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000" y="685800"/>
            <a:ext cx="6096000" cy="3429000"/>
          </a:xfrm>
          <a:custGeom>
            <a:avLst/>
            <a:gdLst/>
            <a:ahLst/>
            <a:cxnLst/>
            <a:rect l="l" t="t" r="r" b="b"/>
            <a:pathLst>
              <a:path w="119999" h="119999"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 name="Notes Placeholder 1">
            <a:extLst>
              <a:ext uri="{FF2B5EF4-FFF2-40B4-BE49-F238E27FC236}">
                <a16:creationId xmlns:a16="http://schemas.microsoft.com/office/drawing/2014/main" id="{D4B79E27-6807-1942-97D6-4A36298D7BED}"/>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22046690"/>
      </p:ext>
    </p:extLst>
  </p:cSld>
  <p:clrMap bg1="lt1" tx1="dk1" bg2="dk2" tx2="lt2" accent1="accent1" accent2="accent2" accent3="accent3" accent4="accent4" accent5="accent5" accent6="accent6" hlink="hlink" folHlink="folHlink"/>
  <p:notesStyle>
    <a:lvl1pPr marL="0" marR="0" lvl="0" indent="0" algn="l" rtl="0">
      <a:lnSpc>
        <a:spcPct val="100000"/>
      </a:lnSpc>
      <a:spcBef>
        <a:spcPts val="600"/>
      </a:spcBef>
      <a:spcAft>
        <a:spcPct val="0"/>
      </a:spcAft>
      <a:buClr>
        <a:srgbClr val="000000"/>
      </a:buClr>
      <a:buFontTx/>
      <a:buNone/>
      <a:defRPr sz="1100" b="0" i="0" u="none" strike="noStrike" cap="none">
        <a:solidFill>
          <a:srgbClr val="000000"/>
        </a:solidFill>
        <a:latin typeface="Optimistic Text" panose="020B0604020202020204" pitchFamily="34" charset="0"/>
        <a:ea typeface="Optimistic Text" panose="020B0503020203020204" pitchFamily="34" charset="0"/>
        <a:cs typeface="Optimistic Text" panose="020B0503020203020204" pitchFamily="34" charset="0"/>
        <a:sym typeface="Arial"/>
      </a:defRPr>
    </a:lvl1pPr>
    <a:lvl2pPr>
      <a:spcBef>
        <a:spcPts val="600"/>
      </a:spcBef>
      <a:defRPr sz="1100" b="0" i="0"/>
    </a:lvl2pPr>
    <a:lvl3pPr>
      <a:spcBef>
        <a:spcPts val="600"/>
      </a:spcBef>
      <a:defRPr sz="1100" b="0" i="0"/>
    </a:lvl3pPr>
    <a:lvl4pPr>
      <a:spcBef>
        <a:spcPts val="600"/>
      </a:spcBef>
      <a:defRPr sz="1100" b="0" i="0"/>
    </a:lvl4pPr>
    <a:lvl5pPr>
      <a:spcBef>
        <a:spcPts val="600"/>
      </a:spcBef>
      <a:defRPr sz="1100" b="0" i="0"/>
    </a:lvl5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facebook.com/communitystandards/"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docs.google.com/document/d/1zXiXmuDEnFtCuJYAiDjCr_Kx5nCtCGytgc7XNspfRVo/edit#heading=h.crc7iydjvwtg"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facebook.com/about/basics/manage-your-privacy/posts"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www.facebook.com/help/203805466323736?helpref=search" TargetMode="External"/><Relationship Id="rId2" Type="http://schemas.openxmlformats.org/officeDocument/2006/relationships/slide" Target="../slides/slide24.xml"/><Relationship Id="rId1" Type="http://schemas.openxmlformats.org/officeDocument/2006/relationships/notesMaster" Target="../notesMasters/notesMaster1.xml"/><Relationship Id="rId4" Type="http://schemas.openxmlformats.org/officeDocument/2006/relationships/hyperlink" Target="https://www.facebook.com/about/basics/manage-your-privacy/profile#7" TargetMode="Externa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www.facebook.com/about/basics/manage-your-privacy/friend-list"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www.facebook.com/about/basics/manage-your-privacy/my-likes-and-comments"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www.facebook.com/about/basics/manage-your-privacy/comments-and-likes-by-others"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3" Type="http://schemas.openxmlformats.org/officeDocument/2006/relationships/hyperlink" Target="https://www.facebook.com/about/basics/manage-your-privacy/tagging"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3" Type="http://schemas.openxmlformats.org/officeDocument/2006/relationships/hyperlink" Target="https://www.facebook.com/about/basics/manage-your-privacy/untagging"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s://www.facebook.com/about/basics/manage-your-privacy/timeline"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3" Type="http://schemas.openxmlformats.org/officeDocument/2006/relationships/hyperlink" Target="https://www.facebook.com/about/basics/manage-your-privacy/search" TargetMode="External"/><Relationship Id="rId2" Type="http://schemas.openxmlformats.org/officeDocument/2006/relationships/slide" Target="../slides/slide31.xml"/><Relationship Id="rId1" Type="http://schemas.openxmlformats.org/officeDocument/2006/relationships/notesMaster" Target="../notesMasters/notesMaster1.xml"/><Relationship Id="rId4" Type="http://schemas.openxmlformats.org/officeDocument/2006/relationships/hyperlink" Target="https://www.facebook.com/about/basics/manage-your-privacy/posts" TargetMode="External"/></Relationships>
</file>

<file path=ppt/notesSlides/_rels/notesSlide32.xml.rels><?xml version="1.0" encoding="UTF-8" standalone="yes"?>
<Relationships xmlns="http://schemas.openxmlformats.org/package/2006/relationships"><Relationship Id="rId3" Type="http://schemas.openxmlformats.org/officeDocument/2006/relationships/hyperlink" Target="https://www.facebook.com/about/basics/manage-your-privacy/news-feed" TargetMode="External"/><Relationship Id="rId2" Type="http://schemas.openxmlformats.org/officeDocument/2006/relationships/slide" Target="../slides/slide32.xml"/><Relationship Id="rId1" Type="http://schemas.openxmlformats.org/officeDocument/2006/relationships/notesMaster" Target="../notesMasters/notesMaster1.xml"/><Relationship Id="rId4" Type="http://schemas.openxmlformats.org/officeDocument/2006/relationships/hyperlink" Target="https://www.facebook.com/about/basics/manage-your-privacy/news-feed#11" TargetMode="External"/></Relationships>
</file>

<file path=ppt/notesSlides/_rels/notesSlide33.xml.rels><?xml version="1.0" encoding="UTF-8" standalone="yes"?>
<Relationships xmlns="http://schemas.openxmlformats.org/package/2006/relationships"><Relationship Id="rId3" Type="http://schemas.openxmlformats.org/officeDocument/2006/relationships/hyperlink" Target="https://www.facebook.com/about/basics/manage-your-privacy/location" TargetMode="External"/><Relationship Id="rId2" Type="http://schemas.openxmlformats.org/officeDocument/2006/relationships/slide" Target="../slides/slide33.xml"/><Relationship Id="rId1" Type="http://schemas.openxmlformats.org/officeDocument/2006/relationships/notesMaster" Target="../notesMasters/notesMaster1.xml"/><Relationship Id="rId4" Type="http://schemas.openxmlformats.org/officeDocument/2006/relationships/hyperlink" Target="https://www.facebook.com/about/basics/manage-your-privacy/location#7" TargetMode="Externa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3" Type="http://schemas.openxmlformats.org/officeDocument/2006/relationships/hyperlink" Target="https://docs.google.com/document/d/1yZJIP5QAxg2eZ1nyrMl7oBEoGNgApng2fjbqkD37lxQ/edit" TargetMode="External"/><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3" Type="http://schemas.openxmlformats.org/officeDocument/2006/relationships/hyperlink" Target="https://www.facebook.com/help/150486848354038?ref=ccs" TargetMode="External"/><Relationship Id="rId2" Type="http://schemas.openxmlformats.org/officeDocument/2006/relationships/slide" Target="../slides/slide37.xml"/><Relationship Id="rId1" Type="http://schemas.openxmlformats.org/officeDocument/2006/relationships/notesMaster" Target="../notesMasters/notesMaster1.xml"/><Relationship Id="rId6" Type="http://schemas.openxmlformats.org/officeDocument/2006/relationships/hyperlink" Target="https://l.facebook.com/l.php?u=https://newsroom.fb.com/news/2019/04/updates-to-memorialization/&amp;h=AT2bWQX8KQ7S6xH0lD-c9iAxbJhChgCT46Ee1hidrJ5p7z2WAXse5FPe3admbV_5TBQxP624zTZmhcJqZierGcTTxwqsHfG8dmaQHI3mHkfI1lDRzwBOLFSBTHBpaXXhss1p7Ly4iWOzU7ZiqO7mGSFfypfQPkt_i66vIUs00qs" TargetMode="External"/><Relationship Id="rId5" Type="http://schemas.openxmlformats.org/officeDocument/2006/relationships/hyperlink" Target="https://l.facebook.com/l.php?u=https://newsroom.fb.com/news/2017/08/what-should-happen-to-online-identity/&amp;h=AT0kp0PP_-9uxL4xGW-2FfA3FhnQavsCQeOPg3EtKcOjOiupJZSz4JVjWpOX1HKwD81NHAevg0cMAq0itfR6X58A-W6VKorp77kWWnK_UHO42_nUm16n2kyPIix_E_4Nu-CHInYY69bPUwixkZkj1pOlL3p6edy9OwJylonyzGs" TargetMode="External"/><Relationship Id="rId4" Type="http://schemas.openxmlformats.org/officeDocument/2006/relationships/hyperlink" Target="https://www.facebook.com/help/1568013990080948?ref=ccs" TargetMode="Externa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8" Type="http://schemas.openxmlformats.org/officeDocument/2006/relationships/hyperlink" Target="https://lvp.digitalpromiseglobal.org/content-area/adult-learner/factors/digital-literacy-adult-learner/summary" TargetMode="External"/><Relationship Id="rId3" Type="http://schemas.openxmlformats.org/officeDocument/2006/relationships/hyperlink" Target="https://www.facebook.com/policy.php" TargetMode="External"/><Relationship Id="rId7" Type="http://schemas.openxmlformats.org/officeDocument/2006/relationships/hyperlink" Target="https://edu.gcfglobal.org/en/topics/digitalskills/" TargetMode="External"/><Relationship Id="rId2" Type="http://schemas.openxmlformats.org/officeDocument/2006/relationships/slide" Target="../slides/slide42.xml"/><Relationship Id="rId1" Type="http://schemas.openxmlformats.org/officeDocument/2006/relationships/notesMaster" Target="../notesMasters/notesMaster1.xml"/><Relationship Id="rId6" Type="http://schemas.openxmlformats.org/officeDocument/2006/relationships/hyperlink" Target="https://www.whatsapp.com/privacy?campaign_id=12619934290&amp;extra_1=s|c|516252942712|e|whatsapp%20privacy%20policy|&amp;placement=&amp;creative=516252942712&amp;keyword=whatsapp%20privacy%20policy&amp;partner_id=googlesem&amp;extra_2=campaignid=12619934290&amp;adgroupid=119633423165&amp;matchtype=e&amp;network=g&amp;source=notmobile&amp;search_or_content=s&amp;device=c&amp;devicemodel=&amp;adposition=&amp;target=&amp;targetid=kwd-353316338556&amp;loc_physical_ms=9012116&amp;loc_interest_ms=&amp;feeditemid=169053044481&amp;param1=&amp;param2=" TargetMode="External"/><Relationship Id="rId5" Type="http://schemas.openxmlformats.org/officeDocument/2006/relationships/hyperlink" Target="https://help.instagram.com/519522125107875" TargetMode="External"/><Relationship Id="rId4" Type="http://schemas.openxmlformats.org/officeDocument/2006/relationships/hyperlink" Target="https://www.facebook.com/legal/terms/dataprocessing" TargetMode="Externa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3" Type="http://schemas.openxmlformats.org/officeDocument/2006/relationships/hyperlink" Target="https://docs.google.com/document/d/1zXiXmuDEnFtCuJYAiDjCr_Kx5nCtCGytgc7XNspfRVo/edit#heading=h.crc7iydjvwtg" TargetMode="External"/><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3" Type="http://schemas.openxmlformats.org/officeDocument/2006/relationships/hyperlink" Target="https://www.facebook.com/help/229750310373101" TargetMode="External"/><Relationship Id="rId2" Type="http://schemas.openxmlformats.org/officeDocument/2006/relationships/slide" Target="../slides/slide47.xml"/><Relationship Id="rId1" Type="http://schemas.openxmlformats.org/officeDocument/2006/relationships/notesMaster" Target="../notesMasters/notesMaster1.xml"/><Relationship Id="rId4" Type="http://schemas.openxmlformats.org/officeDocument/2006/relationships/hyperlink" Target="https://www.facebook.com/help/278928889350358" TargetMode="Externa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3" Type="http://schemas.openxmlformats.org/officeDocument/2006/relationships/hyperlink" Target="https://docs.google.com/document/d/1zXiXmuDEnFtCuJYAiDjCr_Kx5nCtCGytgc7XNspfRVo/edit#heading=h.crc7iydjvwtg" TargetMode="External"/><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3" Type="http://schemas.openxmlformats.org/officeDocument/2006/relationships/hyperlink" Target="https://www.facebook.com/help/1753719584844061" TargetMode="External"/><Relationship Id="rId2" Type="http://schemas.openxmlformats.org/officeDocument/2006/relationships/slide" Target="../slides/slide52.xml"/><Relationship Id="rId1" Type="http://schemas.openxmlformats.org/officeDocument/2006/relationships/notesMaster" Target="../notesMasters/notesMaster1.xml"/><Relationship Id="rId5" Type="http://schemas.openxmlformats.org/officeDocument/2006/relationships/hyperlink" Target="https://www.facebook.com/help/1723400564614772" TargetMode="External"/><Relationship Id="rId4" Type="http://schemas.openxmlformats.org/officeDocument/2006/relationships/hyperlink" Target="https://www.facebook.com/help/168009843260943" TargetMode="Externa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3" Type="http://schemas.openxmlformats.org/officeDocument/2006/relationships/hyperlink" Target="https://www.facebook.com/help/443357099140264?helpref=about_content" TargetMode="External"/><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3" Type="http://schemas.openxmlformats.org/officeDocument/2006/relationships/hyperlink" Target="https://www.facebook.com/help/168009843260943" TargetMode="External"/><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3" Type="http://schemas.openxmlformats.org/officeDocument/2006/relationships/hyperlink" Target="https://www.facebook.com/help/1297502253597210" TargetMode="External"/><Relationship Id="rId7" Type="http://schemas.openxmlformats.org/officeDocument/2006/relationships/hyperlink" Target="https://www.facebook.com/help/218345114850283" TargetMode="External"/><Relationship Id="rId2" Type="http://schemas.openxmlformats.org/officeDocument/2006/relationships/slide" Target="../slides/slide60.xml"/><Relationship Id="rId1" Type="http://schemas.openxmlformats.org/officeDocument/2006/relationships/notesMaster" Target="../notesMasters/notesMaster1.xml"/><Relationship Id="rId6" Type="http://schemas.openxmlformats.org/officeDocument/2006/relationships/hyperlink" Target="https://www.facebook.com/help/276177272409629" TargetMode="External"/><Relationship Id="rId5" Type="http://schemas.openxmlformats.org/officeDocument/2006/relationships/hyperlink" Target="https://www.facebook.com/help/236898969688346" TargetMode="External"/><Relationship Id="rId4" Type="http://schemas.openxmlformats.org/officeDocument/2006/relationships/hyperlink" Target="https://www.facebook.com/help/120939471321735?helpref=faq_content" TargetMode="External"/></Relationships>
</file>

<file path=ppt/notesSlides/_rels/notesSlide60.xml.rels><?xml version="1.0" encoding="UTF-8" standalone="yes"?>
<Relationships xmlns="http://schemas.openxmlformats.org/package/2006/relationships"><Relationship Id="rId3" Type="http://schemas.openxmlformats.org/officeDocument/2006/relationships/hyperlink" Target="https://www.facebook.com/help/instagram/196883487377501" TargetMode="External"/><Relationship Id="rId2" Type="http://schemas.openxmlformats.org/officeDocument/2006/relationships/slide" Target="../slides/slide61.xml"/><Relationship Id="rId1" Type="http://schemas.openxmlformats.org/officeDocument/2006/relationships/notesMaster" Target="../notesMasters/notesMaster1.xml"/><Relationship Id="rId4" Type="http://schemas.openxmlformats.org/officeDocument/2006/relationships/hyperlink" Target="https://www.facebook.com/help/instagram/448523408565555" TargetMode="External"/></Relationships>
</file>

<file path=ppt/notesSlides/_rels/notesSlide61.xml.rels><?xml version="1.0" encoding="UTF-8" standalone="yes"?>
<Relationships xmlns="http://schemas.openxmlformats.org/package/2006/relationships"><Relationship Id="rId8" Type="http://schemas.openxmlformats.org/officeDocument/2006/relationships/hyperlink" Target="https://www.facebook.com/help/instagram/273447449440719" TargetMode="External"/><Relationship Id="rId3" Type="http://schemas.openxmlformats.org/officeDocument/2006/relationships/hyperlink" Target="https://www.facebook.com/help/instagram/486923551356292" TargetMode="External"/><Relationship Id="rId7" Type="http://schemas.openxmlformats.org/officeDocument/2006/relationships/hyperlink" Target="https://www.facebook.com/help/instagram/413012278753813" TargetMode="External"/><Relationship Id="rId12" Type="http://schemas.openxmlformats.org/officeDocument/2006/relationships/hyperlink" Target="https://www.facebook.com/help/instagram/147542625391305" TargetMode="External"/><Relationship Id="rId2" Type="http://schemas.openxmlformats.org/officeDocument/2006/relationships/slide" Target="../slides/slide62.xml"/><Relationship Id="rId1" Type="http://schemas.openxmlformats.org/officeDocument/2006/relationships/notesMaster" Target="../notesMasters/notesMaster1.xml"/><Relationship Id="rId6" Type="http://schemas.openxmlformats.org/officeDocument/2006/relationships/hyperlink" Target="https://www.facebook.com/help/instagram/1766818986917552" TargetMode="External"/><Relationship Id="rId11" Type="http://schemas.openxmlformats.org/officeDocument/2006/relationships/hyperlink" Target="https://www.facebook.com/help/instagram/365041933611384" TargetMode="External"/><Relationship Id="rId5" Type="http://schemas.openxmlformats.org/officeDocument/2006/relationships/hyperlink" Target="https://www.facebook.com/help/instagram/700284123459336" TargetMode="External"/><Relationship Id="rId10" Type="http://schemas.openxmlformats.org/officeDocument/2006/relationships/hyperlink" Target="https://www.facebook.com/help/instagram/530450580417848" TargetMode="External"/><Relationship Id="rId4" Type="http://schemas.openxmlformats.org/officeDocument/2006/relationships/hyperlink" Target="https://www.facebook.com/help/instagram/442837725762581" TargetMode="External"/><Relationship Id="rId9" Type="http://schemas.openxmlformats.org/officeDocument/2006/relationships/hyperlink" Target="https://www.facebook.com/help/instagram/281388201973414" TargetMode="External"/></Relationships>
</file>

<file path=ppt/notesSlides/_rels/notesSlide62.xml.rels><?xml version="1.0" encoding="UTF-8" standalone="yes"?>
<Relationships xmlns="http://schemas.openxmlformats.org/package/2006/relationships"><Relationship Id="rId8" Type="http://schemas.openxmlformats.org/officeDocument/2006/relationships/hyperlink" Target="https://www.facebook.com/help/443357099140264?helpref=about_content" TargetMode="External"/><Relationship Id="rId3" Type="http://schemas.openxmlformats.org/officeDocument/2006/relationships/hyperlink" Target="https://edu.gcfglobal.org/en/thenow/what-is-trolling/1/" TargetMode="External"/><Relationship Id="rId7" Type="http://schemas.openxmlformats.org/officeDocument/2006/relationships/hyperlink" Target="https://faq.whatsapp.com/general/security-and-privacy/staying-safe-on-whatsapp/?lang=en" TargetMode="External"/><Relationship Id="rId2" Type="http://schemas.openxmlformats.org/officeDocument/2006/relationships/slide" Target="../slides/slide63.xml"/><Relationship Id="rId1" Type="http://schemas.openxmlformats.org/officeDocument/2006/relationships/notesMaster" Target="../notesMasters/notesMaster1.xml"/><Relationship Id="rId6" Type="http://schemas.openxmlformats.org/officeDocument/2006/relationships/hyperlink" Target="https://help.instagram.com/192435014247952" TargetMode="External"/><Relationship Id="rId5" Type="http://schemas.openxmlformats.org/officeDocument/2006/relationships/hyperlink" Target="https://help.instagram.com/372161259539444" TargetMode="External"/><Relationship Id="rId4" Type="http://schemas.openxmlformats.org/officeDocument/2006/relationships/hyperlink" Target="https://www.facebook.com/help/reportlinks/" TargetMode="External"/><Relationship Id="rId9" Type="http://schemas.openxmlformats.org/officeDocument/2006/relationships/hyperlink" Target="https://www.facebook.com/help/instagram/196883487377501" TargetMode="Externa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8" Type="http://schemas.openxmlformats.org/officeDocument/2006/relationships/hyperlink" Target="https://faq.whatsapp.com/" TargetMode="External"/><Relationship Id="rId3" Type="http://schemas.openxmlformats.org/officeDocument/2006/relationships/hyperlink" Target="https://www.facebook.com/safety" TargetMode="External"/><Relationship Id="rId7" Type="http://schemas.openxmlformats.org/officeDocument/2006/relationships/hyperlink" Target="https://help.instagram.com/" TargetMode="External"/><Relationship Id="rId2" Type="http://schemas.openxmlformats.org/officeDocument/2006/relationships/slide" Target="../slides/slide84.xml"/><Relationship Id="rId1" Type="http://schemas.openxmlformats.org/officeDocument/2006/relationships/notesMaster" Target="../notesMasters/notesMaster1.xml"/><Relationship Id="rId6" Type="http://schemas.openxmlformats.org/officeDocument/2006/relationships/hyperlink" Target="https://www.facebook.com/help" TargetMode="External"/><Relationship Id="rId5" Type="http://schemas.openxmlformats.org/officeDocument/2006/relationships/hyperlink" Target="https://www.whatsapp.com/security/" TargetMode="External"/><Relationship Id="rId4" Type="http://schemas.openxmlformats.org/officeDocument/2006/relationships/hyperlink" Target="https://about.instagram.com/community/safety#:~:text=Our%20Community%20Guidelines%20support%20a,you%20to%20report%20abusive%20behavior.&amp;text=Submit%20posts%20that%20include%20abuse%2C%20spam%2C%20or%20violating%20content.&amp;text=Accounts%20in%20violation%20of%20our,or%20via%20our%20web%20form." TargetMode="External"/><Relationship Id="rId9" Type="http://schemas.openxmlformats.org/officeDocument/2006/relationships/hyperlink" Target="https://www.connectsafely.org/privacy-topic/" TargetMode="Externa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6134057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7"/>
        <p:cNvGrpSpPr/>
        <p:nvPr/>
      </p:nvGrpSpPr>
      <p:grpSpPr>
        <a:xfrm>
          <a:off x="0" y="0"/>
          <a:ext cx="0" cy="0"/>
          <a:chOff x="0" y="0"/>
          <a:chExt cx="0" cy="0"/>
        </a:xfrm>
      </p:grpSpPr>
      <p:sp>
        <p:nvSpPr>
          <p:cNvPr id="568" name="Google Shape;568;g843fe5293c_2_8:notes"/>
          <p:cNvSpPr>
            <a:spLocks noGrp="1" noRot="1" noChangeAspect="1"/>
          </p:cNvSpPr>
          <p:nvPr>
            <p:ph type="sldImg" idx="2"/>
          </p:nvPr>
        </p:nvSpPr>
        <p:spPr>
          <a:xfrm>
            <a:off x="381000" y="685800"/>
            <a:ext cx="6096000" cy="3429000"/>
          </a:xfrm>
          <a:custGeom>
            <a:avLst/>
            <a:gdLst/>
            <a:ahLst/>
            <a:cxnLst/>
            <a:rect l="l" t="t" r="r" b="b"/>
            <a:pathLst>
              <a:path w="119999" h="119999" extrusionOk="0">
                <a:moveTo>
                  <a:pt x="0" y="0"/>
                </a:moveTo>
                <a:lnTo>
                  <a:pt x="120000" y="0"/>
                </a:lnTo>
                <a:lnTo>
                  <a:pt x="120000" y="120000"/>
                </a:lnTo>
                <a:lnTo>
                  <a:pt x="0" y="120000"/>
                </a:lnTo>
                <a:close/>
              </a:path>
            </a:pathLst>
          </a:custGeom>
        </p:spPr>
      </p:sp>
      <p:sp>
        <p:nvSpPr>
          <p:cNvPr id="569" name="Google Shape;569;g843fe5293c_2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ct val="0"/>
              </a:spcBef>
              <a:spcAft>
                <a:spcPct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343400"/>
            <a:ext cx="5486400" cy="4114800"/>
          </a:xfrm>
          <a:prstGeom prst="rect">
            <a:avLst/>
          </a:prstGeom>
        </p:spPr>
        <p:txBody>
          <a:bodyPr/>
          <a:lstStyle/>
          <a:p>
            <a:pPr rtl="0">
              <a:spcBef>
                <a:spcPts val="600"/>
              </a:spcBef>
              <a:spcAft>
                <a:spcPct val="0"/>
              </a:spcAft>
            </a:pPr>
            <a:r>
              <a:rPr lang="tr" sz="1100" b="1" i="0" u="none" strike="noStrike" dirty="0">
                <a:latin typeface="Optimistic Text"/>
              </a:rPr>
              <a:t>Medya okuryazarlığına giriş</a:t>
            </a:r>
          </a:p>
          <a:p>
            <a:pPr rtl="0">
              <a:spcBef>
                <a:spcPts val="600"/>
              </a:spcBef>
              <a:spcAft>
                <a:spcPct val="0"/>
              </a:spcAft>
            </a:pPr>
            <a:r>
              <a:rPr lang="tr" sz="1100" b="1" i="0" u="none" strike="noStrike" dirty="0">
                <a:latin typeface="Optimistic Text"/>
              </a:rPr>
              <a:t>Güvenilir dijital bilgi</a:t>
            </a:r>
          </a:p>
          <a:p>
            <a:pPr marL="1601788" indent="-762000" rtl="0">
              <a:spcBef>
                <a:spcPts val="600"/>
              </a:spcBef>
              <a:spcAft>
                <a:spcPct val="0"/>
              </a:spcAft>
              <a:buFont typeface="Arial" panose="020B0604020202020204" pitchFamily="34" charset="0"/>
              <a:buChar char="•"/>
            </a:pPr>
            <a:r>
              <a:rPr lang="en-US" sz="1100" b="0" i="0" u="none" strike="noStrike" dirty="0" err="1">
                <a:latin typeface="Optimistic Text"/>
              </a:rPr>
              <a:t>Çevrim</a:t>
            </a:r>
            <a:r>
              <a:rPr lang="en-US" sz="1100" b="0" i="0" u="none" strike="noStrike" dirty="0">
                <a:latin typeface="Optimistic Text"/>
              </a:rPr>
              <a:t> </a:t>
            </a:r>
            <a:r>
              <a:rPr lang="en-US" sz="1100" b="0" i="0" u="none" strike="noStrike" dirty="0" err="1">
                <a:latin typeface="Optimistic Text"/>
              </a:rPr>
              <a:t>içi</a:t>
            </a:r>
            <a:r>
              <a:rPr lang="tr" sz="1100" b="0" i="0" u="none" strike="noStrike" dirty="0">
                <a:latin typeface="Optimistic Text"/>
              </a:rPr>
              <a:t> bilgilerin değerlendirilmesi: SIFT, haber kaynakları, görsel bilgi kaynakları, manipüle edilmiş resimler ve videolar</a:t>
            </a:r>
          </a:p>
          <a:p>
            <a:pPr marL="1601788" indent="-762000" rtl="0">
              <a:spcBef>
                <a:spcPts val="600"/>
              </a:spcBef>
              <a:spcAft>
                <a:spcPct val="0"/>
              </a:spcAft>
              <a:buFont typeface="Arial" panose="020B0604020202020204" pitchFamily="34" charset="0"/>
              <a:buChar char="•"/>
            </a:pPr>
            <a:r>
              <a:rPr lang="tr-TR" dirty="0"/>
              <a:t>Yanlış Bilgi ve Dezenformasyon Karşılaştırması</a:t>
            </a:r>
          </a:p>
          <a:p>
            <a:pPr marL="1601788" indent="-762000" rtl="0">
              <a:spcBef>
                <a:spcPts val="600"/>
              </a:spcBef>
              <a:spcAft>
                <a:spcPct val="0"/>
              </a:spcAft>
              <a:buFont typeface="Arial" panose="020B0604020202020204" pitchFamily="34" charset="0"/>
              <a:buChar char="•"/>
            </a:pPr>
            <a:r>
              <a:rPr lang="en-US" sz="1100" b="0" i="0" u="none" strike="noStrike" dirty="0" err="1">
                <a:latin typeface="Optimistic Text"/>
              </a:rPr>
              <a:t>Çevrim</a:t>
            </a:r>
            <a:r>
              <a:rPr lang="en-US" sz="1100" b="0" i="0" u="none" strike="noStrike" dirty="0">
                <a:latin typeface="Optimistic Text"/>
              </a:rPr>
              <a:t> </a:t>
            </a:r>
            <a:r>
              <a:rPr lang="en-US" sz="1100" b="0" i="0" u="none" strike="noStrike" dirty="0" err="1">
                <a:latin typeface="Optimistic Text"/>
              </a:rPr>
              <a:t>içi</a:t>
            </a:r>
            <a:r>
              <a:rPr lang="tr" sz="1100" b="0" i="0" u="none" strike="noStrike" dirty="0">
                <a:latin typeface="Optimistic Text"/>
              </a:rPr>
              <a:t> reklamcılık: Tıklama tuzakları (clickbait), onaylar ve sponsorlu içerik, reklam tercihlerinin ayarlanması</a:t>
            </a:r>
          </a:p>
          <a:p>
            <a:pPr rtl="0">
              <a:spcBef>
                <a:spcPts val="600"/>
              </a:spcBef>
              <a:spcAft>
                <a:spcPct val="0"/>
              </a:spcAft>
              <a:buFont typeface="+mj-lt"/>
              <a:buAutoNum type="arabicPeriod" startAt="3"/>
            </a:pPr>
            <a:r>
              <a:rPr lang="tr" sz="1100" b="1" i="0" u="none" strike="noStrike" dirty="0">
                <a:latin typeface="Optimistic Text"/>
              </a:rPr>
              <a:t>Medya okuryazarlığı ile </a:t>
            </a:r>
            <a:r>
              <a:rPr lang="en-US" sz="1100" b="1" i="0" u="none" strike="noStrike" dirty="0" err="1">
                <a:latin typeface="Optimistic Text"/>
              </a:rPr>
              <a:t>çevrim</a:t>
            </a:r>
            <a:r>
              <a:rPr lang="en-US" sz="1100" b="1" i="0" u="none" strike="noStrike" dirty="0">
                <a:latin typeface="Optimistic Text"/>
              </a:rPr>
              <a:t> </a:t>
            </a:r>
            <a:r>
              <a:rPr lang="en-US" sz="1100" b="1" i="0" u="none" strike="noStrike" dirty="0" err="1">
                <a:latin typeface="Optimistic Text"/>
              </a:rPr>
              <a:t>içi</a:t>
            </a:r>
            <a:r>
              <a:rPr lang="tr" sz="1100" b="1" i="0" u="none" strike="noStrike" dirty="0">
                <a:latin typeface="Optimistic Text"/>
              </a:rPr>
              <a:t> kimlik ve itibar</a:t>
            </a:r>
          </a:p>
          <a:p>
            <a:pPr marL="1601788" indent="-762000" rtl="0">
              <a:spcBef>
                <a:spcPts val="600"/>
              </a:spcBef>
              <a:spcAft>
                <a:spcPct val="0"/>
              </a:spcAft>
              <a:buFont typeface="Arial" panose="020B0604020202020204" pitchFamily="34" charset="0"/>
              <a:buChar char="•"/>
            </a:pPr>
            <a:r>
              <a:rPr lang="tr" sz="1100" b="0" i="0" u="none" strike="noStrike" dirty="0">
                <a:latin typeface="Optimistic Text"/>
              </a:rPr>
              <a:t>Dijital ayak izinizin oluşturulması</a:t>
            </a:r>
          </a:p>
          <a:p>
            <a:pPr marL="1601788" indent="-762000" rtl="0">
              <a:spcBef>
                <a:spcPts val="600"/>
              </a:spcBef>
              <a:spcAft>
                <a:spcPct val="0"/>
              </a:spcAft>
              <a:buFont typeface="Arial" panose="020B0604020202020204" pitchFamily="34" charset="0"/>
              <a:buChar char="•"/>
            </a:pPr>
            <a:r>
              <a:rPr lang="tr" sz="1100" b="0" i="0" u="none" strike="noStrike" dirty="0">
                <a:latin typeface="Optimistic Text"/>
              </a:rPr>
              <a:t>Paylaşımın sonuçları</a:t>
            </a:r>
          </a:p>
          <a:p>
            <a:pPr marL="1601788" indent="-762000" rtl="0">
              <a:spcBef>
                <a:spcPts val="600"/>
              </a:spcBef>
              <a:spcAft>
                <a:spcPct val="0"/>
              </a:spcAft>
              <a:buFont typeface="Arial" panose="020B0604020202020204" pitchFamily="34" charset="0"/>
              <a:buChar char="•"/>
            </a:pPr>
            <a:r>
              <a:rPr lang="tr" sz="1100" b="0" i="0" u="none" strike="noStrike" dirty="0">
                <a:latin typeface="Optimistic Text"/>
              </a:rPr>
              <a:t>Medya okuryazarlığı ve </a:t>
            </a:r>
            <a:r>
              <a:rPr lang="en-US" sz="1100" b="0" i="0" u="none" strike="noStrike" dirty="0" err="1">
                <a:latin typeface="Optimistic Text"/>
              </a:rPr>
              <a:t>çevrim</a:t>
            </a:r>
            <a:r>
              <a:rPr lang="en-US" sz="1100" b="0" i="0" u="none" strike="noStrike" dirty="0">
                <a:latin typeface="Optimistic Text"/>
              </a:rPr>
              <a:t> </a:t>
            </a:r>
            <a:r>
              <a:rPr lang="en-US" sz="1100" b="0" i="0" u="none" strike="noStrike" dirty="0" err="1">
                <a:latin typeface="Optimistic Text"/>
              </a:rPr>
              <a:t>içi</a:t>
            </a:r>
            <a:r>
              <a:rPr lang="tr" sz="1100" b="0" i="0" u="none" strike="noStrike" dirty="0">
                <a:latin typeface="Optimistic Text"/>
              </a:rPr>
              <a:t> kimlik: Doğrulama önyargısı, yankı fanusları</a:t>
            </a:r>
          </a:p>
          <a:p>
            <a:pPr rtl="0">
              <a:spcBef>
                <a:spcPts val="600"/>
              </a:spcBef>
              <a:spcAft>
                <a:spcPct val="0"/>
              </a:spcAft>
              <a:buFont typeface="+mj-lt"/>
              <a:buAutoNum type="arabicPeriod" startAt="4"/>
            </a:pPr>
            <a:r>
              <a:rPr lang="tr" sz="1100" b="1" i="0" u="none" strike="noStrike" dirty="0">
                <a:latin typeface="Optimistic Text"/>
              </a:rPr>
              <a:t>Yanlış bilgi ile başa çıkma</a:t>
            </a:r>
          </a:p>
          <a:p>
            <a:pPr marL="1601788" indent="-762000" rtl="0">
              <a:spcBef>
                <a:spcPts val="600"/>
              </a:spcBef>
              <a:spcAft>
                <a:spcPct val="0"/>
              </a:spcAft>
              <a:buFont typeface="Arial" panose="020B0604020202020204" pitchFamily="34" charset="0"/>
              <a:buChar char="•"/>
            </a:pPr>
            <a:r>
              <a:rPr lang="tr" sz="1100" b="0" i="0" u="none" strike="noStrike" dirty="0">
                <a:latin typeface="Optimistic Text"/>
              </a:rPr>
              <a:t>Dezenformasyon ve yanlış bilgiyle mücadele</a:t>
            </a:r>
          </a:p>
          <a:p>
            <a:pPr marL="1601788" indent="-762000" rtl="0">
              <a:spcBef>
                <a:spcPts val="600"/>
              </a:spcBef>
              <a:spcAft>
                <a:spcPct val="0"/>
              </a:spcAft>
              <a:buFont typeface="Arial" panose="020B0604020202020204" pitchFamily="34" charset="0"/>
              <a:buChar char="•"/>
            </a:pPr>
            <a:r>
              <a:rPr lang="tr" sz="1100" b="0" i="0" u="none" strike="noStrike" dirty="0">
                <a:latin typeface="Optimistic Text"/>
              </a:rPr>
              <a:t>Yanlış bilgi üzerine konuşma</a:t>
            </a:r>
          </a:p>
          <a:p>
            <a:pPr marL="1601788" indent="-762000" rtl="0">
              <a:spcBef>
                <a:spcPts val="600"/>
              </a:spcBef>
              <a:spcAft>
                <a:spcPct val="0"/>
              </a:spcAft>
              <a:buFont typeface="Arial" panose="020B0604020202020204" pitchFamily="34" charset="0"/>
              <a:buChar char="•"/>
            </a:pPr>
            <a:r>
              <a:rPr lang="tr" sz="1100" b="0" i="0" u="none" strike="noStrike" dirty="0">
                <a:latin typeface="Optimistic Text"/>
              </a:rPr>
              <a:t>Yanlışları düzeltme</a:t>
            </a:r>
          </a:p>
          <a:p>
            <a:endParaRPr lang="en-US" dirty="0"/>
          </a:p>
        </p:txBody>
      </p:sp>
    </p:spTree>
    <p:extLst>
      <p:ext uri="{BB962C8B-B14F-4D97-AF65-F5344CB8AC3E}">
        <p14:creationId xmlns:p14="http://schemas.microsoft.com/office/powerpoint/2010/main" val="2490766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343400"/>
            <a:ext cx="5486400" cy="4114800"/>
          </a:xfrm>
          <a:prstGeom prst="rect">
            <a:avLst/>
          </a:prstGeom>
        </p:spPr>
        <p:txBody>
          <a:bodyPr/>
          <a:lstStyle/>
          <a:p>
            <a:pPr rtl="0"/>
            <a:r>
              <a:rPr lang="tr" sz="1100" b="0" i="0" u="none" strike="noStrike" cap="none" dirty="0">
                <a:solidFill>
                  <a:srgbClr val="000000"/>
                </a:solidFill>
                <a:latin typeface="Optimistic Text"/>
                <a:ea typeface="Optimistic Text"/>
                <a:cs typeface="Optimistic Text"/>
                <a:sym typeface="Arial"/>
              </a:rPr>
              <a:t>Bu modül, başta sosyal medya platformları olmak üzere </a:t>
            </a:r>
            <a:r>
              <a:rPr lang="en-US" sz="1100" b="0" i="0" u="none" strike="noStrike" cap="none" dirty="0" err="1">
                <a:solidFill>
                  <a:srgbClr val="000000"/>
                </a:solidFill>
                <a:latin typeface="Optimistic Text"/>
                <a:ea typeface="Optimistic Text"/>
                <a:cs typeface="Optimistic Text"/>
                <a:sym typeface="Arial"/>
              </a:rPr>
              <a:t>çevrim</a:t>
            </a:r>
            <a:r>
              <a:rPr lang="en-US" sz="1100" b="0" i="0" u="none" strike="noStrike" cap="none" dirty="0">
                <a:solidFill>
                  <a:srgbClr val="000000"/>
                </a:solidFill>
                <a:latin typeface="Optimistic Text"/>
                <a:ea typeface="Optimistic Text"/>
                <a:cs typeface="Optimistic Text"/>
                <a:sym typeface="Arial"/>
              </a:rPr>
              <a:t> </a:t>
            </a:r>
            <a:r>
              <a:rPr lang="en-US" sz="1100" b="0" i="0" u="none" strike="noStrike" cap="none" dirty="0" err="1">
                <a:solidFill>
                  <a:srgbClr val="000000"/>
                </a:solidFill>
                <a:latin typeface="Optimistic Text"/>
                <a:ea typeface="Optimistic Text"/>
                <a:cs typeface="Optimistic Text"/>
                <a:sym typeface="Arial"/>
              </a:rPr>
              <a:t>içi</a:t>
            </a:r>
            <a:r>
              <a:rPr lang="tr" sz="1100" b="0" i="0" u="none" strike="noStrike" cap="none" dirty="0">
                <a:solidFill>
                  <a:srgbClr val="000000"/>
                </a:solidFill>
                <a:latin typeface="Optimistic Text"/>
                <a:ea typeface="Optimistic Text"/>
                <a:cs typeface="Optimistic Text"/>
                <a:sym typeface="Arial"/>
              </a:rPr>
              <a:t> ortamlarda paylaşılabilecek farklı türdeki kişisel veri ve bilgileri incelemektedir.</a:t>
            </a:r>
            <a:endParaRPr lang="en-US" dirty="0"/>
          </a:p>
        </p:txBody>
      </p:sp>
    </p:spTree>
    <p:extLst>
      <p:ext uri="{BB962C8B-B14F-4D97-AF65-F5344CB8AC3E}">
        <p14:creationId xmlns:p14="http://schemas.microsoft.com/office/powerpoint/2010/main" val="7109532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343400"/>
            <a:ext cx="5486400" cy="4114800"/>
          </a:xfrm>
          <a:prstGeom prst="rect">
            <a:avLst/>
          </a:prstGeom>
        </p:spPr>
        <p:txBody>
          <a:bodyPr/>
          <a:lstStyle/>
          <a:p>
            <a:pPr rtl="0"/>
            <a:r>
              <a:rPr lang="tr" sz="1100" b="0" i="1" u="none" strike="noStrike" cap="none" dirty="0">
                <a:solidFill>
                  <a:srgbClr val="000000"/>
                </a:solidFill>
                <a:latin typeface="Optimistic Text"/>
                <a:ea typeface="Optimistic Text"/>
                <a:cs typeface="Optimistic Text"/>
                <a:sym typeface="Arial"/>
              </a:rPr>
              <a:t>Modül öğrenim hedefleri</a:t>
            </a:r>
            <a:endParaRPr lang="en-US" b="1" dirty="0">
              <a:effectLst/>
            </a:endParaRPr>
          </a:p>
          <a:p>
            <a:pPr rtl="0" fontAlgn="base"/>
            <a:r>
              <a:rPr lang="tr" sz="1100" b="0" i="0" u="none" strike="noStrike" cap="none" dirty="0">
                <a:solidFill>
                  <a:srgbClr val="000000"/>
                </a:solidFill>
                <a:latin typeface="Optimistic Text"/>
                <a:ea typeface="Optimistic Text"/>
                <a:cs typeface="Optimistic Text"/>
                <a:sym typeface="Arial"/>
              </a:rPr>
              <a:t>Katılımcılar, bireysel gizliliklerini nasıl koruyacaklarını ve başkalarının gizliliği ile güvenliğini nasıl muhafaza edeceklerini öğreneceklerdir.</a:t>
            </a:r>
          </a:p>
          <a:p>
            <a:pPr rtl="0" fontAlgn="base"/>
            <a:r>
              <a:rPr lang="en-US" sz="1100" b="0" i="0" u="none" strike="noStrike" cap="none" dirty="0" err="1">
                <a:solidFill>
                  <a:srgbClr val="000000"/>
                </a:solidFill>
                <a:effectLst/>
                <a:latin typeface="Optimistic Text" panose="020B0604020202020204" pitchFamily="34" charset="0"/>
                <a:ea typeface="Optimistic Text" panose="020B0503020203020204" pitchFamily="34" charset="0"/>
                <a:cs typeface="Optimistic Text" panose="020B0503020203020204" pitchFamily="34" charset="0"/>
                <a:sym typeface="Arial"/>
              </a:rPr>
              <a:t>Katılımcılar</a:t>
            </a:r>
            <a:r>
              <a:rPr lang="en-US" sz="1100" b="0" i="0" u="none" strike="noStrike" cap="none" dirty="0">
                <a:solidFill>
                  <a:srgbClr val="000000"/>
                </a:solidFill>
                <a:effectLst/>
                <a:latin typeface="Optimistic Text" panose="020B0604020202020204" pitchFamily="34" charset="0"/>
                <a:ea typeface="Optimistic Text" panose="020B0503020203020204" pitchFamily="34" charset="0"/>
                <a:cs typeface="Optimistic Text" panose="020B0503020203020204" pitchFamily="34" charset="0"/>
                <a:sym typeface="Arial"/>
              </a:rPr>
              <a:t>, </a:t>
            </a:r>
            <a:r>
              <a:rPr lang="en-US" sz="1100" b="0" i="0" u="none" strike="noStrike" cap="none" dirty="0" err="1">
                <a:solidFill>
                  <a:srgbClr val="000000"/>
                </a:solidFill>
                <a:effectLst/>
                <a:latin typeface="Optimistic Text" panose="020B0604020202020204" pitchFamily="34" charset="0"/>
                <a:ea typeface="Optimistic Text" panose="020B0503020203020204" pitchFamily="34" charset="0"/>
                <a:cs typeface="Optimistic Text" panose="020B0503020203020204" pitchFamily="34" charset="0"/>
                <a:sym typeface="Arial"/>
              </a:rPr>
              <a:t>kişisel</a:t>
            </a:r>
            <a:r>
              <a:rPr lang="en-US" sz="1100" b="0" i="0" u="none" strike="noStrike" cap="none" dirty="0">
                <a:solidFill>
                  <a:srgbClr val="000000"/>
                </a:solidFill>
                <a:effectLst/>
                <a:latin typeface="Optimistic Text" panose="020B0604020202020204" pitchFamily="34" charset="0"/>
                <a:ea typeface="Optimistic Text" panose="020B0503020203020204" pitchFamily="34" charset="0"/>
                <a:cs typeface="Optimistic Text" panose="020B0503020203020204" pitchFamily="34" charset="0"/>
                <a:sym typeface="Arial"/>
              </a:rPr>
              <a:t> </a:t>
            </a:r>
            <a:r>
              <a:rPr lang="en-US" sz="1100" b="0" i="0" u="none" strike="noStrike" cap="none" dirty="0" err="1">
                <a:solidFill>
                  <a:srgbClr val="000000"/>
                </a:solidFill>
                <a:effectLst/>
                <a:latin typeface="Optimistic Text" panose="020B0604020202020204" pitchFamily="34" charset="0"/>
                <a:ea typeface="Optimistic Text" panose="020B0503020203020204" pitchFamily="34" charset="0"/>
                <a:cs typeface="Optimistic Text" panose="020B0503020203020204" pitchFamily="34" charset="0"/>
                <a:sym typeface="Arial"/>
              </a:rPr>
              <a:t>verilerinin</a:t>
            </a:r>
            <a:r>
              <a:rPr lang="en-US" sz="1100" b="0" i="0" u="none" strike="noStrike" cap="none" dirty="0">
                <a:solidFill>
                  <a:srgbClr val="000000"/>
                </a:solidFill>
                <a:effectLst/>
                <a:latin typeface="Optimistic Text" panose="020B0604020202020204" pitchFamily="34" charset="0"/>
                <a:ea typeface="Optimistic Text" panose="020B0503020203020204" pitchFamily="34" charset="0"/>
                <a:cs typeface="Optimistic Text" panose="020B0503020203020204" pitchFamily="34" charset="0"/>
                <a:sym typeface="Arial"/>
              </a:rPr>
              <a:t> </a:t>
            </a:r>
            <a:r>
              <a:rPr lang="en-US" sz="1100" b="0" i="0" u="none" strike="noStrike" cap="none" dirty="0" err="1">
                <a:solidFill>
                  <a:srgbClr val="000000"/>
                </a:solidFill>
                <a:effectLst/>
                <a:latin typeface="Optimistic Text" panose="020B0604020202020204" pitchFamily="34" charset="0"/>
                <a:ea typeface="Optimistic Text" panose="020B0503020203020204" pitchFamily="34" charset="0"/>
                <a:cs typeface="Optimistic Text" panose="020B0503020203020204" pitchFamily="34" charset="0"/>
                <a:sym typeface="Arial"/>
              </a:rPr>
              <a:t>çevrim</a:t>
            </a:r>
            <a:r>
              <a:rPr lang="en-US" sz="1100" b="0" i="0" u="none" strike="noStrike" cap="none" dirty="0">
                <a:solidFill>
                  <a:srgbClr val="000000"/>
                </a:solidFill>
                <a:effectLst/>
                <a:latin typeface="Optimistic Text" panose="020B0604020202020204" pitchFamily="34" charset="0"/>
                <a:ea typeface="Optimistic Text" panose="020B0503020203020204" pitchFamily="34" charset="0"/>
                <a:cs typeface="Optimistic Text" panose="020B0503020203020204" pitchFamily="34" charset="0"/>
                <a:sym typeface="Arial"/>
              </a:rPr>
              <a:t> </a:t>
            </a:r>
            <a:r>
              <a:rPr lang="en-US" sz="1100" b="0" i="0" u="none" strike="noStrike" cap="none" dirty="0" err="1">
                <a:solidFill>
                  <a:srgbClr val="000000"/>
                </a:solidFill>
                <a:effectLst/>
                <a:latin typeface="Optimistic Text" panose="020B0604020202020204" pitchFamily="34" charset="0"/>
                <a:ea typeface="Optimistic Text" panose="020B0503020203020204" pitchFamily="34" charset="0"/>
                <a:cs typeface="Optimistic Text" panose="020B0503020203020204" pitchFamily="34" charset="0"/>
                <a:sym typeface="Arial"/>
              </a:rPr>
              <a:t>içi</a:t>
            </a:r>
            <a:r>
              <a:rPr lang="en-US" sz="1100" b="0" i="0" u="none" strike="noStrike" cap="none" dirty="0">
                <a:solidFill>
                  <a:srgbClr val="000000"/>
                </a:solidFill>
                <a:effectLst/>
                <a:latin typeface="Optimistic Text" panose="020B0604020202020204" pitchFamily="34" charset="0"/>
                <a:ea typeface="Optimistic Text" panose="020B0503020203020204" pitchFamily="34" charset="0"/>
                <a:cs typeface="Optimistic Text" panose="020B0503020203020204" pitchFamily="34" charset="0"/>
                <a:sym typeface="Arial"/>
              </a:rPr>
              <a:t> </a:t>
            </a:r>
            <a:r>
              <a:rPr lang="en-US" sz="1100" b="0" i="0" u="none" strike="noStrike" cap="none" dirty="0" err="1">
                <a:solidFill>
                  <a:srgbClr val="000000"/>
                </a:solidFill>
                <a:effectLst/>
                <a:latin typeface="Optimistic Text" panose="020B0604020202020204" pitchFamily="34" charset="0"/>
                <a:ea typeface="Optimistic Text" panose="020B0503020203020204" pitchFamily="34" charset="0"/>
                <a:cs typeface="Optimistic Text" panose="020B0503020203020204" pitchFamily="34" charset="0"/>
                <a:sym typeface="Arial"/>
              </a:rPr>
              <a:t>ortamlarda</a:t>
            </a:r>
            <a:r>
              <a:rPr lang="en-US" sz="1100" b="0" i="0" u="none" strike="noStrike" cap="none" dirty="0">
                <a:solidFill>
                  <a:srgbClr val="000000"/>
                </a:solidFill>
                <a:effectLst/>
                <a:latin typeface="Optimistic Text" panose="020B0604020202020204" pitchFamily="34" charset="0"/>
                <a:ea typeface="Optimistic Text" panose="020B0503020203020204" pitchFamily="34" charset="0"/>
                <a:cs typeface="Optimistic Text" panose="020B0503020203020204" pitchFamily="34" charset="0"/>
                <a:sym typeface="Arial"/>
              </a:rPr>
              <a:t> </a:t>
            </a:r>
            <a:r>
              <a:rPr lang="en-US" sz="1100" b="0" i="0" u="none" strike="noStrike" cap="none" dirty="0" err="1">
                <a:solidFill>
                  <a:srgbClr val="000000"/>
                </a:solidFill>
                <a:effectLst/>
                <a:latin typeface="Optimistic Text" panose="020B0604020202020204" pitchFamily="34" charset="0"/>
                <a:ea typeface="Optimistic Text" panose="020B0503020203020204" pitchFamily="34" charset="0"/>
                <a:cs typeface="Optimistic Text" panose="020B0503020203020204" pitchFamily="34" charset="0"/>
                <a:sym typeface="Arial"/>
              </a:rPr>
              <a:t>paylaşımını</a:t>
            </a:r>
            <a:r>
              <a:rPr lang="en-US" sz="1100" b="0" i="0" u="none" strike="noStrike" cap="none" dirty="0">
                <a:solidFill>
                  <a:srgbClr val="000000"/>
                </a:solidFill>
                <a:effectLst/>
                <a:latin typeface="Optimistic Text" panose="020B0604020202020204" pitchFamily="34" charset="0"/>
                <a:ea typeface="Optimistic Text" panose="020B0503020203020204" pitchFamily="34" charset="0"/>
                <a:cs typeface="Optimistic Text" panose="020B0503020203020204" pitchFamily="34" charset="0"/>
                <a:sym typeface="Arial"/>
              </a:rPr>
              <a:t> </a:t>
            </a:r>
            <a:r>
              <a:rPr lang="en-US" sz="1100" b="0" i="0" u="none" strike="noStrike" cap="none" dirty="0" err="1">
                <a:solidFill>
                  <a:srgbClr val="000000"/>
                </a:solidFill>
                <a:effectLst/>
                <a:latin typeface="Optimistic Text" panose="020B0604020202020204" pitchFamily="34" charset="0"/>
                <a:ea typeface="Optimistic Text" panose="020B0503020203020204" pitchFamily="34" charset="0"/>
                <a:cs typeface="Optimistic Text" panose="020B0503020203020204" pitchFamily="34" charset="0"/>
                <a:sym typeface="Arial"/>
              </a:rPr>
              <a:t>etkin</a:t>
            </a:r>
            <a:r>
              <a:rPr lang="en-US" sz="1100" b="0" i="0" u="none" strike="noStrike" cap="none" dirty="0">
                <a:solidFill>
                  <a:srgbClr val="000000"/>
                </a:solidFill>
                <a:effectLst/>
                <a:latin typeface="Optimistic Text" panose="020B0604020202020204" pitchFamily="34" charset="0"/>
                <a:ea typeface="Optimistic Text" panose="020B0503020203020204" pitchFamily="34" charset="0"/>
                <a:cs typeface="Optimistic Text" panose="020B0503020203020204" pitchFamily="34" charset="0"/>
                <a:sym typeface="Arial"/>
              </a:rPr>
              <a:t> </a:t>
            </a:r>
            <a:r>
              <a:rPr lang="en-US" sz="1100" b="0" i="0" u="none" strike="noStrike" cap="none" dirty="0" err="1">
                <a:solidFill>
                  <a:srgbClr val="000000"/>
                </a:solidFill>
                <a:effectLst/>
                <a:latin typeface="Optimistic Text" panose="020B0604020202020204" pitchFamily="34" charset="0"/>
                <a:ea typeface="Optimistic Text" panose="020B0503020203020204" pitchFamily="34" charset="0"/>
                <a:cs typeface="Optimistic Text" panose="020B0503020203020204" pitchFamily="34" charset="0"/>
                <a:sym typeface="Arial"/>
              </a:rPr>
              <a:t>biçimde</a:t>
            </a:r>
            <a:r>
              <a:rPr lang="en-US" sz="1100" b="0" i="0" u="none" strike="noStrike" cap="none" dirty="0">
                <a:solidFill>
                  <a:srgbClr val="000000"/>
                </a:solidFill>
                <a:effectLst/>
                <a:latin typeface="Optimistic Text" panose="020B0604020202020204" pitchFamily="34" charset="0"/>
                <a:ea typeface="Optimistic Text" panose="020B0503020203020204" pitchFamily="34" charset="0"/>
                <a:cs typeface="Optimistic Text" panose="020B0503020203020204" pitchFamily="34" charset="0"/>
                <a:sym typeface="Arial"/>
              </a:rPr>
              <a:t> </a:t>
            </a:r>
            <a:r>
              <a:rPr lang="en-US" sz="1100" b="0" i="0" u="none" strike="noStrike" cap="none" dirty="0" err="1">
                <a:solidFill>
                  <a:srgbClr val="000000"/>
                </a:solidFill>
                <a:effectLst/>
                <a:latin typeface="Optimistic Text" panose="020B0604020202020204" pitchFamily="34" charset="0"/>
                <a:ea typeface="Optimistic Text" panose="020B0503020203020204" pitchFamily="34" charset="0"/>
                <a:cs typeface="Optimistic Text" panose="020B0503020203020204" pitchFamily="34" charset="0"/>
                <a:sym typeface="Arial"/>
              </a:rPr>
              <a:t>yönetmeyi</a:t>
            </a:r>
            <a:r>
              <a:rPr lang="en-US" sz="1100" b="0" i="0" u="none" strike="noStrike" cap="none" dirty="0">
                <a:solidFill>
                  <a:srgbClr val="000000"/>
                </a:solidFill>
                <a:effectLst/>
                <a:latin typeface="Optimistic Text" panose="020B0604020202020204" pitchFamily="34" charset="0"/>
                <a:ea typeface="Optimistic Text" panose="020B0503020203020204" pitchFamily="34" charset="0"/>
                <a:cs typeface="Optimistic Text" panose="020B0503020203020204" pitchFamily="34" charset="0"/>
                <a:sym typeface="Arial"/>
              </a:rPr>
              <a:t> </a:t>
            </a:r>
            <a:r>
              <a:rPr lang="en-US" sz="1100" b="0" i="0" u="none" strike="noStrike" cap="none" dirty="0" err="1">
                <a:solidFill>
                  <a:srgbClr val="000000"/>
                </a:solidFill>
                <a:effectLst/>
                <a:latin typeface="Optimistic Text" panose="020B0604020202020204" pitchFamily="34" charset="0"/>
                <a:ea typeface="Optimistic Text" panose="020B0503020203020204" pitchFamily="34" charset="0"/>
                <a:cs typeface="Optimistic Text" panose="020B0503020203020204" pitchFamily="34" charset="0"/>
                <a:sym typeface="Arial"/>
              </a:rPr>
              <a:t>öğreneceklerdir</a:t>
            </a:r>
            <a:r>
              <a:rPr lang="en-US" sz="1100" b="0" i="0" u="none" strike="noStrike" cap="none" dirty="0">
                <a:solidFill>
                  <a:srgbClr val="000000"/>
                </a:solidFill>
                <a:effectLst/>
                <a:latin typeface="Optimistic Text" panose="020B0604020202020204" pitchFamily="34" charset="0"/>
                <a:ea typeface="Optimistic Text" panose="020B0503020203020204" pitchFamily="34" charset="0"/>
                <a:cs typeface="Optimistic Text" panose="020B0503020203020204" pitchFamily="34" charset="0"/>
                <a:sym typeface="Arial"/>
              </a:rPr>
              <a:t>.</a:t>
            </a:r>
          </a:p>
          <a:p>
            <a:pPr rtl="0" fontAlgn="base"/>
            <a:r>
              <a:rPr lang="tr" sz="1100" b="0" i="0" u="none" strike="noStrike" cap="none" dirty="0">
                <a:solidFill>
                  <a:srgbClr val="000000"/>
                </a:solidFill>
                <a:latin typeface="Optimistic Text"/>
                <a:ea typeface="Optimistic Text"/>
                <a:cs typeface="Optimistic Text"/>
                <a:sym typeface="Arial"/>
              </a:rPr>
              <a:t>Katılımcılar, önemli gizlilik önlemleri alarak </a:t>
            </a:r>
            <a:r>
              <a:rPr lang="en-US" sz="1100" b="0" i="0" u="none" strike="noStrike" cap="none" dirty="0" err="1">
                <a:solidFill>
                  <a:srgbClr val="000000"/>
                </a:solidFill>
                <a:latin typeface="Optimistic Text"/>
                <a:ea typeface="Optimistic Text"/>
                <a:cs typeface="Optimistic Text"/>
                <a:sym typeface="Arial"/>
              </a:rPr>
              <a:t>çevrim</a:t>
            </a:r>
            <a:r>
              <a:rPr lang="en-US" sz="1100" b="0" i="0" u="none" strike="noStrike" cap="none" dirty="0">
                <a:solidFill>
                  <a:srgbClr val="000000"/>
                </a:solidFill>
                <a:latin typeface="Optimistic Text"/>
                <a:ea typeface="Optimistic Text"/>
                <a:cs typeface="Optimistic Text"/>
                <a:sym typeface="Arial"/>
              </a:rPr>
              <a:t> </a:t>
            </a:r>
            <a:r>
              <a:rPr lang="en-US" sz="1100" b="0" i="0" u="none" strike="noStrike" cap="none" dirty="0" err="1">
                <a:solidFill>
                  <a:srgbClr val="000000"/>
                </a:solidFill>
                <a:latin typeface="Optimistic Text"/>
                <a:ea typeface="Optimistic Text"/>
                <a:cs typeface="Optimistic Text"/>
                <a:sym typeface="Arial"/>
              </a:rPr>
              <a:t>içi</a:t>
            </a:r>
            <a:r>
              <a:rPr lang="tr" sz="1100" b="0" i="0" u="none" strike="noStrike" cap="none" dirty="0">
                <a:solidFill>
                  <a:srgbClr val="000000"/>
                </a:solidFill>
                <a:latin typeface="Optimistic Text"/>
                <a:ea typeface="Optimistic Text"/>
                <a:cs typeface="Optimistic Text"/>
                <a:sym typeface="Arial"/>
              </a:rPr>
              <a:t> itibar ve kimliklerini geliştirebileceklerini ve yönetebileceklerini kavrayacaklardır.</a:t>
            </a:r>
          </a:p>
          <a:p>
            <a:pPr rtl="0"/>
            <a:r>
              <a:rPr lang="tr" sz="1100" b="0" i="1" u="none" strike="noStrike" cap="none" dirty="0">
                <a:solidFill>
                  <a:srgbClr val="000000"/>
                </a:solidFill>
                <a:latin typeface="Optimistic Text"/>
                <a:ea typeface="Optimistic Text"/>
                <a:cs typeface="Optimistic Text"/>
                <a:sym typeface="Arial"/>
              </a:rPr>
              <a:t>Topluluk Standartları</a:t>
            </a:r>
            <a:endParaRPr lang="en-US" b="1" dirty="0">
              <a:effectLst/>
            </a:endParaRPr>
          </a:p>
          <a:p>
            <a:pPr rtl="0"/>
            <a:r>
              <a:rPr lang="tr" sz="1100" b="0" i="0" u="none" strike="noStrike" cap="none" dirty="0">
                <a:solidFill>
                  <a:srgbClr val="000000"/>
                </a:solidFill>
                <a:latin typeface="Optimistic Text"/>
                <a:ea typeface="Optimistic Text"/>
                <a:cs typeface="Optimistic Text"/>
                <a:sym typeface="Arial"/>
              </a:rPr>
              <a:t>Gizlilik</a:t>
            </a:r>
            <a:endParaRPr lang="en-US" dirty="0">
              <a:effectLst/>
            </a:endParaRPr>
          </a:p>
          <a:p>
            <a:pPr rtl="0"/>
            <a:r>
              <a:rPr lang="tr" sz="1100" b="0" i="0" u="none" strike="noStrike" cap="none" dirty="0">
                <a:solidFill>
                  <a:srgbClr val="000000"/>
                </a:solidFill>
                <a:latin typeface="Optimistic Text"/>
                <a:ea typeface="Optimistic Text"/>
                <a:cs typeface="Optimistic Text"/>
                <a:sym typeface="Arial"/>
              </a:rPr>
              <a:t>Gizlilik İhlalleri ve Görüntü Gizliliği Hakları</a:t>
            </a:r>
            <a:endParaRPr lang="en-US" dirty="0">
              <a:effectLst/>
            </a:endParaRPr>
          </a:p>
          <a:p>
            <a:pPr rtl="0"/>
            <a:br>
              <a:rPr lang="tr" sz="1100" b="0" i="0" u="none" strike="noStrike" dirty="0">
                <a:latin typeface="Optimistic Text"/>
              </a:rPr>
            </a:br>
            <a:r>
              <a:rPr lang="tr" sz="1100" b="0" i="1" u="none" strike="noStrike" cap="none" dirty="0">
                <a:solidFill>
                  <a:srgbClr val="000000"/>
                </a:solidFill>
                <a:latin typeface="Optimistic Text"/>
                <a:ea typeface="Optimistic Text"/>
                <a:cs typeface="Optimistic Text"/>
                <a:sym typeface="Arial"/>
              </a:rPr>
              <a:t>Temel terimler</a:t>
            </a:r>
            <a:endParaRPr lang="en-US" b="1" dirty="0">
              <a:effectLst/>
            </a:endParaRPr>
          </a:p>
          <a:p>
            <a:pPr rtl="0" fontAlgn="base"/>
            <a:r>
              <a:rPr lang="tr" sz="1100" b="0" i="0" u="sng" strike="noStrike" cap="none" dirty="0">
                <a:solidFill>
                  <a:srgbClr val="000000"/>
                </a:solidFill>
                <a:latin typeface="Optimistic Text"/>
                <a:ea typeface="Optimistic Text"/>
                <a:cs typeface="Optimistic Text"/>
                <a:sym typeface="Arial"/>
                <a:hlinkClick r:id="rId3"/>
              </a:rPr>
              <a:t>Topluluk Standartları</a:t>
            </a:r>
            <a:endParaRPr lang="en-US" sz="1100" b="0" i="0" u="none" strike="noStrike" cap="none" dirty="0">
              <a:solidFill>
                <a:srgbClr val="000000"/>
              </a:solidFill>
              <a:effectLst/>
              <a:latin typeface="Optimistic Text" panose="020B0604020202020204" pitchFamily="34" charset="0"/>
              <a:ea typeface="Optimistic Text" panose="020B0503020203020204" pitchFamily="34" charset="0"/>
              <a:cs typeface="Optimistic Text" panose="020B0503020203020204" pitchFamily="34" charset="0"/>
              <a:sym typeface="Arial"/>
            </a:endParaRPr>
          </a:p>
          <a:p>
            <a:pPr rtl="0" fontAlgn="base"/>
            <a:r>
              <a:rPr lang="tr" sz="1100" b="0" i="0" u="none" strike="noStrike" cap="none" dirty="0">
                <a:solidFill>
                  <a:srgbClr val="000000"/>
                </a:solidFill>
                <a:latin typeface="Optimistic Text"/>
                <a:ea typeface="Optimistic Text"/>
                <a:cs typeface="Optimistic Text"/>
                <a:sym typeface="Arial"/>
              </a:rPr>
              <a:t>Dijital ayak izi</a:t>
            </a:r>
          </a:p>
          <a:p>
            <a:pPr rtl="0" fontAlgn="base"/>
            <a:r>
              <a:rPr lang="tr" sz="1100" b="0" i="0" u="none" strike="noStrike" cap="none" dirty="0">
                <a:solidFill>
                  <a:srgbClr val="000000"/>
                </a:solidFill>
                <a:latin typeface="Optimistic Text"/>
                <a:ea typeface="Optimistic Text"/>
                <a:cs typeface="Optimistic Text"/>
                <a:sym typeface="Arial"/>
              </a:rPr>
              <a:t>Fikri mülkiyet</a:t>
            </a:r>
          </a:p>
          <a:p>
            <a:pPr rtl="0" fontAlgn="base"/>
            <a:r>
              <a:rPr lang="en-US" sz="1100" b="0" i="0" u="none" strike="noStrike" cap="none" dirty="0" err="1">
                <a:solidFill>
                  <a:srgbClr val="000000"/>
                </a:solidFill>
                <a:latin typeface="Optimistic Text"/>
                <a:ea typeface="Optimistic Text"/>
                <a:cs typeface="Optimistic Text"/>
                <a:sym typeface="Arial"/>
              </a:rPr>
              <a:t>Çevrim</a:t>
            </a:r>
            <a:r>
              <a:rPr lang="en-US" sz="1100" b="0" i="0" u="none" strike="noStrike" cap="none" dirty="0">
                <a:solidFill>
                  <a:srgbClr val="000000"/>
                </a:solidFill>
                <a:latin typeface="Optimistic Text"/>
                <a:ea typeface="Optimistic Text"/>
                <a:cs typeface="Optimistic Text"/>
                <a:sym typeface="Arial"/>
              </a:rPr>
              <a:t> </a:t>
            </a:r>
            <a:r>
              <a:rPr lang="en-US" sz="1100" b="0" i="0" u="none" strike="noStrike" cap="none" dirty="0" err="1">
                <a:solidFill>
                  <a:srgbClr val="000000"/>
                </a:solidFill>
                <a:latin typeface="Optimistic Text"/>
                <a:ea typeface="Optimistic Text"/>
                <a:cs typeface="Optimistic Text"/>
                <a:sym typeface="Arial"/>
              </a:rPr>
              <a:t>içi</a:t>
            </a:r>
            <a:r>
              <a:rPr lang="tr" sz="1100" b="0" i="0" u="none" strike="noStrike" cap="none" dirty="0">
                <a:solidFill>
                  <a:srgbClr val="000000"/>
                </a:solidFill>
                <a:latin typeface="Optimistic Text"/>
                <a:ea typeface="Optimistic Text"/>
                <a:cs typeface="Optimistic Text"/>
                <a:sym typeface="Arial"/>
              </a:rPr>
              <a:t> kimlik</a:t>
            </a:r>
          </a:p>
          <a:p>
            <a:pPr rtl="0" fontAlgn="base"/>
            <a:r>
              <a:rPr lang="en-US" sz="1100" b="0" i="0" u="none" strike="noStrike" cap="none" dirty="0" err="1">
                <a:solidFill>
                  <a:srgbClr val="000000"/>
                </a:solidFill>
                <a:latin typeface="Optimistic Text"/>
                <a:ea typeface="Optimistic Text"/>
                <a:cs typeface="Optimistic Text"/>
                <a:sym typeface="Arial"/>
              </a:rPr>
              <a:t>Çevrim</a:t>
            </a:r>
            <a:r>
              <a:rPr lang="en-US" sz="1100" b="0" i="0" u="none" strike="noStrike" cap="none" dirty="0">
                <a:solidFill>
                  <a:srgbClr val="000000"/>
                </a:solidFill>
                <a:latin typeface="Optimistic Text"/>
                <a:ea typeface="Optimistic Text"/>
                <a:cs typeface="Optimistic Text"/>
                <a:sym typeface="Arial"/>
              </a:rPr>
              <a:t> </a:t>
            </a:r>
            <a:r>
              <a:rPr lang="en-US" sz="1100" b="0" i="0" u="none" strike="noStrike" cap="none" dirty="0" err="1">
                <a:solidFill>
                  <a:srgbClr val="000000"/>
                </a:solidFill>
                <a:latin typeface="Optimistic Text"/>
                <a:ea typeface="Optimistic Text"/>
                <a:cs typeface="Optimistic Text"/>
                <a:sym typeface="Arial"/>
              </a:rPr>
              <a:t>içi</a:t>
            </a:r>
            <a:r>
              <a:rPr lang="tr" sz="1100" b="0" i="0" u="none" strike="noStrike" cap="none" dirty="0">
                <a:solidFill>
                  <a:srgbClr val="000000"/>
                </a:solidFill>
                <a:latin typeface="Optimistic Text"/>
                <a:ea typeface="Optimistic Text"/>
                <a:cs typeface="Optimistic Text"/>
                <a:sym typeface="Arial"/>
              </a:rPr>
              <a:t> itibar</a:t>
            </a:r>
          </a:p>
          <a:p>
            <a:pPr rtl="0" fontAlgn="base"/>
            <a:r>
              <a:rPr lang="tr" sz="1100" b="0" i="0" u="none" strike="noStrike" cap="none" dirty="0">
                <a:solidFill>
                  <a:srgbClr val="000000"/>
                </a:solidFill>
                <a:latin typeface="Optimistic Text"/>
                <a:ea typeface="Optimistic Text"/>
                <a:cs typeface="Optimistic Text"/>
                <a:sym typeface="Arial"/>
              </a:rPr>
              <a:t>Platform</a:t>
            </a:r>
          </a:p>
          <a:p>
            <a:pPr rtl="0" fontAlgn="base"/>
            <a:r>
              <a:rPr lang="tr" sz="1100" b="0" i="0" u="none" strike="noStrike" cap="none" dirty="0">
                <a:solidFill>
                  <a:srgbClr val="000000"/>
                </a:solidFill>
                <a:latin typeface="Optimistic Text"/>
                <a:ea typeface="Optimistic Text"/>
                <a:cs typeface="Optimistic Text"/>
                <a:sym typeface="Arial"/>
              </a:rPr>
              <a:t>Gizlilik</a:t>
            </a:r>
          </a:p>
          <a:p>
            <a:pPr rtl="0" fontAlgn="base"/>
            <a:r>
              <a:rPr lang="tr" sz="1100" b="0" i="0" u="none" strike="noStrike" cap="none" dirty="0">
                <a:solidFill>
                  <a:srgbClr val="000000"/>
                </a:solidFill>
                <a:latin typeface="Optimistic Text"/>
                <a:ea typeface="Optimistic Text"/>
                <a:cs typeface="Optimistic Text"/>
                <a:sym typeface="Arial"/>
              </a:rPr>
              <a:t>Gizlilik Politikası</a:t>
            </a:r>
          </a:p>
          <a:p>
            <a:pPr rtl="0" fontAlgn="base"/>
            <a:r>
              <a:rPr lang="tr" sz="1100" b="0" i="0" u="none" strike="noStrike" cap="none" dirty="0">
                <a:solidFill>
                  <a:srgbClr val="000000"/>
                </a:solidFill>
                <a:latin typeface="Optimistic Text"/>
                <a:ea typeface="Optimistic Text"/>
                <a:cs typeface="Optimistic Text"/>
                <a:sym typeface="Arial"/>
              </a:rPr>
              <a:t>Kişisel veriler</a:t>
            </a:r>
          </a:p>
          <a:p>
            <a:pPr rtl="0" fontAlgn="base"/>
            <a:r>
              <a:rPr lang="tr" sz="1100" b="0" i="0" u="none" strike="noStrike" cap="none" dirty="0">
                <a:solidFill>
                  <a:srgbClr val="000000"/>
                </a:solidFill>
                <a:latin typeface="Optimistic Text"/>
                <a:ea typeface="Optimistic Text"/>
                <a:cs typeface="Optimistic Text"/>
                <a:sym typeface="Arial"/>
              </a:rPr>
              <a:t>Özel materyaller</a:t>
            </a:r>
          </a:p>
          <a:p>
            <a:pPr rtl="0" fontAlgn="base"/>
            <a:r>
              <a:rPr lang="tr" sz="1100" b="0" i="0" u="none" strike="noStrike" cap="none" dirty="0">
                <a:solidFill>
                  <a:srgbClr val="000000"/>
                </a:solidFill>
                <a:latin typeface="Optimistic Text"/>
                <a:ea typeface="Optimistic Text"/>
                <a:cs typeface="Optimistic Text"/>
                <a:sym typeface="Arial"/>
              </a:rPr>
              <a:t>Temsil</a:t>
            </a:r>
          </a:p>
          <a:p>
            <a:pPr rtl="0" fontAlgn="base"/>
            <a:r>
              <a:rPr lang="tr" sz="1100" b="0" i="0" u="none" strike="noStrike" cap="none" dirty="0">
                <a:solidFill>
                  <a:srgbClr val="000000"/>
                </a:solidFill>
                <a:latin typeface="Optimistic Text"/>
                <a:ea typeface="Optimistic Text"/>
                <a:cs typeface="Optimistic Text"/>
                <a:sym typeface="Arial"/>
              </a:rPr>
              <a:t>Troller</a:t>
            </a:r>
          </a:p>
        </p:txBody>
      </p:sp>
    </p:spTree>
    <p:extLst>
      <p:ext uri="{BB962C8B-B14F-4D97-AF65-F5344CB8AC3E}">
        <p14:creationId xmlns:p14="http://schemas.microsoft.com/office/powerpoint/2010/main" val="39010814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343400"/>
            <a:ext cx="5486400" cy="4114800"/>
          </a:xfrm>
          <a:prstGeom prst="rect">
            <a:avLst/>
          </a:prstGeom>
        </p:spPr>
        <p:txBody>
          <a:bodyPr/>
          <a:lstStyle/>
          <a:p>
            <a:pPr rtl="0"/>
            <a:r>
              <a:rPr lang="tr" sz="1100" b="0" i="1" u="none" strike="noStrike" cap="none" dirty="0">
                <a:solidFill>
                  <a:srgbClr val="000000"/>
                </a:solidFill>
                <a:latin typeface="Optimistic Text"/>
                <a:ea typeface="Optimistic Text"/>
                <a:cs typeface="Optimistic Text"/>
                <a:sym typeface="Arial"/>
              </a:rPr>
              <a:t>Gizlilik nedir?</a:t>
            </a:r>
            <a:endParaRPr lang="en-US" b="1" dirty="0">
              <a:effectLst/>
            </a:endParaRPr>
          </a:p>
          <a:p>
            <a:pPr rtl="0" fontAlgn="base"/>
            <a:r>
              <a:rPr lang="tr" sz="1100" b="1" i="0" u="none" strike="noStrike" cap="none" dirty="0">
                <a:solidFill>
                  <a:srgbClr val="000000"/>
                </a:solidFill>
                <a:latin typeface="Optimistic Text"/>
                <a:ea typeface="Optimistic Text"/>
                <a:cs typeface="Optimistic Text"/>
                <a:sym typeface="Arial"/>
              </a:rPr>
              <a:t>Gizlilik </a:t>
            </a:r>
            <a:r>
              <a:rPr lang="tr" sz="1100" b="0" i="0" u="none" strike="noStrike" cap="none" dirty="0">
                <a:solidFill>
                  <a:srgbClr val="000000"/>
                </a:solidFill>
                <a:latin typeface="Optimistic Text"/>
                <a:ea typeface="Optimistic Text"/>
                <a:cs typeface="Optimistic Text"/>
                <a:sym typeface="Arial"/>
              </a:rPr>
              <a:t>genel olarak müdahaleden uzak olma özgürlüğünü ifade eder ancak kişisel tercihlere ve kültürel bağlama göre büyük farklılıklar gösterebilir.   </a:t>
            </a:r>
          </a:p>
          <a:p>
            <a:pPr rtl="0" fontAlgn="base"/>
            <a:r>
              <a:rPr lang="tr" sz="1100" b="0" i="0" u="none" strike="noStrike" cap="none" dirty="0">
                <a:solidFill>
                  <a:srgbClr val="000000"/>
                </a:solidFill>
                <a:latin typeface="Optimistic Text"/>
                <a:ea typeface="Optimistic Text"/>
                <a:cs typeface="Optimistic Text"/>
                <a:sym typeface="Arial"/>
              </a:rPr>
              <a:t>Gizlilik, bir kişinin kişisel bilgilerinin ne zaman ve nasıl paylaşılacağını kontrol etme hakkını içerir. Gizlilik aynı zamanda bilgilerin kimlerle paylaşıldığını ve hükümet, şirketler ve/veya diğer kişiler tarafından nasıl kullanıldığını da kapsar.</a:t>
            </a:r>
          </a:p>
          <a:p>
            <a:pPr rtl="0" fontAlgn="base"/>
            <a:r>
              <a:rPr lang="en-US" sz="1100" b="0" i="0" u="none" strike="noStrike" cap="none" dirty="0" err="1">
                <a:solidFill>
                  <a:srgbClr val="000000"/>
                </a:solidFill>
                <a:latin typeface="Optimistic Text"/>
                <a:ea typeface="Optimistic Text"/>
                <a:cs typeface="Optimistic Text"/>
                <a:sym typeface="Arial"/>
              </a:rPr>
              <a:t>Çevrim</a:t>
            </a:r>
            <a:r>
              <a:rPr lang="en-US" sz="1100" b="0" i="0" u="none" strike="noStrike" cap="none" dirty="0">
                <a:solidFill>
                  <a:srgbClr val="000000"/>
                </a:solidFill>
                <a:latin typeface="Optimistic Text"/>
                <a:ea typeface="Optimistic Text"/>
                <a:cs typeface="Optimistic Text"/>
                <a:sym typeface="Arial"/>
              </a:rPr>
              <a:t> </a:t>
            </a:r>
            <a:r>
              <a:rPr lang="en-US" sz="1100" b="0" i="0" u="none" strike="noStrike" cap="none" dirty="0" err="1">
                <a:solidFill>
                  <a:srgbClr val="000000"/>
                </a:solidFill>
                <a:latin typeface="Optimistic Text"/>
                <a:ea typeface="Optimistic Text"/>
                <a:cs typeface="Optimistic Text"/>
                <a:sym typeface="Arial"/>
              </a:rPr>
              <a:t>içi</a:t>
            </a:r>
            <a:r>
              <a:rPr lang="tr" sz="1100" b="0" i="0" u="none" strike="noStrike" cap="none" dirty="0">
                <a:solidFill>
                  <a:srgbClr val="000000"/>
                </a:solidFill>
                <a:latin typeface="Optimistic Text"/>
                <a:ea typeface="Optimistic Text"/>
                <a:cs typeface="Optimistic Text"/>
                <a:sym typeface="Arial"/>
              </a:rPr>
              <a:t> ortamda gizlilik, bireyin kişisel veriler ve dijital içerik üzerindeki kontrol hakkını içerir. </a:t>
            </a:r>
          </a:p>
        </p:txBody>
      </p:sp>
    </p:spTree>
    <p:extLst>
      <p:ext uri="{BB962C8B-B14F-4D97-AF65-F5344CB8AC3E}">
        <p14:creationId xmlns:p14="http://schemas.microsoft.com/office/powerpoint/2010/main" val="42420278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343400"/>
            <a:ext cx="5486400" cy="4114800"/>
          </a:xfrm>
          <a:prstGeom prst="rect">
            <a:avLst/>
          </a:prstGeom>
        </p:spPr>
        <p:txBody>
          <a:bodyPr/>
          <a:lstStyle/>
          <a:p>
            <a:pPr rtl="0"/>
            <a:r>
              <a:rPr lang="tr" sz="1100" b="0" i="1" u="none" strike="noStrike" cap="none" dirty="0">
                <a:solidFill>
                  <a:srgbClr val="000000"/>
                </a:solidFill>
                <a:latin typeface="Optimistic Text"/>
                <a:ea typeface="Optimistic Text"/>
                <a:cs typeface="Optimistic Text"/>
                <a:sym typeface="Arial"/>
              </a:rPr>
              <a:t>Gizlilik politikası nedir?</a:t>
            </a:r>
            <a:endParaRPr lang="en-US" b="1" dirty="0">
              <a:effectLst/>
            </a:endParaRPr>
          </a:p>
          <a:p>
            <a:pPr rtl="0" fontAlgn="base"/>
            <a:r>
              <a:rPr lang="tr" sz="1100" b="0" i="0" u="none" strike="noStrike" cap="none" dirty="0">
                <a:solidFill>
                  <a:srgbClr val="000000"/>
                </a:solidFill>
                <a:latin typeface="Optimistic Text"/>
                <a:ea typeface="Optimistic Text"/>
                <a:cs typeface="Optimistic Text"/>
                <a:sym typeface="Arial"/>
              </a:rPr>
              <a:t>Birçok </a:t>
            </a:r>
            <a:r>
              <a:rPr lang="en-US" sz="1100" b="0" i="0" u="none" strike="noStrike" cap="none" dirty="0" err="1">
                <a:solidFill>
                  <a:srgbClr val="000000"/>
                </a:solidFill>
                <a:latin typeface="Optimistic Text"/>
                <a:ea typeface="Optimistic Text"/>
                <a:cs typeface="Optimistic Text"/>
                <a:sym typeface="Arial"/>
              </a:rPr>
              <a:t>çevrim</a:t>
            </a:r>
            <a:r>
              <a:rPr lang="en-US" sz="1100" b="0" i="0" u="none" strike="noStrike" cap="none" dirty="0">
                <a:solidFill>
                  <a:srgbClr val="000000"/>
                </a:solidFill>
                <a:latin typeface="Optimistic Text"/>
                <a:ea typeface="Optimistic Text"/>
                <a:cs typeface="Optimistic Text"/>
                <a:sym typeface="Arial"/>
              </a:rPr>
              <a:t> </a:t>
            </a:r>
            <a:r>
              <a:rPr lang="en-US" sz="1100" b="0" i="0" u="none" strike="noStrike" cap="none" dirty="0" err="1">
                <a:solidFill>
                  <a:srgbClr val="000000"/>
                </a:solidFill>
                <a:latin typeface="Optimistic Text"/>
                <a:ea typeface="Optimistic Text"/>
                <a:cs typeface="Optimistic Text"/>
                <a:sym typeface="Arial"/>
              </a:rPr>
              <a:t>içi</a:t>
            </a:r>
            <a:r>
              <a:rPr lang="tr" sz="1100" b="0" i="0" u="none" strike="noStrike" cap="none" dirty="0">
                <a:solidFill>
                  <a:srgbClr val="000000"/>
                </a:solidFill>
                <a:latin typeface="Optimistic Text"/>
                <a:ea typeface="Optimistic Text"/>
                <a:cs typeface="Optimistic Text"/>
                <a:sym typeface="Arial"/>
              </a:rPr>
              <a:t> platformun, hangi kişisel bilgilerin toplandığı ve bu bilgilerin nasıl kullanılacağı konusunda kamuoyuna bilgi veren </a:t>
            </a:r>
            <a:r>
              <a:rPr lang="tr" sz="1100" b="1" i="0" u="none" strike="noStrike" cap="none" dirty="0">
                <a:solidFill>
                  <a:srgbClr val="000000"/>
                </a:solidFill>
                <a:latin typeface="Optimistic Text"/>
                <a:ea typeface="Optimistic Text"/>
                <a:cs typeface="Optimistic Text"/>
                <a:sym typeface="Arial"/>
              </a:rPr>
              <a:t>gizlilik politikaları</a:t>
            </a:r>
            <a:r>
              <a:rPr lang="tr" sz="1100" b="0" i="0" u="none" strike="noStrike" cap="none" dirty="0">
                <a:solidFill>
                  <a:srgbClr val="000000"/>
                </a:solidFill>
                <a:latin typeface="Optimistic Text"/>
                <a:ea typeface="Optimistic Text"/>
                <a:cs typeface="Optimistic Text"/>
                <a:sym typeface="Arial"/>
              </a:rPr>
              <a:t> bulunmaktadır. Pek çok hizmet için, kayıt olmadan önce bu politikaları ve hizmet şartlarını okumanız ve onaylamanız tavsiye edilmektedir.</a:t>
            </a:r>
          </a:p>
        </p:txBody>
      </p:sp>
    </p:spTree>
    <p:extLst>
      <p:ext uri="{BB962C8B-B14F-4D97-AF65-F5344CB8AC3E}">
        <p14:creationId xmlns:p14="http://schemas.microsoft.com/office/powerpoint/2010/main" val="80080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343400"/>
            <a:ext cx="5486400" cy="4114800"/>
          </a:xfrm>
          <a:prstGeom prst="rect">
            <a:avLst/>
          </a:prstGeom>
        </p:spPr>
        <p:txBody>
          <a:bodyPr/>
          <a:lstStyle/>
          <a:p>
            <a:pPr rtl="0"/>
            <a:r>
              <a:rPr lang="tr" sz="1100" b="0" i="1" u="none" strike="noStrike" cap="none" dirty="0">
                <a:solidFill>
                  <a:srgbClr val="000000"/>
                </a:solidFill>
                <a:latin typeface="Optimistic Text"/>
                <a:ea typeface="Optimistic Text"/>
                <a:cs typeface="Optimistic Text"/>
                <a:sym typeface="Arial"/>
              </a:rPr>
              <a:t>Gizlilik sizin için ne anlama geliyor?</a:t>
            </a:r>
            <a:endParaRPr lang="en-US" b="1" dirty="0">
              <a:effectLst/>
            </a:endParaRPr>
          </a:p>
          <a:p>
            <a:pPr rtl="0" fontAlgn="base"/>
            <a:r>
              <a:rPr lang="tr" sz="1100" b="0" i="0" u="none" strike="noStrike" cap="none" dirty="0">
                <a:solidFill>
                  <a:srgbClr val="000000"/>
                </a:solidFill>
                <a:latin typeface="Optimistic Text"/>
                <a:ea typeface="Optimistic Text"/>
                <a:cs typeface="Optimistic Text"/>
                <a:sym typeface="Arial"/>
              </a:rPr>
              <a:t>Herkes her şeyi herkesle paylaşmak istemeyebilir.</a:t>
            </a:r>
          </a:p>
          <a:p>
            <a:pPr rtl="0" fontAlgn="base"/>
            <a:r>
              <a:rPr lang="tr" sz="1100" b="0" i="0" u="none" strike="noStrike" cap="none" dirty="0">
                <a:solidFill>
                  <a:srgbClr val="000000"/>
                </a:solidFill>
                <a:latin typeface="Optimistic Text"/>
                <a:ea typeface="Optimistic Text"/>
                <a:cs typeface="Optimistic Text"/>
                <a:sym typeface="Arial"/>
              </a:rPr>
              <a:t>Gizliliğin ne anlama geldiği konusunda herkesin farklı düşünceleri vardır. Bazı insanlar kişisel bilgilerini açıkça paylaşma konusunda daha rahatken, diğerleri bu fikre daha mesafeli yaklaşabilir.</a:t>
            </a:r>
          </a:p>
        </p:txBody>
      </p:sp>
    </p:spTree>
    <p:extLst>
      <p:ext uri="{BB962C8B-B14F-4D97-AF65-F5344CB8AC3E}">
        <p14:creationId xmlns:p14="http://schemas.microsoft.com/office/powerpoint/2010/main" val="15254449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343400"/>
            <a:ext cx="5486400" cy="4114800"/>
          </a:xfrm>
          <a:prstGeom prst="rect">
            <a:avLst/>
          </a:prstGeom>
        </p:spPr>
        <p:txBody>
          <a:bodyPr/>
          <a:lstStyle/>
          <a:p>
            <a:pPr marL="457200" indent="-457200" defTabSz="1828800" rtl="0">
              <a:lnSpc>
                <a:spcPts val="4200"/>
              </a:lnSpc>
              <a:spcAft>
                <a:spcPts val="1800"/>
              </a:spcAft>
              <a:buSzTx/>
              <a:buFont typeface="Arial" panose="020B0604020202020204" pitchFamily="34" charset="0"/>
              <a:buChar char="•"/>
              <a:defRPr/>
            </a:pPr>
            <a:r>
              <a:rPr lang="tr" sz="1100" b="0" i="0" u="none" strike="noStrike" spc="40" dirty="0">
                <a:latin typeface="Optimistic Text"/>
                <a:sym typeface="Arial"/>
              </a:rPr>
              <a:t>Ayrıca, kişisel bilgilerin belirli türleri veya belirli hedef kitleler söz konusu olduğunda, insanların gizlilik konusundaki fikirleri farklılık gösterebilir</a:t>
            </a:r>
            <a:r>
              <a:rPr lang="tr" sz="1100" b="0" i="0" u="none" strike="noStrike" spc="40" dirty="0">
                <a:highlight>
                  <a:srgbClr val="FFFF00"/>
                </a:highlight>
                <a:latin typeface="Optimistic Text"/>
                <a:sym typeface="Arial"/>
              </a:rPr>
              <a:t>. </a:t>
            </a:r>
          </a:p>
          <a:p>
            <a:pPr marL="457200" indent="-457200" defTabSz="1828800" rtl="0">
              <a:lnSpc>
                <a:spcPts val="4200"/>
              </a:lnSpc>
              <a:spcAft>
                <a:spcPts val="1800"/>
              </a:spcAft>
              <a:buSzTx/>
              <a:buFont typeface="Arial" panose="020B0604020202020204" pitchFamily="34" charset="0"/>
              <a:buChar char="•"/>
              <a:defRPr/>
            </a:pPr>
            <a:r>
              <a:rPr lang="tr" sz="1100" b="0" i="0" u="none" strike="noStrike" spc="40" dirty="0">
                <a:highlight>
                  <a:srgbClr val="00FFFF"/>
                </a:highlight>
                <a:latin typeface="Optimistic Text"/>
                <a:sym typeface="Arial"/>
              </a:rPr>
              <a:t>EĞİTMEN NOTU: [Örnekler sunun - Sarah aile fotoğraflarını geniş bir çevreyle paylaşma konusunda rahat hissederken, yeğeni </a:t>
            </a:r>
            <a:r>
              <a:rPr lang="tr" sz="1100" b="0" i="0" u="none" strike="noStrike" spc="40" dirty="0">
                <a:solidFill>
                  <a:srgbClr val="FF0000"/>
                </a:solidFill>
                <a:highlight>
                  <a:srgbClr val="00FFFF"/>
                </a:highlight>
                <a:latin typeface="Optimistic Text"/>
                <a:sym typeface="Arial"/>
              </a:rPr>
              <a:t>Karim </a:t>
            </a:r>
            <a:r>
              <a:rPr lang="tr" sz="1100" b="0" i="0" u="none" strike="noStrike" spc="40" dirty="0">
                <a:highlight>
                  <a:srgbClr val="00FFFF"/>
                </a:highlight>
                <a:latin typeface="Optimistic Text"/>
                <a:sym typeface="Arial"/>
              </a:rPr>
              <a:t>fotoğraflarının sosyal medyada paylaşılmasını istememektedir. Amir, iş çıkışında siyasi bir aktivist olarak gönüllü çalışmaktadır ancak profesyonel ağının bu etkinliklere katılımını görmesini arzu etmemektedir. Maher camisinde aktiftir ancak inancını arkadaşlarıyla geniş çapta paylaşmamaktadır.] </a:t>
            </a:r>
          </a:p>
          <a:p>
            <a:pPr marL="457200" indent="-457200" defTabSz="1828800" rtl="0">
              <a:lnSpc>
                <a:spcPts val="4200"/>
              </a:lnSpc>
              <a:spcAft>
                <a:spcPts val="1800"/>
              </a:spcAft>
              <a:buSzTx/>
              <a:buFont typeface="Arial" panose="020B0604020202020204" pitchFamily="34" charset="0"/>
              <a:buChar char="•"/>
              <a:defRPr/>
            </a:pPr>
            <a:r>
              <a:rPr lang="tr" sz="1100" b="0" i="0" u="none" strike="noStrike" spc="40" dirty="0">
                <a:latin typeface="Optimistic Text"/>
                <a:sym typeface="Arial"/>
              </a:rPr>
              <a:t>Bu modülde ilerlerken, kendi kişisel gizlilik tanımınız üzerine düşünmeniz rica olunur. Modülün sonunda bu konu üzerinde düşüncelerinizi değerlendirmek için bir fırsatınız olacaktır.</a:t>
            </a:r>
          </a:p>
        </p:txBody>
      </p:sp>
    </p:spTree>
    <p:extLst>
      <p:ext uri="{BB962C8B-B14F-4D97-AF65-F5344CB8AC3E}">
        <p14:creationId xmlns:p14="http://schemas.microsoft.com/office/powerpoint/2010/main" val="20755184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343400"/>
            <a:ext cx="5486400" cy="4114800"/>
          </a:xfrm>
          <a:prstGeom prst="rect">
            <a:avLst/>
          </a:prstGeom>
        </p:spPr>
        <p:txBody>
          <a:bodyPr/>
          <a:lstStyle/>
          <a:p>
            <a:pPr rtl="0" fontAlgn="base"/>
            <a:r>
              <a:rPr lang="tr" sz="1100" b="0" i="0" u="none" strike="noStrike" cap="none">
                <a:solidFill>
                  <a:srgbClr val="000000"/>
                </a:solidFill>
                <a:latin typeface="Optimistic Text"/>
                <a:ea typeface="Optimistic Text"/>
                <a:cs typeface="Optimistic Text"/>
                <a:sym typeface="Arial"/>
              </a:rPr>
              <a:t>Katılımcılar, bireysel gizliliklerini nasıl koruyacaklarını ve başkalarının gizliliği ile güvenliğini nasıl muhafaza edeceklerini öğreneceklerdir.</a:t>
            </a:r>
          </a:p>
        </p:txBody>
      </p:sp>
    </p:spTree>
    <p:extLst>
      <p:ext uri="{BB962C8B-B14F-4D97-AF65-F5344CB8AC3E}">
        <p14:creationId xmlns:p14="http://schemas.microsoft.com/office/powerpoint/2010/main" val="23561315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343400"/>
            <a:ext cx="5486400" cy="4114800"/>
          </a:xfrm>
          <a:prstGeom prst="rect">
            <a:avLst/>
          </a:prstGeom>
        </p:spPr>
        <p:txBody>
          <a:bodyPr/>
          <a:lstStyle/>
          <a:p>
            <a:pPr marL="0" marR="0" lvl="0" indent="0" algn="l" defTabSz="914400" rtl="0" eaLnBrk="1" fontAlgn="base" latinLnBrk="0" hangingPunct="1">
              <a:lnSpc>
                <a:spcPct val="100000"/>
              </a:lnSpc>
              <a:spcBef>
                <a:spcPts val="600"/>
              </a:spcBef>
              <a:spcAft>
                <a:spcPct val="0"/>
              </a:spcAft>
              <a:buClr>
                <a:srgbClr val="000000"/>
              </a:buClr>
              <a:buSzTx/>
              <a:buFontTx/>
              <a:buNone/>
              <a:defRPr/>
            </a:pPr>
            <a:r>
              <a:rPr lang="tr" sz="1100" b="0" i="0" u="none" strike="noStrike" dirty="0">
                <a:latin typeface="Optimistic Text"/>
                <a:sym typeface="Arial"/>
              </a:rPr>
              <a:t>Gizlilik neden önemlidir?</a:t>
            </a:r>
          </a:p>
          <a:p>
            <a:pPr rtl="0" fontAlgn="base"/>
            <a:endParaRPr lang="en-US" sz="1100" b="0" i="0" u="none" strike="noStrike" cap="none" dirty="0">
              <a:solidFill>
                <a:srgbClr val="000000"/>
              </a:solidFill>
              <a:effectLst/>
              <a:latin typeface="Optimistic Text" panose="020B0604020202020204" pitchFamily="34" charset="0"/>
              <a:ea typeface="Optimistic Text" panose="020B0503020203020204" pitchFamily="34" charset="0"/>
              <a:cs typeface="Optimistic Text" panose="020B0503020203020204" pitchFamily="34" charset="0"/>
              <a:sym typeface="Arial"/>
            </a:endParaRPr>
          </a:p>
          <a:p>
            <a:pPr rtl="0" fontAlgn="base"/>
            <a:r>
              <a:rPr lang="en-US" sz="1100" b="0" i="0" u="none" strike="noStrike" cap="none" dirty="0" err="1">
                <a:solidFill>
                  <a:srgbClr val="000000"/>
                </a:solidFill>
                <a:latin typeface="Optimistic Text"/>
                <a:ea typeface="Optimistic Text"/>
                <a:cs typeface="Optimistic Text"/>
                <a:sym typeface="Arial"/>
              </a:rPr>
              <a:t>Çevrim</a:t>
            </a:r>
            <a:r>
              <a:rPr lang="en-US" sz="1100" b="0" i="0" u="none" strike="noStrike" cap="none" dirty="0">
                <a:solidFill>
                  <a:srgbClr val="000000"/>
                </a:solidFill>
                <a:latin typeface="Optimistic Text"/>
                <a:ea typeface="Optimistic Text"/>
                <a:cs typeface="Optimistic Text"/>
                <a:sym typeface="Arial"/>
              </a:rPr>
              <a:t> </a:t>
            </a:r>
            <a:r>
              <a:rPr lang="en-US" sz="1100" b="0" i="0" u="none" strike="noStrike" cap="none" dirty="0" err="1">
                <a:solidFill>
                  <a:srgbClr val="000000"/>
                </a:solidFill>
                <a:latin typeface="Optimistic Text"/>
                <a:ea typeface="Optimistic Text"/>
                <a:cs typeface="Optimistic Text"/>
                <a:sym typeface="Arial"/>
              </a:rPr>
              <a:t>içi</a:t>
            </a:r>
            <a:r>
              <a:rPr lang="tr" sz="1100" b="0" i="0" u="none" strike="noStrike" cap="none" dirty="0">
                <a:solidFill>
                  <a:srgbClr val="000000"/>
                </a:solidFill>
                <a:latin typeface="Optimistic Text"/>
                <a:ea typeface="Optimistic Text"/>
                <a:cs typeface="Optimistic Text"/>
                <a:sym typeface="Arial"/>
              </a:rPr>
              <a:t> ortamda paylaşmayı seçtiğiniz kişisel bilgiler, </a:t>
            </a:r>
            <a:r>
              <a:rPr lang="en-US" sz="1100" b="0" i="0" u="none" strike="noStrike" cap="none" dirty="0" err="1">
                <a:solidFill>
                  <a:srgbClr val="000000"/>
                </a:solidFill>
                <a:latin typeface="Optimistic Text"/>
                <a:ea typeface="Optimistic Text"/>
                <a:cs typeface="Optimistic Text"/>
                <a:sym typeface="Arial"/>
              </a:rPr>
              <a:t>çevrim</a:t>
            </a:r>
            <a:r>
              <a:rPr lang="en-US" sz="1100" b="0" i="0" u="none" strike="noStrike" cap="none" dirty="0">
                <a:solidFill>
                  <a:srgbClr val="000000"/>
                </a:solidFill>
                <a:latin typeface="Optimistic Text"/>
                <a:ea typeface="Optimistic Text"/>
                <a:cs typeface="Optimistic Text"/>
                <a:sym typeface="Arial"/>
              </a:rPr>
              <a:t> </a:t>
            </a:r>
            <a:r>
              <a:rPr lang="en-US" sz="1100" b="0" i="0" u="none" strike="noStrike" cap="none" dirty="0" err="1">
                <a:solidFill>
                  <a:srgbClr val="000000"/>
                </a:solidFill>
                <a:latin typeface="Optimistic Text"/>
                <a:ea typeface="Optimistic Text"/>
                <a:cs typeface="Optimistic Text"/>
                <a:sym typeface="Arial"/>
              </a:rPr>
              <a:t>içi</a:t>
            </a:r>
            <a:r>
              <a:rPr lang="tr" sz="1100" b="0" i="0" u="none" strike="noStrike" cap="none" dirty="0">
                <a:solidFill>
                  <a:srgbClr val="000000"/>
                </a:solidFill>
                <a:latin typeface="Optimistic Text"/>
                <a:ea typeface="Optimistic Text"/>
                <a:cs typeface="Optimistic Text"/>
                <a:sym typeface="Arial"/>
              </a:rPr>
              <a:t> kimliğinizin ve itibarınızın bir parçası haline gelebilir. </a:t>
            </a:r>
          </a:p>
          <a:p>
            <a:pPr rtl="0" fontAlgn="base"/>
            <a:r>
              <a:rPr lang="tr" sz="1100" b="0" i="0" u="none" strike="noStrike" cap="none" dirty="0">
                <a:solidFill>
                  <a:srgbClr val="000000"/>
                </a:solidFill>
                <a:latin typeface="Optimistic Text"/>
                <a:ea typeface="Optimistic Text"/>
                <a:cs typeface="Optimistic Text"/>
                <a:sym typeface="Arial"/>
              </a:rPr>
              <a:t>Kendiniz hakkında paylaştığınız bilgilerin başkalarına ne anlattığı üzerine düşünmek büyük önem taşır. Başkalarının gizliliğini ve </a:t>
            </a:r>
            <a:r>
              <a:rPr lang="en-US" sz="1100" b="0" i="0" u="none" strike="noStrike" cap="none" dirty="0" err="1">
                <a:solidFill>
                  <a:srgbClr val="000000"/>
                </a:solidFill>
                <a:latin typeface="Optimistic Text"/>
                <a:ea typeface="Optimistic Text"/>
                <a:cs typeface="Optimistic Text"/>
                <a:sym typeface="Arial"/>
              </a:rPr>
              <a:t>çevrim</a:t>
            </a:r>
            <a:r>
              <a:rPr lang="en-US" sz="1100" b="0" i="0" u="none" strike="noStrike" cap="none" dirty="0">
                <a:solidFill>
                  <a:srgbClr val="000000"/>
                </a:solidFill>
                <a:latin typeface="Optimistic Text"/>
                <a:ea typeface="Optimistic Text"/>
                <a:cs typeface="Optimistic Text"/>
                <a:sym typeface="Arial"/>
              </a:rPr>
              <a:t> </a:t>
            </a:r>
            <a:r>
              <a:rPr lang="en-US" sz="1100" b="0" i="0" u="none" strike="noStrike" cap="none" dirty="0" err="1">
                <a:solidFill>
                  <a:srgbClr val="000000"/>
                </a:solidFill>
                <a:latin typeface="Optimistic Text"/>
                <a:ea typeface="Optimistic Text"/>
                <a:cs typeface="Optimistic Text"/>
                <a:sym typeface="Arial"/>
              </a:rPr>
              <a:t>içi</a:t>
            </a:r>
            <a:r>
              <a:rPr lang="tr" sz="1100" b="0" i="0" u="none" strike="noStrike" cap="none" dirty="0">
                <a:solidFill>
                  <a:srgbClr val="000000"/>
                </a:solidFill>
                <a:latin typeface="Optimistic Text"/>
                <a:ea typeface="Optimistic Text"/>
                <a:cs typeface="Optimistic Text"/>
                <a:sym typeface="Arial"/>
              </a:rPr>
              <a:t> topluluklar aracılığıyla diğer insanlarla nasıl etkileşim kurduğunuzu göz önünde bulundurmak da aynı derecede önemlidir.</a:t>
            </a:r>
          </a:p>
          <a:p>
            <a:pPr rtl="0" fontAlgn="base"/>
            <a:r>
              <a:rPr lang="tr" sz="1100" b="0" i="0" u="none" strike="noStrike" cap="none" dirty="0">
                <a:solidFill>
                  <a:srgbClr val="000000"/>
                </a:solidFill>
                <a:highlight>
                  <a:srgbClr val="FF00FF"/>
                </a:highlight>
                <a:latin typeface="Optimistic Text"/>
                <a:ea typeface="Optimistic Text"/>
                <a:cs typeface="Optimistic Text"/>
                <a:sym typeface="Arial"/>
              </a:rPr>
              <a:t>[Gizliliği yerel bağlama göre tanımlayın.] Gizlilik kişiseldir ve bireysel tercihlere ile kültürel normlara bağlı olarak değişiklik gösterebilir. </a:t>
            </a:r>
          </a:p>
          <a:p>
            <a:pPr rtl="0"/>
            <a:br>
              <a:rPr lang="tr" sz="1100" b="0" i="0" u="none" strike="noStrike" dirty="0">
                <a:highlight>
                  <a:srgbClr val="FF00FF"/>
                </a:highlight>
                <a:latin typeface="Optimistic Text"/>
              </a:rPr>
            </a:br>
            <a:r>
              <a:rPr lang="tr" sz="1100" b="0" i="0" u="none" strike="noStrike" dirty="0">
                <a:highlight>
                  <a:srgbClr val="FF00FF"/>
                </a:highlight>
                <a:latin typeface="Optimistic Text"/>
              </a:rPr>
              <a:t>Örneğin, Mısır'da, Mısır Anayasası'nın 57. Maddesi şunu güvence altına almaktadır: “Özel hayat dokunulmazdır, korunur ve ihlal edilemez.”</a:t>
            </a:r>
            <a:endParaRPr lang="en-US" sz="1100" b="0" i="0" u="none" strike="noStrike" cap="none" dirty="0">
              <a:solidFill>
                <a:srgbClr val="000000"/>
              </a:solidFill>
              <a:effectLst/>
              <a:highlight>
                <a:srgbClr val="FF00FF"/>
              </a:highlight>
              <a:latin typeface="Optimistic Text" panose="020B0604020202020204" pitchFamily="34" charset="0"/>
              <a:ea typeface="Optimistic Text" panose="020B0503020203020204" pitchFamily="34" charset="0"/>
              <a:cs typeface="Optimistic Text" panose="020B0503020203020204" pitchFamily="34" charset="0"/>
              <a:sym typeface="Arial"/>
            </a:endParaRPr>
          </a:p>
          <a:p>
            <a:endParaRPr lang="en-US" sz="1100" b="0" i="0" u="none" strike="noStrike" cap="none" dirty="0">
              <a:solidFill>
                <a:srgbClr val="000000"/>
              </a:solidFill>
              <a:effectLst/>
              <a:highlight>
                <a:srgbClr val="FF00FF"/>
              </a:highlight>
              <a:latin typeface="Optimistic Text" panose="020B0604020202020204" pitchFamily="34" charset="0"/>
              <a:ea typeface="Optimistic Text" panose="020B0503020203020204" pitchFamily="34" charset="0"/>
              <a:cs typeface="Optimistic Text" panose="020B0503020203020204" pitchFamily="34" charset="0"/>
              <a:sym typeface="Arial"/>
            </a:endParaRPr>
          </a:p>
          <a:p>
            <a:pPr marL="0" marR="0" lvl="0" indent="0" algn="l" defTabSz="914400" rtl="0" eaLnBrk="1" fontAlgn="auto" latinLnBrk="0" hangingPunct="1">
              <a:lnSpc>
                <a:spcPct val="100000"/>
              </a:lnSpc>
              <a:spcBef>
                <a:spcPts val="600"/>
              </a:spcBef>
              <a:spcAft>
                <a:spcPct val="0"/>
              </a:spcAft>
              <a:buClr>
                <a:srgbClr val="000000"/>
              </a:buClr>
              <a:buSzTx/>
              <a:buFontTx/>
              <a:buNone/>
              <a:defRPr/>
            </a:pPr>
            <a:r>
              <a:rPr lang="tr" sz="1100" b="0" i="0" u="none" strike="noStrike" spc="20" dirty="0">
                <a:highlight>
                  <a:srgbClr val="FF00FF"/>
                </a:highlight>
                <a:latin typeface="Optimistic Text"/>
              </a:rPr>
              <a:t>Kaynak: Mısır Anayasası</a:t>
            </a:r>
          </a:p>
          <a:p>
            <a:pPr marL="0" marR="0" lvl="0" indent="0" algn="l" defTabSz="914400" rtl="0" eaLnBrk="1" fontAlgn="auto" latinLnBrk="0" hangingPunct="1">
              <a:lnSpc>
                <a:spcPct val="100000"/>
              </a:lnSpc>
              <a:spcBef>
                <a:spcPts val="600"/>
              </a:spcBef>
              <a:spcAft>
                <a:spcPct val="0"/>
              </a:spcAft>
              <a:buClr>
                <a:srgbClr val="000000"/>
              </a:buClr>
              <a:buSzTx/>
              <a:buFontTx/>
              <a:buNone/>
              <a:defRPr/>
            </a:pPr>
            <a:endParaRPr lang="en-US" sz="1100" spc="20" dirty="0">
              <a:highlight>
                <a:srgbClr val="FF00FF"/>
              </a:highlight>
              <a:latin typeface="Optimistic Text" panose="020B0604020202020204" pitchFamily="34" charset="0"/>
            </a:endParaRPr>
          </a:p>
          <a:p>
            <a:pPr marL="0" marR="0" lvl="0" indent="0" algn="l" defTabSz="914400" rtl="0" eaLnBrk="1" fontAlgn="auto" latinLnBrk="0" hangingPunct="1">
              <a:lnSpc>
                <a:spcPct val="100000"/>
              </a:lnSpc>
              <a:spcBef>
                <a:spcPts val="600"/>
              </a:spcBef>
              <a:spcAft>
                <a:spcPct val="0"/>
              </a:spcAft>
              <a:buClr>
                <a:srgbClr val="000000"/>
              </a:buClr>
              <a:buSzTx/>
              <a:buFontTx/>
              <a:buNone/>
              <a:defRPr/>
            </a:pPr>
            <a:r>
              <a:rPr lang="tr" sz="1100" b="0" i="0" u="none" strike="noStrike" spc="20" dirty="0">
                <a:highlight>
                  <a:srgbClr val="FF00FF"/>
                </a:highlight>
                <a:latin typeface="Optimistic Text"/>
              </a:rPr>
              <a:t>Bölgedeki diğer birçok ülke de anayasaları aracılığıyla gizlilik hakkına yer vermektedir. </a:t>
            </a:r>
          </a:p>
        </p:txBody>
      </p:sp>
    </p:spTree>
    <p:extLst>
      <p:ext uri="{BB962C8B-B14F-4D97-AF65-F5344CB8AC3E}">
        <p14:creationId xmlns:p14="http://schemas.microsoft.com/office/powerpoint/2010/main" val="21777137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tr" sz="1100" b="0" i="0" u="none" strike="noStrike" cap="none" dirty="0">
                <a:solidFill>
                  <a:srgbClr val="000000"/>
                </a:solidFill>
                <a:latin typeface="Optimistic Text"/>
                <a:ea typeface="Optimistic Text"/>
                <a:cs typeface="Optimistic Text"/>
                <a:sym typeface="Arial"/>
              </a:rPr>
              <a:t>Kişisel gizlilik tanımınız veya hangi bilgileri kimlerle paylaşmayı seçtiğiniz, </a:t>
            </a:r>
            <a:r>
              <a:rPr lang="en-US" sz="1100" b="0" i="0" u="none" strike="noStrike" cap="none" dirty="0" err="1">
                <a:solidFill>
                  <a:srgbClr val="000000"/>
                </a:solidFill>
                <a:latin typeface="Optimistic Text"/>
                <a:ea typeface="Optimistic Text"/>
                <a:cs typeface="Optimistic Text"/>
                <a:sym typeface="Arial"/>
              </a:rPr>
              <a:t>çevrim</a:t>
            </a:r>
            <a:r>
              <a:rPr lang="en-US" sz="1100" b="0" i="0" u="none" strike="noStrike" cap="none" dirty="0">
                <a:solidFill>
                  <a:srgbClr val="000000"/>
                </a:solidFill>
                <a:latin typeface="Optimistic Text"/>
                <a:ea typeface="Optimistic Text"/>
                <a:cs typeface="Optimistic Text"/>
                <a:sym typeface="Arial"/>
              </a:rPr>
              <a:t> </a:t>
            </a:r>
            <a:r>
              <a:rPr lang="en-US" sz="1100" b="0" i="0" u="none" strike="noStrike" cap="none" dirty="0" err="1">
                <a:solidFill>
                  <a:srgbClr val="000000"/>
                </a:solidFill>
                <a:latin typeface="Optimistic Text"/>
                <a:ea typeface="Optimistic Text"/>
                <a:cs typeface="Optimistic Text"/>
                <a:sym typeface="Arial"/>
              </a:rPr>
              <a:t>içi</a:t>
            </a:r>
            <a:r>
              <a:rPr lang="tr" sz="1100" b="0" i="0" u="none" strike="noStrike" cap="none" dirty="0">
                <a:solidFill>
                  <a:srgbClr val="000000"/>
                </a:solidFill>
                <a:latin typeface="Optimistic Text"/>
                <a:ea typeface="Optimistic Text"/>
                <a:cs typeface="Optimistic Text"/>
                <a:sym typeface="Arial"/>
              </a:rPr>
              <a:t> kimliğinizi büyük ölçüde etkilemektedir. Ders 3'te </a:t>
            </a:r>
            <a:r>
              <a:rPr lang="en-US" sz="1100" b="0" i="0" u="none" strike="noStrike" cap="none" dirty="0" err="1">
                <a:solidFill>
                  <a:srgbClr val="000000"/>
                </a:solidFill>
                <a:latin typeface="Optimistic Text"/>
                <a:ea typeface="Optimistic Text"/>
                <a:cs typeface="Optimistic Text"/>
                <a:sym typeface="Arial"/>
              </a:rPr>
              <a:t>Çevrim</a:t>
            </a:r>
            <a:r>
              <a:rPr lang="en-US" sz="1100" b="0" i="0" u="none" strike="noStrike" cap="none" dirty="0">
                <a:solidFill>
                  <a:srgbClr val="000000"/>
                </a:solidFill>
                <a:latin typeface="Optimistic Text"/>
                <a:ea typeface="Optimistic Text"/>
                <a:cs typeface="Optimistic Text"/>
                <a:sym typeface="Arial"/>
              </a:rPr>
              <a:t> </a:t>
            </a:r>
            <a:r>
              <a:rPr lang="en-US" sz="1100" b="0" i="0" u="none" strike="noStrike" cap="none" dirty="0" err="1">
                <a:solidFill>
                  <a:srgbClr val="000000"/>
                </a:solidFill>
                <a:latin typeface="Optimistic Text"/>
                <a:ea typeface="Optimistic Text"/>
                <a:cs typeface="Optimistic Text"/>
                <a:sym typeface="Arial"/>
              </a:rPr>
              <a:t>içi</a:t>
            </a:r>
            <a:r>
              <a:rPr lang="tr" sz="1100" b="0" i="0" u="none" strike="noStrike" cap="none" dirty="0">
                <a:solidFill>
                  <a:srgbClr val="000000"/>
                </a:solidFill>
                <a:latin typeface="Optimistic Text"/>
                <a:ea typeface="Optimistic Text"/>
                <a:cs typeface="Optimistic Text"/>
                <a:sym typeface="Arial"/>
              </a:rPr>
              <a:t> kimlik ve itibar hakkında daha fazla bilgi edineceğiz (</a:t>
            </a:r>
            <a:r>
              <a:rPr lang="en-US" sz="1100" b="0" i="0" u="sng" strike="noStrike" cap="none" dirty="0">
                <a:solidFill>
                  <a:srgbClr val="000000"/>
                </a:solidFill>
                <a:latin typeface="Optimistic Text"/>
                <a:ea typeface="Optimistic Text"/>
                <a:cs typeface="Optimistic Text"/>
                <a:sym typeface="Arial"/>
                <a:hlinkClick r:id="rId3"/>
              </a:rPr>
              <a:t>Çevrim içi</a:t>
            </a:r>
            <a:r>
              <a:rPr lang="tr" sz="1100" b="0" i="0" u="sng" strike="noStrike" cap="none" dirty="0">
                <a:solidFill>
                  <a:srgbClr val="000000"/>
                </a:solidFill>
                <a:latin typeface="Optimistic Text"/>
                <a:ea typeface="Optimistic Text"/>
                <a:cs typeface="Optimistic Text"/>
                <a:sym typeface="Arial"/>
                <a:hlinkClick r:id="rId3"/>
              </a:rPr>
              <a:t> Kimlik ve İtibar</a:t>
            </a:r>
            <a:r>
              <a:rPr lang="tr" sz="1100" b="0" i="0" u="none" strike="noStrike" cap="none" dirty="0">
                <a:solidFill>
                  <a:srgbClr val="000000"/>
                </a:solidFill>
                <a:latin typeface="Optimistic Text"/>
                <a:ea typeface="Optimistic Text"/>
                <a:cs typeface="Optimistic Text"/>
                <a:sym typeface="Arial"/>
              </a:rPr>
              <a:t>). </a:t>
            </a:r>
          </a:p>
          <a:p>
            <a:pPr rtl="0"/>
            <a:r>
              <a:rPr lang="tr" sz="1100" b="1" i="0" u="none" strike="noStrike" cap="none" dirty="0">
                <a:solidFill>
                  <a:srgbClr val="000000"/>
                </a:solidFill>
                <a:latin typeface="Optimistic Text"/>
                <a:ea typeface="Optimistic Text"/>
                <a:cs typeface="Optimistic Text"/>
                <a:sym typeface="Arial"/>
              </a:rPr>
              <a:t>Özel materyaller </a:t>
            </a:r>
            <a:r>
              <a:rPr lang="tr" sz="1100" b="0" i="0" u="none" strike="noStrike" cap="none" dirty="0">
                <a:solidFill>
                  <a:srgbClr val="000000"/>
                </a:solidFill>
                <a:latin typeface="Optimistic Text"/>
                <a:ea typeface="Optimistic Text"/>
                <a:cs typeface="Optimistic Text"/>
                <a:sym typeface="Arial"/>
              </a:rPr>
              <a:t>kişisel verileri, fikri mülkiyeti ve telif hakkıyla korunan materyalleri içerebilir. Şimdi bu alanların her birini daha ayrıntılı olarak inceleyelim.</a:t>
            </a:r>
            <a:endParaRPr lang="en-US" dirty="0"/>
          </a:p>
        </p:txBody>
      </p:sp>
    </p:spTree>
    <p:extLst>
      <p:ext uri="{BB962C8B-B14F-4D97-AF65-F5344CB8AC3E}">
        <p14:creationId xmlns:p14="http://schemas.microsoft.com/office/powerpoint/2010/main" val="30621296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343400"/>
            <a:ext cx="5486400" cy="4114800"/>
          </a:xfrm>
          <a:prstGeom prst="rect">
            <a:avLst/>
          </a:prstGeom>
        </p:spPr>
        <p:txBody>
          <a:bodyPr/>
          <a:lstStyle/>
          <a:p>
            <a:pPr rtl="0"/>
            <a:r>
              <a:rPr lang="tr" sz="1100" b="0" i="1" u="none" strike="noStrike" cap="none" dirty="0">
                <a:solidFill>
                  <a:srgbClr val="000000"/>
                </a:solidFill>
                <a:latin typeface="Optimistic Text"/>
                <a:ea typeface="Optimistic Text"/>
                <a:cs typeface="Optimistic Text"/>
                <a:sym typeface="Arial"/>
              </a:rPr>
              <a:t>Kişisel veriler nelerdir?</a:t>
            </a:r>
            <a:endParaRPr lang="en-US" b="1" dirty="0">
              <a:effectLst/>
            </a:endParaRPr>
          </a:p>
          <a:p>
            <a:pPr rtl="0" fontAlgn="base"/>
            <a:r>
              <a:rPr lang="tr" sz="1100" b="1" i="0" u="none" strike="noStrike" cap="none" dirty="0">
                <a:solidFill>
                  <a:srgbClr val="000000"/>
                </a:solidFill>
                <a:latin typeface="Optimistic Text"/>
                <a:ea typeface="Optimistic Text"/>
                <a:cs typeface="Optimistic Text"/>
                <a:sym typeface="Arial"/>
              </a:rPr>
              <a:t>Kişisel veriler</a:t>
            </a:r>
            <a:r>
              <a:rPr lang="tr" sz="1100" b="0" i="0" u="none" strike="noStrike" cap="none" dirty="0">
                <a:solidFill>
                  <a:srgbClr val="000000"/>
                </a:solidFill>
                <a:latin typeface="Optimistic Text"/>
                <a:ea typeface="Optimistic Text"/>
                <a:cs typeface="Optimistic Text"/>
                <a:sym typeface="Arial"/>
              </a:rPr>
              <a:t>, doğrudan veya dolaylı olarak bir başkasının o kişiyi tanımlamasına yardımcı olabilecek her türlü bilgidir. </a:t>
            </a:r>
          </a:p>
          <a:p>
            <a:pPr rtl="0" fontAlgn="base"/>
            <a:r>
              <a:rPr lang="tr" sz="1100" b="0" i="0" u="none" strike="noStrike" cap="none" dirty="0">
                <a:solidFill>
                  <a:srgbClr val="000000"/>
                </a:solidFill>
                <a:latin typeface="Optimistic Text"/>
                <a:ea typeface="Optimistic Text"/>
                <a:cs typeface="Optimistic Text"/>
                <a:sym typeface="Arial"/>
              </a:rPr>
              <a:t>Aşağıda kişisel verilerin bazı yaygın türleri verilmiştir: </a:t>
            </a:r>
            <a:endParaRPr lang="en-US" sz="1100" b="0" i="0" u="none" strike="noStrike" cap="none" dirty="0">
              <a:solidFill>
                <a:srgbClr val="000000"/>
              </a:solidFill>
              <a:effectLst/>
              <a:highlight>
                <a:srgbClr val="FF00FF"/>
              </a:highlight>
              <a:latin typeface="Optimistic Text" panose="020B0604020202020204" pitchFamily="34" charset="0"/>
              <a:ea typeface="Optimistic Text" panose="020B0503020203020204" pitchFamily="34" charset="0"/>
              <a:cs typeface="Optimistic Text" panose="020B0503020203020204" pitchFamily="34" charset="0"/>
              <a:sym typeface="Arial"/>
            </a:endParaRPr>
          </a:p>
          <a:p>
            <a:pPr lvl="1" rtl="0" fontAlgn="base"/>
            <a:r>
              <a:rPr lang="tr" sz="1100" b="0" i="0" u="none" strike="noStrike" dirty="0">
                <a:highlight>
                  <a:srgbClr val="FF00FF"/>
                </a:highlight>
                <a:latin typeface="Arial"/>
              </a:rPr>
              <a:t>Sürücü belgesi, ikametgah kartı, pasaport, faturalar veya vergi kimlik numarası gibi </a:t>
            </a:r>
            <a:r>
              <a:rPr lang="tr" sz="1100" b="0" i="0" u="none" strike="noStrike" dirty="0">
                <a:latin typeface="Arial"/>
              </a:rPr>
              <a:t>devlet tarafından verilmiş kimlik belgeleri</a:t>
            </a:r>
          </a:p>
          <a:p>
            <a:pPr lvl="1" rtl="0" fontAlgn="base"/>
            <a:r>
              <a:rPr lang="tr" sz="1100" b="0" i="0" u="none" strike="noStrike" dirty="0">
                <a:latin typeface="Arial"/>
              </a:rPr>
              <a:t>Ev adresi, ofis konumu, coğrafi etiketli (geo-tagged) fotoğraflar ve etkinliklerde konum paylaşımı gibi adres ve konum bilgileri</a:t>
            </a:r>
          </a:p>
          <a:p>
            <a:pPr lvl="1" rtl="0" fontAlgn="base"/>
            <a:r>
              <a:rPr lang="tr" sz="1100" b="0" i="0" u="none" strike="noStrike" dirty="0">
                <a:latin typeface="Arial"/>
              </a:rPr>
              <a:t>Hesap numarası, yönlendirme numarası ve çalışan doğrudan para yatırma bilgileri gibi bankacılık veya kredi kartı bilgileri</a:t>
            </a:r>
          </a:p>
        </p:txBody>
      </p:sp>
    </p:spTree>
    <p:extLst>
      <p:ext uri="{BB962C8B-B14F-4D97-AF65-F5344CB8AC3E}">
        <p14:creationId xmlns:p14="http://schemas.microsoft.com/office/powerpoint/2010/main" val="9696667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343400"/>
            <a:ext cx="5486400" cy="4114800"/>
          </a:xfrm>
          <a:prstGeom prst="rect">
            <a:avLst/>
          </a:prstGeom>
        </p:spPr>
        <p:txBody>
          <a:bodyPr/>
          <a:lstStyle/>
          <a:p>
            <a:pPr rtl="0" fontAlgn="base"/>
            <a:r>
              <a:rPr lang="tr" sz="1100" b="0" i="0" u="none" strike="noStrike" cap="none" dirty="0">
                <a:solidFill>
                  <a:srgbClr val="000000"/>
                </a:solidFill>
                <a:latin typeface="Optimistic Text"/>
                <a:ea typeface="Optimistic Text"/>
                <a:cs typeface="Optimistic Text"/>
                <a:sym typeface="Arial"/>
              </a:rPr>
              <a:t>Şunları içerebilecek diğer kişisel bilgi türleri:</a:t>
            </a:r>
          </a:p>
          <a:p>
            <a:pPr lvl="1" rtl="0" fontAlgn="base"/>
            <a:r>
              <a:rPr lang="tr" sz="1100" b="0" i="0" u="none" strike="noStrike" dirty="0">
                <a:latin typeface="Arial"/>
              </a:rPr>
              <a:t>Tıbbi geçmiş (kişisel hastalıklar veya ilgili tedaviler hakkında detaylar gibi)</a:t>
            </a:r>
          </a:p>
          <a:p>
            <a:pPr lvl="1" rtl="0" fontAlgn="base"/>
            <a:r>
              <a:rPr lang="tr" sz="1100" b="0" i="0" u="none" strike="noStrike" dirty="0">
                <a:latin typeface="Arial"/>
              </a:rPr>
              <a:t>Ekonomik veya mali durum (ev veya kişisel araç gibi büyük satın alımlar hakkındaki bilgiler, kişisel iş veya istihdam durumu hakkındaki bilgiler veya kişisel yatırımlar ile krediler hakkındaki detaylar gibi)</a:t>
            </a:r>
          </a:p>
          <a:p>
            <a:pPr lvl="1" rtl="0" fontAlgn="base"/>
            <a:r>
              <a:rPr lang="tr" sz="1100" b="0" i="0" u="none" strike="noStrike" dirty="0">
                <a:latin typeface="Arial"/>
              </a:rPr>
              <a:t>Kültürel aidiyetler ve üyelikler (biyolojik, coğrafi, tarihi, dilsel veya diğer ilgili kimliklerle bağlantılı bir gruba katılım gibi)</a:t>
            </a:r>
          </a:p>
          <a:p>
            <a:pPr lvl="1" rtl="0" fontAlgn="base"/>
            <a:r>
              <a:rPr lang="tr" sz="1100" b="0" i="0" u="none" strike="noStrike" dirty="0">
                <a:latin typeface="Arial"/>
              </a:rPr>
              <a:t>Bir kişinin sosyal veya ailevi ilişkileri (örneğin, kişinin bir ilişkisinin olması, evli, bekar olması veya yeni bir çocuğunun olması gibi)</a:t>
            </a:r>
          </a:p>
          <a:p>
            <a:pPr lvl="1" rtl="0" fontAlgn="base"/>
            <a:endParaRPr lang="en-US" sz="1100" b="0" i="0" u="none" strike="noStrike" dirty="0">
              <a:effectLst/>
              <a:highlight>
                <a:srgbClr val="FF00FF"/>
              </a:highlight>
            </a:endParaRPr>
          </a:p>
          <a:p>
            <a:pPr rtl="0" fontAlgn="base"/>
            <a:r>
              <a:rPr lang="tr" sz="1100" b="0" i="0" u="none" strike="noStrike" cap="none" dirty="0">
                <a:solidFill>
                  <a:srgbClr val="000000"/>
                </a:solidFill>
                <a:highlight>
                  <a:srgbClr val="FF00FF"/>
                </a:highlight>
                <a:latin typeface="Optimistic Text"/>
                <a:ea typeface="Optimistic Text"/>
                <a:cs typeface="Optimistic Text"/>
                <a:sym typeface="Arial"/>
              </a:rPr>
              <a:t>[Gizlilik ve kişisel bilgilerin </a:t>
            </a:r>
            <a:r>
              <a:rPr lang="en-US" sz="1100" b="0" i="0" u="none" strike="noStrike" cap="none" dirty="0" err="1">
                <a:solidFill>
                  <a:srgbClr val="000000"/>
                </a:solidFill>
                <a:highlight>
                  <a:srgbClr val="FF00FF"/>
                </a:highlight>
                <a:latin typeface="Optimistic Text"/>
                <a:ea typeface="Optimistic Text"/>
                <a:cs typeface="Optimistic Text"/>
                <a:sym typeface="Arial"/>
              </a:rPr>
              <a:t>çevrim</a:t>
            </a:r>
            <a:r>
              <a:rPr lang="en-US" sz="1100" b="0" i="0" u="none" strike="noStrike" cap="none" dirty="0">
                <a:solidFill>
                  <a:srgbClr val="000000"/>
                </a:solidFill>
                <a:highlight>
                  <a:srgbClr val="FF00FF"/>
                </a:highlight>
                <a:latin typeface="Optimistic Text"/>
                <a:ea typeface="Optimistic Text"/>
                <a:cs typeface="Optimistic Text"/>
                <a:sym typeface="Arial"/>
              </a:rPr>
              <a:t> </a:t>
            </a:r>
            <a:r>
              <a:rPr lang="en-US" sz="1100" b="0" i="0" u="none" strike="noStrike" cap="none" dirty="0" err="1">
                <a:solidFill>
                  <a:srgbClr val="000000"/>
                </a:solidFill>
                <a:highlight>
                  <a:srgbClr val="FF00FF"/>
                </a:highlight>
                <a:latin typeface="Optimistic Text"/>
                <a:ea typeface="Optimistic Text"/>
                <a:cs typeface="Optimistic Text"/>
                <a:sym typeface="Arial"/>
              </a:rPr>
              <a:t>içi</a:t>
            </a:r>
            <a:r>
              <a:rPr lang="tr" sz="1100" b="0" i="0" u="none" strike="noStrike" cap="none" dirty="0">
                <a:solidFill>
                  <a:srgbClr val="000000"/>
                </a:solidFill>
                <a:highlight>
                  <a:srgbClr val="FF00FF"/>
                </a:highlight>
                <a:latin typeface="Optimistic Text"/>
                <a:ea typeface="Optimistic Text"/>
                <a:cs typeface="Optimistic Text"/>
                <a:sym typeface="Arial"/>
              </a:rPr>
              <a:t> paylaşımıyla ilgili örnekler sunun]</a:t>
            </a:r>
          </a:p>
          <a:p>
            <a:pPr rtl="0" fontAlgn="base"/>
            <a:r>
              <a:rPr lang="tr" sz="1100" b="0" i="0" u="none" strike="noStrike" cap="none" dirty="0">
                <a:solidFill>
                  <a:srgbClr val="000000"/>
                </a:solidFill>
                <a:highlight>
                  <a:srgbClr val="FF00FF"/>
                </a:highlight>
                <a:latin typeface="Optimistic Text"/>
                <a:ea typeface="Optimistic Text"/>
                <a:cs typeface="Optimistic Text"/>
                <a:sym typeface="Arial"/>
              </a:rPr>
              <a:t>Örneğin, Amira uluslararası bir seyahate hazırlanmaktadır. Bu bilgiyi güvendiği bir komşusuyla paylaşmayı planlamaktadır ancak uzaktayken evinin güvenliğini sağlamak amacıyla, evden uzakta olacağını başkalarıyla paylaşmak istememektedir. Ayrıca, kimliğinin çalınmaması veya başka bir şekilde tehlikeye girmemesi için pasaportunu güvence altına alacak önlemler almaktadır. Amira, pasaportunun ve diğer seyahat belgelerinin fotoğraflarını yayınlamaktan kaçınmak da dahil olmak üzere, yaklaşan seyahati hakkında sosyal medya profillerinde hiçbir bilgi paylaşmamaktadır. Seyahat planlarını güvendiği komşusuyla şahsen görüşerek aktarmaktadır.</a:t>
            </a:r>
          </a:p>
          <a:p>
            <a:pPr lvl="1" rtl="0" fontAlgn="base"/>
            <a:endParaRPr lang="en-US" sz="1100" b="0" i="0" u="none" strike="noStrike" dirty="0">
              <a:effectLst/>
            </a:endParaRPr>
          </a:p>
        </p:txBody>
      </p:sp>
    </p:spTree>
    <p:extLst>
      <p:ext uri="{BB962C8B-B14F-4D97-AF65-F5344CB8AC3E}">
        <p14:creationId xmlns:p14="http://schemas.microsoft.com/office/powerpoint/2010/main" val="9067739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343400"/>
            <a:ext cx="5486400" cy="4114800"/>
          </a:xfrm>
          <a:prstGeom prst="rect">
            <a:avLst/>
          </a:prstGeom>
        </p:spPr>
        <p:txBody>
          <a:bodyPr/>
          <a:lstStyle/>
          <a:p>
            <a:pPr rtl="0" fontAlgn="base"/>
            <a:r>
              <a:rPr lang="tr" sz="1100" b="0" i="0" u="none" strike="noStrike" cap="none" dirty="0">
                <a:solidFill>
                  <a:srgbClr val="000000"/>
                </a:solidFill>
                <a:latin typeface="Optimistic Text"/>
                <a:ea typeface="Optimistic Text"/>
                <a:cs typeface="Optimistic Text"/>
                <a:sym typeface="Arial"/>
              </a:rPr>
              <a:t>İnsanların, hangi tür kişisel bilgileri paylaşmak istedikleri ve bunların nasıl paylaşılmasını tercih ettikleri konusunda farklı görüşleri olabilir.</a:t>
            </a:r>
          </a:p>
          <a:p>
            <a:pPr lvl="1" rtl="0" fontAlgn="base"/>
            <a:r>
              <a:rPr lang="tr" sz="1100" b="0" i="0" u="none" strike="noStrike" dirty="0">
                <a:highlight>
                  <a:srgbClr val="FF00FF"/>
                </a:highlight>
                <a:latin typeface="Arial"/>
              </a:rPr>
              <a:t>[Diğer kişisel bilgi türleri için senaryo tabanlı örnekler sunun]</a:t>
            </a:r>
          </a:p>
          <a:p>
            <a:pPr lvl="1" rtl="0" fontAlgn="base"/>
            <a:r>
              <a:rPr lang="tr" sz="1100" b="0" i="0" u="none" strike="noStrike" dirty="0">
                <a:highlight>
                  <a:srgbClr val="FF00FF"/>
                </a:highlight>
                <a:latin typeface="Arial"/>
              </a:rPr>
              <a:t>Örneğin, Yusuf yakın zamanda bir hastalık atlatmıştır. Arkadaşları ve ailesi, tedavisine destek olmak amacıyla </a:t>
            </a:r>
            <a:r>
              <a:rPr lang="en-US" sz="1100" b="0" i="0" u="none" strike="noStrike" dirty="0" err="1">
                <a:highlight>
                  <a:srgbClr val="FF00FF"/>
                </a:highlight>
                <a:latin typeface="Arial"/>
              </a:rPr>
              <a:t>çevrim</a:t>
            </a:r>
            <a:r>
              <a:rPr lang="en-US" sz="1100" b="0" i="0" u="none" strike="noStrike" dirty="0">
                <a:highlight>
                  <a:srgbClr val="FF00FF"/>
                </a:highlight>
                <a:latin typeface="Arial"/>
              </a:rPr>
              <a:t> </a:t>
            </a:r>
            <a:r>
              <a:rPr lang="en-US" sz="1100" b="0" i="0" u="none" strike="noStrike" dirty="0" err="1">
                <a:highlight>
                  <a:srgbClr val="FF00FF"/>
                </a:highlight>
                <a:latin typeface="Arial"/>
              </a:rPr>
              <a:t>içi</a:t>
            </a:r>
            <a:r>
              <a:rPr lang="tr" sz="1100" b="0" i="0" u="none" strike="noStrike" dirty="0">
                <a:highlight>
                  <a:srgbClr val="FF00FF"/>
                </a:highlight>
                <a:latin typeface="Arial"/>
              </a:rPr>
              <a:t> bir bağış kampanyası düzenlemiş ve bunu sosyal medyada geniş çapta duyurmuştur. Bu destekten dolayı minnettardır ancak tıbbi geçmişini işvereni ve diğer kişilerle paylaşma konusunda tereddütleri bulunmaktadır.]</a:t>
            </a:r>
          </a:p>
          <a:p>
            <a:pPr lvl="1" rtl="0" fontAlgn="base"/>
            <a:r>
              <a:rPr lang="tr" sz="1100" b="0" i="0" u="none" strike="noStrike" dirty="0">
                <a:highlight>
                  <a:srgbClr val="FF00FF"/>
                </a:highlight>
                <a:latin typeface="Arial"/>
              </a:rPr>
              <a:t>Dilan kısa süre önce nişanlısı Hasan ile evleneceği için büyük bir heyecan içindedir ancak bu bilgiyi işvereniyle paylaşma konusunda rahatsızlık hissetmektedir..</a:t>
            </a:r>
          </a:p>
          <a:p>
            <a:pPr lvl="1" rtl="0" fontAlgn="base"/>
            <a:r>
              <a:rPr lang="tr" sz="1100" b="0" i="0" u="none" strike="noStrike" dirty="0">
                <a:highlight>
                  <a:srgbClr val="FF00FF"/>
                </a:highlight>
                <a:latin typeface="Arial"/>
              </a:rPr>
              <a:t>Ömer, DEHB'li kişiler için oluşturulmuş bir Facebook grubunda aktiftir ancak daha geniş arkadaş çevresinin bu teşhisinden haberdar olmasını istememektedir.</a:t>
            </a:r>
          </a:p>
        </p:txBody>
      </p:sp>
    </p:spTree>
    <p:extLst>
      <p:ext uri="{BB962C8B-B14F-4D97-AF65-F5344CB8AC3E}">
        <p14:creationId xmlns:p14="http://schemas.microsoft.com/office/powerpoint/2010/main" val="34127288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tr" sz="1100" b="0" i="0" u="none" strike="noStrike" cap="none" dirty="0">
                <a:solidFill>
                  <a:srgbClr val="000000"/>
                </a:solidFill>
                <a:latin typeface="Optimistic Text"/>
                <a:ea typeface="Optimistic Text"/>
                <a:cs typeface="Optimistic Text"/>
                <a:sym typeface="Arial"/>
              </a:rPr>
              <a:t>İnsanların, hangi tür kişisel bilgileri paylaşmak istedikleri ve bunların nasıl paylaşılmasını tercih ettikleri konusunda farklı görüşleri olabilir.</a:t>
            </a:r>
          </a:p>
          <a:p>
            <a:pPr lvl="1" rtl="0" fontAlgn="base"/>
            <a:r>
              <a:rPr lang="tr" sz="1100" b="0" i="0" u="none" strike="noStrike" dirty="0">
                <a:highlight>
                  <a:srgbClr val="FFFF00"/>
                </a:highlight>
                <a:latin typeface="Arial"/>
              </a:rPr>
              <a:t>[Diğer kişisel bilgi türleri için senaryo tabanlı örnekler sunun]</a:t>
            </a:r>
          </a:p>
          <a:p>
            <a:pPr lvl="1" rtl="0" fontAlgn="base"/>
            <a:r>
              <a:rPr lang="tr" sz="1100" b="0" i="0" u="none" strike="noStrike" dirty="0">
                <a:highlight>
                  <a:srgbClr val="FFFF00"/>
                </a:highlight>
                <a:latin typeface="Arial"/>
              </a:rPr>
              <a:t>Örneğin, Yusuf yakın zamanda bir hastalık atlatmıştır. Arkadaşları ve ailesi, tedavisine destek olmak amacıyla </a:t>
            </a:r>
            <a:r>
              <a:rPr lang="en-US" sz="1100" b="0" i="0" u="none" strike="noStrike" dirty="0" err="1">
                <a:highlight>
                  <a:srgbClr val="FFFF00"/>
                </a:highlight>
                <a:latin typeface="Arial"/>
              </a:rPr>
              <a:t>çevrim</a:t>
            </a:r>
            <a:r>
              <a:rPr lang="en-US" sz="1100" b="0" i="0" u="none" strike="noStrike" dirty="0">
                <a:highlight>
                  <a:srgbClr val="FFFF00"/>
                </a:highlight>
                <a:latin typeface="Arial"/>
              </a:rPr>
              <a:t> </a:t>
            </a:r>
            <a:r>
              <a:rPr lang="en-US" sz="1100" b="0" i="0" u="none" strike="noStrike" dirty="0" err="1">
                <a:highlight>
                  <a:srgbClr val="FFFF00"/>
                </a:highlight>
                <a:latin typeface="Arial"/>
              </a:rPr>
              <a:t>içi</a:t>
            </a:r>
            <a:r>
              <a:rPr lang="tr" sz="1100" b="0" i="0" u="none" strike="noStrike" dirty="0">
                <a:highlight>
                  <a:srgbClr val="FFFF00"/>
                </a:highlight>
                <a:latin typeface="Arial"/>
              </a:rPr>
              <a:t> bir bağış kampanyası düzenlemiş ve bunu sosyal medyada geniş çapta duyurmuştur. Bu destekten dolayı minnettardır ancak tıbbi geçmişini işvereni ve diğer kişilerle paylaşma konusunda tereddütleri bulunmaktadır.]</a:t>
            </a:r>
          </a:p>
          <a:p>
            <a:pPr lvl="1" rtl="0" fontAlgn="base"/>
            <a:r>
              <a:rPr lang="tr" sz="1100" b="0" i="0" u="none" strike="noStrike" dirty="0">
                <a:highlight>
                  <a:srgbClr val="FFFF00"/>
                </a:highlight>
                <a:latin typeface="Arial"/>
              </a:rPr>
              <a:t>Dilan, Hasan kısa süre önce nişanlısı Murat ile evleneceği için büyük bir heyecan içindedir ancak bu bilgiyi işvereniyle paylaşma konusunda rahatsızlık hissetmektedir.</a:t>
            </a:r>
          </a:p>
          <a:p>
            <a:pPr lvl="1" rtl="0" fontAlgn="base"/>
            <a:r>
              <a:rPr lang="tr" sz="1100" b="0" i="0" u="none" strike="noStrike" dirty="0">
                <a:highlight>
                  <a:srgbClr val="FFFF00"/>
                </a:highlight>
                <a:latin typeface="Arial"/>
              </a:rPr>
              <a:t>Ömer, DEHB'li kişiler için oluşturulmuş bir Facebook grubunda aktiftir ancak daha geniş arkadaş çevresinin bu teşhisinden haberdar olmasını istememektedir.</a:t>
            </a:r>
          </a:p>
          <a:p>
            <a:endParaRPr lang="en-US" dirty="0"/>
          </a:p>
        </p:txBody>
      </p:sp>
    </p:spTree>
    <p:extLst>
      <p:ext uri="{BB962C8B-B14F-4D97-AF65-F5344CB8AC3E}">
        <p14:creationId xmlns:p14="http://schemas.microsoft.com/office/powerpoint/2010/main" val="145602849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tr" sz="1100" b="0" i="1" u="none" strike="noStrike" cap="none" dirty="0">
                <a:solidFill>
                  <a:srgbClr val="000000"/>
                </a:solidFill>
                <a:latin typeface="Optimistic Text"/>
                <a:ea typeface="Optimistic Text"/>
                <a:cs typeface="Optimistic Text"/>
                <a:sym typeface="Arial"/>
              </a:rPr>
              <a:t>Topluluk Kurallarının Anlaşılması ve İzlenmesi</a:t>
            </a:r>
            <a:endParaRPr lang="en-US" b="1" dirty="0">
              <a:effectLst/>
            </a:endParaRPr>
          </a:p>
          <a:p>
            <a:pPr rtl="0" fontAlgn="base"/>
            <a:br>
              <a:rPr lang="tr" sz="1100" b="0" i="0" u="none" strike="noStrike" dirty="0">
                <a:latin typeface="Optimistic Text"/>
              </a:rPr>
            </a:br>
            <a:r>
              <a:rPr lang="en-US" sz="1100" b="0" i="0" u="none" strike="noStrike" dirty="0" err="1">
                <a:latin typeface="Optimistic Text"/>
              </a:rPr>
              <a:t>Çevrim</a:t>
            </a:r>
            <a:r>
              <a:rPr lang="en-US" sz="1100" b="0" i="0" u="none" strike="noStrike" dirty="0">
                <a:latin typeface="Optimistic Text"/>
              </a:rPr>
              <a:t> </a:t>
            </a:r>
            <a:r>
              <a:rPr lang="en-US" sz="1100" b="0" i="0" u="none" strike="noStrike" dirty="0" err="1">
                <a:latin typeface="Optimistic Text"/>
              </a:rPr>
              <a:t>içi</a:t>
            </a:r>
            <a:r>
              <a:rPr lang="tr" sz="1100" b="0" i="0" u="none" strike="noStrike" dirty="0">
                <a:latin typeface="Optimistic Text"/>
              </a:rPr>
              <a:t> ortamdaki uygulamaların birçoğu için genellikle gizliliğe ilişkin kapsamlı topluluk kuralları bulunmaktadır. </a:t>
            </a:r>
            <a:r>
              <a:rPr lang="tr" sz="1100" b="0" i="0" u="none" strike="noStrike" spc="40" dirty="0">
                <a:solidFill>
                  <a:srgbClr val="1C2B33"/>
                </a:solidFill>
                <a:latin typeface="Optimistic Text"/>
                <a:sym typeface="Arial"/>
              </a:rPr>
              <a:t>Hangi uygulamayı veya siteyi ziyaret ederseniz edin, neleri paylaşıp paylaşamayacağınızın farkında olmalısınız.</a:t>
            </a:r>
            <a:endParaRPr lang="tr" sz="1100" b="0" i="0" u="none" strike="noStrike" dirty="0">
              <a:latin typeface="Optimistic Text"/>
            </a:endParaRPr>
          </a:p>
        </p:txBody>
      </p:sp>
    </p:spTree>
    <p:extLst>
      <p:ext uri="{BB962C8B-B14F-4D97-AF65-F5344CB8AC3E}">
        <p14:creationId xmlns:p14="http://schemas.microsoft.com/office/powerpoint/2010/main" val="91671212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343400"/>
            <a:ext cx="5486400" cy="4114800"/>
          </a:xfrm>
          <a:prstGeom prst="rect">
            <a:avLst/>
          </a:prstGeom>
        </p:spPr>
        <p:txBody>
          <a:bodyPr/>
          <a:lstStyle/>
          <a:p>
            <a:pPr rtl="0"/>
            <a:r>
              <a:rPr lang="tr" sz="1100" b="0" i="0" u="none" strike="noStrike" cap="none" dirty="0">
                <a:solidFill>
                  <a:srgbClr val="000000"/>
                </a:solidFill>
                <a:latin typeface="Optimistic Text"/>
                <a:ea typeface="Optimistic Text"/>
                <a:cs typeface="Optimistic Text"/>
                <a:sym typeface="Arial"/>
              </a:rPr>
              <a:t>Gizlilik İhlalleri ve Görüntü Gizliliği Hakları</a:t>
            </a:r>
            <a:endParaRPr lang="en-US" dirty="0">
              <a:effectLst/>
            </a:endParaRPr>
          </a:p>
          <a:p>
            <a:pPr rtl="0"/>
            <a:br>
              <a:rPr lang="tr" sz="1100" b="0" i="0" u="none" strike="noStrike" dirty="0">
                <a:latin typeface="Optimistic Text"/>
              </a:rPr>
            </a:br>
            <a:r>
              <a:rPr lang="tr" sz="1100" b="0" i="0" u="none" strike="noStrike" dirty="0">
                <a:latin typeface="Optimistic Text"/>
              </a:rPr>
              <a:t>Gizlilik ve kişisel bilgilerin korunması, Facebook için temelde büyük önem taşıyan değerlerdir. Kişisel kimliğinizi ve bilgilerinizi korumak için yoğun çaba sarf edilmekte olup, kişilerin kendiniz veya başkaları hakkında kişisel ya da gizli bilgileri paylaşmasına izin verilmemektedir.</a:t>
            </a:r>
            <a:endParaRPr lang="en-US" dirty="0">
              <a:effectLst/>
            </a:endParaRPr>
          </a:p>
          <a:p>
            <a:pPr rtl="0"/>
            <a:r>
              <a:rPr lang="tr" sz="1100" b="0" i="0" u="none" strike="noStrike" cap="none" dirty="0">
                <a:solidFill>
                  <a:srgbClr val="000000"/>
                </a:solidFill>
                <a:latin typeface="Optimistic Text"/>
                <a:ea typeface="Optimistic Text"/>
                <a:cs typeface="Optimistic Text"/>
                <a:sym typeface="Arial"/>
              </a:rPr>
              <a:t>Yasa dışı kaynaklardan elde edilen özel bilgilerin yanı sıra finansal, ikamete dayalı ve tıbbi bilgiler de dahil olmak üzere fiziksel veya finansal zarara yol açabilecek kişisel verileri ya da diğer özel bilgileri paylaşan, sunan veya talep eden içerikler kaldırılmaktadır.</a:t>
            </a:r>
            <a:endParaRPr lang="en-US" dirty="0">
              <a:effectLst/>
            </a:endParaRPr>
          </a:p>
          <a:p>
            <a:pPr rtl="0"/>
            <a:r>
              <a:rPr lang="tr" sz="1100" b="0" i="0" u="none" strike="noStrike" cap="none" dirty="0">
                <a:solidFill>
                  <a:srgbClr val="000000"/>
                </a:solidFill>
                <a:latin typeface="Optimistic Text"/>
                <a:ea typeface="Optimistic Text"/>
                <a:cs typeface="Optimistic Text"/>
                <a:sym typeface="Arial"/>
              </a:rPr>
              <a:t>Ayrıca, kişilere gizlilik haklarını ihlal ettiğini düşündükleri görüntüleri şikayet etmeleri için çeşitli yöntemler sunulmaktadır.</a:t>
            </a:r>
          </a:p>
          <a:p>
            <a:pPr rtl="0"/>
            <a:endParaRPr lang="en-US" sz="1100" b="0" i="0" u="none" strike="noStrike" cap="none" dirty="0">
              <a:solidFill>
                <a:srgbClr val="000000"/>
              </a:solidFill>
              <a:effectLst/>
              <a:latin typeface="Optimistic Text" panose="020B0604020202020204" pitchFamily="34" charset="0"/>
              <a:cs typeface="Optimistic Text" panose="020B0503020203020204" pitchFamily="34" charset="0"/>
              <a:sym typeface="Arial"/>
            </a:endParaRPr>
          </a:p>
          <a:p>
            <a:pPr rtl="0"/>
            <a:r>
              <a:rPr lang="tr" sz="1100" b="0" i="0" u="none" strike="noStrike" cap="none" dirty="0">
                <a:solidFill>
                  <a:srgbClr val="000000"/>
                </a:solidFill>
                <a:highlight>
                  <a:srgbClr val="00FFFF"/>
                </a:highlight>
                <a:latin typeface="Optimistic Text"/>
                <a:ea typeface="Optimistic Text"/>
                <a:cs typeface="Optimistic Text"/>
                <a:sym typeface="Arial"/>
              </a:rPr>
              <a:t>Bu bağlantıyı daha sonra inceleyebilmek veya gerektiğinde başvurabilmek için şimdi kopyalayabilirsiniz. Şimdi hep birlikte bunların üzerinden hızlıca geçeceğiz.</a:t>
            </a:r>
          </a:p>
          <a:p>
            <a:pPr rtl="0"/>
            <a:endParaRPr lang="en-US" sz="1100" b="0" i="0" u="none" strike="noStrike" cap="none" dirty="0">
              <a:solidFill>
                <a:srgbClr val="000000"/>
              </a:solidFill>
              <a:effectLst/>
              <a:highlight>
                <a:srgbClr val="00FFFF"/>
              </a:highlight>
              <a:latin typeface="Optimistic Text" panose="020B0604020202020204" pitchFamily="34" charset="0"/>
              <a:cs typeface="Optimistic Text" panose="020B0503020203020204" pitchFamily="34" charset="0"/>
              <a:sym typeface="Arial"/>
            </a:endParaRPr>
          </a:p>
          <a:p>
            <a:pPr marL="457200" indent="-457200" rtl="0">
              <a:buSzTx/>
              <a:buFont typeface="+mj-lt"/>
              <a:buAutoNum type="arabicPeriod"/>
            </a:pPr>
            <a:r>
              <a:rPr lang="tr" sz="1100" b="1" i="0" u="none" strike="noStrike" dirty="0">
                <a:highlight>
                  <a:srgbClr val="00FFFF"/>
                </a:highlight>
                <a:latin typeface="Optimistic Text"/>
              </a:rPr>
              <a:t>Facebook üzerinde veya harici bağlantılar aracılığıyla aşağıdaki özel bilgilerden herhangi birini paylaşan veya talep eden içerikler:</a:t>
            </a:r>
          </a:p>
          <a:p>
            <a:pPr marL="762000" indent="-317500" rtl="0">
              <a:buSzTx/>
              <a:buFont typeface="Arial" panose="020B0604020202020204" pitchFamily="34" charset="0"/>
              <a:buChar char="•"/>
            </a:pPr>
            <a:r>
              <a:rPr lang="tr" sz="1100" b="0" i="0" u="none" strike="noStrike" dirty="0">
                <a:highlight>
                  <a:srgbClr val="00FFFF"/>
                </a:highlight>
                <a:latin typeface="Optimistic Text"/>
              </a:rPr>
              <a:t>Kendiniz veya başkaları hakkındaki kişisel veriler</a:t>
            </a:r>
          </a:p>
          <a:p>
            <a:pPr marL="762000" indent="-317500" rtl="0">
              <a:buSzTx/>
              <a:buFont typeface="Arial" panose="020B0604020202020204" pitchFamily="34" charset="0"/>
              <a:buChar char="•"/>
            </a:pPr>
            <a:r>
              <a:rPr lang="tr" sz="1100" b="0" i="0" u="none" strike="noStrike" dirty="0">
                <a:highlight>
                  <a:srgbClr val="00FFFF"/>
                </a:highlight>
                <a:latin typeface="Optimistic Text"/>
              </a:rPr>
              <a:t>Kişisel kimlik: bireylerin devlet tarafından verilen numaralar aracılığıyla tanımlanması. </a:t>
            </a:r>
          </a:p>
          <a:p>
            <a:pPr marL="762000" indent="-317500" rtl="0">
              <a:buSzTx/>
              <a:buFont typeface="Arial" panose="020B0604020202020204" pitchFamily="34" charset="0"/>
              <a:buChar char="•"/>
            </a:pPr>
            <a:r>
              <a:rPr lang="tr" sz="1100" b="0" i="0" u="none" strike="noStrike" dirty="0">
                <a:highlight>
                  <a:srgbClr val="00FFFF"/>
                </a:highlight>
                <a:latin typeface="Optimistic Text"/>
              </a:rPr>
              <a:t>Ulusal kimlik numarası (örneğin Pasaport Numarası, Ulusal Sigorta/Sağlık Hizmetleri Numarası, Bireysel Vergi Mükellefi Kimlik Numarası (ITIN)).</a:t>
            </a:r>
          </a:p>
          <a:p>
            <a:pPr marL="762000" indent="-317500" rtl="0">
              <a:buSzTx/>
              <a:buFont typeface="Arial" panose="020B0604020202020204" pitchFamily="34" charset="0"/>
              <a:buChar char="•"/>
            </a:pPr>
            <a:r>
              <a:rPr lang="tr" sz="1100" b="0" i="0" u="none" strike="noStrike" dirty="0">
                <a:highlight>
                  <a:srgbClr val="00FFFF"/>
                </a:highlight>
                <a:latin typeface="Optimistic Text"/>
              </a:rPr>
              <a:t>Kolluk kuvvetleri, askeriye veya güvenlik personelinin devlet kimlikleri.</a:t>
            </a:r>
          </a:p>
          <a:p>
            <a:pPr marL="762000" indent="-317500" rtl="0">
              <a:buSzTx/>
              <a:buFont typeface="Arial" panose="020B0604020202020204" pitchFamily="34" charset="0"/>
              <a:buChar char="•"/>
            </a:pPr>
            <a:r>
              <a:rPr lang="tr" sz="1100" b="0" i="0" u="none" strike="noStrike" dirty="0">
                <a:highlight>
                  <a:srgbClr val="00FFFF"/>
                </a:highlight>
                <a:latin typeface="Optimistic Text"/>
              </a:rPr>
              <a:t>Kişisel bilgiler: Kimlik numarası veya kayıt bilgileri ile bireyin isminin belirtilerek bir kişinin doğrudan tanımlanması.</a:t>
            </a:r>
          </a:p>
          <a:p>
            <a:pPr marL="457200" indent="-457200" rtl="0">
              <a:buSzTx/>
              <a:buFont typeface="+mj-lt"/>
              <a:buAutoNum type="arabicPeriod" startAt="2"/>
            </a:pPr>
            <a:r>
              <a:rPr lang="tr" sz="1100" b="1" i="0" u="none" strike="noStrike" dirty="0">
                <a:highlight>
                  <a:srgbClr val="00FFFF"/>
                </a:highlight>
                <a:latin typeface="Optimistic Text"/>
              </a:rPr>
              <a:t>Nüfus kayıt bilgilerine (evlilik, doğum, ölüm, isim değişikliği, cinsiyet vb.) ait kayıtlar veya resmi belgeler </a:t>
            </a:r>
          </a:p>
          <a:p>
            <a:pPr marL="457200" indent="-457200" rtl="0">
              <a:buSzTx/>
              <a:buFont typeface="+mj-lt"/>
              <a:buAutoNum type="arabicPeriod" startAt="3"/>
            </a:pPr>
            <a:r>
              <a:rPr lang="tr" sz="1100" b="1" i="0" u="none" strike="noStrike" dirty="0">
                <a:highlight>
                  <a:srgbClr val="00FFFF"/>
                </a:highlight>
                <a:latin typeface="Optimistic Text"/>
              </a:rPr>
              <a:t>Göçmenlik ve çalışma durumu belgeleri (örneğin ikametgah kartları, çalışma izinleri, vizeler veya göçmenlik evrakları)</a:t>
            </a:r>
          </a:p>
          <a:p>
            <a:pPr marL="457200" indent="-457200" rtl="0">
              <a:buSzTx/>
              <a:buFont typeface="+mj-lt"/>
              <a:buAutoNum type="arabicPeriod" startAt="3"/>
            </a:pPr>
            <a:r>
              <a:rPr lang="tr" sz="1100" b="1" i="0" u="none" strike="noStrike" dirty="0">
                <a:highlight>
                  <a:srgbClr val="00FFFF"/>
                </a:highlight>
                <a:latin typeface="Optimistic Text"/>
              </a:rPr>
              <a:t>Sürücü belgeleri veya plakalar</a:t>
            </a:r>
          </a:p>
          <a:p>
            <a:pPr marL="457200" indent="-457200" rtl="0">
              <a:buSzTx/>
              <a:buFont typeface="+mj-lt"/>
              <a:buAutoNum type="arabicPeriod" startAt="6"/>
            </a:pPr>
            <a:r>
              <a:rPr lang="tr" sz="1100" b="1" i="0" u="none" strike="noStrike" dirty="0">
                <a:highlight>
                  <a:srgbClr val="00FFFF"/>
                </a:highlight>
                <a:latin typeface="Optimistic Text"/>
              </a:rPr>
              <a:t>Parolalarıyla birlikte e-posta adresleri</a:t>
            </a:r>
          </a:p>
          <a:p>
            <a:pPr marL="457200" indent="-457200" rtl="0">
              <a:buSzTx/>
              <a:buFont typeface="+mj-lt"/>
              <a:buAutoNum type="arabicPeriod" startAt="6"/>
            </a:pPr>
            <a:r>
              <a:rPr lang="tr" sz="1100" b="1" i="0" u="none" strike="noStrike" dirty="0">
                <a:highlight>
                  <a:srgbClr val="00FFFF"/>
                </a:highlight>
                <a:latin typeface="Optimistic Text"/>
              </a:rPr>
              <a:t>Parolalarıyla birlikte dijital kimlikler</a:t>
            </a:r>
          </a:p>
          <a:p>
            <a:pPr marL="457200" indent="-457200" rtl="0">
              <a:buSzTx/>
              <a:buFont typeface="+mj-lt"/>
              <a:buAutoNum type="arabicPeriod" startAt="6"/>
            </a:pPr>
            <a:r>
              <a:rPr lang="tr" sz="1100" b="1" i="0" u="none" strike="noStrike" dirty="0">
                <a:highlight>
                  <a:srgbClr val="00FFFF"/>
                </a:highlight>
                <a:latin typeface="Optimistic Text"/>
              </a:rPr>
              <a:t>Özel bilgilere erişim sağlayan parolalar, pin kodları veya şifreler</a:t>
            </a:r>
          </a:p>
          <a:p>
            <a:pPr marL="457200" indent="-457200" rtl="0">
              <a:buSzTx/>
              <a:buFont typeface="+mj-lt"/>
              <a:buAutoNum type="arabicPeriod" startAt="6"/>
            </a:pPr>
            <a:r>
              <a:rPr lang="tr" sz="1100" b="1" i="0" u="none" strike="noStrike" dirty="0">
                <a:highlight>
                  <a:srgbClr val="00FFFF"/>
                </a:highlight>
                <a:latin typeface="Optimistic Text"/>
              </a:rPr>
              <a:t>Diğer özel bilgiler</a:t>
            </a:r>
          </a:p>
          <a:p>
            <a:pPr marL="762000" indent="-317500" rtl="0">
              <a:buSzTx/>
              <a:buFont typeface="Arial" panose="020B0604020202020204" pitchFamily="34" charset="0"/>
              <a:buChar char="•"/>
            </a:pPr>
            <a:r>
              <a:rPr lang="tr" sz="1100" b="0" i="0" u="none" strike="noStrike" dirty="0">
                <a:highlight>
                  <a:srgbClr val="00FFFF"/>
                </a:highlight>
                <a:latin typeface="Optimistic Text"/>
              </a:rPr>
              <a:t>Başkalarına ait telefon numaraları, adresler ve e-posta adresleri gibi kişisel iletişim bilgileri</a:t>
            </a:r>
          </a:p>
          <a:p>
            <a:pPr marL="762000" indent="-317500" rtl="0">
              <a:buSzTx/>
              <a:buFont typeface="Arial" panose="020B0604020202020204" pitchFamily="34" charset="0"/>
              <a:buChar char="•"/>
            </a:pPr>
            <a:r>
              <a:rPr lang="tr" sz="1100" b="0" i="0" u="none" strike="noStrike" dirty="0">
                <a:highlight>
                  <a:srgbClr val="00FFFF"/>
                </a:highlight>
                <a:latin typeface="Optimistic Text"/>
              </a:rPr>
              <a:t>Kendinize veya başkalarına ait olan ve aşağıdakileri içeren kişisel finansal bilgiler: </a:t>
            </a:r>
          </a:p>
          <a:p>
            <a:pPr marL="1100138" indent="-317500" rtl="0">
              <a:buSzTx/>
              <a:buFont typeface="System Font Regular"/>
              <a:buChar char="-"/>
            </a:pPr>
            <a:r>
              <a:rPr lang="tr" sz="1100" b="0" i="0" u="none" strike="noStrike" dirty="0">
                <a:highlight>
                  <a:srgbClr val="00FFFF"/>
                </a:highlight>
                <a:latin typeface="Optimistic Text"/>
              </a:rPr>
              <a:t>Halka açık olmayan mali kayıtlar veya ekstreler.</a:t>
            </a:r>
          </a:p>
          <a:p>
            <a:pPr marL="1100138" indent="-317500" rtl="0">
              <a:buSzTx/>
              <a:buFont typeface="System Font Regular"/>
              <a:buChar char="-"/>
            </a:pPr>
            <a:r>
              <a:rPr lang="tr" sz="1100" b="0" i="0" u="none" strike="noStrike" dirty="0">
                <a:highlight>
                  <a:srgbClr val="00FFFF"/>
                </a:highlight>
                <a:latin typeface="Optimistic Text"/>
              </a:rPr>
              <a:t>Güvenlik veya PIN kodlarıyla birlikte banka hesap numaraları.</a:t>
            </a:r>
          </a:p>
          <a:p>
            <a:pPr marL="1100138" indent="-317500" rtl="0">
              <a:buSzTx/>
              <a:buFont typeface="System Font Regular"/>
              <a:buChar char="-"/>
            </a:pPr>
            <a:r>
              <a:rPr lang="tr" sz="1100" b="0" i="0" u="none" strike="noStrike" dirty="0">
                <a:highlight>
                  <a:srgbClr val="00FFFF"/>
                </a:highlight>
                <a:latin typeface="Optimistic Text"/>
              </a:rPr>
              <a:t>Giriş bilgileri, güvenlik veya PIN kodlarıyla birlikte dijital ödeme yöntemi bilgileri.</a:t>
            </a:r>
          </a:p>
          <a:p>
            <a:pPr marL="1100138" indent="-317500" rtl="0">
              <a:buSzTx/>
              <a:buFont typeface="System Font Regular"/>
              <a:buChar char="-"/>
            </a:pPr>
            <a:r>
              <a:rPr lang="tr" sz="1100" b="0" i="0" u="none" strike="noStrike" dirty="0">
                <a:highlight>
                  <a:srgbClr val="00FFFF"/>
                </a:highlight>
                <a:latin typeface="Optimistic Text"/>
              </a:rPr>
              <a:t>Geçerlilik tarihleri veya güvenlik PIN'leri ya da kodlarıyla birlikte kredi veya banka kartı bilgileri.</a:t>
            </a:r>
          </a:p>
          <a:p>
            <a:pPr marL="762000" indent="-317500" rtl="0">
              <a:buSzTx/>
              <a:buFont typeface="Arial" panose="020B0604020202020204" pitchFamily="34" charset="0"/>
              <a:buChar char="•"/>
            </a:pPr>
            <a:r>
              <a:rPr lang="tr" sz="1100" b="0" i="0" u="none" strike="noStrike" dirty="0">
                <a:highlight>
                  <a:srgbClr val="00FFFF"/>
                </a:highlight>
                <a:latin typeface="Optimistic Text"/>
              </a:rPr>
              <a:t>İşletmeler veya kuruluşlar hakkında aşağıdakileri içeren finansal bilgiler: </a:t>
            </a:r>
          </a:p>
          <a:p>
            <a:pPr marL="1100138" indent="-317500" rtl="0">
              <a:buSzTx/>
              <a:buFont typeface="System Font Regular"/>
              <a:buChar char="-"/>
            </a:pPr>
            <a:r>
              <a:rPr lang="tr" sz="1100" b="0" i="0" u="none" strike="noStrike" dirty="0">
                <a:highlight>
                  <a:srgbClr val="00FFFF"/>
                </a:highlight>
                <a:latin typeface="Optimistic Text"/>
              </a:rPr>
              <a:t>İşletmenin finansal kayıtlarının halka açık olduğu durumlar hariç olmak üzere (örneğin, borsalarda veya düzenleyici kurumlarda listelenenler vb.), finansal kayıtlar veya ekstreler</a:t>
            </a:r>
          </a:p>
          <a:p>
            <a:pPr marL="1100138" indent="-317500" rtl="0">
              <a:buSzTx/>
              <a:buFont typeface="System Font Regular"/>
              <a:buChar char="-"/>
            </a:pPr>
            <a:r>
              <a:rPr lang="tr" sz="1100" b="0" i="0" u="none" strike="noStrike" dirty="0">
                <a:highlight>
                  <a:srgbClr val="00FFFF"/>
                </a:highlight>
                <a:latin typeface="Optimistic Text"/>
              </a:rPr>
              <a:t>Güvenlik veya PIN kodlarının eşlik ettiği banka hesap numaraları.</a:t>
            </a:r>
          </a:p>
          <a:p>
            <a:pPr marL="1100138" indent="-317500" rtl="0">
              <a:buSzTx/>
              <a:buFont typeface="System Font Regular"/>
              <a:buChar char="-"/>
            </a:pPr>
            <a:r>
              <a:rPr lang="tr" sz="1100" b="0" i="0" u="none" strike="noStrike" dirty="0">
                <a:highlight>
                  <a:srgbClr val="00FFFF"/>
                </a:highlight>
                <a:latin typeface="Optimistic Text"/>
              </a:rPr>
              <a:t>Giriş bilgileri, güvenlik veya PIN kodlarının eşlik ettiği dijital ödeme yöntemi bilgileri.</a:t>
            </a:r>
          </a:p>
          <a:p>
            <a:pPr marL="762000" indent="-317500" rtl="0">
              <a:buSzTx/>
              <a:buFont typeface="Arial" panose="020B0604020202020204" pitchFamily="34" charset="0"/>
              <a:buChar char="•"/>
            </a:pPr>
            <a:r>
              <a:rPr lang="tr" sz="1100" b="0" i="0" u="none" strike="noStrike" dirty="0">
                <a:highlight>
                  <a:srgbClr val="00FFFF"/>
                </a:highlight>
                <a:latin typeface="Optimistic Text"/>
              </a:rPr>
              <a:t>İkamet bilgileri </a:t>
            </a:r>
          </a:p>
          <a:p>
            <a:pPr marL="1100138" indent="-317500" rtl="0">
              <a:buSzTx/>
              <a:buFont typeface="System Font Regular"/>
              <a:buChar char="-"/>
            </a:pPr>
            <a:r>
              <a:rPr lang="tr" sz="1100" b="0" i="0" u="none" strike="noStrike" dirty="0">
                <a:highlight>
                  <a:srgbClr val="00FFFF"/>
                </a:highlight>
                <a:latin typeface="Optimistic Text"/>
              </a:rPr>
              <a:t>Aşağıdaki koşulların tümü geçerliyse, özel konutların dış görünümünü sergileyen görüntüler: </a:t>
            </a:r>
          </a:p>
          <a:p>
            <a:pPr marL="1100138" indent="-317500" rtl="0">
              <a:buSzTx/>
              <a:buFont typeface="System Font Regular"/>
              <a:buChar char="-"/>
            </a:pPr>
            <a:r>
              <a:rPr lang="tr" sz="1100" b="0" i="0" u="none" strike="noStrike" dirty="0">
                <a:highlight>
                  <a:srgbClr val="00FFFF"/>
                </a:highlight>
                <a:latin typeface="Optimistic Text"/>
              </a:rPr>
              <a:t>Konutun müstakil bir ev olması veya görüntüde/açıklamada ikamet edenin daire numarasının belirtilmiş olması.</a:t>
            </a:r>
          </a:p>
          <a:p>
            <a:pPr marL="1100138" indent="-317500" rtl="0">
              <a:buSzTx/>
              <a:buFont typeface="System Font Regular"/>
              <a:buChar char="-"/>
            </a:pPr>
            <a:r>
              <a:rPr lang="tr" sz="1100" b="0" i="0" u="none" strike="noStrike" dirty="0">
                <a:highlight>
                  <a:srgbClr val="00FFFF"/>
                </a:highlight>
                <a:latin typeface="Optimistic Text"/>
              </a:rPr>
              <a:t>Şehrin/mahallenin veya GPS PIN'inin (örneğin, Google Haritalar'dan alınan bir işaretleme) tespit edilmiş olması.</a:t>
            </a:r>
          </a:p>
          <a:p>
            <a:pPr marL="1100138" indent="-317500" rtl="0">
              <a:buSzTx/>
              <a:buFont typeface="System Font Regular"/>
              <a:buChar char="-"/>
            </a:pPr>
            <a:r>
              <a:rPr lang="tr" sz="1100" b="0" i="0" u="none" strike="noStrike" dirty="0">
                <a:highlight>
                  <a:srgbClr val="00FFFF"/>
                </a:highlight>
                <a:latin typeface="Optimistic Text"/>
              </a:rPr>
              <a:t>İçeriğin ikamet edeni/edenleri tanımlaması.</a:t>
            </a:r>
          </a:p>
          <a:p>
            <a:pPr marL="1100138" indent="-317500" rtl="0">
              <a:buSzTx/>
              <a:buFont typeface="System Font Regular"/>
              <a:buChar char="-"/>
            </a:pPr>
            <a:r>
              <a:rPr lang="tr" sz="1100" b="0" i="0" u="none" strike="noStrike" dirty="0">
                <a:highlight>
                  <a:srgbClr val="00FFFF"/>
                </a:highlight>
                <a:latin typeface="Optimistic Text"/>
              </a:rPr>
              <a:t>Söz konusu kişinin özel konutunun ifşa edilmesine itiraz etmesi veya kişiye karşı protestolar düzenlenmesi bağlamının bulunması (Bu durum, aynı zamanda konut olarak da hizmet veren büyükelçilikleri kapsamaz).</a:t>
            </a:r>
          </a:p>
          <a:p>
            <a:pPr marL="1100138" indent="-317500" rtl="0">
              <a:buSzTx/>
              <a:buFont typeface="System Font Regular"/>
              <a:buChar char="-"/>
            </a:pPr>
            <a:r>
              <a:rPr lang="tr" sz="1100" b="0" i="0" u="none" strike="noStrike" dirty="0">
                <a:highlight>
                  <a:srgbClr val="00FFFF"/>
                </a:highlight>
                <a:latin typeface="Optimistic Text"/>
              </a:rPr>
              <a:t>Güvenli evin (sığınma evi) kendi tesisi hakkında aktif olarak bilgi tanıtımı yapmadığı durumlar hariç olmak üzere, aşağıdakilerden herhangi birini paylaşarak güvenli evler hakkındaki bilgileri ifşa eden içerikler</a:t>
            </a:r>
          </a:p>
          <a:p>
            <a:pPr marL="762000" indent="-317500" rtl="0">
              <a:buSzTx/>
              <a:buFont typeface="Arial" panose="020B0604020202020204" pitchFamily="34" charset="0"/>
              <a:buChar char="•"/>
            </a:pPr>
            <a:r>
              <a:rPr lang="tr" sz="1100" b="0" i="0" u="none" strike="noStrike" dirty="0">
                <a:highlight>
                  <a:srgbClr val="00FFFF"/>
                </a:highlight>
                <a:latin typeface="Optimistic Text"/>
              </a:rPr>
              <a:t>Gerçek adres </a:t>
            </a:r>
          </a:p>
          <a:p>
            <a:pPr marL="762000" indent="-317500" rtl="0">
              <a:buSzTx/>
              <a:buFont typeface="Arial" panose="020B0604020202020204" pitchFamily="34" charset="0"/>
              <a:buChar char="•"/>
            </a:pPr>
            <a:r>
              <a:rPr lang="tr" sz="1100" b="0" i="0" u="none" strike="noStrike" dirty="0">
                <a:highlight>
                  <a:srgbClr val="00FFFF"/>
                </a:highlight>
                <a:latin typeface="Optimistic Text"/>
              </a:rPr>
              <a:t>Güvenli ev görüntüleri</a:t>
            </a:r>
          </a:p>
          <a:p>
            <a:pPr marL="762000" indent="-317500" rtl="0">
              <a:buSzTx/>
              <a:buFont typeface="Arial" panose="020B0604020202020204" pitchFamily="34" charset="0"/>
              <a:buChar char="•"/>
            </a:pPr>
            <a:r>
              <a:rPr lang="tr" sz="1100" b="0" i="0" u="none" strike="noStrike" dirty="0">
                <a:highlight>
                  <a:srgbClr val="00FFFF"/>
                </a:highlight>
                <a:latin typeface="Optimistic Text"/>
              </a:rPr>
              <a:t>Güvenli evin tanımlanabilir şehri/mahallesi</a:t>
            </a:r>
          </a:p>
          <a:p>
            <a:pPr marL="762000" indent="-317500" rtl="0">
              <a:buSzTx/>
              <a:buFont typeface="Arial" panose="020B0604020202020204" pitchFamily="34" charset="0"/>
              <a:buChar char="•"/>
            </a:pPr>
            <a:r>
              <a:rPr lang="tr" sz="1100" b="0" i="0" u="none" strike="noStrike" dirty="0">
                <a:highlight>
                  <a:srgbClr val="00FFFF"/>
                </a:highlight>
                <a:latin typeface="Optimistic Text"/>
              </a:rPr>
              <a:t>Güvenli ev sakinlerinin kimliğini ifşa eden bilgiler</a:t>
            </a:r>
          </a:p>
          <a:p>
            <a:pPr marL="762000" indent="-317500" rtl="0">
              <a:buSzTx/>
              <a:buFont typeface="Arial" panose="020B0604020202020204" pitchFamily="34" charset="0"/>
              <a:buChar char="•"/>
            </a:pPr>
            <a:r>
              <a:rPr lang="tr" sz="1100" b="1" i="0" u="none" strike="noStrike" dirty="0">
                <a:highlight>
                  <a:srgbClr val="00FFFF"/>
                </a:highlight>
                <a:latin typeface="Optimistic Text"/>
              </a:rPr>
              <a:t>Tıbbi bilgiler: </a:t>
            </a:r>
            <a:r>
              <a:rPr lang="tr" sz="1100" b="0" i="0" u="none" strike="noStrike" dirty="0">
                <a:highlight>
                  <a:srgbClr val="00FFFF"/>
                </a:highlight>
                <a:latin typeface="Optimistic Text"/>
              </a:rPr>
              <a:t>Başkalarının tıbbi, psikolojik, biyometrik veya genetik kalıtsal özelliklerini gösteren kayıtlar veya resmi belgeler.</a:t>
            </a:r>
          </a:p>
          <a:p>
            <a:pPr marL="762000" indent="-317500" rtl="0">
              <a:buSzTx/>
              <a:buFont typeface="Arial" panose="020B0604020202020204" pitchFamily="34" charset="0"/>
              <a:buChar char="•"/>
            </a:pPr>
            <a:r>
              <a:rPr lang="tr" sz="1100" b="1" i="0" u="none" strike="noStrike" dirty="0">
                <a:highlight>
                  <a:srgbClr val="00FFFF"/>
                </a:highlight>
                <a:latin typeface="Optimistic Text"/>
              </a:rPr>
              <a:t>Bilgisayar korsanlığı ile elde edilen bilgiler: </a:t>
            </a:r>
            <a:r>
              <a:rPr lang="tr" sz="1100" b="0" i="0" u="none" strike="noStrike" dirty="0">
                <a:highlight>
                  <a:srgbClr val="00FFFF"/>
                </a:highlight>
                <a:latin typeface="Optimistic Text"/>
              </a:rPr>
              <a:t>Haber değeri taşıyan sınırlı durumlar haricinde, etkilenen kişinin tanınmış bir kişi veya sıradan bir birey olup olmadığına bakılmaksızın, bilgisayar korsanlığı (hack) yoluyla elde edildiği iddia edilen veya doğrulanan içerikler.</a:t>
            </a:r>
          </a:p>
          <a:p>
            <a:pPr marL="457200" indent="-457200" rtl="0">
              <a:buClr>
                <a:schemeClr val="accent2"/>
              </a:buClr>
              <a:buSzTx/>
              <a:buFont typeface="+mj-lt"/>
              <a:buAutoNum type="arabicPeriod" startAt="10"/>
            </a:pPr>
            <a:r>
              <a:rPr lang="tr" sz="1100" b="1" i="0" u="none" strike="noStrike" dirty="0">
                <a:highlight>
                  <a:srgbClr val="00FFFF"/>
                </a:highlight>
                <a:latin typeface="Optimistic Text"/>
              </a:rPr>
              <a:t>Aşağıdaki içerikler de kaldırılabilir: </a:t>
            </a:r>
          </a:p>
          <a:p>
            <a:pPr marL="762000" indent="-317500" rtl="0" fontAlgn="base">
              <a:buSzTx/>
              <a:buFont typeface="Arial" panose="020B0604020202020204" pitchFamily="34" charset="0"/>
              <a:buChar char="•"/>
            </a:pPr>
            <a:r>
              <a:rPr lang="tr" sz="1100" b="0" i="0" u="none" strike="noStrike" dirty="0">
                <a:highlight>
                  <a:srgbClr val="00FFFF"/>
                </a:highlight>
                <a:latin typeface="Optimistic Text"/>
              </a:rPr>
              <a:t>Görüntüde betimlenen kişinin aşağıdaki özelliklere sahip olduğu durumlarda şikayet edilen kişi fotoğrafları veya videoları: </a:t>
            </a:r>
          </a:p>
          <a:p>
            <a:pPr marL="1100138" indent="-317500" rtl="0">
              <a:buSzTx/>
              <a:buFont typeface="System Font Regular"/>
              <a:buChar char="-"/>
            </a:pPr>
            <a:r>
              <a:rPr lang="tr" sz="1100" b="0" i="0" u="none" strike="noStrike" dirty="0">
                <a:highlight>
                  <a:srgbClr val="00FFFF"/>
                </a:highlight>
                <a:latin typeface="Optimistic Text"/>
              </a:rPr>
              <a:t>13 yaşından küçük bir reşit olmayan kişi olması ve içeriğin bu kişi, bir ebeveyn veya yasal vasi tarafından şikayet edilmiş olması.</a:t>
            </a:r>
          </a:p>
          <a:p>
            <a:pPr marL="1100138" indent="-317500" rtl="0">
              <a:buSzTx/>
              <a:buFont typeface="System Font Regular"/>
              <a:buChar char="-"/>
            </a:pPr>
            <a:r>
              <a:rPr lang="tr" sz="1100" b="0" i="0" u="none" strike="noStrike" dirty="0">
                <a:highlight>
                  <a:srgbClr val="00FFFF"/>
                </a:highlight>
                <a:latin typeface="Optimistic Text"/>
              </a:rPr>
              <a:t>13 ile 18 yaşları arasında reşit olmayan bir kişi olması ve içeriğin kendisi tarafından şikayet edilmiş olması.</a:t>
            </a:r>
          </a:p>
          <a:p>
            <a:pPr marL="1100138" indent="-317500" rtl="0">
              <a:buSzTx/>
              <a:buFont typeface="System Font Regular"/>
              <a:buChar char="-"/>
            </a:pPr>
            <a:r>
              <a:rPr lang="tr" sz="1100" b="0" i="0" u="none" strike="noStrike" dirty="0">
                <a:highlight>
                  <a:srgbClr val="00FFFF"/>
                </a:highlight>
                <a:latin typeface="Optimistic Text"/>
              </a:rPr>
              <a:t>İçeriğin Mısır dışından bir yetişkin tarafından bildirilmesi ve yürürlükteki yasaların içerik kaldırma hakkı tanıması durumunda, söz konusu yetişkin.</a:t>
            </a:r>
          </a:p>
          <a:p>
            <a:pPr marL="1100138" indent="-317500" rtl="0">
              <a:buSzTx/>
              <a:buFont typeface="System Font Regular"/>
              <a:buChar char="-"/>
            </a:pPr>
            <a:r>
              <a:rPr lang="tr" sz="1100" b="0" i="0" u="none" strike="noStrike" dirty="0">
                <a:highlight>
                  <a:srgbClr val="00FFFF"/>
                </a:highlight>
                <a:latin typeface="Optimistic Text"/>
              </a:rPr>
              <a:t>Ehliyetsiz olan ve içeriği kendi başına şikayet edemeyecek durumdaki herhangi bir kişi.</a:t>
            </a:r>
          </a:p>
          <a:p>
            <a:pPr marL="457200" indent="-457200" rtl="0">
              <a:buClr>
                <a:schemeClr val="accent2"/>
              </a:buClr>
              <a:buSzTx/>
              <a:buFont typeface="+mj-lt"/>
              <a:buAutoNum type="arabicPeriod" startAt="11"/>
            </a:pPr>
            <a:r>
              <a:rPr lang="tr" sz="1100" b="1" i="0" u="none" strike="noStrike" dirty="0">
                <a:highlight>
                  <a:srgbClr val="00FFFF"/>
                </a:highlight>
                <a:latin typeface="Optimistic Text"/>
              </a:rPr>
              <a:t>Aşağıdaki Topluluk Standartları'nın uygulanabilmesi için ek bilgiye ve/veya bağlama ihtiyaç duyulmaktadır: </a:t>
            </a:r>
          </a:p>
          <a:p>
            <a:pPr marL="762000" indent="-317500" rtl="0">
              <a:buSzTx/>
              <a:buFont typeface="Arial" panose="020B0604020202020204" pitchFamily="34" charset="0"/>
              <a:buChar char="•"/>
            </a:pPr>
            <a:r>
              <a:rPr lang="tr" sz="1100" b="0" i="0" u="none" strike="noStrike" dirty="0">
                <a:highlight>
                  <a:srgbClr val="00FFFF"/>
                </a:highlight>
                <a:latin typeface="Optimistic Text"/>
              </a:rPr>
              <a:t>İçeriğin güvenilir hükümet kanalları tarafından bildirilmesi durumunda, bir sığınmacıyı (ilticacı) kişisel verilerle ifşa ederek riske atan içerikler.</a:t>
            </a:r>
          </a:p>
          <a:p>
            <a:pPr marL="762000" indent="-317500" rtl="0">
              <a:buSzTx/>
              <a:buFont typeface="Arial" panose="020B0604020202020204" pitchFamily="34" charset="0"/>
              <a:buChar char="•"/>
            </a:pPr>
            <a:r>
              <a:rPr lang="tr" sz="1100" b="0" i="0" u="none" strike="noStrike" dirty="0">
                <a:highlight>
                  <a:srgbClr val="00FFFF"/>
                </a:highlight>
                <a:latin typeface="Optimistic Text"/>
              </a:rPr>
              <a:t>Görüntülenen kişi veya yetkili bir temsilci tarafından bildirilmesi durumunda, tıbbi veya sağlık tesisindeki birinin tasvirleri.</a:t>
            </a:r>
          </a:p>
          <a:p>
            <a:pPr marL="457200" indent="-457200">
              <a:buSzTx/>
              <a:buFont typeface="+mj-lt"/>
              <a:buAutoNum type="arabicPeriod"/>
            </a:pPr>
            <a:endParaRPr lang="en-US" dirty="0"/>
          </a:p>
          <a:p>
            <a:pPr marL="1100138" indent="-317500">
              <a:buSzTx/>
              <a:buFont typeface="System Font Regular"/>
              <a:buChar char="-"/>
            </a:pPr>
            <a:endParaRPr lang="en-US" dirty="0"/>
          </a:p>
          <a:p>
            <a:pPr rtl="0"/>
            <a:endParaRPr lang="en-US" dirty="0">
              <a:effectLst/>
              <a:highlight>
                <a:srgbClr val="00FFFF"/>
              </a:highlight>
            </a:endParaRPr>
          </a:p>
        </p:txBody>
      </p:sp>
    </p:spTree>
    <p:extLst>
      <p:ext uri="{BB962C8B-B14F-4D97-AF65-F5344CB8AC3E}">
        <p14:creationId xmlns:p14="http://schemas.microsoft.com/office/powerpoint/2010/main" val="60477659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indent="-457200" rtl="0">
              <a:buSzTx/>
              <a:buFont typeface="+mj-lt"/>
              <a:buAutoNum type="arabicPeriod"/>
            </a:pPr>
            <a:r>
              <a:rPr lang="tr" sz="1100" b="1" i="0" u="none" strike="noStrike" dirty="0">
                <a:latin typeface="Optimistic Text"/>
              </a:rPr>
              <a:t>Facebook üzerinde veya harici bağlantılar aracılığıyla aşağıdaki özel bilgilerden herhangi birini paylaşan veya talep eden içerikler:</a:t>
            </a:r>
          </a:p>
          <a:p>
            <a:pPr marL="762000" indent="-317500" rtl="0">
              <a:buSzTx/>
              <a:buFont typeface="Arial" panose="020B0604020202020204" pitchFamily="34" charset="0"/>
              <a:buChar char="•"/>
            </a:pPr>
            <a:r>
              <a:rPr lang="tr" sz="1100" b="0" i="0" u="none" strike="noStrike" dirty="0">
                <a:latin typeface="Optimistic Text"/>
              </a:rPr>
              <a:t>Kendiniz veya başkaları hakkındaki kişisel veriler</a:t>
            </a:r>
          </a:p>
          <a:p>
            <a:pPr marL="762000" indent="-317500" rtl="0">
              <a:buSzTx/>
              <a:buFont typeface="Arial" panose="020B0604020202020204" pitchFamily="34" charset="0"/>
              <a:buChar char="•"/>
            </a:pPr>
            <a:r>
              <a:rPr lang="tr" sz="1100" b="0" i="0" u="none" strike="noStrike" dirty="0">
                <a:latin typeface="Optimistic Text"/>
              </a:rPr>
              <a:t>Kişisel kimlik: bireylerin devlet tarafından verilen numaralar aracılığıyla tanımlanması. </a:t>
            </a:r>
          </a:p>
          <a:p>
            <a:pPr marL="762000" indent="-317500" rtl="0">
              <a:buSzTx/>
              <a:buFont typeface="Arial" panose="020B0604020202020204" pitchFamily="34" charset="0"/>
              <a:buChar char="•"/>
            </a:pPr>
            <a:r>
              <a:rPr lang="tr" sz="1100" b="0" i="0" u="none" strike="noStrike" dirty="0">
                <a:latin typeface="Optimistic Text"/>
              </a:rPr>
              <a:t>Ulusal kimlik numarası (örneğin Sosyal Güvenlik Numarası (SSN), Pasaport Numarası, Ulusal Sigorta/Sağlık Hizmetleri Numarası, Kişisel Kamu Hizmeti Numarası (PPS), Bireysel Vergi Mükellefi Kimlik Numarası (ITIN)).</a:t>
            </a:r>
          </a:p>
          <a:p>
            <a:pPr marL="762000" indent="-317500" rtl="0">
              <a:buSzTx/>
              <a:buFont typeface="Arial" panose="020B0604020202020204" pitchFamily="34" charset="0"/>
              <a:buChar char="•"/>
            </a:pPr>
            <a:r>
              <a:rPr lang="tr" sz="1100" b="0" i="0" u="none" strike="noStrike" dirty="0">
                <a:latin typeface="Optimistic Text"/>
              </a:rPr>
              <a:t>Kolluk kuvvetleri, askeriye veya güvenlik personelinin devlet kimlikleri.</a:t>
            </a:r>
          </a:p>
          <a:p>
            <a:pPr marL="762000" indent="-317500" rtl="0">
              <a:buSzTx/>
              <a:buFont typeface="Arial" panose="020B0604020202020204" pitchFamily="34" charset="0"/>
              <a:buChar char="•"/>
            </a:pPr>
            <a:r>
              <a:rPr lang="tr" sz="1100" b="0" i="0" u="none" strike="noStrike" dirty="0">
                <a:latin typeface="Optimistic Text"/>
              </a:rPr>
              <a:t>Kişisel bilgiler: Kimlik numarası veya kayıt bilgileri ile bireyin isminin belirtilerek bir kişinin doğrudan tanımlanması.</a:t>
            </a:r>
          </a:p>
          <a:p>
            <a:pPr marL="457200" indent="-457200" rtl="0">
              <a:buSzTx/>
              <a:buFont typeface="+mj-lt"/>
              <a:buAutoNum type="arabicPeriod" startAt="2"/>
            </a:pPr>
            <a:r>
              <a:rPr lang="tr" sz="1100" b="1" i="0" u="none" strike="noStrike" dirty="0">
                <a:latin typeface="Optimistic Text"/>
              </a:rPr>
              <a:t>Nüfus kayıt bilgilerine (evlilik, doğum, ölüm, isim değişikliği veya cinsiyet tanıması vb.) ait kayıtlar veya resmi belgeler </a:t>
            </a:r>
          </a:p>
          <a:p>
            <a:pPr marL="457200" indent="-457200" rtl="0">
              <a:buSzTx/>
              <a:buFont typeface="+mj-lt"/>
              <a:buAutoNum type="arabicPeriod" startAt="3"/>
            </a:pPr>
            <a:r>
              <a:rPr lang="tr" sz="1100" b="1" i="0" u="none" strike="noStrike" dirty="0">
                <a:latin typeface="Optimistic Text"/>
              </a:rPr>
              <a:t>Göçmenlik ve çalışma durumu belgeleri (örneğin Yeşil Kartlar (green card), çalışma izinleri, vizeler veya göçmenlik evrakları)</a:t>
            </a:r>
          </a:p>
          <a:p>
            <a:pPr marL="457200" indent="-457200" rtl="0">
              <a:buSzTx/>
              <a:buFont typeface="+mj-lt"/>
              <a:buAutoNum type="arabicPeriod" startAt="3"/>
            </a:pPr>
            <a:r>
              <a:rPr lang="tr" sz="1100" b="1" i="0" u="none" strike="noStrike" dirty="0">
                <a:latin typeface="Optimistic Text"/>
              </a:rPr>
              <a:t>Sürücü belgeleri veya plakalar</a:t>
            </a:r>
          </a:p>
          <a:p>
            <a:pPr marL="457200" indent="-457200" rtl="0">
              <a:buSzTx/>
              <a:buFont typeface="+mj-lt"/>
              <a:buAutoNum type="arabicPeriod" startAt="3"/>
            </a:pPr>
            <a:r>
              <a:rPr lang="tr" sz="1100" b="1" i="0" u="none" strike="noStrike" dirty="0">
                <a:latin typeface="Optimistic Text"/>
              </a:rPr>
              <a:t>Kredi Gizlilik Numarası (CPN)</a:t>
            </a:r>
          </a:p>
          <a:p>
            <a:pPr marL="762000" indent="-317500" rtl="0">
              <a:buSzTx/>
              <a:buFont typeface="Arial" panose="020B0604020202020204" pitchFamily="34" charset="0"/>
              <a:buChar char="•"/>
            </a:pPr>
            <a:r>
              <a:rPr lang="tr" sz="1100" b="0" i="0" u="none" strike="noStrike" dirty="0">
                <a:latin typeface="Optimistic Text"/>
              </a:rPr>
              <a:t>Dijital kimlik: </a:t>
            </a:r>
            <a:r>
              <a:rPr lang="en-US" sz="1100" b="0" i="0" u="none" strike="noStrike" dirty="0" err="1">
                <a:latin typeface="Optimistic Text"/>
              </a:rPr>
              <a:t>Çevrim</a:t>
            </a:r>
            <a:r>
              <a:rPr lang="en-US" sz="1100" b="0" i="0" u="none" strike="noStrike" dirty="0">
                <a:latin typeface="Optimistic Text"/>
              </a:rPr>
              <a:t> </a:t>
            </a:r>
            <a:r>
              <a:rPr lang="en-US" sz="1100" b="0" i="0" u="none" strike="noStrike" dirty="0" err="1">
                <a:latin typeface="Optimistic Text"/>
              </a:rPr>
              <a:t>içi</a:t>
            </a:r>
            <a:r>
              <a:rPr lang="tr" sz="1100" b="0" i="0" u="none" strike="noStrike" dirty="0">
                <a:latin typeface="Optimistic Text"/>
              </a:rPr>
              <a:t> bir kimliğe erişimin doğrulanması </a:t>
            </a:r>
          </a:p>
          <a:p>
            <a:pPr marL="457200" indent="-457200" rtl="0">
              <a:buSzTx/>
              <a:buFont typeface="+mj-lt"/>
              <a:buAutoNum type="arabicPeriod" startAt="6"/>
            </a:pPr>
            <a:r>
              <a:rPr lang="tr" sz="1100" b="1" i="0" u="none" strike="noStrike" dirty="0">
                <a:latin typeface="Optimistic Text"/>
              </a:rPr>
              <a:t>Parolalarıyla birlikte e-posta adresleri</a:t>
            </a:r>
          </a:p>
          <a:p>
            <a:pPr marL="457200" indent="-457200" rtl="0">
              <a:buSzTx/>
              <a:buFont typeface="+mj-lt"/>
              <a:buAutoNum type="arabicPeriod" startAt="6"/>
            </a:pPr>
            <a:r>
              <a:rPr lang="tr" sz="1100" b="1" i="0" u="none" strike="noStrike" dirty="0">
                <a:latin typeface="Optimistic Text"/>
              </a:rPr>
              <a:t>Parolalarıyla birlikte dijital kimlikler</a:t>
            </a:r>
          </a:p>
          <a:p>
            <a:pPr marL="457200" indent="-457200" rtl="0">
              <a:buSzTx/>
              <a:buFont typeface="+mj-lt"/>
              <a:buAutoNum type="arabicPeriod" startAt="6"/>
            </a:pPr>
            <a:r>
              <a:rPr lang="tr" sz="1100" b="1" i="0" u="none" strike="noStrike" dirty="0">
                <a:latin typeface="Optimistic Text"/>
              </a:rPr>
              <a:t>Özel bilgilere erişim sağlayan parolalar, pin kodları veya şifreler</a:t>
            </a:r>
          </a:p>
          <a:p>
            <a:pPr marL="457200" indent="-457200" rtl="0">
              <a:buSzTx/>
              <a:buFont typeface="+mj-lt"/>
              <a:buAutoNum type="arabicPeriod" startAt="6"/>
            </a:pPr>
            <a:r>
              <a:rPr lang="tr" sz="1100" b="1" i="0" u="none" strike="noStrike" dirty="0">
                <a:latin typeface="Optimistic Text"/>
              </a:rPr>
              <a:t>Diğer özel bilgiler</a:t>
            </a:r>
          </a:p>
          <a:p>
            <a:pPr marL="762000" indent="-317500" rtl="0">
              <a:buSzTx/>
              <a:buFont typeface="Arial" panose="020B0604020202020204" pitchFamily="34" charset="0"/>
              <a:buChar char="•"/>
            </a:pPr>
            <a:r>
              <a:rPr lang="tr" sz="1100" b="0" i="0" u="none" strike="noStrike" dirty="0">
                <a:latin typeface="Optimistic Text"/>
              </a:rPr>
              <a:t>Başkalarına ait telefon numaraları, adresler ve e-posta adresleri gibi kişisel iletişim bilgileri</a:t>
            </a:r>
          </a:p>
          <a:p>
            <a:pPr marL="762000" indent="-317500" rtl="0">
              <a:buSzTx/>
              <a:buFont typeface="Arial" panose="020B0604020202020204" pitchFamily="34" charset="0"/>
              <a:buChar char="•"/>
            </a:pPr>
            <a:r>
              <a:rPr lang="tr" sz="1100" b="0" i="0" u="none" strike="noStrike" dirty="0">
                <a:latin typeface="Optimistic Text"/>
              </a:rPr>
              <a:t>Kendinize veya başkalarına ait olan ve aşağıdakileri içeren kişisel finansal bilgiler: </a:t>
            </a:r>
          </a:p>
          <a:p>
            <a:pPr marL="1100138" indent="-317500" rtl="0">
              <a:buSzTx/>
              <a:buFont typeface="System Font Regular"/>
              <a:buChar char="-"/>
            </a:pPr>
            <a:r>
              <a:rPr lang="tr" sz="1100" b="0" i="0" u="none" strike="noStrike" dirty="0">
                <a:latin typeface="Optimistic Text"/>
              </a:rPr>
              <a:t>Halka açık olmayan mali kayıtlar veya ekstreler.</a:t>
            </a:r>
          </a:p>
          <a:p>
            <a:pPr marL="1100138" indent="-317500" rtl="0">
              <a:buSzTx/>
              <a:buFont typeface="System Font Regular"/>
              <a:buChar char="-"/>
            </a:pPr>
            <a:r>
              <a:rPr lang="tr" sz="1100" b="0" i="0" u="none" strike="noStrike" dirty="0">
                <a:latin typeface="Optimistic Text"/>
              </a:rPr>
              <a:t>Güvenlik veya PIN kodlarıyla birlikte banka hesap numaraları.</a:t>
            </a:r>
          </a:p>
          <a:p>
            <a:pPr marL="1100138" indent="-317500" rtl="0">
              <a:buSzTx/>
              <a:buFont typeface="System Font Regular"/>
              <a:buChar char="-"/>
            </a:pPr>
            <a:r>
              <a:rPr lang="tr" sz="1100" b="0" i="0" u="none" strike="noStrike" dirty="0">
                <a:latin typeface="Optimistic Text"/>
              </a:rPr>
              <a:t>Giriş bilgileri, güvenlik veya PIN kodlarıyla birlikte dijital ödeme yöntemi bilgileri.</a:t>
            </a:r>
          </a:p>
          <a:p>
            <a:pPr marL="1100138" indent="-317500" rtl="0">
              <a:buSzTx/>
              <a:buFont typeface="System Font Regular"/>
              <a:buChar char="-"/>
            </a:pPr>
            <a:r>
              <a:rPr lang="tr" sz="1100" b="0" i="0" u="none" strike="noStrike" dirty="0">
                <a:latin typeface="Optimistic Text"/>
              </a:rPr>
              <a:t>Geçerlilik tarihleri veya güvenlik PIN'leri ya da kodlarıyla birlikte kredi veya banka kartı bilgileri.</a:t>
            </a:r>
          </a:p>
          <a:p>
            <a:pPr marL="762000" indent="-317500" rtl="0">
              <a:buSzTx/>
              <a:buFont typeface="Arial" panose="020B0604020202020204" pitchFamily="34" charset="0"/>
              <a:buChar char="•"/>
            </a:pPr>
            <a:r>
              <a:rPr lang="tr" sz="1100" b="0" i="0" u="none" strike="noStrike" dirty="0">
                <a:latin typeface="Optimistic Text"/>
              </a:rPr>
              <a:t>İşletmeler veya kuruluşlar hakkında aşağıdakileri içeren finansal bilgiler: </a:t>
            </a:r>
          </a:p>
          <a:p>
            <a:pPr marL="1100138" indent="-317500" rtl="0">
              <a:buSzTx/>
              <a:buFont typeface="System Font Regular"/>
              <a:buChar char="-"/>
            </a:pPr>
            <a:r>
              <a:rPr lang="tr" sz="1100" b="0" i="0" u="none" strike="noStrike" dirty="0">
                <a:latin typeface="Optimistic Text"/>
              </a:rPr>
              <a:t>İşletmenin finansal kayıtlarının halka açık olduğu durumlar hariç olmak üzere (örneğin, borsalarda veya düzenleyici kurumlarda listelenenler vb.), finansal kayıtlar veya ekstreler</a:t>
            </a:r>
          </a:p>
          <a:p>
            <a:pPr marL="1100138" indent="-317500" rtl="0">
              <a:buSzTx/>
              <a:buFont typeface="System Font Regular"/>
              <a:buChar char="-"/>
            </a:pPr>
            <a:r>
              <a:rPr lang="tr" sz="1100" b="0" i="0" u="none" strike="noStrike" dirty="0">
                <a:latin typeface="Optimistic Text"/>
              </a:rPr>
              <a:t>Güvenlik veya PIN kodlarının eşlik ettiği banka hesap numaraları.</a:t>
            </a:r>
          </a:p>
          <a:p>
            <a:pPr marL="1100138" indent="-317500" rtl="0">
              <a:buSzTx/>
              <a:buFont typeface="System Font Regular"/>
              <a:buChar char="-"/>
            </a:pPr>
            <a:r>
              <a:rPr lang="tr" sz="1100" b="0" i="0" u="none" strike="noStrike" dirty="0">
                <a:latin typeface="Optimistic Text"/>
              </a:rPr>
              <a:t>Giriş bilgileri, güvenlik veya PIN kodlarının eşlik ettiği dijital ödeme yöntemi bilgileri.</a:t>
            </a:r>
          </a:p>
          <a:p>
            <a:pPr marL="762000" indent="-317500" rtl="0">
              <a:buSzTx/>
              <a:buFont typeface="Arial" panose="020B0604020202020204" pitchFamily="34" charset="0"/>
              <a:buChar char="•"/>
            </a:pPr>
            <a:r>
              <a:rPr lang="tr" sz="1100" b="0" i="0" u="none" strike="noStrike" dirty="0">
                <a:latin typeface="Optimistic Text"/>
              </a:rPr>
              <a:t>İkamet bilgileri </a:t>
            </a:r>
          </a:p>
          <a:p>
            <a:pPr marL="1100138" indent="-317500" rtl="0">
              <a:buSzTx/>
              <a:buFont typeface="System Font Regular"/>
              <a:buChar char="-"/>
            </a:pPr>
            <a:r>
              <a:rPr lang="tr" sz="1100" b="0" i="0" u="none" strike="noStrike" dirty="0">
                <a:latin typeface="Optimistic Text"/>
              </a:rPr>
              <a:t>Aşağıdaki koşulların tümü geçerliyse, özel konutların dış görünümünü sergileyen görüntüler: </a:t>
            </a:r>
          </a:p>
          <a:p>
            <a:pPr marL="1100138" indent="-317500" rtl="0">
              <a:buSzTx/>
              <a:buFont typeface="System Font Regular"/>
              <a:buChar char="-"/>
            </a:pPr>
            <a:r>
              <a:rPr lang="tr" sz="1100" b="0" i="0" u="none" strike="noStrike" dirty="0">
                <a:latin typeface="Optimistic Text"/>
              </a:rPr>
              <a:t>Konutun müstakil bir ev olması veya görüntüde/açıklamada ikamet edenin daire numarasının belirtilmiş olması.</a:t>
            </a:r>
          </a:p>
          <a:p>
            <a:pPr marL="1100138" indent="-317500" rtl="0">
              <a:buSzTx/>
              <a:buFont typeface="System Font Regular"/>
              <a:buChar char="-"/>
            </a:pPr>
            <a:r>
              <a:rPr lang="tr" sz="1100" b="0" i="0" u="none" strike="noStrike" dirty="0">
                <a:latin typeface="Optimistic Text"/>
              </a:rPr>
              <a:t>Şehrin/mahallenin veya GPS PIN'inin (örneğin, Google Haritalar'dan alınan bir işaretleme) tespit edilmiş olması.</a:t>
            </a:r>
          </a:p>
          <a:p>
            <a:pPr marL="1100138" indent="-317500" rtl="0">
              <a:buSzTx/>
              <a:buFont typeface="System Font Regular"/>
              <a:buChar char="-"/>
            </a:pPr>
            <a:r>
              <a:rPr lang="tr" sz="1100" b="0" i="0" u="none" strike="noStrike" dirty="0">
                <a:latin typeface="Optimistic Text"/>
              </a:rPr>
              <a:t>İçeriğin ikamet edeni/edenleri tanımlaması.</a:t>
            </a:r>
          </a:p>
          <a:p>
            <a:pPr marL="1100138" indent="-317500" rtl="0">
              <a:buSzTx/>
              <a:buFont typeface="System Font Regular"/>
              <a:buChar char="-"/>
            </a:pPr>
            <a:r>
              <a:rPr lang="tr" sz="1100" b="0" i="0" u="none" strike="noStrike" dirty="0">
                <a:latin typeface="Optimistic Text"/>
              </a:rPr>
              <a:t>Söz konusu kişinin özel konutunun ifşa edilmesine itiraz etmesi veya kişiye karşı protestolar düzenlenmesi bağlamının bulunması (Bu durum, aynı zamanda konut olarak da hizmet veren büyükelçilikleri kapsamaz).</a:t>
            </a:r>
          </a:p>
          <a:p>
            <a:pPr marL="1100138" indent="-317500" rtl="0">
              <a:buSzTx/>
              <a:buFont typeface="System Font Regular"/>
              <a:buChar char="-"/>
            </a:pPr>
            <a:r>
              <a:rPr lang="tr" sz="1100" b="0" i="0" u="none" strike="noStrike" dirty="0">
                <a:latin typeface="Optimistic Text"/>
              </a:rPr>
              <a:t>Güvenli evin (sığınma evi) kendi tesisi hakkında aktif olarak bilgi tanıtımı yapmadığı durumlar hariç olmak üzere, aşağıdakilerden herhangi birini paylaşarak güvenli evler hakkındaki bilgileri ifşa eden içerikler</a:t>
            </a:r>
          </a:p>
        </p:txBody>
      </p:sp>
    </p:spTree>
    <p:extLst>
      <p:ext uri="{BB962C8B-B14F-4D97-AF65-F5344CB8AC3E}">
        <p14:creationId xmlns:p14="http://schemas.microsoft.com/office/powerpoint/2010/main" val="363598026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762000" indent="-317500" rtl="0">
              <a:buSzTx/>
              <a:buFont typeface="Arial" panose="020B0604020202020204" pitchFamily="34" charset="0"/>
              <a:buChar char="•"/>
            </a:pPr>
            <a:r>
              <a:rPr lang="tr" sz="1100" b="0" i="0" u="none" strike="noStrike" dirty="0">
                <a:latin typeface="Optimistic Text"/>
              </a:rPr>
              <a:t>Gerçek adres </a:t>
            </a:r>
          </a:p>
          <a:p>
            <a:pPr marL="762000" indent="-317500" rtl="0">
              <a:buSzTx/>
              <a:buFont typeface="Arial" panose="020B0604020202020204" pitchFamily="34" charset="0"/>
              <a:buChar char="•"/>
            </a:pPr>
            <a:r>
              <a:rPr lang="tr" sz="1100" b="0" i="0" u="none" strike="noStrike" dirty="0">
                <a:latin typeface="Optimistic Text"/>
              </a:rPr>
              <a:t>Güvenli ev görüntüleri</a:t>
            </a:r>
          </a:p>
          <a:p>
            <a:pPr marL="762000" indent="-317500" rtl="0">
              <a:buSzTx/>
              <a:buFont typeface="Arial" panose="020B0604020202020204" pitchFamily="34" charset="0"/>
              <a:buChar char="•"/>
            </a:pPr>
            <a:r>
              <a:rPr lang="tr" sz="1100" b="0" i="0" u="none" strike="noStrike" dirty="0">
                <a:latin typeface="Optimistic Text"/>
              </a:rPr>
              <a:t>Güvenli evin tanımlanabilir şehri/mahallesi</a:t>
            </a:r>
          </a:p>
          <a:p>
            <a:pPr marL="762000" indent="-317500" rtl="0">
              <a:buSzTx/>
              <a:buFont typeface="Arial" panose="020B0604020202020204" pitchFamily="34" charset="0"/>
              <a:buChar char="•"/>
            </a:pPr>
            <a:r>
              <a:rPr lang="tr" sz="1100" b="0" i="0" u="none" strike="noStrike" dirty="0">
                <a:latin typeface="Optimistic Text"/>
              </a:rPr>
              <a:t>Güvenli ev sakinlerinin kimliğini ifşa eden bilgiler</a:t>
            </a:r>
          </a:p>
          <a:p>
            <a:pPr marL="762000" indent="-317500" rtl="0">
              <a:buSzTx/>
              <a:buFont typeface="Arial" panose="020B0604020202020204" pitchFamily="34" charset="0"/>
              <a:buChar char="•"/>
            </a:pPr>
            <a:r>
              <a:rPr lang="tr" sz="1100" b="1" i="0" u="none" strike="noStrike" dirty="0">
                <a:latin typeface="Optimistic Text"/>
              </a:rPr>
              <a:t>Tıbbi bilgiler: </a:t>
            </a:r>
            <a:r>
              <a:rPr lang="tr" sz="1100" b="0" i="0" u="none" strike="noStrike" dirty="0">
                <a:latin typeface="Optimistic Text"/>
              </a:rPr>
              <a:t>Başkalarının tıbbi, psikolojik, biyometrik veya genetik kalıtsal özelliklerini gösteren kayıtlar veya resmi belgeler.</a:t>
            </a:r>
          </a:p>
          <a:p>
            <a:pPr marL="762000" indent="-317500" rtl="0">
              <a:buSzTx/>
              <a:buFont typeface="Arial" panose="020B0604020202020204" pitchFamily="34" charset="0"/>
              <a:buChar char="•"/>
            </a:pPr>
            <a:r>
              <a:rPr lang="tr" sz="1100" b="1" i="0" u="none" strike="noStrike" dirty="0">
                <a:latin typeface="Optimistic Text"/>
              </a:rPr>
              <a:t>Bilgisayar korsanlığı ile elde edilen bilgiler: </a:t>
            </a:r>
            <a:r>
              <a:rPr lang="tr" sz="1100" b="0" i="0" u="none" strike="noStrike" dirty="0">
                <a:latin typeface="Optimistic Text"/>
              </a:rPr>
              <a:t>Haber değeri taşıyan sınırlı durumlar haricinde, etkilenen kişinin tanınmış bir kişi veya sıradan bir birey olup olmadığına bakılmaksızın, bilgisayar korsanlığı (hack) yoluyla elde edildiği iddia edilen veya doğrulanan içerikler.</a:t>
            </a:r>
          </a:p>
          <a:p>
            <a:pPr marL="457200" indent="-457200" rtl="0">
              <a:buClr>
                <a:schemeClr val="accent2"/>
              </a:buClr>
              <a:buSzTx/>
              <a:buFont typeface="+mj-lt"/>
              <a:buAutoNum type="arabicPeriod" startAt="10"/>
            </a:pPr>
            <a:r>
              <a:rPr lang="tr" sz="1100" b="1" i="0" u="none" strike="noStrike" dirty="0">
                <a:latin typeface="Optimistic Text"/>
              </a:rPr>
              <a:t>Aşağıdaki içerikler de kaldırılabilir: </a:t>
            </a:r>
          </a:p>
          <a:p>
            <a:pPr marL="762000" indent="-317500" rtl="0" fontAlgn="base">
              <a:buSzTx/>
              <a:buFont typeface="Arial" panose="020B0604020202020204" pitchFamily="34" charset="0"/>
              <a:buChar char="•"/>
            </a:pPr>
            <a:r>
              <a:rPr lang="tr" sz="1100" b="0" i="0" u="none" strike="noStrike" dirty="0">
                <a:latin typeface="Optimistic Text"/>
              </a:rPr>
              <a:t>Görüntüde betimlenen kişinin aşağıdaki özelliklere sahip olduğu durumlarda şikayet edilen kişi fotoğrafları veya videoları: </a:t>
            </a:r>
          </a:p>
          <a:p>
            <a:pPr marL="1100138" indent="-317500" rtl="0">
              <a:buSzTx/>
              <a:buFont typeface="System Font Regular"/>
              <a:buChar char="-"/>
            </a:pPr>
            <a:r>
              <a:rPr lang="tr" sz="1100" b="0" i="0" u="none" strike="noStrike" dirty="0">
                <a:latin typeface="Optimistic Text"/>
              </a:rPr>
              <a:t>13 yaşından küçük bir reşit olmayan kişi olması ve içeriğin bu kişi, bir ebeveyn veya yasal vasi tarafından şikayet edilmiş olması.</a:t>
            </a:r>
          </a:p>
          <a:p>
            <a:pPr marL="1100138" indent="-317500" rtl="0">
              <a:buSzTx/>
              <a:buFont typeface="System Font Regular"/>
              <a:buChar char="-"/>
            </a:pPr>
            <a:r>
              <a:rPr lang="tr" sz="1100" b="0" i="0" u="none" strike="noStrike" dirty="0">
                <a:latin typeface="Optimistic Text"/>
              </a:rPr>
              <a:t>13 ile 18 yaşları arasında reşit olmayan bir kişi olması ve içeriğin kendisi tarafından şikayet edilmiş olması.</a:t>
            </a:r>
          </a:p>
          <a:p>
            <a:pPr marL="1100138" indent="-317500" rtl="0">
              <a:buSzTx/>
              <a:buFont typeface="System Font Regular"/>
              <a:buChar char="-"/>
            </a:pPr>
            <a:r>
              <a:rPr lang="tr" sz="1100" b="0" i="0" u="none" strike="noStrike" dirty="0">
                <a:latin typeface="Optimistic Text"/>
              </a:rPr>
              <a:t>İçeriğin Mısır dışından bir yetişkin tarafından bildirilmesi ve yürürlükteki yasaların içerik kaldırma hakkı tanıması durumunda, söz konusu yetişkin.</a:t>
            </a:r>
          </a:p>
          <a:p>
            <a:pPr marL="1100138" indent="-317500" rtl="0">
              <a:buSzTx/>
              <a:buFont typeface="System Font Regular"/>
              <a:buChar char="-"/>
            </a:pPr>
            <a:r>
              <a:rPr lang="tr" sz="1100" b="0" i="0" u="none" strike="noStrike" dirty="0">
                <a:latin typeface="Optimistic Text"/>
              </a:rPr>
              <a:t>Ehliyetsiz olan ve içeriği kendi başına şikayet edemeyecek durumdaki herhangi bir kişi.</a:t>
            </a:r>
          </a:p>
          <a:p>
            <a:pPr marL="457200" indent="-457200" rtl="0">
              <a:buClr>
                <a:schemeClr val="accent2"/>
              </a:buClr>
              <a:buSzTx/>
              <a:buFont typeface="+mj-lt"/>
              <a:buAutoNum type="arabicPeriod" startAt="11"/>
            </a:pPr>
            <a:r>
              <a:rPr lang="tr" sz="1100" b="1" i="0" u="none" strike="noStrike" dirty="0">
                <a:latin typeface="Optimistic Text"/>
              </a:rPr>
              <a:t>Aşağıdaki Topluluk Standartları'nın uygulanabilmesi için ek bilgiye ve/veya bağlama ihtiyaç duyulmaktadır: </a:t>
            </a:r>
          </a:p>
          <a:p>
            <a:pPr marL="762000" indent="-317500" rtl="0">
              <a:buSzTx/>
              <a:buFont typeface="Arial" panose="020B0604020202020204" pitchFamily="34" charset="0"/>
              <a:buChar char="•"/>
            </a:pPr>
            <a:r>
              <a:rPr lang="tr" sz="1100" b="0" i="0" u="none" strike="noStrike" dirty="0">
                <a:latin typeface="Optimistic Text"/>
              </a:rPr>
              <a:t>İçeriğin güvenilir hükümet kanalları tarafından bildirilmesi durumunda, bir sığınmacıyı (ilticacı) kişisel verilerle ifşa ederek riske atan içerikler.</a:t>
            </a:r>
          </a:p>
          <a:p>
            <a:pPr marL="762000" indent="-317500" rtl="0">
              <a:buSzTx/>
              <a:buFont typeface="Arial" panose="020B0604020202020204" pitchFamily="34" charset="0"/>
              <a:buChar char="•"/>
            </a:pPr>
            <a:r>
              <a:rPr lang="tr" sz="1100" b="0" i="0" u="none" strike="noStrike" dirty="0">
                <a:latin typeface="Optimistic Text"/>
              </a:rPr>
              <a:t>Görüntülenen kişi veya yetkili bir temsilci tarafından bildirilmesi durumunda, tıbbi veya sağlık tesisindeki birinin tasvirleri.</a:t>
            </a:r>
          </a:p>
          <a:p>
            <a:pPr marL="457200" indent="-457200">
              <a:buSzTx/>
              <a:buFont typeface="+mj-lt"/>
              <a:buAutoNum type="arabicPeriod"/>
            </a:pPr>
            <a:endParaRPr lang="en-US" dirty="0"/>
          </a:p>
        </p:txBody>
      </p:sp>
    </p:spTree>
    <p:extLst>
      <p:ext uri="{BB962C8B-B14F-4D97-AF65-F5344CB8AC3E}">
        <p14:creationId xmlns:p14="http://schemas.microsoft.com/office/powerpoint/2010/main" val="279766965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600"/>
              </a:spcBef>
              <a:spcAft>
                <a:spcPct val="0"/>
              </a:spcAft>
              <a:buClr>
                <a:srgbClr val="000000"/>
              </a:buClr>
              <a:buSzTx/>
              <a:buFontTx/>
              <a:buNone/>
              <a:defRPr/>
            </a:pPr>
            <a:r>
              <a:rPr lang="tr" sz="1100" b="0" i="0" u="none" strike="noStrike" dirty="0">
                <a:solidFill>
                  <a:srgbClr val="1C2B33"/>
                </a:solidFill>
                <a:latin typeface="Optimistic Text"/>
              </a:rPr>
              <a:t>Gizliliğinizi yönetme</a:t>
            </a:r>
          </a:p>
          <a:p>
            <a:pPr marL="0" marR="0" lvl="0" indent="0" algn="l" defTabSz="914400" rtl="0" eaLnBrk="1" fontAlgn="auto" latinLnBrk="0" hangingPunct="1">
              <a:lnSpc>
                <a:spcPct val="100000"/>
              </a:lnSpc>
              <a:spcBef>
                <a:spcPts val="600"/>
              </a:spcBef>
              <a:spcAft>
                <a:spcPct val="0"/>
              </a:spcAft>
              <a:buClr>
                <a:srgbClr val="000000"/>
              </a:buClr>
              <a:buSzTx/>
              <a:buFontTx/>
              <a:buNone/>
              <a:defRPr/>
            </a:pPr>
            <a:r>
              <a:rPr lang="tr" sz="1100" b="0" i="0" u="none" strike="noStrike" spc="40" dirty="0">
                <a:solidFill>
                  <a:srgbClr val="1C2B33"/>
                </a:solidFill>
                <a:latin typeface="Optimistic Text"/>
                <a:sym typeface="Arial"/>
              </a:rPr>
              <a:t>Kullandığınız belirli uygulamalar, yazılımlar veya araçlarla kişisel verilerinizi paylaşırken dikkatli olunması tavsiye edilir. Farklı amaçlarla bilgi paylaşmayı seçmenin pek çok nedeni bulunabilir: bir satın alma işlemi gerçekleştirmek, önemli bir dönüm noktasını kutlamak veya bir işletmenin tanıtımını yapmak. Bilgi paylaşımında bulunurken, bu durumun gizlilik açısından kendi rahatlık seviyenizle uyumlu olduğundan emin olunmalıdır. İlerleyen modüllerde, </a:t>
            </a:r>
            <a:r>
              <a:rPr lang="en-US" sz="1100" b="0" i="0" u="none" strike="noStrike" spc="40" dirty="0" err="1">
                <a:solidFill>
                  <a:srgbClr val="1C2B33"/>
                </a:solidFill>
                <a:latin typeface="Optimistic Text"/>
                <a:sym typeface="Arial"/>
              </a:rPr>
              <a:t>çevrim</a:t>
            </a:r>
            <a:r>
              <a:rPr lang="en-US" sz="1100" b="0" i="0" u="none" strike="noStrike" spc="40" dirty="0">
                <a:solidFill>
                  <a:srgbClr val="1C2B33"/>
                </a:solidFill>
                <a:latin typeface="Optimistic Text"/>
                <a:sym typeface="Arial"/>
              </a:rPr>
              <a:t> </a:t>
            </a:r>
            <a:r>
              <a:rPr lang="en-US" sz="1100" b="0" i="0" u="none" strike="noStrike" spc="40" dirty="0" err="1">
                <a:solidFill>
                  <a:srgbClr val="1C2B33"/>
                </a:solidFill>
                <a:latin typeface="Optimistic Text"/>
                <a:sym typeface="Arial"/>
              </a:rPr>
              <a:t>içi</a:t>
            </a:r>
            <a:r>
              <a:rPr lang="tr" sz="1100" b="0" i="0" u="none" strike="noStrike" spc="40" dirty="0">
                <a:solidFill>
                  <a:srgbClr val="1C2B33"/>
                </a:solidFill>
                <a:latin typeface="Optimistic Text"/>
                <a:sym typeface="Arial"/>
              </a:rPr>
              <a:t> ortamda güvende kalmaya yönelik belirli stratejiler hakkında daha fazla bilgi edinilecektir.</a:t>
            </a:r>
          </a:p>
          <a:p>
            <a:pPr marL="0" marR="0" lvl="0" indent="0" algn="l" defTabSz="914400" rtl="0" eaLnBrk="1" fontAlgn="auto" latinLnBrk="0" hangingPunct="1">
              <a:lnSpc>
                <a:spcPct val="100000"/>
              </a:lnSpc>
              <a:spcBef>
                <a:spcPts val="600"/>
              </a:spcBef>
              <a:spcAft>
                <a:spcPct val="0"/>
              </a:spcAft>
              <a:buClr>
                <a:srgbClr val="000000"/>
              </a:buClr>
              <a:buSzTx/>
              <a:buFontTx/>
              <a:buNone/>
              <a:defRPr/>
            </a:pPr>
            <a:endParaRPr lang="en-US" sz="1100" spc="40" dirty="0">
              <a:solidFill>
                <a:srgbClr val="0064E0"/>
              </a:solidFill>
              <a:latin typeface="Optimistic Text" panose="020B0604020202020204" pitchFamily="34" charset="0"/>
              <a:sym typeface="Arial"/>
            </a:endParaRPr>
          </a:p>
        </p:txBody>
      </p:sp>
    </p:spTree>
    <p:extLst>
      <p:ext uri="{BB962C8B-B14F-4D97-AF65-F5344CB8AC3E}">
        <p14:creationId xmlns:p14="http://schemas.microsoft.com/office/powerpoint/2010/main" val="31547089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tr" sz="1100" b="0" i="0" u="none" strike="noStrike" cap="none" dirty="0">
                <a:solidFill>
                  <a:srgbClr val="000000"/>
                </a:solidFill>
                <a:highlight>
                  <a:srgbClr val="00FFFF"/>
                </a:highlight>
                <a:latin typeface="Optimistic Text"/>
                <a:ea typeface="Optimistic Text"/>
                <a:cs typeface="Optimistic Text"/>
                <a:sym typeface="Arial"/>
              </a:rPr>
              <a:t> “[Ürün anı]” </a:t>
            </a:r>
          </a:p>
          <a:p>
            <a:pPr lvl="1" rtl="0" fontAlgn="base"/>
            <a:r>
              <a:rPr lang="tr" sz="1100" b="0" i="0" u="none" strike="noStrike" dirty="0">
                <a:highlight>
                  <a:srgbClr val="00FFFF"/>
                </a:highlight>
                <a:latin typeface="Arial"/>
              </a:rPr>
              <a:t>Facebook’un Gizliliği Yönet kaynaklarına başvurma fırsatı</a:t>
            </a:r>
          </a:p>
          <a:p>
            <a:pPr rtl="0"/>
            <a:r>
              <a:rPr lang="tr" sz="1100" b="0" i="0" u="none" strike="noStrike" cap="none" dirty="0">
                <a:solidFill>
                  <a:srgbClr val="000000"/>
                </a:solidFill>
                <a:highlight>
                  <a:srgbClr val="00FFFF"/>
                </a:highlight>
                <a:latin typeface="Optimistic Text"/>
                <a:ea typeface="Optimistic Text"/>
                <a:cs typeface="Optimistic Text"/>
                <a:sym typeface="Arial"/>
              </a:rPr>
              <a:t>Facebook'un Gizlilik Temelleri kaynaklarının incelenmesi </a:t>
            </a:r>
          </a:p>
          <a:p>
            <a:pPr rtl="0"/>
            <a:r>
              <a:rPr lang="tr" sz="1100" b="0" i="0" u="none" strike="noStrike" dirty="0">
                <a:latin typeface="Optimistic Text"/>
              </a:rPr>
              <a:t>Facebook'ta paylaşılan fotoğrafları ve diğer içerikleri kimlerin görebileceği nasıl seçilir?</a:t>
            </a:r>
          </a:p>
          <a:p>
            <a:pPr lvl="0" rtl="0" fontAlgn="base">
              <a:buNone/>
            </a:pPr>
            <a:r>
              <a:rPr lang="tr" sz="1100" b="1" i="0" u="none" strike="noStrike" dirty="0">
                <a:solidFill>
                  <a:srgbClr val="1C2B33"/>
                </a:solidFill>
                <a:latin typeface="Optimistic Text"/>
              </a:rPr>
              <a:t>Her durum güncellemesi, fotoğraf veya video paylaşıldığında, bunu kimlerin görebileceği seçilebilmektedir.</a:t>
            </a:r>
          </a:p>
          <a:p>
            <a:pPr marL="342900" lvl="0" indent="-342900" rtl="0" fontAlgn="base">
              <a:buSzTx/>
              <a:buFont typeface="Arial" panose="020B0604020202020204" pitchFamily="34" charset="0"/>
              <a:buChar char="•"/>
            </a:pPr>
            <a:r>
              <a:rPr lang="tr" sz="1100" b="0" i="0" u="none" strike="noStrike" dirty="0">
                <a:solidFill>
                  <a:srgbClr val="1C2B33"/>
                </a:solidFill>
                <a:latin typeface="Optimistic Text"/>
              </a:rPr>
              <a:t>Hedef kitleyi seçmek için gönderinin üst kısmındaki menü kullanılabilir.</a:t>
            </a:r>
          </a:p>
          <a:p>
            <a:pPr marL="342900" lvl="0" indent="-342900" rtl="0" fontAlgn="base">
              <a:buSzTx/>
              <a:buFont typeface="Arial" panose="020B0604020202020204" pitchFamily="34" charset="0"/>
              <a:buChar char="•"/>
            </a:pPr>
            <a:r>
              <a:rPr lang="tr" sz="1100" b="0" i="0" u="none" strike="noStrike" dirty="0">
                <a:solidFill>
                  <a:srgbClr val="1C2B33"/>
                </a:solidFill>
                <a:latin typeface="Optimistic Text"/>
              </a:rPr>
              <a:t>Çoğu kişi paylaşımlarını arkadaşlarıyla yapmayı tercih etmektedir.</a:t>
            </a:r>
          </a:p>
          <a:p>
            <a:pPr marL="342900" lvl="0" indent="-342900" rtl="0" fontAlgn="base">
              <a:buSzTx/>
              <a:buFont typeface="Arial" panose="020B0604020202020204" pitchFamily="34" charset="0"/>
              <a:buChar char="•"/>
            </a:pPr>
            <a:r>
              <a:rPr lang="tr" sz="1100" b="0" i="0" u="none" strike="noStrike" dirty="0">
                <a:solidFill>
                  <a:srgbClr val="1C2B33"/>
                </a:solidFill>
                <a:latin typeface="Optimistic Text"/>
              </a:rPr>
              <a:t>Ayrıca herkese açık olarak veya belirli bir kişi grubuyla paylaşım yapma seçeneği de bulunmaktadır.</a:t>
            </a:r>
          </a:p>
          <a:p>
            <a:pPr marL="342900" lvl="0" indent="-342900" rtl="0" fontAlgn="base">
              <a:buSzTx/>
              <a:buFont typeface="Arial" panose="020B0604020202020204" pitchFamily="34" charset="0"/>
              <a:buChar char="•"/>
            </a:pPr>
            <a:r>
              <a:rPr lang="tr" sz="1100" b="0" i="0" u="none" strike="noStrike" dirty="0">
                <a:solidFill>
                  <a:srgbClr val="1C2B33"/>
                </a:solidFill>
                <a:latin typeface="Optimistic Text"/>
              </a:rPr>
              <a:t>Yabancılar ve Facebook'ta olmayan kişiler de dahil olmak üzere gönderilen bir içeriği herkesin görmesine izin vermek için </a:t>
            </a:r>
            <a:r>
              <a:rPr lang="tr" sz="1100" b="1" i="0" u="none" strike="noStrike" dirty="0">
                <a:solidFill>
                  <a:srgbClr val="1C2B33"/>
                </a:solidFill>
                <a:latin typeface="Optimistic Text"/>
              </a:rPr>
              <a:t>Herkese Açık</a:t>
            </a:r>
            <a:r>
              <a:rPr lang="tr" sz="1100" b="0" i="0" u="none" strike="noStrike" dirty="0">
                <a:solidFill>
                  <a:srgbClr val="1C2B33"/>
                </a:solidFill>
                <a:latin typeface="Optimistic Text"/>
              </a:rPr>
              <a:t> seçeneği tercih edilmelidir.</a:t>
            </a:r>
          </a:p>
          <a:p>
            <a:pPr marL="342900" lvl="0" indent="-342900" rtl="0" fontAlgn="base">
              <a:buSzTx/>
              <a:buFont typeface="Arial" panose="020B0604020202020204" pitchFamily="34" charset="0"/>
              <a:buChar char="•"/>
            </a:pPr>
            <a:r>
              <a:rPr lang="tr" sz="1100" b="0" i="0" u="none" strike="noStrike" dirty="0">
                <a:solidFill>
                  <a:srgbClr val="1C2B33"/>
                </a:solidFill>
                <a:latin typeface="Optimistic Text"/>
              </a:rPr>
              <a:t>Bir gönderi yanlışlıkla farklı bir kitleyle paylaşılırsa, bu durum her zaman değiştirilebilmektedir.</a:t>
            </a:r>
          </a:p>
          <a:p>
            <a:pPr marL="342900" lvl="0" indent="-342900" rtl="0" fontAlgn="base">
              <a:buSzTx/>
              <a:buFont typeface="Arial" panose="020B0604020202020204" pitchFamily="34" charset="0"/>
              <a:buChar char="•"/>
            </a:pPr>
            <a:r>
              <a:rPr kumimoji="0" lang="tr" sz="1100" b="0" i="0" u="none" strike="noStrike" kern="0" cap="none" spc="50" normalizeH="0" baseline="0" noProof="0" dirty="0">
                <a:ln>
                  <a:noFill/>
                </a:ln>
                <a:solidFill>
                  <a:srgbClr val="1C2B33"/>
                </a:solidFill>
                <a:uLnTx/>
                <a:uFillTx/>
                <a:latin typeface="Optimistic Text"/>
                <a:cs typeface="Optimistic Text"/>
                <a:sym typeface="Optimistic Text"/>
              </a:rPr>
              <a:t>Daha fazla bilgiye </a:t>
            </a:r>
            <a:r>
              <a:rPr kumimoji="0" lang="tr" sz="1100" b="0" i="0" u="none" strike="noStrike" kern="0" cap="none" spc="50" normalizeH="0" baseline="0" noProof="0" dirty="0">
                <a:ln>
                  <a:noFill/>
                </a:ln>
                <a:solidFill>
                  <a:srgbClr val="1C2B33"/>
                </a:solidFill>
                <a:uLnTx/>
                <a:uFillTx/>
                <a:latin typeface="Optimistic Text"/>
                <a:cs typeface="Optimistic Text"/>
                <a:sym typeface="Optimistic Text"/>
                <a:hlinkClick r:id="rId3"/>
              </a:rPr>
              <a:t>buradan</a:t>
            </a:r>
            <a:r>
              <a:rPr kumimoji="0" lang="tr" sz="1100" b="0" i="0" u="none" strike="noStrike" kern="0" cap="none" spc="50" normalizeH="0" baseline="0" noProof="0" dirty="0">
                <a:ln>
                  <a:noFill/>
                </a:ln>
                <a:solidFill>
                  <a:srgbClr val="1C2B33"/>
                </a:solidFill>
                <a:uLnTx/>
                <a:uFillTx/>
                <a:latin typeface="Optimistic Text"/>
                <a:cs typeface="Optimistic Text"/>
                <a:sym typeface="Optimistic Text"/>
              </a:rPr>
              <a:t> ulaşılabilir.</a:t>
            </a:r>
          </a:p>
          <a:p>
            <a:endParaRPr lang="en-US" dirty="0"/>
          </a:p>
        </p:txBody>
      </p:sp>
    </p:spTree>
    <p:extLst>
      <p:ext uri="{BB962C8B-B14F-4D97-AF65-F5344CB8AC3E}">
        <p14:creationId xmlns:p14="http://schemas.microsoft.com/office/powerpoint/2010/main" val="297786770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tr" sz="1100" b="0" i="0" u="none" strike="noStrike" cap="none">
                <a:solidFill>
                  <a:srgbClr val="000000"/>
                </a:solidFill>
                <a:latin typeface="Optimistic Text"/>
                <a:ea typeface="Optimistic Text"/>
                <a:cs typeface="Optimistic Text"/>
                <a:sym typeface="Arial"/>
              </a:rPr>
              <a:t>Facebook'ta paylaşılan bir içerik nasıl silinir?</a:t>
            </a:r>
          </a:p>
          <a:p>
            <a:pPr lvl="0" rtl="0" fontAlgn="base">
              <a:buNone/>
            </a:pPr>
            <a:r>
              <a:rPr lang="tr" sz="1100" b="1" i="0" u="none" strike="noStrike">
                <a:solidFill>
                  <a:srgbClr val="1C2B33"/>
                </a:solidFill>
                <a:latin typeface="Optimistic Text"/>
              </a:rPr>
              <a:t> Bir paylaşım yapıldıktan sonra insanların bunu görmesi istenmezse, söz konusu paylaşım silinebilmektedir. </a:t>
            </a:r>
          </a:p>
          <a:p>
            <a:pPr marL="342900" indent="-342900" rtl="0" fontAlgn="base">
              <a:buSzTx/>
              <a:buFont typeface="Arial" panose="020B0604020202020204" pitchFamily="34" charset="0"/>
              <a:buChar char="•"/>
            </a:pPr>
            <a:r>
              <a:rPr lang="tr" sz="1100" b="0" i="0" u="none" strike="noStrike">
                <a:solidFill>
                  <a:srgbClr val="1C2B33"/>
                </a:solidFill>
                <a:latin typeface="Optimistic Text"/>
              </a:rPr>
              <a:t>Zaman Tüneline giderek kaldırılmak istenen durum güncellemesi, fotoğraf veya video bulunmalıdır. </a:t>
            </a:r>
          </a:p>
          <a:p>
            <a:pPr marL="342900" indent="-342900" rtl="0" fontAlgn="base">
              <a:buSzTx/>
              <a:buFont typeface="Arial" panose="020B0604020202020204" pitchFamily="34" charset="0"/>
              <a:buChar char="•"/>
            </a:pPr>
            <a:r>
              <a:rPr lang="tr" sz="1100" b="0" i="0" u="none" strike="noStrike">
                <a:solidFill>
                  <a:srgbClr val="1C2B33"/>
                </a:solidFill>
                <a:latin typeface="Optimistic Text"/>
              </a:rPr>
              <a:t>Gönderinin sağ üst köşesindeki menü açılarak </a:t>
            </a:r>
            <a:r>
              <a:rPr lang="tr" sz="1100" b="1" i="0" u="none" strike="noStrike">
                <a:solidFill>
                  <a:srgbClr val="1C2B33"/>
                </a:solidFill>
                <a:latin typeface="Optimistic Text"/>
              </a:rPr>
              <a:t>Sil</a:t>
            </a:r>
            <a:r>
              <a:rPr lang="tr" sz="1100" b="0" i="0" u="none" strike="noStrike">
                <a:solidFill>
                  <a:srgbClr val="1C2B33"/>
                </a:solidFill>
                <a:latin typeface="Optimistic Text"/>
              </a:rPr>
              <a:t> seçeneği işaretlenmelidir. </a:t>
            </a:r>
          </a:p>
          <a:p>
            <a:pPr marL="342900" indent="-342900" rtl="0" fontAlgn="base">
              <a:buSzTx/>
              <a:buFont typeface="Arial" panose="020B0604020202020204" pitchFamily="34" charset="0"/>
              <a:buChar char="•"/>
            </a:pPr>
            <a:r>
              <a:rPr lang="tr" sz="1100" b="0" i="0" u="none" strike="noStrike">
                <a:solidFill>
                  <a:srgbClr val="1C2B33"/>
                </a:solidFill>
                <a:latin typeface="Optimistic Text"/>
              </a:rPr>
              <a:t>Ayrıca </a:t>
            </a:r>
            <a:r>
              <a:rPr lang="tr" sz="1100" b="1" i="0" u="none" strike="noStrike">
                <a:solidFill>
                  <a:srgbClr val="1C2B33"/>
                </a:solidFill>
                <a:latin typeface="Optimistic Text"/>
              </a:rPr>
              <a:t>Zaman Tünelinde Gizle</a:t>
            </a:r>
            <a:r>
              <a:rPr lang="tr" sz="1100" b="0" i="0" u="none" strike="noStrike">
                <a:solidFill>
                  <a:srgbClr val="1C2B33"/>
                </a:solidFill>
                <a:latin typeface="Optimistic Text"/>
              </a:rPr>
              <a:t> seçeneği ile bir gönderi gizlenebilmektedir. </a:t>
            </a:r>
          </a:p>
          <a:p>
            <a:pPr marL="342900" indent="-342900" rtl="0" fontAlgn="base">
              <a:buSzTx/>
              <a:buFont typeface="Arial" panose="020B0604020202020204" pitchFamily="34" charset="0"/>
              <a:buChar char="•"/>
            </a:pPr>
            <a:r>
              <a:rPr lang="tr" sz="1100" b="0" i="0" u="none" strike="noStrike">
                <a:solidFill>
                  <a:srgbClr val="1C2B33"/>
                </a:solidFill>
                <a:latin typeface="Optimistic Text"/>
              </a:rPr>
              <a:t>Gizleme işlemi gönderinin saklanmasını sağlar ancak başkaları Zaman Tünelini görüntülediğinde bu gönderiyi göremeyecektir. Ancak gönderinin Facebook'taki arama sonuçlarında ve diğer yerlerde hala görünebileceği unutulmamalıdır.</a:t>
            </a:r>
          </a:p>
          <a:p>
            <a:pPr marL="342900" indent="-342900" rtl="0" fontAlgn="base">
              <a:buSzTx/>
              <a:buFont typeface="Arial" panose="020B0604020202020204" pitchFamily="34" charset="0"/>
              <a:buChar char="•"/>
            </a:pPr>
            <a:r>
              <a:rPr lang="tr" sz="1100" b="0" i="0" u="none" strike="noStrike">
                <a:solidFill>
                  <a:srgbClr val="1C2B33"/>
                </a:solidFill>
                <a:latin typeface="Optimistic Text"/>
              </a:rPr>
              <a:t>Facebook'ta paylaşılanların bir dökümünü görmek için profile gidilmeli ve kapak fotoğrafının hemen altındaki menüden </a:t>
            </a:r>
            <a:r>
              <a:rPr lang="tr" sz="1100" b="1" i="0" u="none" strike="noStrike">
                <a:solidFill>
                  <a:srgbClr val="1C2B33"/>
                </a:solidFill>
                <a:latin typeface="Optimistic Text"/>
              </a:rPr>
              <a:t>Hareketler Dökümü</a:t>
            </a:r>
            <a:r>
              <a:rPr lang="tr" sz="1100" b="0" i="0" u="none" strike="noStrike">
                <a:solidFill>
                  <a:srgbClr val="1C2B33"/>
                </a:solidFill>
                <a:latin typeface="Optimistic Text"/>
              </a:rPr>
              <a:t> seçeneğine dokunulmalıdır.  </a:t>
            </a:r>
          </a:p>
          <a:p>
            <a:pPr rtl="0" fontAlgn="base"/>
            <a:endParaRPr lang="en-US" sz="1100" b="0" i="0" u="none" strike="noStrike" cap="none">
              <a:solidFill>
                <a:srgbClr val="000000"/>
              </a:solidFill>
              <a:effectLst/>
              <a:latin typeface="Optimistic Text" panose="020B0604020202020204" pitchFamily="34" charset="0"/>
              <a:ea typeface="Optimistic Text" panose="020B0503020203020204" pitchFamily="34" charset="0"/>
              <a:cs typeface="Optimistic Text" panose="020B0503020203020204" pitchFamily="34" charset="0"/>
              <a:sym typeface="Arial"/>
            </a:endParaRPr>
          </a:p>
        </p:txBody>
      </p:sp>
    </p:spTree>
    <p:extLst>
      <p:ext uri="{BB962C8B-B14F-4D97-AF65-F5344CB8AC3E}">
        <p14:creationId xmlns:p14="http://schemas.microsoft.com/office/powerpoint/2010/main" val="404301753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tr" sz="1100" b="0" i="0" u="none" strike="noStrike" cap="none">
                <a:solidFill>
                  <a:srgbClr val="000000"/>
                </a:solidFill>
                <a:latin typeface="Optimistic Text"/>
                <a:ea typeface="Optimistic Text"/>
                <a:cs typeface="Optimistic Text"/>
                <a:sym typeface="Arial"/>
              </a:rPr>
              <a:t>Facebook profilinin başkalarına nasıl göründüğü nasıl kontrol edilir?</a:t>
            </a:r>
          </a:p>
          <a:p>
            <a:pPr lvl="0" rtl="0" fontAlgn="base">
              <a:buNone/>
            </a:pPr>
            <a:r>
              <a:rPr lang="tr" sz="1100" b="1" i="0" u="none" strike="noStrike">
                <a:solidFill>
                  <a:srgbClr val="1C2B33"/>
                </a:solidFill>
                <a:latin typeface="Optimistic Text"/>
              </a:rPr>
              <a:t>Birisi profili ziyaret ettiğinde, söz konusu kişinin belirli bilgi ve gönderiler için hedef kitlede olup olmadığına bağlı olarak neleri görebileceği ayarlanabilmektedir. </a:t>
            </a:r>
          </a:p>
          <a:p>
            <a:pPr marL="342900" lvl="0" indent="-342900" rtl="0" fontAlgn="base">
              <a:buSzTx/>
              <a:buFont typeface="Arial" panose="020B0604020202020204" pitchFamily="34" charset="0"/>
              <a:buChar char="•"/>
            </a:pPr>
            <a:r>
              <a:rPr lang="tr" sz="1100" b="0" i="0" u="none" strike="noStrike">
                <a:solidFill>
                  <a:srgbClr val="1C2B33"/>
                </a:solidFill>
                <a:latin typeface="Optimistic Text"/>
              </a:rPr>
              <a:t>Zaman tünelinde bir paylaşım yapıldığında, bu paylaşımı kimlerin göreceği seçilebilir. </a:t>
            </a:r>
          </a:p>
          <a:p>
            <a:pPr marL="342900" lvl="0" indent="-342900" rtl="0" fontAlgn="base">
              <a:buSzTx/>
              <a:buFont typeface="Arial" panose="020B0604020202020204" pitchFamily="34" charset="0"/>
              <a:buChar char="•"/>
            </a:pPr>
            <a:r>
              <a:rPr lang="tr" sz="1100" b="0" i="0" u="none" strike="noStrike">
                <a:solidFill>
                  <a:srgbClr val="1C2B33"/>
                </a:solidFill>
                <a:latin typeface="Optimistic Text"/>
              </a:rPr>
              <a:t>İsim ve profil fotoğrafı gibi bazı bilgiler Facebook'ta her zaman herkese açıktır. Daha fazla bilgiye </a:t>
            </a:r>
            <a:r>
              <a:rPr lang="tr" sz="1100" b="0" i="0" u="none" strike="noStrike">
                <a:solidFill>
                  <a:srgbClr val="1C2B33"/>
                </a:solidFill>
                <a:latin typeface="Optimistic Text"/>
                <a:hlinkClick r:id="rId3"/>
              </a:rPr>
              <a:t>buradan</a:t>
            </a:r>
            <a:r>
              <a:rPr lang="tr" sz="1100" b="0" i="0" u="none" strike="noStrike">
                <a:solidFill>
                  <a:srgbClr val="1C2B33"/>
                </a:solidFill>
                <a:latin typeface="Optimistic Text"/>
              </a:rPr>
              <a:t> ulaşılabilir.</a:t>
            </a:r>
          </a:p>
          <a:p>
            <a:pPr marL="342900" lvl="0" indent="-342900" rtl="0" fontAlgn="base">
              <a:buSzTx/>
              <a:buFont typeface="Arial" panose="020B0604020202020204" pitchFamily="34" charset="0"/>
              <a:buChar char="•"/>
            </a:pPr>
            <a:r>
              <a:rPr lang="tr" sz="1100" b="0" i="0" u="none" strike="noStrike">
                <a:solidFill>
                  <a:srgbClr val="1C2B33"/>
                </a:solidFill>
                <a:latin typeface="Optimistic Text"/>
              </a:rPr>
              <a:t>Bir içeriğin herkese açık olması, Facebook'ta arkadaş olunmayan kişiler de dahil olmak üzere, Facebook içinde veya dışında herkesin o içeriği görebileceği anlamına gelmektedir.</a:t>
            </a:r>
          </a:p>
          <a:p>
            <a:pPr marL="342900" lvl="0" indent="-342900" rtl="0" fontAlgn="base">
              <a:buSzTx/>
              <a:buFont typeface="Arial" panose="020B0604020202020204" pitchFamily="34" charset="0"/>
              <a:buChar char="•"/>
            </a:pPr>
            <a:r>
              <a:rPr lang="tr" sz="1100" b="0" i="0" u="none" strike="noStrike">
                <a:solidFill>
                  <a:srgbClr val="1C2B33"/>
                </a:solidFill>
                <a:latin typeface="Optimistic Text"/>
              </a:rPr>
              <a:t>Profilde diğer kişilerin neleri görebildiğini öğrenmek veya daha önce paylaşılan belirli bilgileri kimlerin görebileceğini değiştirmek oldukça kolaydır.</a:t>
            </a:r>
          </a:p>
          <a:p>
            <a:pPr marL="342900" lvl="0" indent="-342900" rtl="0" fontAlgn="base">
              <a:buSzTx/>
              <a:buFont typeface="Arial" panose="020B0604020202020204" pitchFamily="34" charset="0"/>
              <a:buChar char="•"/>
            </a:pPr>
            <a:r>
              <a:rPr lang="tr" sz="1100" b="0" i="0" u="none" strike="noStrike">
                <a:solidFill>
                  <a:srgbClr val="1C2B33"/>
                </a:solidFill>
                <a:latin typeface="Optimistic Text"/>
              </a:rPr>
              <a:t>Bilgisayar üzerinden Başkasının Gözünden Gör aracı kullanılarak, profilin herkese açık olarak veya belirli arkadaşlara nasıl göründüğü kontrol edilebilmektedir. </a:t>
            </a:r>
          </a:p>
          <a:p>
            <a:pPr marL="342900" lvl="0" indent="-342900" rtl="0" fontAlgn="base">
              <a:buSzTx/>
              <a:buFont typeface="Arial" panose="020B0604020202020204" pitchFamily="34" charset="0"/>
              <a:buChar char="•"/>
            </a:pPr>
            <a:r>
              <a:rPr lang="tr" sz="1100" b="0" i="0" u="none" strike="noStrike">
                <a:solidFill>
                  <a:srgbClr val="1C2B33"/>
                </a:solidFill>
                <a:latin typeface="Optimistic Text"/>
              </a:rPr>
              <a:t>Profilin başkalarına nasıl göründüğü hakkında daha fazla bilgiye </a:t>
            </a:r>
            <a:r>
              <a:rPr lang="tr" sz="1100" b="0" i="0" u="none" strike="noStrike">
                <a:solidFill>
                  <a:srgbClr val="1C2B33"/>
                </a:solidFill>
                <a:latin typeface="Optimistic Text"/>
                <a:hlinkClick r:id="rId4"/>
              </a:rPr>
              <a:t>buradan</a:t>
            </a:r>
            <a:r>
              <a:rPr lang="tr" sz="1100" b="0" i="0" u="none" strike="noStrike">
                <a:solidFill>
                  <a:srgbClr val="1C2B33"/>
                </a:solidFill>
                <a:latin typeface="Optimistic Text"/>
              </a:rPr>
              <a:t> ulaşılabilir.</a:t>
            </a:r>
          </a:p>
          <a:p>
            <a:pPr rtl="0" fontAlgn="base"/>
            <a:endParaRPr lang="en-US" sz="1100" b="0" i="0" u="none" strike="noStrike" cap="none">
              <a:solidFill>
                <a:srgbClr val="000000"/>
              </a:solidFill>
              <a:effectLst/>
              <a:latin typeface="Optimistic Text" panose="020B0604020202020204" pitchFamily="34" charset="0"/>
              <a:ea typeface="Optimistic Text" panose="020B0503020203020204" pitchFamily="34" charset="0"/>
              <a:cs typeface="Optimistic Text" panose="020B0503020203020204" pitchFamily="34" charset="0"/>
              <a:sym typeface="Arial"/>
            </a:endParaRPr>
          </a:p>
        </p:txBody>
      </p:sp>
    </p:spTree>
    <p:extLst>
      <p:ext uri="{BB962C8B-B14F-4D97-AF65-F5344CB8AC3E}">
        <p14:creationId xmlns:p14="http://schemas.microsoft.com/office/powerpoint/2010/main" val="356804967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defTabSz="1828800" rtl="0" fontAlgn="base">
              <a:lnSpc>
                <a:spcPts val="7200"/>
              </a:lnSpc>
              <a:spcAft>
                <a:spcPct val="0"/>
              </a:spcAft>
              <a:buNone/>
              <a:defRPr/>
            </a:pPr>
            <a:r>
              <a:rPr lang="tr" sz="1100" b="0" i="0" u="none" strike="noStrike" spc="260">
                <a:solidFill>
                  <a:srgbClr val="1C2B33"/>
                </a:solidFill>
                <a:latin typeface="Optimistic Display"/>
                <a:cs typeface="Optimistic Display"/>
                <a:sym typeface="Arial"/>
              </a:rPr>
              <a:t>Diğer kişiler profili ziyaret ettiklerinde </a:t>
            </a:r>
            <a:r>
              <a:rPr lang="tr" sz="1100" b="0" i="0" u="none" strike="noStrike" spc="260">
                <a:solidFill>
                  <a:srgbClr val="1C2B33"/>
                </a:solidFill>
                <a:latin typeface="Optimistic Display"/>
                <a:cs typeface="Optimistic Display"/>
                <a:sym typeface="Arial"/>
                <a:hlinkClick r:id="rId3"/>
              </a:rPr>
              <a:t>Facebook</a:t>
            </a:r>
            <a:r>
              <a:rPr lang="tr" sz="1100" b="0" i="0" u="none" strike="noStrike" spc="260">
                <a:solidFill>
                  <a:srgbClr val="1C2B33"/>
                </a:solidFill>
                <a:latin typeface="Optimistic Display"/>
                <a:cs typeface="Optimistic Display"/>
                <a:sym typeface="Arial"/>
              </a:rPr>
              <a:t> arkadaş listesini görebilir mi?</a:t>
            </a:r>
          </a:p>
          <a:p>
            <a:pPr lvl="0" rtl="0" fontAlgn="base">
              <a:buNone/>
            </a:pPr>
            <a:r>
              <a:rPr lang="tr" sz="1100" b="1" i="0" u="none" strike="noStrike">
                <a:solidFill>
                  <a:srgbClr val="1C2B33"/>
                </a:solidFill>
                <a:latin typeface="Optimistic Text"/>
              </a:rPr>
              <a:t> Profil ziyaret edildiğinde arkadaş listesini kimlerin görebileceği tamamen kullanıcının tercihine bağlıdır. </a:t>
            </a:r>
          </a:p>
          <a:p>
            <a:pPr marL="342900" lvl="0" indent="-342900" rtl="0" fontAlgn="base">
              <a:buSzTx/>
              <a:buFont typeface="Arial" panose="020B0604020202020204" pitchFamily="34" charset="0"/>
              <a:buChar char="•"/>
            </a:pPr>
            <a:r>
              <a:rPr lang="tr" sz="1100" b="0" i="0" u="none" strike="noStrike">
                <a:solidFill>
                  <a:srgbClr val="1C2B33"/>
                </a:solidFill>
                <a:latin typeface="Optimistic Text"/>
              </a:rPr>
              <a:t>Arkadaş listesinin gizlilik ayarlarını değiştirmek için bilgisayardan Facebook'a giriş yapılmalı, profile gidilmeli ve </a:t>
            </a:r>
            <a:r>
              <a:rPr lang="tr" sz="1100" b="1" i="0" u="none" strike="noStrike">
                <a:solidFill>
                  <a:srgbClr val="1C2B33"/>
                </a:solidFill>
                <a:latin typeface="Optimistic Text"/>
              </a:rPr>
              <a:t>Arkadaşlar</a:t>
            </a:r>
            <a:r>
              <a:rPr lang="tr" sz="1100" b="0" i="0" u="none" strike="noStrike">
                <a:solidFill>
                  <a:srgbClr val="1C2B33"/>
                </a:solidFill>
                <a:latin typeface="Optimistic Text"/>
              </a:rPr>
              <a:t> sekmesi açılmalıdır. </a:t>
            </a:r>
          </a:p>
          <a:p>
            <a:pPr marL="342900" lvl="0" indent="-342900" rtl="0" fontAlgn="base">
              <a:buSzTx/>
              <a:buFont typeface="Arial" panose="020B0604020202020204" pitchFamily="34" charset="0"/>
              <a:buChar char="•"/>
            </a:pPr>
            <a:r>
              <a:rPr lang="tr" sz="1100" b="0" i="0" u="none" strike="noStrike">
                <a:solidFill>
                  <a:srgbClr val="1C2B33"/>
                </a:solidFill>
                <a:latin typeface="Optimistic Text"/>
              </a:rPr>
              <a:t>Arkadaşlar bölümünün sağ üst köşesindeki menüden </a:t>
            </a:r>
            <a:r>
              <a:rPr lang="tr" sz="1100" b="1" i="0" u="none" strike="noStrike">
                <a:solidFill>
                  <a:srgbClr val="1C2B33"/>
                </a:solidFill>
                <a:latin typeface="Optimistic Text"/>
              </a:rPr>
              <a:t>Gizliliği Düzenle</a:t>
            </a:r>
            <a:r>
              <a:rPr lang="tr" sz="1100" b="0" i="0" u="none" strike="noStrike">
                <a:solidFill>
                  <a:srgbClr val="1C2B33"/>
                </a:solidFill>
                <a:latin typeface="Optimistic Text"/>
              </a:rPr>
              <a:t> seçeneği tercih edilmelidir. </a:t>
            </a:r>
          </a:p>
          <a:p>
            <a:pPr marL="342900" lvl="0" indent="-342900" rtl="0" fontAlgn="base">
              <a:buSzTx/>
              <a:buFont typeface="Arial" panose="020B0604020202020204" pitchFamily="34" charset="0"/>
              <a:buChar char="•"/>
            </a:pPr>
            <a:r>
              <a:rPr lang="tr" sz="1100" b="0" i="0" u="none" strike="noStrike">
                <a:solidFill>
                  <a:srgbClr val="1C2B33"/>
                </a:solidFill>
                <a:latin typeface="Optimistic Text"/>
              </a:rPr>
              <a:t>Arkadaş listesi için istenilen hedef kitle seçilebilmektedir. </a:t>
            </a:r>
          </a:p>
          <a:p>
            <a:pPr marL="342900" lvl="0" indent="-342900" rtl="0" fontAlgn="base">
              <a:buSzTx/>
              <a:buFont typeface="Arial" panose="020B0604020202020204" pitchFamily="34" charset="0"/>
              <a:buChar char="•"/>
            </a:pPr>
            <a:r>
              <a:rPr lang="tr" sz="1100" b="0" i="0" u="none" strike="noStrike">
                <a:solidFill>
                  <a:srgbClr val="1C2B33"/>
                </a:solidFill>
                <a:latin typeface="Optimistic Text"/>
              </a:rPr>
              <a:t>Arkadaş listesinin profilde başkaları tarafından görülmesi istenmiyorsa </a:t>
            </a:r>
            <a:r>
              <a:rPr lang="tr" sz="1100" b="1" i="0" u="none" strike="noStrike">
                <a:solidFill>
                  <a:srgbClr val="1C2B33"/>
                </a:solidFill>
                <a:latin typeface="Optimistic Text"/>
              </a:rPr>
              <a:t>Sadece Ben</a:t>
            </a:r>
            <a:r>
              <a:rPr lang="tr" sz="1100" b="0" i="0" u="none" strike="noStrike">
                <a:solidFill>
                  <a:srgbClr val="1C2B33"/>
                </a:solidFill>
                <a:latin typeface="Optimistic Text"/>
              </a:rPr>
              <a:t> seçeneği bile işaretlenebilmektedir. </a:t>
            </a:r>
          </a:p>
          <a:p>
            <a:pPr marL="342900" lvl="0" indent="-342900" rtl="0" fontAlgn="base">
              <a:buSzTx/>
              <a:buFont typeface="Arial" panose="020B0604020202020204" pitchFamily="34" charset="0"/>
              <a:buChar char="•"/>
            </a:pPr>
            <a:r>
              <a:rPr lang="tr" sz="1100" b="0" i="0" u="none" strike="noStrike">
                <a:solidFill>
                  <a:srgbClr val="1C2B33"/>
                </a:solidFill>
                <a:latin typeface="Optimistic Text"/>
              </a:rPr>
              <a:t>Her bir arkadaşın da kendi arkadaş listesini kimlerin görebileceğini kontrol ettiği unutulmamalıdır. </a:t>
            </a:r>
          </a:p>
          <a:p>
            <a:pPr marL="342900" lvl="0" indent="-342900" rtl="0" fontAlgn="base">
              <a:buSzTx/>
              <a:buFont typeface="Arial" panose="020B0604020202020204" pitchFamily="34" charset="0"/>
              <a:buChar char="•"/>
            </a:pPr>
            <a:r>
              <a:rPr lang="tr" sz="1100" b="0" i="0" u="none" strike="noStrike">
                <a:solidFill>
                  <a:srgbClr val="1C2B33"/>
                </a:solidFill>
                <a:latin typeface="Optimistic Text"/>
              </a:rPr>
              <a:t>Biriyle arkadaş olunduğunda, o kişinin arkadaş listesinde yer alınır ve bu listeyi kimin göreceği tamamen o arkadaşın kararıdır. </a:t>
            </a:r>
          </a:p>
          <a:p>
            <a:pPr marL="342900" lvl="0" indent="-342900" rtl="0" fontAlgn="base">
              <a:buSzTx/>
              <a:buFont typeface="Arial" panose="020B0604020202020204" pitchFamily="34" charset="0"/>
              <a:buChar char="•"/>
            </a:pPr>
            <a:r>
              <a:rPr lang="tr" sz="1100" b="0" i="0" u="none" strike="noStrike">
                <a:solidFill>
                  <a:srgbClr val="1C2B33"/>
                </a:solidFill>
                <a:latin typeface="Optimistic Text"/>
              </a:rPr>
              <a:t>Belirli kişilerle olan arkadaşlık, birisi sizin için arama yaptığında da görünebilir.</a:t>
            </a:r>
          </a:p>
          <a:p>
            <a:pPr lvl="0" defTabSz="1828800" fontAlgn="base">
              <a:lnSpc>
                <a:spcPts val="7200"/>
              </a:lnSpc>
              <a:spcAft>
                <a:spcPct val="0"/>
              </a:spcAft>
              <a:buNone/>
              <a:defRPr/>
            </a:pPr>
            <a:endParaRPr lang="en-US" sz="1100" spc="260">
              <a:solidFill>
                <a:srgbClr val="1C2B33"/>
              </a:solidFill>
              <a:latin typeface="Optimistic Display" panose="020B0603020203020204" pitchFamily="34" charset="0"/>
              <a:cs typeface="Optimistic Display" panose="020B0603020203020204" pitchFamily="34" charset="0"/>
              <a:sym typeface="Arial"/>
            </a:endParaRPr>
          </a:p>
        </p:txBody>
      </p:sp>
    </p:spTree>
    <p:extLst>
      <p:ext uri="{BB962C8B-B14F-4D97-AF65-F5344CB8AC3E}">
        <p14:creationId xmlns:p14="http://schemas.microsoft.com/office/powerpoint/2010/main" val="216794027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defTabSz="1828800" rtl="0" fontAlgn="base">
              <a:lnSpc>
                <a:spcPts val="7200"/>
              </a:lnSpc>
              <a:spcAft>
                <a:spcPct val="0"/>
              </a:spcAft>
              <a:buNone/>
              <a:defRPr/>
            </a:pPr>
            <a:r>
              <a:rPr lang="tr" sz="1100" b="0" i="0" u="none" strike="noStrike" spc="260">
                <a:solidFill>
                  <a:srgbClr val="1C2B33"/>
                </a:solidFill>
                <a:latin typeface="Optimistic Display"/>
                <a:cs typeface="Optimistic Display"/>
                <a:sym typeface="Arial"/>
              </a:rPr>
              <a:t>Başkalarının gönderilerindeki </a:t>
            </a:r>
            <a:r>
              <a:rPr lang="tr" sz="1100" b="0" i="0" u="none" strike="noStrike" spc="260">
                <a:solidFill>
                  <a:srgbClr val="1C2B33"/>
                </a:solidFill>
                <a:latin typeface="Optimistic Display"/>
                <a:cs typeface="Optimistic Display"/>
                <a:sym typeface="Arial"/>
                <a:hlinkClick r:id="rId3"/>
              </a:rPr>
              <a:t>ifade ve yorumları</a:t>
            </a:r>
            <a:r>
              <a:rPr lang="tr" sz="1100" b="0" i="0" u="none" strike="noStrike" spc="260">
                <a:solidFill>
                  <a:srgbClr val="1C2B33"/>
                </a:solidFill>
                <a:latin typeface="Optimistic Display"/>
                <a:cs typeface="Optimistic Display"/>
                <a:sym typeface="Arial"/>
              </a:rPr>
              <a:t> kimler görebilir?</a:t>
            </a:r>
          </a:p>
          <a:p>
            <a:pPr lvl="0" rtl="0" fontAlgn="base">
              <a:buNone/>
            </a:pPr>
            <a:r>
              <a:rPr lang="tr" sz="1100" b="1" i="0" u="none" strike="noStrike">
                <a:solidFill>
                  <a:srgbClr val="1C2B33"/>
                </a:solidFill>
                <a:latin typeface="Optimistic Text"/>
              </a:rPr>
              <a:t>Belirli bir gönderiyi görebilen herkes, o gönderiye yapılan yorumları ve ifadeleri (sizin yaptıklarınız da dahil olmak üzere) görebilecektir.</a:t>
            </a:r>
          </a:p>
          <a:p>
            <a:pPr marL="342900" lvl="0" indent="-342900" rtl="0" fontAlgn="base">
              <a:buSzTx/>
              <a:buFont typeface="Arial" panose="020B0604020202020204" pitchFamily="34" charset="0"/>
              <a:buChar char="•"/>
            </a:pPr>
            <a:r>
              <a:rPr lang="tr" sz="1100" b="0" i="0" u="none" strike="noStrike">
                <a:solidFill>
                  <a:srgbClr val="1C2B33"/>
                </a:solidFill>
                <a:latin typeface="Optimistic Text"/>
              </a:rPr>
              <a:t>Bir paylaşım yapan kişi, o paylaşımı kimlerin görebileceğini kontrol etme yetkisine sahiptir. Her gönderide, hedef kitleyi görmeyi sağlayan bir simge bulunmaktadır. </a:t>
            </a:r>
          </a:p>
          <a:p>
            <a:pPr marL="342900" lvl="0" indent="-342900" rtl="0" fontAlgn="base">
              <a:buSzTx/>
              <a:buFont typeface="Arial" panose="020B0604020202020204" pitchFamily="34" charset="0"/>
              <a:buChar char="•"/>
            </a:pPr>
            <a:r>
              <a:rPr lang="tr" sz="1100" b="0" i="0" u="none" strike="noStrike">
                <a:solidFill>
                  <a:srgbClr val="1C2B33"/>
                </a:solidFill>
                <a:latin typeface="Optimistic Text"/>
              </a:rPr>
              <a:t>Hedef kitle seçenekleri arasında Arkadaşlar, Herkese Açık ve özelleştirilebilen daha spesifik seçenekler yer almaktadır.</a:t>
            </a:r>
          </a:p>
          <a:p>
            <a:pPr marL="342900" lvl="0" indent="-342900" rtl="0" fontAlgn="base">
              <a:buSzTx/>
              <a:buFont typeface="Arial" panose="020B0604020202020204" pitchFamily="34" charset="0"/>
              <a:buChar char="•"/>
            </a:pPr>
            <a:r>
              <a:rPr lang="tr" sz="1100" b="0" i="0" u="none" strike="noStrike">
                <a:solidFill>
                  <a:srgbClr val="1C2B33"/>
                </a:solidFill>
                <a:latin typeface="Optimistic Text"/>
              </a:rPr>
              <a:t>Bir kişi paylaşım yaptıktan sonra hedef kitleyi dilediği zaman değiştirebilir ve bu durumda herhangi bir bildirim gönderilmez. </a:t>
            </a:r>
          </a:p>
          <a:p>
            <a:pPr marL="342900" lvl="0" indent="-342900" rtl="0" fontAlgn="base">
              <a:buSzTx/>
              <a:buFont typeface="Arial" panose="020B0604020202020204" pitchFamily="34" charset="0"/>
              <a:buChar char="•"/>
            </a:pPr>
            <a:r>
              <a:rPr lang="tr" sz="1100" b="0" i="0" u="none" strike="noStrike">
                <a:solidFill>
                  <a:srgbClr val="1C2B33"/>
                </a:solidFill>
                <a:latin typeface="Optimistic Text"/>
              </a:rPr>
              <a:t>Örneğin, bir arkadaş fotoğrafını sadece arkadaşlarıyla paylaşabilir ve daha sonra hedef kitleyi Herkese Açık olarak güncelleyebilir. </a:t>
            </a:r>
          </a:p>
          <a:p>
            <a:pPr marL="342900" lvl="0" indent="-342900" rtl="0" fontAlgn="base">
              <a:buSzTx/>
              <a:buFont typeface="Arial" panose="020B0604020202020204" pitchFamily="34" charset="0"/>
              <a:buChar char="•"/>
            </a:pPr>
            <a:r>
              <a:rPr lang="tr" sz="1100" b="0" i="0" u="none" strike="noStrike">
                <a:solidFill>
                  <a:srgbClr val="1C2B33"/>
                </a:solidFill>
                <a:latin typeface="Optimistic Text"/>
              </a:rPr>
              <a:t>Fotoğrafa yorum yapılmışsa, hedef kitle önceden Arkadaşlar olarak ayarlanmış olsa bile, bu yorum da herkese açık hale gelecektir. </a:t>
            </a:r>
          </a:p>
          <a:p>
            <a:pPr lvl="0" defTabSz="1828800" fontAlgn="base">
              <a:lnSpc>
                <a:spcPts val="7200"/>
              </a:lnSpc>
              <a:spcAft>
                <a:spcPct val="0"/>
              </a:spcAft>
              <a:buNone/>
              <a:defRPr/>
            </a:pPr>
            <a:endParaRPr lang="en-US" sz="1100" spc="260">
              <a:solidFill>
                <a:srgbClr val="1C2B33"/>
              </a:solidFill>
              <a:latin typeface="Optimistic Display" panose="020B0603020203020204" pitchFamily="34" charset="0"/>
              <a:cs typeface="Optimistic Display" panose="020B0603020203020204" pitchFamily="34" charset="0"/>
              <a:sym typeface="Arial"/>
            </a:endParaRPr>
          </a:p>
        </p:txBody>
      </p:sp>
    </p:spTree>
    <p:extLst>
      <p:ext uri="{BB962C8B-B14F-4D97-AF65-F5344CB8AC3E}">
        <p14:creationId xmlns:p14="http://schemas.microsoft.com/office/powerpoint/2010/main" val="133256967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defTabSz="1828800" rtl="0" fontAlgn="base">
              <a:lnSpc>
                <a:spcPts val="7200"/>
              </a:lnSpc>
              <a:spcAft>
                <a:spcPct val="0"/>
              </a:spcAft>
              <a:buNone/>
              <a:defRPr/>
            </a:pPr>
            <a:r>
              <a:rPr lang="tr" sz="1100" b="0" i="0" u="none" strike="noStrike" spc="260">
                <a:solidFill>
                  <a:srgbClr val="1C2B33"/>
                </a:solidFill>
                <a:latin typeface="Optimistic Display"/>
                <a:cs typeface="Optimistic Display"/>
                <a:sym typeface="Arial"/>
                <a:hlinkClick r:id="rId3"/>
              </a:rPr>
              <a:t>Facebook</a:t>
            </a:r>
            <a:r>
              <a:rPr lang="tr" sz="1100" b="0" i="0" u="none" strike="noStrike" spc="260">
                <a:solidFill>
                  <a:srgbClr val="1C2B33"/>
                </a:solidFill>
                <a:latin typeface="Optimistic Display"/>
                <a:cs typeface="Optimistic Display"/>
                <a:sym typeface="Arial"/>
              </a:rPr>
              <a:t>'ta paylaşılanlara kimler ifade bırakabilir ve yorum yapabilir?</a:t>
            </a:r>
          </a:p>
          <a:p>
            <a:pPr lvl="0" rtl="0" fontAlgn="base">
              <a:buNone/>
            </a:pPr>
            <a:r>
              <a:rPr lang="tr" sz="1100" b="1" i="0" u="none" strike="noStrike">
                <a:solidFill>
                  <a:srgbClr val="1C2B33"/>
                </a:solidFill>
                <a:latin typeface="Optimistic Text"/>
              </a:rPr>
              <a:t>Bir içerik paylaşıldığında, o gönderiyi görebilen herkes ona ifade bırakabilir ve yorum yapabilir.</a:t>
            </a:r>
          </a:p>
          <a:p>
            <a:pPr marL="342900" lvl="0" indent="-342900" rtl="0" fontAlgn="base">
              <a:buSzTx/>
              <a:buFont typeface="Arial" panose="020B0604020202020204" pitchFamily="34" charset="0"/>
              <a:buChar char="•"/>
            </a:pPr>
            <a:r>
              <a:rPr lang="tr" sz="1100" b="0" i="0" u="none" strike="noStrike">
                <a:solidFill>
                  <a:srgbClr val="1C2B33"/>
                </a:solidFill>
                <a:latin typeface="Optimistic Text"/>
              </a:rPr>
              <a:t>Gönderinin üst kısmındaki menü kullanılarak bir </a:t>
            </a:r>
            <a:r>
              <a:rPr lang="tr" sz="1100" b="1" i="0" u="none" strike="noStrike">
                <a:solidFill>
                  <a:srgbClr val="1C2B33"/>
                </a:solidFill>
                <a:latin typeface="Optimistic Text"/>
              </a:rPr>
              <a:t>hedef kitle seçilebilir</a:t>
            </a:r>
            <a:r>
              <a:rPr lang="tr" sz="1100" b="0" i="0" u="none" strike="noStrike">
                <a:solidFill>
                  <a:srgbClr val="1C2B33"/>
                </a:solidFill>
                <a:latin typeface="Optimistic Text"/>
              </a:rPr>
              <a:t>.</a:t>
            </a:r>
          </a:p>
          <a:p>
            <a:pPr marL="342900" lvl="0" indent="-342900" rtl="0" fontAlgn="base">
              <a:buSzTx/>
              <a:buFont typeface="Arial" panose="020B0604020202020204" pitchFamily="34" charset="0"/>
              <a:buChar char="•"/>
            </a:pPr>
            <a:r>
              <a:rPr lang="tr" sz="1100" b="0" i="0" u="none" strike="noStrike">
                <a:solidFill>
                  <a:srgbClr val="1C2B33"/>
                </a:solidFill>
                <a:latin typeface="Optimistic Text"/>
              </a:rPr>
              <a:t>Herkese açık gönderilere kimlerin yorum yapabileceğine karar verme seçeneği mevcuttur. Bu ayar, ayarlar bölümündeki </a:t>
            </a:r>
            <a:r>
              <a:rPr lang="tr" sz="1100" b="1" i="0" u="none" strike="noStrike">
                <a:solidFill>
                  <a:srgbClr val="1C2B33"/>
                </a:solidFill>
                <a:latin typeface="Optimistic Text"/>
              </a:rPr>
              <a:t>Herkese Açık Gönderiler </a:t>
            </a:r>
            <a:r>
              <a:rPr lang="tr" sz="1100" b="0" i="0" u="none" strike="noStrike">
                <a:solidFill>
                  <a:srgbClr val="1C2B33"/>
                </a:solidFill>
                <a:latin typeface="Optimistic Text"/>
              </a:rPr>
              <a:t>kısmından kontrol edilmektedir.</a:t>
            </a:r>
          </a:p>
          <a:p>
            <a:pPr marL="342900" lvl="0" indent="-342900" rtl="0" fontAlgn="base">
              <a:buSzTx/>
              <a:buFont typeface="Arial" panose="020B0604020202020204" pitchFamily="34" charset="0"/>
              <a:buChar char="•"/>
            </a:pPr>
            <a:r>
              <a:rPr lang="tr" sz="1100" b="0" i="0" u="none" strike="noStrike">
                <a:solidFill>
                  <a:srgbClr val="1C2B33"/>
                </a:solidFill>
                <a:latin typeface="Optimistic Text"/>
              </a:rPr>
              <a:t>Oraya ulaşmak için </a:t>
            </a:r>
            <a:r>
              <a:rPr lang="tr" sz="1100" b="1" i="0" u="none" strike="noStrike">
                <a:solidFill>
                  <a:srgbClr val="1C2B33"/>
                </a:solidFill>
                <a:latin typeface="Optimistic Text"/>
              </a:rPr>
              <a:t>Daha Fazla</a:t>
            </a:r>
            <a:r>
              <a:rPr lang="tr" sz="1100" b="0" i="0" u="none" strike="noStrike">
                <a:solidFill>
                  <a:srgbClr val="1C2B33"/>
                </a:solidFill>
                <a:latin typeface="Optimistic Text"/>
              </a:rPr>
              <a:t> seçeneğine tıklanmalıdır. </a:t>
            </a:r>
          </a:p>
          <a:p>
            <a:pPr marL="342900" lvl="0" indent="-342900" rtl="0" fontAlgn="base">
              <a:buSzTx/>
              <a:buFont typeface="Arial" panose="020B0604020202020204" pitchFamily="34" charset="0"/>
              <a:buChar char="•"/>
            </a:pPr>
            <a:r>
              <a:rPr lang="tr" sz="1100" b="1" i="0" u="none" strike="noStrike">
                <a:solidFill>
                  <a:srgbClr val="1C2B33"/>
                </a:solidFill>
                <a:latin typeface="Optimistic Text"/>
              </a:rPr>
              <a:t>Ayarlar</a:t>
            </a:r>
            <a:r>
              <a:rPr lang="tr" sz="1100" b="0" i="0" u="none" strike="noStrike">
                <a:solidFill>
                  <a:srgbClr val="1C2B33"/>
                </a:solidFill>
                <a:latin typeface="Optimistic Text"/>
              </a:rPr>
              <a:t> seçilmelidir.</a:t>
            </a:r>
          </a:p>
          <a:p>
            <a:pPr marL="342900" lvl="0" indent="-342900" rtl="0" fontAlgn="base">
              <a:buSzTx/>
              <a:buFont typeface="Arial" panose="020B0604020202020204" pitchFamily="34" charset="0"/>
              <a:buChar char="•"/>
            </a:pPr>
            <a:r>
              <a:rPr lang="tr" sz="1100" b="0" i="0" u="none" strike="noStrike">
                <a:solidFill>
                  <a:srgbClr val="1C2B33"/>
                </a:solidFill>
                <a:latin typeface="Optimistic Text"/>
              </a:rPr>
              <a:t>Herkese Açık Gönderiler</a:t>
            </a:r>
            <a:r>
              <a:rPr lang="tr" sz="1100" b="1" i="0" u="none" strike="noStrike">
                <a:solidFill>
                  <a:srgbClr val="1C2B33"/>
                </a:solidFill>
                <a:latin typeface="Optimistic Text"/>
              </a:rPr>
              <a:t> seçilmelidir</a:t>
            </a:r>
            <a:r>
              <a:rPr lang="tr" sz="1100" b="0" i="0" u="none" strike="noStrike">
                <a:solidFill>
                  <a:srgbClr val="1C2B33"/>
                </a:solidFill>
                <a:latin typeface="Optimistic Text"/>
              </a:rPr>
              <a:t>. </a:t>
            </a:r>
          </a:p>
          <a:p>
            <a:pPr marL="342900" lvl="0" indent="-342900" rtl="0" fontAlgn="base">
              <a:buSzTx/>
              <a:buFont typeface="Arial" panose="020B0604020202020204" pitchFamily="34" charset="0"/>
              <a:buChar char="•"/>
            </a:pPr>
            <a:r>
              <a:rPr lang="tr" sz="1100" b="0" i="0" u="none" strike="noStrike">
                <a:solidFill>
                  <a:srgbClr val="1C2B33"/>
                </a:solidFill>
                <a:latin typeface="Optimistic Text"/>
              </a:rPr>
              <a:t>Herkese açık gönderilere kimlerin yorum yapabileceğine karar verme seçeneği mevcuttur. Bu ayar, ayarlar bölümündeki </a:t>
            </a:r>
            <a:r>
              <a:rPr lang="tr" sz="1100" b="1" i="0" u="none" strike="noStrike">
                <a:solidFill>
                  <a:srgbClr val="1C2B33"/>
                </a:solidFill>
                <a:latin typeface="Optimistic Text"/>
              </a:rPr>
              <a:t>Herkese Açık Gönderiler </a:t>
            </a:r>
            <a:r>
              <a:rPr lang="tr" sz="1100" b="0" i="0" u="none" strike="noStrike">
                <a:solidFill>
                  <a:srgbClr val="1C2B33"/>
                </a:solidFill>
                <a:latin typeface="Optimistic Text"/>
              </a:rPr>
              <a:t>kısmından kontrol edilmektedir.</a:t>
            </a:r>
          </a:p>
          <a:p>
            <a:pPr marL="342900" lvl="0" indent="-342900" rtl="0" fontAlgn="base">
              <a:buSzTx/>
              <a:buFont typeface="Arial" panose="020B0604020202020204" pitchFamily="34" charset="0"/>
              <a:buChar char="•"/>
            </a:pPr>
            <a:r>
              <a:rPr lang="tr" sz="1100" b="0" i="0" u="none" strike="noStrike">
                <a:solidFill>
                  <a:srgbClr val="1C2B33"/>
                </a:solidFill>
                <a:latin typeface="Optimistic Text"/>
              </a:rPr>
              <a:t>Gerekli seçimler bu kısımdan yapılabilmektedir.</a:t>
            </a:r>
          </a:p>
        </p:txBody>
      </p:sp>
    </p:spTree>
    <p:extLst>
      <p:ext uri="{BB962C8B-B14F-4D97-AF65-F5344CB8AC3E}">
        <p14:creationId xmlns:p14="http://schemas.microsoft.com/office/powerpoint/2010/main" val="161120587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defTabSz="1828800" rtl="0" fontAlgn="base">
              <a:lnSpc>
                <a:spcPts val="7200"/>
              </a:lnSpc>
              <a:spcAft>
                <a:spcPct val="0"/>
              </a:spcAft>
              <a:buNone/>
              <a:defRPr/>
            </a:pPr>
            <a:r>
              <a:rPr lang="tr" sz="1100" b="0" i="0" u="none" strike="noStrike" spc="260">
                <a:solidFill>
                  <a:srgbClr val="1C2B33"/>
                </a:solidFill>
                <a:latin typeface="Optimistic Display"/>
                <a:cs typeface="Optimistic Display"/>
                <a:sym typeface="Arial"/>
                <a:hlinkClick r:id="rId3"/>
              </a:rPr>
              <a:t>Facebook</a:t>
            </a:r>
            <a:r>
              <a:rPr lang="tr" sz="1100" b="0" i="0" u="none" strike="noStrike" spc="260">
                <a:solidFill>
                  <a:srgbClr val="1C2B33"/>
                </a:solidFill>
                <a:latin typeface="Optimistic Display"/>
                <a:cs typeface="Optimistic Display"/>
                <a:sym typeface="Arial"/>
              </a:rPr>
              <a:t>'ta paylaşılan ve başka birinin etiketlendiği bir fotoğrafı kimler görebilir?</a:t>
            </a:r>
          </a:p>
          <a:p>
            <a:pPr lvl="0" rtl="0" fontAlgn="base">
              <a:buNone/>
            </a:pPr>
            <a:r>
              <a:rPr lang="tr" sz="1100" b="1" i="0" u="none" strike="noStrike">
                <a:solidFill>
                  <a:srgbClr val="1C2B33"/>
                </a:solidFill>
                <a:latin typeface="Optimistic Text"/>
              </a:rPr>
              <a:t>Bir fotoğraf paylaşıldığında, gönderinin üst kısmındaki menü kullanılarak hedef kitle seçilebilmektedir.</a:t>
            </a:r>
          </a:p>
          <a:p>
            <a:pPr marL="342900" lvl="0" indent="-342900" rtl="0" fontAlgn="base">
              <a:buSzTx/>
              <a:buFont typeface="Arial" panose="020B0604020202020204" pitchFamily="34" charset="0"/>
              <a:buChar char="•"/>
            </a:pPr>
            <a:r>
              <a:rPr lang="tr" sz="1100" b="0" i="0" u="none" strike="noStrike">
                <a:solidFill>
                  <a:srgbClr val="1C2B33"/>
                </a:solidFill>
                <a:latin typeface="Optimistic Text"/>
              </a:rPr>
              <a:t>Genellikle, paylaşılan bir fotoğrafta biri etiketlendiğinde, seçilen hedef kitleye ek olarak o kişi ve tüm arkadaşları da fotoğrafı görebilecektir. </a:t>
            </a:r>
          </a:p>
          <a:p>
            <a:pPr marL="342900" lvl="0" indent="-342900" rtl="0" fontAlgn="base">
              <a:buSzTx/>
              <a:buFont typeface="Arial" panose="020B0604020202020204" pitchFamily="34" charset="0"/>
              <a:buChar char="•"/>
            </a:pPr>
            <a:r>
              <a:rPr lang="tr" sz="1100" b="0" i="0" u="none" strike="noStrike">
                <a:solidFill>
                  <a:srgbClr val="1C2B33"/>
                </a:solidFill>
                <a:latin typeface="Optimistic Text"/>
              </a:rPr>
              <a:t>Etiketlenen kişinin arkadaşlarının fotoğrafı görmesi istenmiyorsa, fotoğrafa gidilmeli ve hedef kitle menüsü açılmalıdır. </a:t>
            </a:r>
            <a:r>
              <a:rPr lang="tr" sz="1100" b="1" i="0" u="none" strike="noStrike">
                <a:solidFill>
                  <a:srgbClr val="1C2B33"/>
                </a:solidFill>
                <a:latin typeface="Optimistic Text"/>
              </a:rPr>
              <a:t>Gizliliği Düzenle</a:t>
            </a:r>
            <a:r>
              <a:rPr lang="tr" sz="1100" b="0" i="0" u="none" strike="noStrike">
                <a:solidFill>
                  <a:srgbClr val="1C2B33"/>
                </a:solidFill>
                <a:latin typeface="Optimistic Text"/>
              </a:rPr>
              <a:t> seçilerek gerekli ayarlamalar oradan yapılabilir. </a:t>
            </a:r>
          </a:p>
          <a:p>
            <a:pPr marL="342900" lvl="0" indent="-342900" rtl="0" fontAlgn="base">
              <a:buSzTx/>
              <a:buFont typeface="Arial" panose="020B0604020202020204" pitchFamily="34" charset="0"/>
              <a:buChar char="•"/>
            </a:pPr>
            <a:r>
              <a:rPr lang="tr" sz="1100" b="0" i="0" u="none" strike="noStrike">
                <a:solidFill>
                  <a:srgbClr val="1C2B33"/>
                </a:solidFill>
                <a:latin typeface="Optimistic Text"/>
              </a:rPr>
              <a:t>Ardından listeden </a:t>
            </a:r>
            <a:r>
              <a:rPr lang="tr" sz="1100" b="1" i="0" u="none" strike="noStrike">
                <a:solidFill>
                  <a:srgbClr val="1C2B33"/>
                </a:solidFill>
                <a:latin typeface="Optimistic Text"/>
              </a:rPr>
              <a:t>Etiketlenenlerin Arkadaşları </a:t>
            </a:r>
            <a:r>
              <a:rPr lang="tr" sz="1100" b="0" i="0" u="none" strike="noStrike">
                <a:solidFill>
                  <a:srgbClr val="1C2B33"/>
                </a:solidFill>
                <a:latin typeface="Optimistic Text"/>
              </a:rPr>
              <a:t>seçeneği kaldırılmalıdır. </a:t>
            </a:r>
          </a:p>
          <a:p>
            <a:pPr marL="342900" lvl="0" indent="-342900" rtl="0" fontAlgn="base">
              <a:buSzTx/>
              <a:buFont typeface="Arial" panose="020B0604020202020204" pitchFamily="34" charset="0"/>
              <a:buChar char="•"/>
            </a:pPr>
            <a:r>
              <a:rPr lang="tr" sz="1100" b="0" i="0" u="none" strike="noStrike">
                <a:solidFill>
                  <a:srgbClr val="1C2B33"/>
                </a:solidFill>
                <a:latin typeface="Optimistic Text"/>
              </a:rPr>
              <a:t>Böylece, fotoğrafın hedef kitlesi etiketlenen kişilerin arkadaşlarını kapsayacak şekilde genişleyemeyecektir. </a:t>
            </a:r>
          </a:p>
          <a:p>
            <a:pPr marL="342900" lvl="0" indent="-342900" rtl="0" fontAlgn="base">
              <a:buSzTx/>
              <a:buFont typeface="Arial" panose="020B0604020202020204" pitchFamily="34" charset="0"/>
              <a:buChar char="•"/>
            </a:pPr>
            <a:r>
              <a:rPr lang="tr" sz="1100" b="0" i="0" u="none" strike="noStrike">
                <a:solidFill>
                  <a:srgbClr val="1C2B33"/>
                </a:solidFill>
                <a:latin typeface="Optimistic Text"/>
              </a:rPr>
              <a:t>Bir gönderide etiketlenildiğinde kendi arkadaşlarınızın hedef kitleye eklenmesi istenmiyorsa, ayarlara gidilmeli ve </a:t>
            </a:r>
            <a:r>
              <a:rPr lang="tr" sz="1100" b="1" i="0" u="none" strike="noStrike">
                <a:solidFill>
                  <a:srgbClr val="1C2B33"/>
                </a:solidFill>
                <a:latin typeface="Optimistic Text"/>
              </a:rPr>
              <a:t>Zaman Tüneli ve Etiketleme</a:t>
            </a:r>
            <a:r>
              <a:rPr lang="tr" sz="1100" b="0" i="0" u="none" strike="noStrike">
                <a:solidFill>
                  <a:srgbClr val="1C2B33"/>
                </a:solidFill>
                <a:latin typeface="Optimistic Text"/>
              </a:rPr>
              <a:t> seçilmelidir.</a:t>
            </a:r>
          </a:p>
          <a:p>
            <a:pPr marL="342900" lvl="0" indent="-342900" rtl="0" fontAlgn="base">
              <a:buSzTx/>
              <a:buFont typeface="Arial" panose="020B0604020202020204" pitchFamily="34" charset="0"/>
              <a:buChar char="•"/>
            </a:pPr>
            <a:r>
              <a:rPr lang="tr" sz="1100" b="0" i="0" u="none" strike="noStrike">
                <a:solidFill>
                  <a:srgbClr val="1C2B33"/>
                </a:solidFill>
                <a:latin typeface="Optimistic Text"/>
              </a:rPr>
              <a:t>İnsanların eklediği etiketleri ve etiketleme önerilerini nasıl yönetirim? </a:t>
            </a:r>
            <a:r>
              <a:rPr lang="tr" sz="1100" b="1" i="0" u="none" strike="noStrike">
                <a:solidFill>
                  <a:srgbClr val="1C2B33"/>
                </a:solidFill>
                <a:latin typeface="Optimistic Text"/>
              </a:rPr>
              <a:t>bölümü bulunmalıdır.</a:t>
            </a:r>
          </a:p>
          <a:p>
            <a:pPr marL="342900" lvl="0" indent="-342900" rtl="0" fontAlgn="base">
              <a:buSzTx/>
              <a:buFont typeface="Arial" panose="020B0604020202020204" pitchFamily="34" charset="0"/>
              <a:buChar char="•"/>
            </a:pPr>
            <a:r>
              <a:rPr lang="tr" sz="1100" b="0" i="0" u="none" strike="noStrike">
                <a:solidFill>
                  <a:srgbClr val="1C2B33"/>
                </a:solidFill>
                <a:latin typeface="Optimistic Text"/>
              </a:rPr>
              <a:t>Etiketlenildiğinde ve birileri zaten o gönderinin hedef kitlesinde değilse, kitleye kimlerin ekleneceği kontrol edilebilmektedir. </a:t>
            </a:r>
          </a:p>
        </p:txBody>
      </p:sp>
    </p:spTree>
    <p:extLst>
      <p:ext uri="{BB962C8B-B14F-4D97-AF65-F5344CB8AC3E}">
        <p14:creationId xmlns:p14="http://schemas.microsoft.com/office/powerpoint/2010/main" val="249420651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defTabSz="1828800" rtl="0" fontAlgn="base">
              <a:lnSpc>
                <a:spcPts val="7200"/>
              </a:lnSpc>
              <a:spcAft>
                <a:spcPct val="0"/>
              </a:spcAft>
              <a:buNone/>
              <a:defRPr/>
            </a:pPr>
            <a:r>
              <a:rPr lang="tr" sz="1100" b="0" i="0" u="none" strike="noStrike" spc="260">
                <a:solidFill>
                  <a:srgbClr val="1C2B33"/>
                </a:solidFill>
                <a:latin typeface="Optimistic Display"/>
                <a:cs typeface="Optimistic Display"/>
                <a:sym typeface="Arial"/>
                <a:hlinkClick r:id="rId3"/>
              </a:rPr>
              <a:t>Facebook</a:t>
            </a:r>
            <a:r>
              <a:rPr lang="tr" sz="1100" b="0" i="0" u="none" strike="noStrike" spc="260">
                <a:solidFill>
                  <a:srgbClr val="1C2B33"/>
                </a:solidFill>
                <a:latin typeface="Optimistic Display"/>
                <a:cs typeface="Optimistic Display"/>
                <a:sym typeface="Arial"/>
              </a:rPr>
              <a:t>'ta bir fotoğrafta etiketlenmek istenmiyorsa ne yapılabilir?</a:t>
            </a:r>
          </a:p>
          <a:p>
            <a:pPr lvl="0" rtl="0" fontAlgn="base">
              <a:buNone/>
            </a:pPr>
            <a:r>
              <a:rPr lang="tr" sz="1100" b="1" i="0" u="none" strike="noStrike">
                <a:solidFill>
                  <a:srgbClr val="1C2B33"/>
                </a:solidFill>
                <a:latin typeface="Optimistic Text"/>
              </a:rPr>
              <a:t>Bir fotoğrafta isteğiniz dışında etiketlenmişseniz, fotoğrafa gidip menüyü açabilirsiniz.</a:t>
            </a:r>
          </a:p>
          <a:p>
            <a:pPr marL="342900" lvl="0" indent="-342900" rtl="0" fontAlgn="base">
              <a:buSzTx/>
              <a:buFont typeface="Arial" panose="020B0604020202020204" pitchFamily="34" charset="0"/>
              <a:buChar char="•"/>
            </a:pPr>
            <a:r>
              <a:rPr lang="tr" sz="1100" b="0" i="0" u="none" strike="noStrike">
                <a:solidFill>
                  <a:srgbClr val="1C2B33"/>
                </a:solidFill>
                <a:latin typeface="Optimistic Text"/>
              </a:rPr>
              <a:t>Etiketi Kaldır</a:t>
            </a:r>
            <a:r>
              <a:rPr lang="tr" sz="1100" b="1" i="0" u="none" strike="noStrike">
                <a:solidFill>
                  <a:srgbClr val="1C2B33"/>
                </a:solidFill>
                <a:latin typeface="Optimistic Text"/>
              </a:rPr>
              <a:t> seçeneği tercih edilmelidir</a:t>
            </a:r>
            <a:r>
              <a:rPr lang="tr" sz="1100" b="0" i="0" u="none" strike="noStrike">
                <a:solidFill>
                  <a:srgbClr val="1C2B33"/>
                </a:solidFill>
                <a:latin typeface="Optimistic Text"/>
              </a:rPr>
              <a:t>.</a:t>
            </a:r>
          </a:p>
          <a:p>
            <a:pPr marL="342900" lvl="0" indent="-342900" rtl="0" fontAlgn="base">
              <a:buSzTx/>
              <a:buFont typeface="Arial" panose="020B0604020202020204" pitchFamily="34" charset="0"/>
              <a:buChar char="•"/>
            </a:pPr>
            <a:r>
              <a:rPr lang="tr" sz="1100" b="0" i="0" u="none" strike="noStrike">
                <a:solidFill>
                  <a:srgbClr val="1C2B33"/>
                </a:solidFill>
                <a:latin typeface="Optimistic Text"/>
              </a:rPr>
              <a:t>Onaylandıktan sonra etiketiniz kaldırılır ve başka hiç kimse sizi o fotoğrafta tekrar etiketleyemez. </a:t>
            </a:r>
          </a:p>
          <a:p>
            <a:pPr marL="342900" lvl="0" indent="-342900" rtl="0" fontAlgn="base">
              <a:buSzTx/>
              <a:buFont typeface="Arial" panose="020B0604020202020204" pitchFamily="34" charset="0"/>
              <a:buChar char="•"/>
            </a:pPr>
            <a:r>
              <a:rPr lang="tr" sz="1100" b="0" i="0" u="none" strike="noStrike">
                <a:solidFill>
                  <a:srgbClr val="1C2B33"/>
                </a:solidFill>
                <a:latin typeface="Optimistic Text"/>
              </a:rPr>
              <a:t>Fotoğrafı paylaşan kişinin bu görseli kendi Zaman Tünelinde ve arkadaşlarının görebileceği albümlerde saklamaya devam edebileceği unutulmamalıdır.</a:t>
            </a:r>
          </a:p>
          <a:p>
            <a:pPr marL="342900" lvl="0" indent="-342900" rtl="0" fontAlgn="base">
              <a:buSzTx/>
              <a:buFont typeface="Arial" panose="020B0604020202020204" pitchFamily="34" charset="0"/>
              <a:buChar char="•"/>
            </a:pPr>
            <a:r>
              <a:rPr lang="tr" sz="1100" b="0" i="0" u="none" strike="noStrike">
                <a:solidFill>
                  <a:srgbClr val="1C2B33"/>
                </a:solidFill>
                <a:latin typeface="Optimistic Text"/>
              </a:rPr>
              <a:t>Ayrıca fotoğrafın hedef kitlesindeki diğer kişiler de görseli Haber Kaynağında veya arama sonuçlarında görebilirler.</a:t>
            </a:r>
          </a:p>
          <a:p>
            <a:pPr marL="342900" lvl="0" indent="-342900" rtl="0" fontAlgn="base">
              <a:buSzTx/>
              <a:buFont typeface="Arial" panose="020B0604020202020204" pitchFamily="34" charset="0"/>
              <a:buChar char="•"/>
            </a:pPr>
            <a:r>
              <a:rPr lang="tr" sz="1100" b="0" i="0" u="none" strike="noStrike">
                <a:solidFill>
                  <a:srgbClr val="1C2B33"/>
                </a:solidFill>
                <a:latin typeface="Optimistic Text"/>
              </a:rPr>
              <a:t>Fotoğrafın artık Facebook'ta yer alması istenmiyorsa, açmak için fotoğrafa dokunulmalıdır. Daha sonra menüye dokunulmalı ve </a:t>
            </a:r>
            <a:r>
              <a:rPr lang="tr" sz="1100" b="1" i="0" u="none" strike="noStrike">
                <a:solidFill>
                  <a:srgbClr val="1C2B33"/>
                </a:solidFill>
                <a:latin typeface="Optimistic Text"/>
              </a:rPr>
              <a:t>Bu fotoğrafı beğenmedim</a:t>
            </a:r>
            <a:r>
              <a:rPr lang="tr" sz="1100" b="0" i="0" u="none" strike="noStrike">
                <a:solidFill>
                  <a:srgbClr val="1C2B33"/>
                </a:solidFill>
                <a:latin typeface="Optimistic Text"/>
              </a:rPr>
              <a:t> seçeneği işaretlenmelidir. </a:t>
            </a:r>
          </a:p>
          <a:p>
            <a:pPr marL="342900" lvl="0" indent="-342900" rtl="0" fontAlgn="base">
              <a:buSzTx/>
              <a:buFont typeface="Arial" panose="020B0604020202020204" pitchFamily="34" charset="0"/>
              <a:buChar char="•"/>
            </a:pPr>
            <a:r>
              <a:rPr lang="tr" sz="1100" b="0" i="0" u="none" strike="noStrike">
                <a:solidFill>
                  <a:srgbClr val="1C2B33"/>
                </a:solidFill>
                <a:latin typeface="Optimistic Text"/>
              </a:rPr>
              <a:t>Ardından, bir neden belirtilmelidir. </a:t>
            </a:r>
          </a:p>
          <a:p>
            <a:pPr marL="342900" lvl="0" indent="-342900" rtl="0" fontAlgn="base">
              <a:buSzTx/>
              <a:buFont typeface="Arial" panose="020B0604020202020204" pitchFamily="34" charset="0"/>
              <a:buChar char="•"/>
            </a:pPr>
            <a:r>
              <a:rPr lang="tr" sz="1100" b="0" i="0" u="none" strike="noStrike">
                <a:solidFill>
                  <a:srgbClr val="1C2B33"/>
                </a:solidFill>
                <a:latin typeface="Optimistic Text"/>
              </a:rPr>
              <a:t>Ardından, fotoğrafı paylaşan kişiye görseli kaldırmasını rica eden bir mesaj gönderilebilir. Bir fotoğrafı kaldırtmanın en iyi yolu budur.</a:t>
            </a:r>
          </a:p>
        </p:txBody>
      </p:sp>
    </p:spTree>
    <p:extLst>
      <p:ext uri="{BB962C8B-B14F-4D97-AF65-F5344CB8AC3E}">
        <p14:creationId xmlns:p14="http://schemas.microsoft.com/office/powerpoint/2010/main" val="72409079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defTabSz="1828800" rtl="0" fontAlgn="base">
              <a:lnSpc>
                <a:spcPts val="7200"/>
              </a:lnSpc>
              <a:spcAft>
                <a:spcPct val="0"/>
              </a:spcAft>
              <a:buNone/>
              <a:defRPr/>
            </a:pPr>
            <a:r>
              <a:rPr lang="tr" sz="1100" b="0" i="0" u="none" strike="noStrike" spc="260">
                <a:solidFill>
                  <a:srgbClr val="1C2B33"/>
                </a:solidFill>
                <a:latin typeface="Optimistic Display"/>
                <a:cs typeface="Optimistic Display"/>
                <a:sym typeface="Arial"/>
              </a:rPr>
              <a:t>Başkalarının </a:t>
            </a:r>
            <a:r>
              <a:rPr lang="tr" sz="1100" b="0" i="0" u="none" strike="noStrike" spc="260">
                <a:solidFill>
                  <a:srgbClr val="1C2B33"/>
                </a:solidFill>
                <a:latin typeface="Optimistic Display"/>
                <a:cs typeface="Optimistic Display"/>
                <a:sym typeface="Arial"/>
                <a:hlinkClick r:id="rId3"/>
              </a:rPr>
              <a:t>Facebook</a:t>
            </a:r>
            <a:r>
              <a:rPr lang="tr" sz="1100" b="0" i="0" u="none" strike="noStrike" spc="260">
                <a:solidFill>
                  <a:srgbClr val="1C2B33"/>
                </a:solidFill>
                <a:latin typeface="Optimistic Display"/>
                <a:cs typeface="Optimistic Display"/>
                <a:sym typeface="Arial"/>
              </a:rPr>
              <a:t> zaman tünelimde paylaştığı içerikler nasıl yönetilebilir?</a:t>
            </a:r>
          </a:p>
          <a:p>
            <a:pPr lvl="0" rtl="0" fontAlgn="base">
              <a:buNone/>
            </a:pPr>
            <a:r>
              <a:rPr lang="tr" sz="1100" b="1" i="0" u="none" strike="noStrike">
                <a:solidFill>
                  <a:srgbClr val="1C2B33"/>
                </a:solidFill>
                <a:latin typeface="Optimistic Text"/>
              </a:rPr>
              <a:t>Arkadaşların zaman tünelinde paylaşım yapıp yapamayacağına karar verme yetkisi kullanıcıya aittir.</a:t>
            </a:r>
          </a:p>
          <a:p>
            <a:pPr marL="342900" lvl="0" indent="-342900" rtl="0" fontAlgn="base">
              <a:buSzTx/>
              <a:buFont typeface="Arial" panose="020B0604020202020204" pitchFamily="34" charset="0"/>
              <a:buChar char="•"/>
            </a:pPr>
            <a:r>
              <a:rPr lang="tr" sz="1100" b="0" i="0" u="none" strike="noStrike">
                <a:solidFill>
                  <a:srgbClr val="1C2B33"/>
                </a:solidFill>
                <a:latin typeface="Optimistic Text"/>
              </a:rPr>
              <a:t>Zaman Tünelinde kimlerin paylaşım yapabileceğini yönetmek için </a:t>
            </a:r>
            <a:r>
              <a:rPr lang="tr" sz="1100" b="1" i="0" u="none" strike="noStrike">
                <a:solidFill>
                  <a:srgbClr val="1C2B33"/>
                </a:solidFill>
                <a:latin typeface="Optimistic Text"/>
              </a:rPr>
              <a:t>Daha Fazla</a:t>
            </a:r>
            <a:r>
              <a:rPr lang="tr" sz="1100" b="0" i="0" u="none" strike="noStrike">
                <a:solidFill>
                  <a:srgbClr val="1C2B33"/>
                </a:solidFill>
                <a:latin typeface="Optimistic Text"/>
              </a:rPr>
              <a:t> bölümüne gidilmeli, </a:t>
            </a:r>
            <a:r>
              <a:rPr lang="tr" sz="1100" b="1" i="0" u="none" strike="noStrike">
                <a:solidFill>
                  <a:srgbClr val="1C2B33"/>
                </a:solidFill>
                <a:latin typeface="Optimistic Text"/>
              </a:rPr>
              <a:t>Ayarlar</a:t>
            </a:r>
            <a:r>
              <a:rPr lang="tr" sz="1100" b="0" i="0" u="none" strike="noStrike">
                <a:solidFill>
                  <a:srgbClr val="1C2B33"/>
                </a:solidFill>
                <a:latin typeface="Optimistic Text"/>
              </a:rPr>
              <a:t> seçeneğine dokunulmalı ve </a:t>
            </a:r>
            <a:r>
              <a:rPr lang="tr" sz="1100" b="1" i="0" u="none" strike="noStrike">
                <a:solidFill>
                  <a:srgbClr val="1C2B33"/>
                </a:solidFill>
                <a:latin typeface="Optimistic Text"/>
              </a:rPr>
              <a:t>Zaman Tüneli ve Etiketleme</a:t>
            </a:r>
            <a:r>
              <a:rPr lang="tr" sz="1100" b="0" i="0" u="none" strike="noStrike">
                <a:solidFill>
                  <a:srgbClr val="1C2B33"/>
                </a:solidFill>
                <a:latin typeface="Optimistic Text"/>
              </a:rPr>
              <a:t> seçilmelidir.</a:t>
            </a:r>
          </a:p>
          <a:p>
            <a:pPr marL="342900" lvl="0" indent="-342900" rtl="0" fontAlgn="base">
              <a:buSzTx/>
              <a:buFont typeface="Arial" panose="020B0604020202020204" pitchFamily="34" charset="0"/>
              <a:buChar char="•"/>
            </a:pPr>
            <a:r>
              <a:rPr lang="tr" sz="1100" b="0" i="0" u="none" strike="noStrike">
                <a:solidFill>
                  <a:srgbClr val="1C2B33"/>
                </a:solidFill>
                <a:latin typeface="Optimistic Text"/>
              </a:rPr>
              <a:t>Arkadaşların etiketlediği gönderilerin Zaman Tünelinde görünmeden önce incelenip incelenmeyeceğine de karar verilebilmektedir.</a:t>
            </a:r>
          </a:p>
          <a:p>
            <a:pPr marL="342900" lvl="0" indent="-342900" rtl="0" fontAlgn="base">
              <a:buSzTx/>
              <a:buFont typeface="Arial" panose="020B0604020202020204" pitchFamily="34" charset="0"/>
              <a:buChar char="•"/>
            </a:pPr>
            <a:r>
              <a:rPr lang="tr" sz="1100" b="0" i="0" u="none" strike="noStrike">
                <a:solidFill>
                  <a:srgbClr val="1C2B33"/>
                </a:solidFill>
                <a:latin typeface="Optimistic Text"/>
              </a:rPr>
              <a:t>Ancak etiketlenilen bir gönderinin henüz incelenmeden önce Haber Kaynağında veya arama sonuçlarında görülebileceği unutulmamalıdır. </a:t>
            </a:r>
          </a:p>
          <a:p>
            <a:pPr marL="342900" lvl="0" indent="-342900" fontAlgn="base">
              <a:buSzTx/>
              <a:buFont typeface="Arial" panose="020B0604020202020204" pitchFamily="34" charset="0"/>
              <a:buChar char="•"/>
            </a:pPr>
            <a:endParaRPr lang="en-US" sz="1100">
              <a:solidFill>
                <a:srgbClr val="1C2B33"/>
              </a:solidFill>
            </a:endParaRPr>
          </a:p>
        </p:txBody>
      </p:sp>
    </p:spTree>
    <p:extLst>
      <p:ext uri="{BB962C8B-B14F-4D97-AF65-F5344CB8AC3E}">
        <p14:creationId xmlns:p14="http://schemas.microsoft.com/office/powerpoint/2010/main" val="404333732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defTabSz="1828800" rtl="0" fontAlgn="base">
              <a:lnSpc>
                <a:spcPts val="7200"/>
              </a:lnSpc>
              <a:spcAft>
                <a:spcPct val="0"/>
              </a:spcAft>
              <a:buNone/>
              <a:defRPr/>
            </a:pPr>
            <a:r>
              <a:rPr lang="tr" sz="1100" b="0" i="0" u="none" strike="noStrike" spc="260">
                <a:solidFill>
                  <a:srgbClr val="1C2B33"/>
                </a:solidFill>
                <a:latin typeface="Optimistic Display"/>
                <a:cs typeface="Optimistic Display"/>
                <a:sym typeface="Arial"/>
                <a:hlinkClick r:id="rId3"/>
              </a:rPr>
              <a:t>Facebook</a:t>
            </a:r>
            <a:r>
              <a:rPr lang="tr" sz="1100" b="0" i="0" u="none" strike="noStrike" spc="260">
                <a:solidFill>
                  <a:srgbClr val="1C2B33"/>
                </a:solidFill>
                <a:latin typeface="Optimistic Display"/>
                <a:cs typeface="Optimistic Display"/>
                <a:sym typeface="Arial"/>
              </a:rPr>
              <a:t> arama sonuçlarında neler görünür?</a:t>
            </a:r>
          </a:p>
          <a:p>
            <a:pPr lvl="0" rtl="0" fontAlgn="base">
              <a:buNone/>
            </a:pPr>
            <a:r>
              <a:rPr lang="tr" sz="1100" b="1" i="0" u="none" strike="noStrike">
                <a:solidFill>
                  <a:srgbClr val="1C2B33"/>
                </a:solidFill>
                <a:latin typeface="Optimistic Text"/>
              </a:rPr>
              <a:t>Facebook'ta kişiler, sayfalar, gruplar, videolar veya yemek tarifleri gibi her türlü konu aranabilmektedir.</a:t>
            </a:r>
          </a:p>
          <a:p>
            <a:pPr marL="342900" lvl="0" indent="-342900" rtl="0" fontAlgn="base">
              <a:buSzTx/>
              <a:buFont typeface="Arial" panose="020B0604020202020204" pitchFamily="34" charset="0"/>
              <a:buChar char="•"/>
            </a:pPr>
            <a:r>
              <a:rPr lang="tr" sz="1100" b="0" i="0" u="none" strike="noStrike">
                <a:solidFill>
                  <a:srgbClr val="1C2B33"/>
                </a:solidFill>
                <a:latin typeface="Optimistic Text"/>
              </a:rPr>
              <a:t>Arama sonuçları kişiselleştirilmiş olup Facebook'taki bağlantılar ve içeriğin arama sorgusuyla ilgisi gibi birçok faktöre dayanmaktadır. </a:t>
            </a:r>
          </a:p>
          <a:p>
            <a:pPr marL="342900" lvl="0" indent="-342900" rtl="0" fontAlgn="base">
              <a:buSzTx/>
              <a:buFont typeface="Arial" panose="020B0604020202020204" pitchFamily="34" charset="0"/>
              <a:buChar char="•"/>
            </a:pPr>
            <a:r>
              <a:rPr lang="tr" sz="1100" b="0" i="0" u="none" strike="noStrike">
                <a:solidFill>
                  <a:srgbClr val="1C2B33"/>
                </a:solidFill>
                <a:latin typeface="Optimistic Text"/>
              </a:rPr>
              <a:t>Arama sonuçları sadece kullanıcı tarafından görülebilen içerikleri kapsamaktadır. Bunun ne anlama geldiğine birlikte göz atalım. </a:t>
            </a:r>
          </a:p>
          <a:p>
            <a:pPr marL="342900" lvl="0" indent="-342900" rtl="0" fontAlgn="base">
              <a:buSzTx/>
              <a:buFont typeface="Arial" panose="020B0604020202020204" pitchFamily="34" charset="0"/>
              <a:buChar char="•"/>
            </a:pPr>
            <a:r>
              <a:rPr lang="tr" sz="1100" b="0" i="0" u="none" strike="noStrike">
                <a:solidFill>
                  <a:srgbClr val="1C2B33"/>
                </a:solidFill>
                <a:latin typeface="Optimistic Text"/>
              </a:rPr>
              <a:t>Sadece arkadaşlarla paylaşılan gönderiler yalnızca o arkadaşların arama sonuçlarında görünecektir. </a:t>
            </a:r>
          </a:p>
          <a:p>
            <a:pPr marL="342900" lvl="0" indent="-342900" rtl="0" fontAlgn="base">
              <a:buSzTx/>
              <a:buFont typeface="Arial" panose="020B0604020202020204" pitchFamily="34" charset="0"/>
              <a:buChar char="•"/>
            </a:pPr>
            <a:r>
              <a:rPr lang="tr" sz="1100" b="0" i="0" u="none" strike="noStrike">
                <a:solidFill>
                  <a:srgbClr val="1C2B33"/>
                </a:solidFill>
                <a:latin typeface="Optimistic Text"/>
              </a:rPr>
              <a:t>Herkese açık bir gönderi paylaşıldığında, o gönderinin içeriğiyle ilgili bir arama yapan herkes o paylaşımı görebilir.</a:t>
            </a:r>
          </a:p>
          <a:p>
            <a:pPr marL="342900" lvl="0" indent="-342900" rtl="0" fontAlgn="base">
              <a:buSzTx/>
              <a:buFont typeface="Arial" panose="020B0604020202020204" pitchFamily="34" charset="0"/>
              <a:buChar char="•"/>
            </a:pPr>
            <a:r>
              <a:rPr lang="tr" sz="1100" b="0" i="0" u="none" strike="noStrike">
                <a:solidFill>
                  <a:srgbClr val="1C2B33"/>
                </a:solidFill>
                <a:latin typeface="Optimistic Text"/>
              </a:rPr>
              <a:t>Gönderileri kimlerin göreceğini yönetmek için durum güncellemelerinin, fotoğrafların veya videoların üst kısmındaki menü kullanılabilmektedir. Daha fazla bilgiye </a:t>
            </a:r>
            <a:r>
              <a:rPr lang="tr" sz="1100" b="0" i="0" u="none" strike="noStrike">
                <a:solidFill>
                  <a:srgbClr val="1C2B33"/>
                </a:solidFill>
                <a:latin typeface="Optimistic Text"/>
                <a:hlinkClick r:id="rId4"/>
              </a:rPr>
              <a:t>buradan</a:t>
            </a:r>
            <a:r>
              <a:rPr lang="tr" sz="1100" b="0" i="0" u="none" strike="noStrike">
                <a:solidFill>
                  <a:srgbClr val="1C2B33"/>
                </a:solidFill>
                <a:latin typeface="Optimistic Text"/>
              </a:rPr>
              <a:t> ulaşılabilir.</a:t>
            </a:r>
          </a:p>
          <a:p>
            <a:pPr marL="342900" lvl="0" indent="-342900" rtl="0" fontAlgn="base">
              <a:buSzTx/>
              <a:buFont typeface="Arial" panose="020B0604020202020204" pitchFamily="34" charset="0"/>
              <a:buChar char="•"/>
            </a:pPr>
            <a:r>
              <a:rPr lang="tr" sz="1100" b="0" i="0" u="none" strike="noStrike">
                <a:solidFill>
                  <a:srgbClr val="1C2B33"/>
                </a:solidFill>
                <a:latin typeface="Optimistic Text"/>
              </a:rPr>
              <a:t>Gönderiler Zaman Tünelinden gizlenmişse, hiç kimse bunları Zaman Tünelinde göremez; ancak arama sonuçlarında ve Facebook'taki diğer yerlerde yine de görünebilirler. </a:t>
            </a:r>
          </a:p>
          <a:p>
            <a:pPr marL="342900" lvl="0" indent="-342900" rtl="0" fontAlgn="base">
              <a:buSzTx/>
              <a:buFont typeface="Arial" panose="020B0604020202020204" pitchFamily="34" charset="0"/>
              <a:buChar char="•"/>
            </a:pPr>
            <a:r>
              <a:rPr lang="tr" sz="1100" b="0" i="0" u="none" strike="noStrike">
                <a:solidFill>
                  <a:srgbClr val="1C2B33"/>
                </a:solidFill>
                <a:latin typeface="Optimistic Text"/>
              </a:rPr>
              <a:t>Bu gönderileri kimlerin görebileceğini bulmak ve yönetmek için profildeki kapak fotoğrafının altında yer alan menüden Hareketler Dökümüne dokunulmalıdır.</a:t>
            </a:r>
          </a:p>
          <a:p>
            <a:pPr marL="342900" lvl="0" indent="-342900" fontAlgn="base">
              <a:buSzTx/>
              <a:buFont typeface="Arial" panose="020B0604020202020204" pitchFamily="34" charset="0"/>
              <a:buChar char="•"/>
            </a:pPr>
            <a:endParaRPr lang="en-US" sz="1100">
              <a:solidFill>
                <a:srgbClr val="1C2B33"/>
              </a:solidFill>
            </a:endParaRPr>
          </a:p>
        </p:txBody>
      </p:sp>
    </p:spTree>
    <p:extLst>
      <p:ext uri="{BB962C8B-B14F-4D97-AF65-F5344CB8AC3E}">
        <p14:creationId xmlns:p14="http://schemas.microsoft.com/office/powerpoint/2010/main" val="367130838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defTabSz="1828800" rtl="0" fontAlgn="base">
              <a:lnSpc>
                <a:spcPts val="7200"/>
              </a:lnSpc>
              <a:spcAft>
                <a:spcPct val="0"/>
              </a:spcAft>
              <a:buNone/>
              <a:defRPr/>
            </a:pPr>
            <a:r>
              <a:rPr lang="tr" sz="1100" b="0" i="0" u="none" strike="noStrike" spc="260">
                <a:solidFill>
                  <a:srgbClr val="1C2B33"/>
                </a:solidFill>
                <a:latin typeface="Optimistic Display"/>
                <a:cs typeface="Optimistic Display"/>
                <a:sym typeface="Arial"/>
                <a:hlinkClick r:id="rId3"/>
              </a:rPr>
              <a:t>Haber Kaynağımda</a:t>
            </a:r>
            <a:r>
              <a:rPr lang="tr" sz="1100" b="0" i="0" u="none" strike="noStrike" spc="260">
                <a:solidFill>
                  <a:srgbClr val="1C2B33"/>
                </a:solidFill>
                <a:latin typeface="Optimistic Display"/>
                <a:cs typeface="Optimistic Display"/>
                <a:sym typeface="Arial"/>
              </a:rPr>
              <a:t> nelerin görüneceği nasıl değiştirilebilir?</a:t>
            </a:r>
          </a:p>
          <a:p>
            <a:pPr lvl="0" rtl="0" fontAlgn="base">
              <a:buNone/>
            </a:pPr>
            <a:r>
              <a:rPr lang="tr" sz="1100" b="1" i="0" u="none" strike="noStrike">
                <a:solidFill>
                  <a:srgbClr val="1C2B33"/>
                </a:solidFill>
                <a:latin typeface="Optimistic Text"/>
              </a:rPr>
              <a:t>Haber Kaynağı, Facebook'taki kişisel etkinliklere dayandığı için herkes için farklıdır.</a:t>
            </a:r>
          </a:p>
          <a:p>
            <a:pPr marL="342900" lvl="0" indent="-342900" rtl="0" fontAlgn="base">
              <a:buSzTx/>
              <a:buFont typeface="Arial" panose="020B0604020202020204" pitchFamily="34" charset="0"/>
              <a:buChar char="•"/>
            </a:pPr>
            <a:r>
              <a:rPr lang="tr" sz="1100" b="0" i="0" u="none" strike="noStrike">
                <a:solidFill>
                  <a:srgbClr val="1C2B33"/>
                </a:solidFill>
                <a:latin typeface="Optimistic Text"/>
              </a:rPr>
              <a:t>Kiminle arkadaş olunduğu ve hangi Sayfaların beğenildiği gibi unsurlar, nelerin gösterileceğini belirlemeye yardımcı olmaktadır.</a:t>
            </a:r>
          </a:p>
          <a:p>
            <a:pPr marL="342900" lvl="0" indent="-342900" rtl="0" fontAlgn="base">
              <a:buSzTx/>
              <a:buFont typeface="Arial" panose="020B0604020202020204" pitchFamily="34" charset="0"/>
              <a:buChar char="•"/>
            </a:pPr>
            <a:r>
              <a:rPr lang="tr" sz="1100" b="0" i="0" u="none" strike="noStrike">
                <a:solidFill>
                  <a:srgbClr val="1C2B33"/>
                </a:solidFill>
                <a:latin typeface="Optimistic Text"/>
              </a:rPr>
              <a:t>Bilgisayar üzerinden Haber Kaynağında nelerin görüneceğini yönetmek için atılabilecek birkaç adım bulunmaktadır.</a:t>
            </a:r>
          </a:p>
          <a:p>
            <a:pPr marL="342900" lvl="0" indent="-342900" rtl="0" fontAlgn="base">
              <a:buSzTx/>
              <a:buFont typeface="Arial" panose="020B0604020202020204" pitchFamily="34" charset="0"/>
              <a:buChar char="•"/>
            </a:pPr>
            <a:r>
              <a:rPr lang="tr" sz="1100" b="0" i="0" u="none" strike="noStrike">
                <a:solidFill>
                  <a:srgbClr val="1C2B33"/>
                </a:solidFill>
                <a:latin typeface="Optimistic Text"/>
              </a:rPr>
              <a:t>Belirli kişilerin gönderilerinin mutlaka görülmesi isteniyorsa, bu kişiler Yakın Arkadaşlar listesine eklenmelidir. Hatta bu kişiler her paylaşım yaptığında bildirim alma seçeneği de mevcuttur. </a:t>
            </a:r>
          </a:p>
          <a:p>
            <a:pPr marL="342900" lvl="0" indent="-342900" rtl="0" fontAlgn="base">
              <a:buSzTx/>
              <a:buFont typeface="Arial" panose="020B0604020202020204" pitchFamily="34" charset="0"/>
              <a:buChar char="•"/>
            </a:pPr>
            <a:r>
              <a:rPr lang="tr" sz="1100" b="0" i="0" u="none" strike="noStrike">
                <a:solidFill>
                  <a:srgbClr val="1C2B33"/>
                </a:solidFill>
                <a:latin typeface="Optimistic Text"/>
              </a:rPr>
              <a:t>Yakın Arkadaşlar listesine kişi eklemek için Haber Kaynağının sol tarafındaki </a:t>
            </a:r>
            <a:r>
              <a:rPr lang="tr" sz="1100" b="1" i="0" u="none" strike="noStrike">
                <a:solidFill>
                  <a:srgbClr val="1C2B33"/>
                </a:solidFill>
                <a:latin typeface="Optimistic Text"/>
              </a:rPr>
              <a:t>Arkadaş Listesi</a:t>
            </a:r>
            <a:r>
              <a:rPr lang="tr" sz="1100" b="0" i="0" u="none" strike="noStrike">
                <a:solidFill>
                  <a:srgbClr val="1C2B33"/>
                </a:solidFill>
                <a:latin typeface="Optimistic Text"/>
              </a:rPr>
              <a:t> seçeneğine tıklanmalıdır. </a:t>
            </a:r>
          </a:p>
          <a:p>
            <a:pPr marL="342900" lvl="0" indent="-342900" rtl="0" fontAlgn="base">
              <a:buSzTx/>
              <a:buFont typeface="Arial" panose="020B0604020202020204" pitchFamily="34" charset="0"/>
              <a:buChar char="•"/>
            </a:pPr>
            <a:r>
              <a:rPr lang="tr" sz="1100" b="0" i="0" u="none" strike="noStrike">
                <a:solidFill>
                  <a:srgbClr val="1C2B33"/>
                </a:solidFill>
                <a:latin typeface="Optimistic Text"/>
              </a:rPr>
              <a:t>Yakın Arkadaşlar</a:t>
            </a:r>
            <a:r>
              <a:rPr lang="tr" sz="1100" b="1" i="0" u="none" strike="noStrike">
                <a:solidFill>
                  <a:srgbClr val="1C2B33"/>
                </a:solidFill>
                <a:latin typeface="Optimistic Text"/>
              </a:rPr>
              <a:t> seçilmelidir</a:t>
            </a:r>
            <a:r>
              <a:rPr lang="tr" sz="1100" b="0" i="0" u="none" strike="noStrike">
                <a:solidFill>
                  <a:srgbClr val="1C2B33"/>
                </a:solidFill>
                <a:latin typeface="Optimistic Text"/>
              </a:rPr>
              <a:t>.</a:t>
            </a:r>
          </a:p>
          <a:p>
            <a:pPr marL="342900" lvl="0" indent="-342900" rtl="0" fontAlgn="base">
              <a:buSzTx/>
              <a:buFont typeface="Arial" panose="020B0604020202020204" pitchFamily="34" charset="0"/>
              <a:buChar char="•"/>
            </a:pPr>
            <a:r>
              <a:rPr lang="tr" sz="1100" b="1" i="0" u="none" strike="noStrike">
                <a:solidFill>
                  <a:srgbClr val="1C2B33"/>
                </a:solidFill>
                <a:latin typeface="Optimistic Text"/>
              </a:rPr>
              <a:t>Listeyi Düzenle</a:t>
            </a:r>
            <a:r>
              <a:rPr lang="tr" sz="1100" b="0" i="0" u="none" strike="noStrike">
                <a:solidFill>
                  <a:srgbClr val="1C2B33"/>
                </a:solidFill>
                <a:latin typeface="Optimistic Text"/>
              </a:rPr>
              <a:t> seçeneğine tıklanarak hangi arkadaşların ekleneceği seçilebilir.</a:t>
            </a:r>
          </a:p>
          <a:p>
            <a:pPr marL="342900" lvl="0" indent="-342900" rtl="0" fontAlgn="base">
              <a:buSzTx/>
              <a:buFont typeface="Arial" panose="020B0604020202020204" pitchFamily="34" charset="0"/>
              <a:buChar char="•"/>
            </a:pPr>
            <a:r>
              <a:rPr lang="tr" sz="1100" b="0" i="0" u="none" strike="noStrike">
                <a:solidFill>
                  <a:srgbClr val="1C2B33"/>
                </a:solidFill>
                <a:latin typeface="Optimistic Text"/>
              </a:rPr>
              <a:t>Önemsenen içeriklerin görüldüğünden emin olmanın bir başka yolu da ilginç bulunan kişiler, kuruluşlar ve konularla ilgili Sayfaları beğenmektir. </a:t>
            </a:r>
          </a:p>
          <a:p>
            <a:pPr marL="342900" lvl="0" indent="-342900" rtl="0" fontAlgn="base">
              <a:buSzTx/>
              <a:buFont typeface="Arial" panose="020B0604020202020204" pitchFamily="34" charset="0"/>
              <a:buChar char="•"/>
            </a:pPr>
            <a:r>
              <a:rPr lang="tr" sz="1100" b="0" i="0" u="none" strike="noStrike">
                <a:solidFill>
                  <a:srgbClr val="1C2B33"/>
                </a:solidFill>
                <a:latin typeface="Optimistic Text"/>
              </a:rPr>
              <a:t>Daha fazla bilgiye </a:t>
            </a:r>
            <a:r>
              <a:rPr lang="tr" sz="1100" b="0" i="0" u="none" strike="noStrike">
                <a:solidFill>
                  <a:srgbClr val="1C2B33"/>
                </a:solidFill>
                <a:latin typeface="Optimistic Text"/>
                <a:hlinkClick r:id="rId4"/>
              </a:rPr>
              <a:t>buradan</a:t>
            </a:r>
            <a:r>
              <a:rPr lang="tr" sz="1100" b="0" i="0" u="none" strike="noStrike">
                <a:solidFill>
                  <a:srgbClr val="1C2B33"/>
                </a:solidFill>
                <a:latin typeface="Optimistic Text"/>
              </a:rPr>
              <a:t> ulaşılabilir.</a:t>
            </a:r>
          </a:p>
        </p:txBody>
      </p:sp>
    </p:spTree>
    <p:extLst>
      <p:ext uri="{BB962C8B-B14F-4D97-AF65-F5344CB8AC3E}">
        <p14:creationId xmlns:p14="http://schemas.microsoft.com/office/powerpoint/2010/main" val="424855057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defTabSz="1828800" rtl="0" fontAlgn="base">
              <a:lnSpc>
                <a:spcPts val="7200"/>
              </a:lnSpc>
              <a:spcAft>
                <a:spcPct val="0"/>
              </a:spcAft>
              <a:buNone/>
              <a:defRPr/>
            </a:pPr>
            <a:r>
              <a:rPr lang="tr" sz="1100" b="0" i="0" u="none" strike="noStrike" spc="260" dirty="0">
                <a:solidFill>
                  <a:srgbClr val="1C2B33"/>
                </a:solidFill>
                <a:latin typeface="Optimistic Display"/>
                <a:cs typeface="Optimistic Display"/>
                <a:sym typeface="Arial"/>
              </a:rPr>
              <a:t>Konum ayarları </a:t>
            </a:r>
            <a:r>
              <a:rPr lang="tr" sz="1100" b="0" i="0" u="none" strike="noStrike" spc="260" dirty="0">
                <a:solidFill>
                  <a:srgbClr val="1C2B33"/>
                </a:solidFill>
                <a:latin typeface="Optimistic Display"/>
                <a:cs typeface="Optimistic Display"/>
                <a:sym typeface="Arial"/>
                <a:hlinkClick r:id="rId3"/>
              </a:rPr>
              <a:t>Facebook</a:t>
            </a:r>
            <a:r>
              <a:rPr lang="tr" sz="1100" b="0" i="0" u="none" strike="noStrike" spc="260" dirty="0">
                <a:solidFill>
                  <a:srgbClr val="1C2B33"/>
                </a:solidFill>
                <a:latin typeface="Optimistic Display"/>
                <a:cs typeface="Optimistic Display"/>
                <a:sym typeface="Arial"/>
              </a:rPr>
              <a:t> Ürünleri üzerinde konumu yönetmek için nasıl kullanılabilir?</a:t>
            </a:r>
          </a:p>
          <a:p>
            <a:pPr lvl="0" rtl="0" fontAlgn="base">
              <a:buNone/>
            </a:pPr>
            <a:r>
              <a:rPr lang="tr" sz="1100" b="1" i="0" u="none" strike="noStrike" dirty="0">
                <a:solidFill>
                  <a:srgbClr val="1C2B33"/>
                </a:solidFill>
                <a:latin typeface="Optimistic Text"/>
              </a:rPr>
              <a:t>IP adresi veya Wi-Fi bağlantısı gibi bağlantı bilgileri ve cihazın GPS sinyali gibi belirli konum bilgileri, nerede olduğunuzu anlamamıza yardımcı olmaktadır.</a:t>
            </a:r>
          </a:p>
          <a:p>
            <a:pPr marL="342900" lvl="0" indent="-342900" rtl="0" fontAlgn="base">
              <a:buSzTx/>
              <a:buFont typeface="Arial" panose="020B0604020202020204" pitchFamily="34" charset="0"/>
              <a:buChar char="•"/>
            </a:pPr>
            <a:r>
              <a:rPr lang="tr" sz="1100" b="0" i="0" u="none" strike="noStrike" dirty="0">
                <a:solidFill>
                  <a:srgbClr val="1C2B33"/>
                </a:solidFill>
                <a:latin typeface="Optimistic Text"/>
              </a:rPr>
              <a:t>Bu bilgiler, yakındaki etkinliklerin bulunmasına yardımcı olmak ve yerel reklamlar ile haber içeriklerini göstermek amacıyla kullanılabilmektedir. </a:t>
            </a:r>
          </a:p>
          <a:p>
            <a:pPr marL="342900" lvl="0" indent="-342900" rtl="0" fontAlgn="base">
              <a:buSzTx/>
              <a:buFont typeface="Arial" panose="020B0604020202020204" pitchFamily="34" charset="0"/>
              <a:buChar char="•"/>
            </a:pPr>
            <a:r>
              <a:rPr lang="tr" sz="1100" b="0" i="0" u="none" strike="noStrike" dirty="0">
                <a:solidFill>
                  <a:srgbClr val="1C2B33"/>
                </a:solidFill>
                <a:latin typeface="Optimistic Text"/>
              </a:rPr>
              <a:t>Veya dünya çapındaki kriz durumlarında arkadaşların kendilerini 'güvende' olarak bildirmelerine olanak tanıyan Facebook Güvenlik Durumu Kontrolü sistemini desteklemek için kullanılabilir. </a:t>
            </a:r>
          </a:p>
          <a:p>
            <a:pPr marL="342900" lvl="0" indent="-342900" rtl="0" fontAlgn="base">
              <a:buSzTx/>
              <a:buFont typeface="Arial" panose="020B0604020202020204" pitchFamily="34" charset="0"/>
              <a:buChar char="•"/>
            </a:pPr>
            <a:r>
              <a:rPr lang="tr" sz="1100" b="0" i="0" u="none" strike="noStrike" dirty="0">
                <a:solidFill>
                  <a:srgbClr val="1C2B33"/>
                </a:solidFill>
                <a:latin typeface="Optimistic Text"/>
              </a:rPr>
              <a:t>Konum bilgisi aynı zamanda hesabın güvende tutulmasına da yardımcı olabilmektedir. Şüpheli etkinlikleri tespit etmek için, normalde giriş yapılan konum diğer bilgilerle birleştirilerek kullanılmaktadır. </a:t>
            </a:r>
          </a:p>
          <a:p>
            <a:pPr marL="342900" lvl="0" indent="-342900" rtl="0" fontAlgn="base">
              <a:buSzTx/>
              <a:buFont typeface="Arial" panose="020B0604020202020204" pitchFamily="34" charset="0"/>
              <a:buChar char="•"/>
            </a:pPr>
            <a:r>
              <a:rPr lang="tr" sz="1100" b="0" i="0" u="none" strike="noStrike" dirty="0">
                <a:solidFill>
                  <a:srgbClr val="1C2B33"/>
                </a:solidFill>
                <a:latin typeface="Optimistic Text"/>
              </a:rPr>
              <a:t>Mobil cihazdaki bir ayar olan Konum Servisleri aracılığıyla, cihazın kesin konum bilgilerini Facebook Ürünleri ile paylaşıp paylaşmayacağı ve izin verilmişse, Facebook Ürünlerini kullanmadığınız durumlarda konumun paylaşılıp paylaşılmayacağı kontrol edilebilmektedir. </a:t>
            </a:r>
          </a:p>
          <a:p>
            <a:pPr marL="342900" lvl="0" indent="-342900" rtl="0" fontAlgn="base">
              <a:buSzTx/>
              <a:buFont typeface="Arial" panose="020B0604020202020204" pitchFamily="34" charset="0"/>
              <a:buChar char="•"/>
            </a:pPr>
            <a:r>
              <a:rPr lang="tr" sz="1100" b="0" i="0" u="none" strike="noStrike" dirty="0">
                <a:solidFill>
                  <a:srgbClr val="1C2B33"/>
                </a:solidFill>
                <a:latin typeface="Optimistic Text"/>
              </a:rPr>
              <a:t>Yine de check-in'ler, etkinlikler ve internet bağlantısı hakkındaki bilgiler kullanılarak konumunuz tespit edilebilmektedir. </a:t>
            </a:r>
          </a:p>
          <a:p>
            <a:pPr marL="342900" lvl="0" indent="-342900" rtl="0" fontAlgn="base">
              <a:buSzTx/>
              <a:buFont typeface="Arial" panose="020B0604020202020204" pitchFamily="34" charset="0"/>
              <a:buChar char="•"/>
            </a:pPr>
            <a:r>
              <a:rPr lang="tr" sz="1100" b="0" i="0" u="none" strike="noStrike" dirty="0">
                <a:solidFill>
                  <a:srgbClr val="1C2B33"/>
                </a:solidFill>
                <a:latin typeface="Optimistic Text"/>
              </a:rPr>
              <a:t>Daha fazla bilgiye </a:t>
            </a:r>
            <a:r>
              <a:rPr lang="tr" sz="1000" b="0" i="0" u="none" strike="noStrike" dirty="0">
                <a:solidFill>
                  <a:srgbClr val="1C2B33"/>
                </a:solidFill>
                <a:latin typeface="Optimistic Text"/>
                <a:hlinkClick r:id="rId4"/>
              </a:rPr>
              <a:t>buradan</a:t>
            </a:r>
            <a:r>
              <a:rPr lang="tr" sz="1100" b="0" i="0" u="none" strike="noStrike" dirty="0">
                <a:solidFill>
                  <a:srgbClr val="1C2B33"/>
                </a:solidFill>
                <a:latin typeface="Optimistic Text"/>
              </a:rPr>
              <a:t> ulaşılabilir.</a:t>
            </a:r>
          </a:p>
        </p:txBody>
      </p:sp>
    </p:spTree>
    <p:extLst>
      <p:ext uri="{BB962C8B-B14F-4D97-AF65-F5344CB8AC3E}">
        <p14:creationId xmlns:p14="http://schemas.microsoft.com/office/powerpoint/2010/main" val="164031953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1828800" rtl="0">
              <a:lnSpc>
                <a:spcPts val="4200"/>
              </a:lnSpc>
              <a:spcAft>
                <a:spcPts val="1800"/>
              </a:spcAft>
              <a:buNone/>
            </a:pPr>
            <a:r>
              <a:rPr lang="tr" sz="1100" b="0" i="0" u="none" strike="noStrike" spc="40">
                <a:latin typeface="Optimistic Text"/>
                <a:sym typeface="Arial"/>
              </a:rPr>
              <a:t>Gizliliğinizi yönetmek için genellikle ne tür özellikler kullanıyorsunuz? Gelecekte neleri kullanabilirsiniz? </a:t>
            </a:r>
            <a:r>
              <a:rPr lang="tr" sz="1100" b="0" i="0" u="none" strike="noStrike" spc="40">
                <a:highlight>
                  <a:srgbClr val="00FFFF"/>
                </a:highlight>
                <a:latin typeface="Optimistic Text"/>
                <a:sym typeface="Arial"/>
              </a:rPr>
              <a:t>(Örnek yanıtlar: fotoğrafları etiketleme/etiketleri kaldırma, profil görünürlüğünü yönetme, hangi bilgilerin aranabileceğini yönetme, konumu ne zaman paylaşacağınızı seçme vb.)</a:t>
            </a:r>
          </a:p>
        </p:txBody>
      </p:sp>
    </p:spTree>
    <p:extLst>
      <p:ext uri="{BB962C8B-B14F-4D97-AF65-F5344CB8AC3E}">
        <p14:creationId xmlns:p14="http://schemas.microsoft.com/office/powerpoint/2010/main" val="157146486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600"/>
              </a:spcBef>
              <a:spcAft>
                <a:spcPct val="0"/>
              </a:spcAft>
              <a:buClr>
                <a:srgbClr val="000000"/>
              </a:buClr>
              <a:buSzTx/>
              <a:buFontTx/>
              <a:buNone/>
              <a:defRPr/>
            </a:pPr>
            <a:r>
              <a:rPr lang="tr" sz="1100" b="0" i="0" u="none" strike="noStrike" dirty="0">
                <a:latin typeface="Optimistic Text"/>
              </a:rPr>
              <a:t>Paylaşım yolları</a:t>
            </a:r>
          </a:p>
          <a:p>
            <a:pPr marL="0" marR="0" lvl="0" indent="0" algn="l" defTabSz="914400" rtl="0" eaLnBrk="1" fontAlgn="auto" latinLnBrk="0" hangingPunct="1">
              <a:lnSpc>
                <a:spcPct val="100000"/>
              </a:lnSpc>
              <a:spcBef>
                <a:spcPts val="600"/>
              </a:spcBef>
              <a:spcAft>
                <a:spcPct val="0"/>
              </a:spcAft>
              <a:buClr>
                <a:srgbClr val="000000"/>
              </a:buClr>
              <a:buSzTx/>
              <a:buFontTx/>
              <a:buNone/>
              <a:defRPr/>
            </a:pPr>
            <a:r>
              <a:rPr lang="tr" sz="1100" b="0" i="0" u="none" strike="noStrike" spc="40" dirty="0">
                <a:latin typeface="Optimistic Text"/>
                <a:sym typeface="Arial"/>
              </a:rPr>
              <a:t>Bazı insanlar belirli durumlarda kişisel verilerini paylaşırken kendilerini daha rahat hissetmektedir. Örneğin bir kişi, güvendiği bir alıcıyla e-posta veya şifreli mesaj yoluyla birebir iletişimde bilgi paylaşırken kendini rahat hissedebilir (şifreleme hakkında daha fazla bilgi için </a:t>
            </a:r>
            <a:r>
              <a:rPr lang="tr" sz="1100" b="0" i="0" u="none" strike="noStrike" spc="40" dirty="0">
                <a:latin typeface="Optimistic Text"/>
                <a:sym typeface="Arial"/>
                <a:hlinkClick r:id="rId3"/>
              </a:rPr>
              <a:t>Güvenlik Modülüne</a:t>
            </a:r>
            <a:r>
              <a:rPr lang="tr" sz="1100" b="0" i="0" u="none" strike="noStrike" spc="40" dirty="0">
                <a:latin typeface="Optimistic Text"/>
                <a:sym typeface="Arial"/>
              </a:rPr>
              <a:t> bakınız). Aynı mesajı bir sosyal medya profilinde veya bir grup forumunda paylaşmak o kadar rahat hissettirmeyebilir. Bu tür daha geniş katılımlı forumlarda, özel kabul edilebilecek bilgiler artık daha kolay paylaşılmaktadır.</a:t>
            </a:r>
          </a:p>
        </p:txBody>
      </p:sp>
    </p:spTree>
    <p:extLst>
      <p:ext uri="{BB962C8B-B14F-4D97-AF65-F5344CB8AC3E}">
        <p14:creationId xmlns:p14="http://schemas.microsoft.com/office/powerpoint/2010/main" val="391107042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rtl="0">
              <a:defRPr/>
            </a:pPr>
            <a:r>
              <a:rPr lang="tr" sz="1100" b="0" i="0" u="none" strike="noStrike" dirty="0">
                <a:solidFill>
                  <a:srgbClr val="1C2B33"/>
                </a:solidFill>
                <a:latin typeface="Optimistic Text"/>
              </a:rPr>
              <a:t>Anıtlaştırma</a:t>
            </a:r>
          </a:p>
          <a:p>
            <a:pPr marL="0" marR="0" lvl="0" indent="0" algn="l" defTabSz="914400" rtl="0" eaLnBrk="1" fontAlgn="auto" latinLnBrk="0" hangingPunct="1">
              <a:lnSpc>
                <a:spcPct val="100000"/>
              </a:lnSpc>
              <a:spcBef>
                <a:spcPts val="600"/>
              </a:spcBef>
              <a:spcAft>
                <a:spcPct val="0"/>
              </a:spcAft>
              <a:buClr>
                <a:srgbClr val="000000"/>
              </a:buClr>
              <a:buSzTx/>
              <a:buFontTx/>
              <a:buNone/>
              <a:defRPr/>
            </a:pPr>
            <a:r>
              <a:rPr lang="tr" sz="1100" b="0" i="0" u="none" strike="noStrike" cap="none" dirty="0">
                <a:solidFill>
                  <a:srgbClr val="000000"/>
                </a:solidFill>
                <a:highlight>
                  <a:srgbClr val="00FFFF"/>
                </a:highlight>
                <a:latin typeface="Optimistic Text"/>
                <a:ea typeface="Optimistic Text"/>
                <a:cs typeface="Optimistic Text"/>
                <a:sym typeface="Arial"/>
              </a:rPr>
              <a:t>Topluluk Standartlarına başvurma fırsatı: Anıtlaştırma</a:t>
            </a:r>
          </a:p>
          <a:p>
            <a:pPr marL="0" marR="0" lvl="0" indent="0" algn="l" defTabSz="914400" rtl="0" eaLnBrk="1" fontAlgn="auto" latinLnBrk="0" hangingPunct="1">
              <a:lnSpc>
                <a:spcPct val="100000"/>
              </a:lnSpc>
              <a:spcBef>
                <a:spcPts val="600"/>
              </a:spcBef>
              <a:spcAft>
                <a:spcPct val="0"/>
              </a:spcAft>
              <a:buClr>
                <a:srgbClr val="000000"/>
              </a:buClr>
              <a:buSzTx/>
              <a:buFontTx/>
              <a:buNone/>
              <a:defRPr/>
            </a:pPr>
            <a:r>
              <a:rPr lang="tr" sz="1100" b="0" i="0" u="none" strike="noStrike" spc="40" dirty="0">
                <a:solidFill>
                  <a:srgbClr val="1C2B33"/>
                </a:solidFill>
                <a:latin typeface="Optimistic Text"/>
                <a:sym typeface="Arial"/>
              </a:rPr>
              <a:t>Geçerli gizlilik ve veri koruma yasaları uyarınca gerekli görüldüğü durumlarda “kişisel veriler” terimi, vefat etmiş kişilerin bilgilerini de ifade edebilmektedir.</a:t>
            </a:r>
          </a:p>
          <a:p>
            <a:pPr marL="0" marR="0" lvl="0" indent="0" algn="l" defTabSz="914400" rtl="0" eaLnBrk="1" fontAlgn="auto" latinLnBrk="0" hangingPunct="1">
              <a:lnSpc>
                <a:spcPct val="100000"/>
              </a:lnSpc>
              <a:spcBef>
                <a:spcPts val="600"/>
              </a:spcBef>
              <a:spcAft>
                <a:spcPct val="0"/>
              </a:spcAft>
              <a:buClr>
                <a:srgbClr val="000000"/>
              </a:buClr>
              <a:buSzTx/>
              <a:buFontTx/>
              <a:buNone/>
              <a:defRPr/>
            </a:pPr>
            <a:r>
              <a:rPr lang="tr" sz="1100" b="0" i="0" u="none" strike="noStrike" cap="none" dirty="0">
                <a:solidFill>
                  <a:srgbClr val="000000"/>
                </a:solidFill>
                <a:highlight>
                  <a:srgbClr val="00FFFF"/>
                </a:highlight>
                <a:latin typeface="Optimistic Text"/>
                <a:ea typeface="Optimistic Text"/>
                <a:cs typeface="Optimistic Text"/>
                <a:sym typeface="Arial"/>
              </a:rPr>
              <a:t> Bu bağlantıları daha sonra inceleyebilmek veya gerektiğinde başvurabilmek için şimdi kopyalayabilirsiniz. Şimdi bu topluluk standartlarının üzerinden hep birlikte hızlıca geçeceğiz.</a:t>
            </a:r>
            <a:endParaRPr lang="en-US" sz="1100" spc="40" dirty="0">
              <a:solidFill>
                <a:srgbClr val="1C2B33"/>
              </a:solidFill>
              <a:highlight>
                <a:srgbClr val="00FFFF"/>
              </a:highlight>
              <a:latin typeface="Optimistic Text" panose="020B0604020202020204" pitchFamily="34" charset="0"/>
              <a:sym typeface="Arial"/>
            </a:endParaRPr>
          </a:p>
          <a:p>
            <a:pPr lvl="0">
              <a:defRPr/>
            </a:pPr>
            <a:endParaRPr lang="en-US" dirty="0">
              <a:solidFill>
                <a:srgbClr val="1C2B33"/>
              </a:solidFill>
            </a:endParaRPr>
          </a:p>
        </p:txBody>
      </p:sp>
    </p:spTree>
    <p:extLst>
      <p:ext uri="{BB962C8B-B14F-4D97-AF65-F5344CB8AC3E}">
        <p14:creationId xmlns:p14="http://schemas.microsoft.com/office/powerpoint/2010/main" val="79362815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tr" sz="1100" b="0" i="0" u="none" strike="noStrike" dirty="0">
                <a:latin typeface="Optimistic Text"/>
              </a:rPr>
              <a:t>Anıtlaştırma politikasının dayanağı</a:t>
            </a:r>
          </a:p>
          <a:p>
            <a:pPr defTabSz="1828800" rtl="0" fontAlgn="base">
              <a:buSzTx/>
              <a:buNone/>
              <a:defRPr/>
            </a:pPr>
            <a:r>
              <a:rPr lang="tr" sz="1100" b="0" i="0" u="none" strike="noStrike" dirty="0">
                <a:solidFill>
                  <a:srgbClr val="1C2B33"/>
                </a:solidFill>
                <a:latin typeface="Optimistic Text"/>
                <a:sym typeface="Arial"/>
              </a:rPr>
              <a:t>Bir kişi vefat ettiğinde, arkadaşları ve ailesi Facebook hesabının </a:t>
            </a:r>
            <a:r>
              <a:rPr lang="tr" sz="1100" b="0" i="0" u="none" strike="noStrike" dirty="0">
                <a:solidFill>
                  <a:srgbClr val="1C2B33"/>
                </a:solidFill>
                <a:latin typeface="Optimistic Text"/>
                <a:sym typeface="Arial"/>
                <a:hlinkClick r:id="rId3"/>
              </a:rPr>
              <a:t>anıtlaştırılmasını</a:t>
            </a:r>
            <a:r>
              <a:rPr lang="tr" sz="1100" b="0" i="0" u="none" strike="noStrike" dirty="0">
                <a:solidFill>
                  <a:srgbClr val="1C2B33"/>
                </a:solidFill>
                <a:latin typeface="Optimistic Text"/>
                <a:sym typeface="Arial"/>
              </a:rPr>
              <a:t> talep edebilir. Anıtlaştırıldıktan sonra kişinin profilindeki adının üzerinde """"Anısına"""" ibaresi yer alır, böylece hesap bir anı alanına dönüşür; giriş denemelerine ve dolandırıcılık faaliyetlerine karşı korunur. Kişinin hayattayken yaptığı seçimlere saygı duymak adına, vefatından sonra hesabının korunması amaçlanmaktadır. </a:t>
            </a:r>
          </a:p>
          <a:p>
            <a:pPr defTabSz="1828800" rtl="0" fontAlgn="base">
              <a:buSzTx/>
              <a:buNone/>
              <a:defRPr/>
            </a:pPr>
            <a:r>
              <a:rPr lang="tr" sz="1100" b="0" i="0" u="none" strike="noStrike" dirty="0">
                <a:solidFill>
                  <a:srgbClr val="1C2B33"/>
                </a:solidFill>
                <a:latin typeface="Optimistic Text"/>
                <a:sym typeface="Arial"/>
              </a:rPr>
              <a:t>Ayrıca, kişilerin vefatlarından sonra hesaplarıyla ilgilenecek bir </a:t>
            </a:r>
            <a:r>
              <a:rPr lang="tr" sz="1100" b="0" i="0" u="none" strike="noStrike" dirty="0">
                <a:solidFill>
                  <a:srgbClr val="1C2B33"/>
                </a:solidFill>
                <a:latin typeface="Optimistic Text"/>
                <a:sym typeface="Arial"/>
                <a:hlinkClick r:id="rId4"/>
              </a:rPr>
              <a:t>hesap varisi</a:t>
            </a:r>
            <a:r>
              <a:rPr lang="tr" sz="1100" b="0" i="0" u="none" strike="noStrike" dirty="0">
                <a:solidFill>
                  <a:srgbClr val="1C2B33"/>
                </a:solidFill>
                <a:latin typeface="Optimistic Text"/>
                <a:sym typeface="Arial"/>
              </a:rPr>
              <a:t> belirlemelerine de olanak tanınmıştır. Yakınlarını kaybedenlere destek olmak amacıyla, bazı durumlarda hesap varisinin veya aile üyelerinin talebi üzerine belirli içerikler kaldırılabilecek veya değiştirilebilecektir.</a:t>
            </a:r>
          </a:p>
          <a:p>
            <a:pPr defTabSz="1828800" rtl="0" fontAlgn="base">
              <a:buSzTx/>
              <a:buNone/>
              <a:defRPr/>
            </a:pPr>
            <a:r>
              <a:rPr lang="tr" sz="1100" b="0" i="0" u="none" strike="noStrike" dirty="0">
                <a:solidFill>
                  <a:srgbClr val="1C2B33"/>
                </a:solidFill>
                <a:latin typeface="Optimistic Text"/>
                <a:sym typeface="Arial"/>
              </a:rPr>
              <a:t>Anıtlaştırma politikası ve süreci hakkında daha fazla bilgi için </a:t>
            </a:r>
            <a:r>
              <a:rPr lang="tr" sz="1100" b="0" i="0" u="none" strike="noStrike" dirty="0">
                <a:solidFill>
                  <a:srgbClr val="1C2B33"/>
                </a:solidFill>
                <a:latin typeface="Optimistic Text"/>
                <a:sym typeface="Arial"/>
                <a:hlinkClick r:id="rId5"/>
              </a:rPr>
              <a:t>Zor Sorular</a:t>
            </a:r>
            <a:r>
              <a:rPr lang="tr" sz="1100" b="0" i="0" u="none" strike="noStrike" dirty="0">
                <a:solidFill>
                  <a:srgbClr val="1C2B33"/>
                </a:solidFill>
                <a:latin typeface="Optimistic Text"/>
                <a:sym typeface="Arial"/>
              </a:rPr>
              <a:t> bölümü ziyaret edilebilir. Ayrıca, bu zor zamanlarda insanlara destek olmak amacıyla geliştirilen en yeni araçları incelemek için </a:t>
            </a:r>
            <a:r>
              <a:rPr lang="tr" sz="1100" b="0" i="0" u="none" strike="noStrike" dirty="0">
                <a:solidFill>
                  <a:srgbClr val="1C2B33"/>
                </a:solidFill>
                <a:latin typeface="Optimistic Text"/>
                <a:sym typeface="Arial"/>
                <a:hlinkClick r:id="rId6"/>
              </a:rPr>
              <a:t>Haber Odası</a:t>
            </a:r>
            <a:r>
              <a:rPr lang="tr" sz="1100" b="0" i="0" u="none" strike="noStrike" dirty="0">
                <a:solidFill>
                  <a:srgbClr val="1C2B33"/>
                </a:solidFill>
                <a:latin typeface="Optimistic Text"/>
                <a:sym typeface="Arial"/>
              </a:rPr>
              <a:t> ziyaret edilebilir.</a:t>
            </a:r>
          </a:p>
          <a:p>
            <a:pPr defTabSz="1828800" fontAlgn="base">
              <a:buSzTx/>
              <a:buNone/>
              <a:defRPr/>
            </a:pPr>
            <a:endParaRPr lang="en-US" dirty="0">
              <a:solidFill>
                <a:srgbClr val="1C2B33"/>
              </a:solidFill>
              <a:sym typeface="Arial"/>
            </a:endParaRPr>
          </a:p>
          <a:p>
            <a:pPr marL="0" marR="0" lvl="0" indent="0" algn="l" defTabSz="1828800" rtl="0" eaLnBrk="1" fontAlgn="base" latinLnBrk="0" hangingPunct="1">
              <a:lnSpc>
                <a:spcPct val="100000"/>
              </a:lnSpc>
              <a:spcBef>
                <a:spcPts val="600"/>
              </a:spcBef>
              <a:spcAft>
                <a:spcPct val="0"/>
              </a:spcAft>
              <a:buClr>
                <a:srgbClr val="000000"/>
              </a:buClr>
              <a:buSzTx/>
              <a:buFontTx/>
              <a:buNone/>
              <a:defRPr/>
            </a:pPr>
            <a:r>
              <a:rPr lang="tr" sz="1100" b="0" i="0" u="none" strike="noStrike" cap="none" dirty="0">
                <a:solidFill>
                  <a:srgbClr val="000000"/>
                </a:solidFill>
                <a:highlight>
                  <a:srgbClr val="00FFFF"/>
                </a:highlight>
                <a:latin typeface="Optimistic Text"/>
                <a:ea typeface="Optimistic Text"/>
                <a:cs typeface="Optimistic Text"/>
                <a:sym typeface="Arial"/>
              </a:rPr>
              <a:t>Bu topluluk standartları hakkında daha fazla bilgi edinmek için bu bölümü kopyalayabilir veya ekran görüntüsünü alabilirsiniz. Şimdilik bunların üzerinden hızlıca geçeceğiz. </a:t>
            </a:r>
          </a:p>
          <a:p>
            <a:pPr marL="0" marR="0" lvl="0" indent="0" algn="l" defTabSz="1828800" rtl="0" eaLnBrk="1" fontAlgn="base" latinLnBrk="0" hangingPunct="1">
              <a:lnSpc>
                <a:spcPct val="100000"/>
              </a:lnSpc>
              <a:spcBef>
                <a:spcPts val="600"/>
              </a:spcBef>
              <a:spcAft>
                <a:spcPct val="0"/>
              </a:spcAft>
              <a:buClr>
                <a:srgbClr val="000000"/>
              </a:buClr>
              <a:buSzTx/>
              <a:buFontTx/>
              <a:buNone/>
              <a:defRPr/>
            </a:pPr>
            <a:endParaRPr lang="en-US" dirty="0"/>
          </a:p>
          <a:p>
            <a:pPr defTabSz="1828800" rtl="0" fontAlgn="base">
              <a:buSzTx/>
              <a:buNone/>
              <a:defRPr/>
            </a:pPr>
            <a:r>
              <a:rPr lang="tr" sz="1100" b="1" i="0" u="none" strike="noStrike" dirty="0">
                <a:solidFill>
                  <a:srgbClr val="1C2B33"/>
                </a:solidFill>
                <a:highlight>
                  <a:srgbClr val="00FFFF"/>
                </a:highlight>
                <a:latin typeface="Optimistic Text"/>
                <a:sym typeface="Arial"/>
              </a:rPr>
              <a:t>Cinayet ve intihar kurbanları için, </a:t>
            </a:r>
            <a:r>
              <a:rPr lang="tr" sz="1100" b="0" i="0" u="none" strike="noStrike" dirty="0">
                <a:solidFill>
                  <a:srgbClr val="1C2B33"/>
                </a:solidFill>
                <a:highlight>
                  <a:srgbClr val="00FFFF"/>
                </a:highlight>
                <a:latin typeface="Optimistic Text"/>
                <a:sym typeface="Arial"/>
              </a:rPr>
              <a:t>vefat edenin hesap varisi veya aile üyesi tarafından talep edilmesi halinde, merhumun profil fotoğrafında, kapak fotoğrafında veya son zaman tüneli paylaşımlarında yer alıyorsa aşağıdaki içerikler kaldırılacaktır:</a:t>
            </a:r>
          </a:p>
          <a:p>
            <a:pPr marL="342900" indent="-342900" defTabSz="1828800" rtl="0" fontAlgn="base">
              <a:buSzTx/>
              <a:buFont typeface="Arial" panose="020B0604020202020204" pitchFamily="34" charset="0"/>
              <a:buChar char="•"/>
              <a:defRPr/>
            </a:pPr>
            <a:r>
              <a:rPr lang="tr" sz="1100" b="0" i="0" u="none" strike="noStrike" dirty="0">
                <a:solidFill>
                  <a:srgbClr val="1C2B33"/>
                </a:solidFill>
                <a:highlight>
                  <a:srgbClr val="00FFFF"/>
                </a:highlight>
                <a:latin typeface="Optimistic Text"/>
                <a:sym typeface="Arial"/>
              </a:rPr>
              <a:t>Merhumun ölümüne neden olan nesnenin görsel tasviri.</a:t>
            </a:r>
          </a:p>
          <a:p>
            <a:pPr marL="342900" indent="-342900" defTabSz="1828800" rtl="0" fontAlgn="base">
              <a:buSzTx/>
              <a:buFont typeface="Arial" panose="020B0604020202020204" pitchFamily="34" charset="0"/>
              <a:buChar char="•"/>
              <a:defRPr/>
            </a:pPr>
            <a:r>
              <a:rPr lang="tr" sz="1100" b="0" i="0" u="none" strike="noStrike" dirty="0">
                <a:solidFill>
                  <a:srgbClr val="1C2B33"/>
                </a:solidFill>
                <a:highlight>
                  <a:srgbClr val="00FFFF"/>
                </a:highlight>
                <a:latin typeface="Optimistic Text"/>
                <a:sym typeface="Arial"/>
              </a:rPr>
              <a:t>Vefat edeni öldürdüğü iddia edilen veya hüküm giyen kişinin görüntüleri.</a:t>
            </a:r>
          </a:p>
          <a:p>
            <a:pPr marL="342900" indent="-342900" defTabSz="1828800" rtl="0" fontAlgn="base">
              <a:buSzTx/>
              <a:buFont typeface="Arial" panose="020B0604020202020204" pitchFamily="34" charset="0"/>
              <a:buChar char="•"/>
              <a:defRPr/>
            </a:pPr>
            <a:r>
              <a:rPr lang="tr" sz="1100" b="0" i="0" u="none" strike="noStrike" dirty="0">
                <a:solidFill>
                  <a:srgbClr val="1C2B33"/>
                </a:solidFill>
                <a:highlight>
                  <a:srgbClr val="00FFFF"/>
                </a:highlight>
                <a:latin typeface="Optimistic Text"/>
                <a:sym typeface="Arial"/>
              </a:rPr>
              <a:t>Merhumun ölümüyle ilgili içerikler.</a:t>
            </a:r>
          </a:p>
          <a:p>
            <a:pPr defTabSz="1828800" rtl="0" fontAlgn="base">
              <a:buSzTx/>
              <a:buNone/>
              <a:defRPr/>
            </a:pPr>
            <a:r>
              <a:rPr lang="tr" sz="1100" b="0" i="0" u="none" strike="noStrike" dirty="0">
                <a:solidFill>
                  <a:srgbClr val="1C2B33"/>
                </a:solidFill>
                <a:highlight>
                  <a:srgbClr val="00FFFF"/>
                </a:highlight>
                <a:latin typeface="Optimistic Text"/>
                <a:sym typeface="Arial"/>
              </a:rPr>
              <a:t>Cinayet kurbanları söz konusu olduğunda, hüküm giymiş veya şüpheli katil, eğer ilişki durumunda veya arkadaş listesinde yer alıyorsa, vefat edenin profilinden de kaldırılacaktır.</a:t>
            </a:r>
          </a:p>
          <a:p>
            <a:pPr defTabSz="1828800" fontAlgn="base">
              <a:buSzTx/>
              <a:buNone/>
              <a:defRPr/>
            </a:pPr>
            <a:endParaRPr lang="en-US" dirty="0">
              <a:solidFill>
                <a:srgbClr val="1C2B33"/>
              </a:solidFill>
              <a:highlight>
                <a:srgbClr val="00FFFF"/>
              </a:highlight>
              <a:sym typeface="Arial"/>
            </a:endParaRPr>
          </a:p>
          <a:p>
            <a:pPr defTabSz="1828800" rtl="0" fontAlgn="base">
              <a:buSzTx/>
              <a:buNone/>
              <a:defRPr/>
            </a:pPr>
            <a:r>
              <a:rPr lang="tr" sz="1100" b="1" i="0" u="none" strike="noStrike" dirty="0">
                <a:solidFill>
                  <a:srgbClr val="1C2B33"/>
                </a:solidFill>
                <a:highlight>
                  <a:srgbClr val="00FFFF"/>
                </a:highlight>
                <a:latin typeface="Optimistic Text"/>
                <a:sym typeface="Arial"/>
              </a:rPr>
              <a:t>Aşağıdaki Topluluk Standartları'nın uygulanabilmesi için ek bilgiye ve/veya bağlama ihtiyaç duyulmaktadır: </a:t>
            </a:r>
          </a:p>
          <a:p>
            <a:pPr defTabSz="1828800" rtl="0" fontAlgn="base">
              <a:buSzTx/>
              <a:buNone/>
              <a:defRPr/>
            </a:pPr>
            <a:r>
              <a:rPr lang="tr" sz="1100" b="0" i="0" u="none" strike="noStrike" dirty="0">
                <a:solidFill>
                  <a:srgbClr val="1C2B33"/>
                </a:solidFill>
                <a:highlight>
                  <a:srgbClr val="00FFFF"/>
                </a:highlight>
                <a:latin typeface="Optimistic Text"/>
                <a:sym typeface="Arial"/>
              </a:rPr>
              <a:t>Hesap varisi veya vefat edenin bir aile üyesi tarafından dikkate sunulduğunda şunlar gerçekleştirilecektir: </a:t>
            </a:r>
          </a:p>
          <a:p>
            <a:pPr marL="342900" indent="-342900" defTabSz="1828800" rtl="0" fontAlgn="base">
              <a:buSzTx/>
              <a:buFont typeface="Arial" panose="020B0604020202020204" pitchFamily="34" charset="0"/>
              <a:buChar char="•"/>
              <a:defRPr/>
            </a:pPr>
            <a:r>
              <a:rPr lang="tr" sz="1100" b="0" i="0" u="none" strike="noStrike" dirty="0">
                <a:solidFill>
                  <a:srgbClr val="1C2B33"/>
                </a:solidFill>
                <a:highlight>
                  <a:srgbClr val="00FFFF"/>
                </a:highlight>
                <a:latin typeface="Optimistic Text"/>
                <a:sym typeface="Arial"/>
              </a:rPr>
              <a:t>İstenmeyen yorumların tespit edilebilmesi için normalde kişinin kendisinin şikayet etmesini gerektiren, anıtlaştırılmış bir profildeki kural ihlali yapan yorumların kaldırılması.</a:t>
            </a:r>
          </a:p>
          <a:p>
            <a:pPr marL="342900" indent="-342900" defTabSz="1828800" rtl="0" fontAlgn="base">
              <a:buSzTx/>
              <a:buFont typeface="Arial" panose="020B0604020202020204" pitchFamily="34" charset="0"/>
              <a:buChar char="•"/>
              <a:defRPr/>
            </a:pPr>
            <a:r>
              <a:rPr lang="tr" sz="1100" b="0" i="0" u="none" strike="noStrike" dirty="0">
                <a:solidFill>
                  <a:srgbClr val="1C2B33"/>
                </a:solidFill>
                <a:highlight>
                  <a:srgbClr val="00FFFF"/>
                </a:highlight>
                <a:latin typeface="Optimistic Text"/>
                <a:sym typeface="Arial"/>
              </a:rPr>
              <a:t>Anıtlaştırılmış bir profilde, vefat eden kişinin ölümünü, hastalığını veya gördüğü zararı öven veya destekleyen içeriklerin kaldırılması.</a:t>
            </a:r>
          </a:p>
          <a:p>
            <a:pPr marL="342900" indent="-342900" defTabSz="1828800" rtl="0" fontAlgn="base">
              <a:buSzTx/>
              <a:buFont typeface="Arial" panose="020B0604020202020204" pitchFamily="34" charset="0"/>
              <a:buChar char="•"/>
              <a:defRPr/>
            </a:pPr>
            <a:r>
              <a:rPr lang="tr" sz="1100" b="0" i="0" u="none" strike="noStrike" dirty="0">
                <a:solidFill>
                  <a:srgbClr val="1C2B33"/>
                </a:solidFill>
                <a:highlight>
                  <a:srgbClr val="00FFFF"/>
                </a:highlight>
                <a:latin typeface="Optimistic Text"/>
                <a:sym typeface="Arial"/>
              </a:rPr>
              <a:t>Profilde zararlı içerik bulunması durumunda, vefat eden kişinin gizlilik ayarlarının herkese açık konumdan sadece arkadaşlar konumuna getirilmesi.</a:t>
            </a:r>
          </a:p>
          <a:p>
            <a:pPr marL="342900" indent="-342900" defTabSz="1828800" rtl="0" fontAlgn="base">
              <a:buSzTx/>
              <a:buFont typeface="Arial" panose="020B0604020202020204" pitchFamily="34" charset="0"/>
              <a:buChar char="•"/>
              <a:defRPr/>
            </a:pPr>
            <a:r>
              <a:rPr lang="tr" sz="1100" b="0" i="0" u="none" strike="noStrike" dirty="0">
                <a:solidFill>
                  <a:srgbClr val="1C2B33"/>
                </a:solidFill>
                <a:highlight>
                  <a:srgbClr val="00FFFF"/>
                </a:highlight>
                <a:latin typeface="Optimistic Text"/>
                <a:sym typeface="Arial"/>
              </a:rPr>
              <a:t>Vefat eden kişinin profilinde kural ihlali yapan bir hesap adının değiştirilmesi.</a:t>
            </a:r>
          </a:p>
          <a:p>
            <a:endParaRPr lang="en-US" dirty="0"/>
          </a:p>
        </p:txBody>
      </p:sp>
    </p:spTree>
    <p:extLst>
      <p:ext uri="{BB962C8B-B14F-4D97-AF65-F5344CB8AC3E}">
        <p14:creationId xmlns:p14="http://schemas.microsoft.com/office/powerpoint/2010/main" val="317664925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1828800" rtl="0" fontAlgn="base">
              <a:buSzTx/>
              <a:buNone/>
              <a:defRPr/>
            </a:pPr>
            <a:r>
              <a:rPr lang="tr" sz="1100" b="0" i="0" u="none" strike="noStrike" dirty="0">
                <a:solidFill>
                  <a:srgbClr val="1C2B33"/>
                </a:solidFill>
                <a:highlight>
                  <a:srgbClr val="00FFFF"/>
                </a:highlight>
                <a:latin typeface="Optimistic Text"/>
              </a:rPr>
              <a:t>Bu etkinlikte katılımcılara, </a:t>
            </a:r>
            <a:r>
              <a:rPr lang="en-US" sz="1100" b="0" i="0" u="none" strike="noStrike" dirty="0" err="1">
                <a:solidFill>
                  <a:srgbClr val="1C2B33"/>
                </a:solidFill>
                <a:highlight>
                  <a:srgbClr val="00FFFF"/>
                </a:highlight>
                <a:latin typeface="Optimistic Text"/>
              </a:rPr>
              <a:t>çevrim</a:t>
            </a:r>
            <a:r>
              <a:rPr lang="en-US" sz="1100" b="0" i="0" u="none" strike="noStrike" dirty="0">
                <a:solidFill>
                  <a:srgbClr val="1C2B33"/>
                </a:solidFill>
                <a:highlight>
                  <a:srgbClr val="00FFFF"/>
                </a:highlight>
                <a:latin typeface="Optimistic Text"/>
              </a:rPr>
              <a:t> </a:t>
            </a:r>
            <a:r>
              <a:rPr lang="en-US" sz="1100" b="0" i="0" u="none" strike="noStrike" dirty="0" err="1">
                <a:solidFill>
                  <a:srgbClr val="1C2B33"/>
                </a:solidFill>
                <a:highlight>
                  <a:srgbClr val="00FFFF"/>
                </a:highlight>
                <a:latin typeface="Optimistic Text"/>
              </a:rPr>
              <a:t>içi</a:t>
            </a:r>
            <a:r>
              <a:rPr lang="tr" sz="1100" b="0" i="0" u="none" strike="noStrike" dirty="0">
                <a:solidFill>
                  <a:srgbClr val="1C2B33"/>
                </a:solidFill>
                <a:highlight>
                  <a:srgbClr val="00FFFF"/>
                </a:highlight>
                <a:latin typeface="Optimistic Text"/>
              </a:rPr>
              <a:t> ortamda kişinin kendini ve başkalarını koruması ile ilgili bölümdeki ilkelerin her biri için farklı senaryolar sunulacaktır. Katılımcılara senaryolara dayalı olarak tartışma ve değerlendirme soruları yöneltilecektir.</a:t>
            </a:r>
          </a:p>
          <a:p>
            <a:pPr defTabSz="1828800" rtl="0" fontAlgn="base">
              <a:buSzTx/>
              <a:buNone/>
              <a:defRPr/>
            </a:pPr>
            <a:r>
              <a:rPr lang="tr" sz="1100" b="1" i="0" u="none" strike="noStrike" dirty="0">
                <a:solidFill>
                  <a:srgbClr val="1C2B33"/>
                </a:solidFill>
                <a:highlight>
                  <a:srgbClr val="00FFFF"/>
                </a:highlight>
                <a:latin typeface="Optimistic Text"/>
              </a:rPr>
              <a:t>Eşzamanlı olmayan bir deneyimde</a:t>
            </a:r>
            <a:r>
              <a:rPr lang="tr" sz="1100" b="0" i="0" u="none" strike="noStrike" dirty="0">
                <a:solidFill>
                  <a:srgbClr val="1C2B33"/>
                </a:solidFill>
                <a:highlight>
                  <a:srgbClr val="00FFFF"/>
                </a:highlight>
                <a:latin typeface="Optimistic Text"/>
              </a:rPr>
              <a:t>, katılımcılar yanıtlarını platforma yazarlar. </a:t>
            </a:r>
            <a:r>
              <a:rPr lang="tr" sz="1100" b="1" i="0" u="none" strike="noStrike" dirty="0">
                <a:solidFill>
                  <a:srgbClr val="1C2B33"/>
                </a:solidFill>
                <a:highlight>
                  <a:srgbClr val="00FFFF"/>
                </a:highlight>
                <a:latin typeface="Optimistic Text"/>
              </a:rPr>
              <a:t>Eşzamanlı bir öğrenme deneyiminde</a:t>
            </a:r>
            <a:r>
              <a:rPr lang="tr" sz="1100" b="0" i="0" u="none" strike="noStrike" dirty="0">
                <a:solidFill>
                  <a:srgbClr val="1C2B33"/>
                </a:solidFill>
                <a:highlight>
                  <a:srgbClr val="00FFFF"/>
                </a:highlight>
                <a:latin typeface="Optimistic Text"/>
              </a:rPr>
              <a:t>, katılımcılar dijital platformu kullanabilir veya eğitmen bireysel yanıtlar isteyerek bir grup tartışması yürütebilir.</a:t>
            </a:r>
          </a:p>
          <a:p>
            <a:pPr rtl="0" fontAlgn="base"/>
            <a:endParaRPr lang="en-US" sz="1100" b="0" i="0" u="none" strike="noStrike" cap="none" dirty="0">
              <a:solidFill>
                <a:srgbClr val="000000"/>
              </a:solidFill>
              <a:effectLst/>
              <a:latin typeface="Optimistic Text" panose="020B0604020202020204" pitchFamily="34" charset="0"/>
              <a:ea typeface="Optimistic Text" panose="020B0503020203020204" pitchFamily="34" charset="0"/>
              <a:cs typeface="Optimistic Text" panose="020B0503020203020204" pitchFamily="34" charset="0"/>
              <a:sym typeface="Arial"/>
            </a:endParaRPr>
          </a:p>
          <a:p>
            <a:pPr rtl="0" fontAlgn="base"/>
            <a:r>
              <a:rPr lang="tr" sz="1100" b="0" i="0" u="none" strike="noStrike" cap="none" dirty="0">
                <a:solidFill>
                  <a:srgbClr val="000000"/>
                </a:solidFill>
                <a:latin typeface="Optimistic Text"/>
                <a:ea typeface="Optimistic Text"/>
                <a:cs typeface="Optimistic Text"/>
                <a:sym typeface="Arial"/>
              </a:rPr>
              <a:t>Başkalarının fotoğraflarını paylaşmadan önce izin istenmelidir. </a:t>
            </a:r>
          </a:p>
          <a:p>
            <a:pPr lvl="1" rtl="0" fontAlgn="base"/>
            <a:r>
              <a:rPr lang="tr" sz="1100" b="0" i="0" u="none" strike="noStrike" dirty="0">
                <a:latin typeface="Arial"/>
              </a:rPr>
              <a:t>Örnek senaryo: Bir spor etkinliğinde veya aile kutlamasında bir fotoğraf paylaştığınızı varsayalım. Fotoğrafta etiketlenen bir kişinin o sırada işte olması gerekiyordu ve işvereninin bu fotoğrafı göreceğinden endişe ediyor. </a:t>
            </a:r>
          </a:p>
          <a:p>
            <a:pPr lvl="1" rtl="0" fontAlgn="base"/>
            <a:r>
              <a:rPr lang="tr" sz="1100" b="0" i="0" u="none" strike="noStrike" dirty="0">
                <a:latin typeface="Arial"/>
              </a:rPr>
              <a:t>Örnek tartışma/değerlendirme sorusu: Bu durumda ne yapılması gerekirdi? (Örnek yanıtlar: paylaşmadan önce izin istenmeliydi.) Şimdi ne yapılabilir? (Örnek yanıtlar: Fotoğraf kaldırılmalı; fotoğrafta paylaşılmasına izin vermeyen kişilerin etiketleri kaldırılmalı; fotoğrafı kimlerin görebileceğiyle ilgili ayarlar değiştirilmeli)</a:t>
            </a:r>
          </a:p>
        </p:txBody>
      </p:sp>
    </p:spTree>
    <p:extLst>
      <p:ext uri="{BB962C8B-B14F-4D97-AF65-F5344CB8AC3E}">
        <p14:creationId xmlns:p14="http://schemas.microsoft.com/office/powerpoint/2010/main" val="50705088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1828800" rtl="0" fontAlgn="base">
              <a:buSzTx/>
              <a:buNone/>
              <a:defRPr/>
            </a:pPr>
            <a:r>
              <a:rPr lang="tr" sz="1100" b="0" i="0" u="none" strike="noStrike" dirty="0">
                <a:solidFill>
                  <a:srgbClr val="1C2B33"/>
                </a:solidFill>
                <a:latin typeface="Optimistic Text"/>
              </a:rPr>
              <a:t>Bu etkinlikte katılımcılara, </a:t>
            </a:r>
            <a:r>
              <a:rPr lang="en-US" sz="1100" b="0" i="0" u="none" strike="noStrike" dirty="0" err="1">
                <a:solidFill>
                  <a:srgbClr val="1C2B33"/>
                </a:solidFill>
                <a:latin typeface="Optimistic Text"/>
              </a:rPr>
              <a:t>çevrim</a:t>
            </a:r>
            <a:r>
              <a:rPr lang="en-US" sz="1100" b="0" i="0" u="none" strike="noStrike" dirty="0">
                <a:solidFill>
                  <a:srgbClr val="1C2B33"/>
                </a:solidFill>
                <a:latin typeface="Optimistic Text"/>
              </a:rPr>
              <a:t> </a:t>
            </a:r>
            <a:r>
              <a:rPr lang="en-US" sz="1100" b="0" i="0" u="none" strike="noStrike" dirty="0" err="1">
                <a:solidFill>
                  <a:srgbClr val="1C2B33"/>
                </a:solidFill>
                <a:latin typeface="Optimistic Text"/>
              </a:rPr>
              <a:t>içi</a:t>
            </a:r>
            <a:r>
              <a:rPr lang="tr" sz="1100" b="0" i="0" u="none" strike="noStrike" dirty="0">
                <a:solidFill>
                  <a:srgbClr val="1C2B33"/>
                </a:solidFill>
                <a:latin typeface="Optimistic Text"/>
              </a:rPr>
              <a:t> ortamda kişinin kendini ve başkalarını koruması ile ilgili bölümdeki ilkelerin her biri için farklı senaryolar sunulacaktır. Katılımcılara senaryolara dayalı olarak tartışma ve değerlendirme soruları yöneltilecektir.</a:t>
            </a:r>
          </a:p>
          <a:p>
            <a:pPr defTabSz="1828800" rtl="0" fontAlgn="base">
              <a:buSzTx/>
              <a:buNone/>
              <a:defRPr/>
            </a:pPr>
            <a:r>
              <a:rPr lang="tr" sz="1100" b="1" i="0" u="none" strike="noStrike" dirty="0">
                <a:solidFill>
                  <a:srgbClr val="1C2B33"/>
                </a:solidFill>
                <a:highlight>
                  <a:srgbClr val="00FFFF"/>
                </a:highlight>
                <a:latin typeface="Optimistic Text"/>
              </a:rPr>
              <a:t>Eşzamanlı olmayan bir deneyimde</a:t>
            </a:r>
            <a:r>
              <a:rPr lang="tr" sz="1100" b="0" i="0" u="none" strike="noStrike" dirty="0">
                <a:solidFill>
                  <a:srgbClr val="1C2B33"/>
                </a:solidFill>
                <a:highlight>
                  <a:srgbClr val="00FFFF"/>
                </a:highlight>
                <a:latin typeface="Optimistic Text"/>
              </a:rPr>
              <a:t>, katılımcılar yanıtlarını platforma yazarlar. </a:t>
            </a:r>
            <a:r>
              <a:rPr lang="tr" sz="1100" b="1" i="0" u="none" strike="noStrike" dirty="0">
                <a:solidFill>
                  <a:srgbClr val="1C2B33"/>
                </a:solidFill>
                <a:highlight>
                  <a:srgbClr val="00FFFF"/>
                </a:highlight>
                <a:latin typeface="Optimistic Text"/>
              </a:rPr>
              <a:t>Eşzamanlı bir öğrenme deneyiminde</a:t>
            </a:r>
            <a:r>
              <a:rPr lang="tr" sz="1100" b="0" i="0" u="none" strike="noStrike" dirty="0">
                <a:solidFill>
                  <a:srgbClr val="1C2B33"/>
                </a:solidFill>
                <a:highlight>
                  <a:srgbClr val="00FFFF"/>
                </a:highlight>
                <a:latin typeface="Optimistic Text"/>
              </a:rPr>
              <a:t>, katılımcılar dijital platformu kullanabilir veya eğitmen bireysel yanıtlar isteyerek bir grup tartışması yürütebilir.</a:t>
            </a:r>
          </a:p>
          <a:p>
            <a:pPr rtl="0" fontAlgn="base"/>
            <a:endParaRPr lang="en-US" sz="1100" b="0" i="0" u="none" strike="noStrike" cap="none" dirty="0">
              <a:solidFill>
                <a:srgbClr val="000000"/>
              </a:solidFill>
              <a:effectLst/>
              <a:latin typeface="Optimistic Text" panose="020B0604020202020204" pitchFamily="34" charset="0"/>
              <a:ea typeface="Optimistic Text" panose="020B0503020203020204" pitchFamily="34" charset="0"/>
              <a:cs typeface="Optimistic Text" panose="020B0503020203020204" pitchFamily="34" charset="0"/>
              <a:sym typeface="Arial"/>
            </a:endParaRPr>
          </a:p>
          <a:p>
            <a:pPr rtl="0" fontAlgn="base"/>
            <a:r>
              <a:rPr lang="tr" sz="1100" b="0" i="0" u="none" strike="noStrike" cap="none" dirty="0">
                <a:solidFill>
                  <a:srgbClr val="000000"/>
                </a:solidFill>
                <a:latin typeface="Optimistic Text"/>
                <a:ea typeface="Optimistic Text"/>
                <a:cs typeface="Optimistic Text"/>
                <a:sym typeface="Arial"/>
              </a:rPr>
              <a:t>Harekete geçmeden önce düşünülmelidir.</a:t>
            </a:r>
          </a:p>
          <a:p>
            <a:pPr lvl="1" rtl="0" fontAlgn="base"/>
            <a:r>
              <a:rPr lang="tr" sz="1100" b="0" i="0" u="none" strike="noStrike" dirty="0">
                <a:latin typeface="Arial"/>
              </a:rPr>
              <a:t>Örnek senaryo: Yeni bir yerel yönetmelik konusunda gerçekten üzgün olduğunuzu düşünün. Topluluk üyelerini bu yönetmeliğe onay veren yerel politikacıları protesto etmeye teşvik eden bir blog yazısı paylaşmak istiyorsunuz. Blogda politikacıların isimlerine, e-posta adreslerine, telefon numaralarına, ev ve iş adreslerine yer veriyorsunuz.</a:t>
            </a:r>
          </a:p>
          <a:p>
            <a:pPr lvl="1" rtl="0" fontAlgn="base"/>
            <a:r>
              <a:rPr lang="tr" sz="1100" b="0" i="0" u="none" strike="noStrike" dirty="0">
                <a:latin typeface="Arial"/>
              </a:rPr>
              <a:t>Örnek tartışma/değerlendirme soruları: Blog yazısını paylaşmadan önce ne yapılmalıdır? (Örnek yanıtlar: durun, düşünün ve kişisel verileri kaldırın) Blog yazısını paylaşmak </a:t>
            </a:r>
            <a:r>
              <a:rPr lang="en-US" sz="1100" b="0" i="0" u="none" strike="noStrike" dirty="0" err="1">
                <a:latin typeface="Arial"/>
              </a:rPr>
              <a:t>çevrim</a:t>
            </a:r>
            <a:r>
              <a:rPr lang="en-US" sz="1100" b="0" i="0" u="none" strike="noStrike" dirty="0">
                <a:latin typeface="Arial"/>
              </a:rPr>
              <a:t> </a:t>
            </a:r>
            <a:r>
              <a:rPr lang="en-US" sz="1100" b="0" i="0" u="none" strike="noStrike" dirty="0" err="1">
                <a:latin typeface="Arial"/>
              </a:rPr>
              <a:t>içi</a:t>
            </a:r>
            <a:r>
              <a:rPr lang="tr" sz="1100" b="0" i="0" u="none" strike="noStrike" dirty="0">
                <a:latin typeface="Arial"/>
              </a:rPr>
              <a:t> itibarınızı nasıl etkileyebilir?</a:t>
            </a:r>
          </a:p>
        </p:txBody>
      </p:sp>
    </p:spTree>
    <p:extLst>
      <p:ext uri="{BB962C8B-B14F-4D97-AF65-F5344CB8AC3E}">
        <p14:creationId xmlns:p14="http://schemas.microsoft.com/office/powerpoint/2010/main" val="254960136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1828800" rtl="0" fontAlgn="base">
              <a:buSzTx/>
              <a:buNone/>
              <a:defRPr/>
            </a:pPr>
            <a:r>
              <a:rPr lang="tr" sz="1100" b="0" i="0" u="none" strike="noStrike" dirty="0">
                <a:solidFill>
                  <a:srgbClr val="1C2B33"/>
                </a:solidFill>
                <a:latin typeface="Optimistic Text"/>
              </a:rPr>
              <a:t>Bu etkinlikte katılımcılara, </a:t>
            </a:r>
            <a:r>
              <a:rPr lang="en-US" sz="1100" b="0" i="0" u="none" strike="noStrike" dirty="0" err="1">
                <a:solidFill>
                  <a:srgbClr val="1C2B33"/>
                </a:solidFill>
                <a:latin typeface="Optimistic Text"/>
              </a:rPr>
              <a:t>çevrim</a:t>
            </a:r>
            <a:r>
              <a:rPr lang="en-US" sz="1100" b="0" i="0" u="none" strike="noStrike" dirty="0">
                <a:solidFill>
                  <a:srgbClr val="1C2B33"/>
                </a:solidFill>
                <a:latin typeface="Optimistic Text"/>
              </a:rPr>
              <a:t> </a:t>
            </a:r>
            <a:r>
              <a:rPr lang="en-US" sz="1100" b="0" i="0" u="none" strike="noStrike" dirty="0" err="1">
                <a:solidFill>
                  <a:srgbClr val="1C2B33"/>
                </a:solidFill>
                <a:latin typeface="Optimistic Text"/>
              </a:rPr>
              <a:t>içi</a:t>
            </a:r>
            <a:r>
              <a:rPr lang="tr" sz="1100" b="0" i="0" u="none" strike="noStrike" dirty="0">
                <a:solidFill>
                  <a:srgbClr val="1C2B33"/>
                </a:solidFill>
                <a:latin typeface="Optimistic Text"/>
              </a:rPr>
              <a:t> ortamda kişinin kendini ve başkalarını koruması ile ilgili bölümdeki ilkelerin her biri için farklı senaryolar sunulacaktır. Katılımcılara senaryolara dayalı olarak tartışma ve değerlendirme soruları yöneltilecektir.</a:t>
            </a:r>
          </a:p>
          <a:p>
            <a:pPr defTabSz="1828800" rtl="0" fontAlgn="base">
              <a:buSzTx/>
              <a:buNone/>
              <a:defRPr/>
            </a:pPr>
            <a:r>
              <a:rPr lang="tr" sz="1100" b="1" i="0" u="none" strike="noStrike" dirty="0">
                <a:solidFill>
                  <a:srgbClr val="1C2B33"/>
                </a:solidFill>
                <a:highlight>
                  <a:srgbClr val="00FFFF"/>
                </a:highlight>
                <a:latin typeface="Optimistic Text"/>
              </a:rPr>
              <a:t>Eşzamanlı olmayan bir deneyimde</a:t>
            </a:r>
            <a:r>
              <a:rPr lang="tr" sz="1100" b="0" i="0" u="none" strike="noStrike" dirty="0">
                <a:solidFill>
                  <a:srgbClr val="1C2B33"/>
                </a:solidFill>
                <a:highlight>
                  <a:srgbClr val="00FFFF"/>
                </a:highlight>
                <a:latin typeface="Optimistic Text"/>
              </a:rPr>
              <a:t>, katılımcılar yanıtlarını platforma yazarlar. </a:t>
            </a:r>
            <a:r>
              <a:rPr lang="tr" sz="1100" b="1" i="0" u="none" strike="noStrike" dirty="0">
                <a:solidFill>
                  <a:srgbClr val="1C2B33"/>
                </a:solidFill>
                <a:highlight>
                  <a:srgbClr val="00FFFF"/>
                </a:highlight>
                <a:latin typeface="Optimistic Text"/>
              </a:rPr>
              <a:t>Eşzamanlı bir öğrenme deneyiminde</a:t>
            </a:r>
            <a:r>
              <a:rPr lang="tr" sz="1100" b="0" i="0" u="none" strike="noStrike" dirty="0">
                <a:solidFill>
                  <a:srgbClr val="1C2B33"/>
                </a:solidFill>
                <a:highlight>
                  <a:srgbClr val="00FFFF"/>
                </a:highlight>
                <a:latin typeface="Optimistic Text"/>
              </a:rPr>
              <a:t>, katılımcılar dijital platformu kullanabilir veya eğitmen bireysel yanıtlar isteyerek bir grup tartışması yürütebilir.</a:t>
            </a:r>
          </a:p>
          <a:p>
            <a:pPr rtl="0" fontAlgn="base"/>
            <a:endParaRPr lang="en-US" sz="1100" b="0" i="0" u="none" strike="noStrike" cap="none" dirty="0">
              <a:solidFill>
                <a:srgbClr val="000000"/>
              </a:solidFill>
              <a:effectLst/>
              <a:latin typeface="Optimistic Text" panose="020B0604020202020204" pitchFamily="34" charset="0"/>
              <a:ea typeface="Optimistic Text" panose="020B0503020203020204" pitchFamily="34" charset="0"/>
              <a:cs typeface="Optimistic Text" panose="020B0503020203020204" pitchFamily="34" charset="0"/>
              <a:sym typeface="Arial"/>
            </a:endParaRPr>
          </a:p>
          <a:p>
            <a:pPr rtl="0" fontAlgn="base"/>
            <a:r>
              <a:rPr lang="tr" sz="1100" b="0" i="0" u="none" strike="noStrike" cap="none" dirty="0">
                <a:solidFill>
                  <a:srgbClr val="000000"/>
                </a:solidFill>
                <a:latin typeface="Optimistic Text"/>
                <a:ea typeface="Optimistic Text"/>
                <a:cs typeface="Optimistic Text"/>
                <a:sym typeface="Arial"/>
              </a:rPr>
              <a:t>Topluluk kurallarına uyulmalıdır.</a:t>
            </a:r>
          </a:p>
          <a:p>
            <a:pPr lvl="1" rtl="0" fontAlgn="base"/>
            <a:r>
              <a:rPr lang="tr" sz="1100" b="0" i="0" u="none" strike="noStrike" dirty="0">
                <a:latin typeface="Arial"/>
              </a:rPr>
              <a:t>Örnek senaryo: Yeğeniniz doğduğu için çok heyecanlısınız. Doğum belgesinin fotoğrafını çekip sosyal medya hesabınızda paylaşmaya karar veriyorsunuz. Gönderi sosyal medya uygulaması tarafından işaretleniyor ve kaldırılıyor. </a:t>
            </a:r>
          </a:p>
          <a:p>
            <a:pPr lvl="1" rtl="0" fontAlgn="base"/>
            <a:r>
              <a:rPr lang="tr" sz="1100" b="0" i="0" u="none" strike="noStrike" dirty="0">
                <a:latin typeface="Arial"/>
              </a:rPr>
              <a:t>Örnek tartışma/değerlendirme soruları: Burada ne yanlış gitti? (Örnek yanıtlar: Gönderinin neden kuralları ihlal ettiğini öğrenmek için topluluk kuralları incelenmeli; yeğeninizin ve ebeveynlerinin gizliliği göz önünde bulundurulmalıdır.)</a:t>
            </a:r>
          </a:p>
        </p:txBody>
      </p:sp>
    </p:spTree>
    <p:extLst>
      <p:ext uri="{BB962C8B-B14F-4D97-AF65-F5344CB8AC3E}">
        <p14:creationId xmlns:p14="http://schemas.microsoft.com/office/powerpoint/2010/main" val="272107030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1828800" rtl="0" fontAlgn="base">
              <a:buSzTx/>
              <a:buNone/>
              <a:defRPr/>
            </a:pPr>
            <a:r>
              <a:rPr lang="tr" sz="1100" b="0" i="0" u="none" strike="noStrike" dirty="0">
                <a:solidFill>
                  <a:srgbClr val="1C2B33"/>
                </a:solidFill>
                <a:latin typeface="Optimistic Text"/>
              </a:rPr>
              <a:t>Bu etkinlikte katılımcılara, </a:t>
            </a:r>
            <a:r>
              <a:rPr lang="en-US" sz="1100" b="0" i="0" u="none" strike="noStrike" dirty="0" err="1">
                <a:solidFill>
                  <a:srgbClr val="1C2B33"/>
                </a:solidFill>
                <a:latin typeface="Optimistic Text"/>
              </a:rPr>
              <a:t>çevrim</a:t>
            </a:r>
            <a:r>
              <a:rPr lang="en-US" sz="1100" b="0" i="0" u="none" strike="noStrike" dirty="0">
                <a:solidFill>
                  <a:srgbClr val="1C2B33"/>
                </a:solidFill>
                <a:latin typeface="Optimistic Text"/>
              </a:rPr>
              <a:t> </a:t>
            </a:r>
            <a:r>
              <a:rPr lang="en-US" sz="1100" b="0" i="0" u="none" strike="noStrike" dirty="0" err="1">
                <a:solidFill>
                  <a:srgbClr val="1C2B33"/>
                </a:solidFill>
                <a:latin typeface="Optimistic Text"/>
              </a:rPr>
              <a:t>içi</a:t>
            </a:r>
            <a:r>
              <a:rPr lang="tr" sz="1100" b="0" i="0" u="none" strike="noStrike" dirty="0">
                <a:solidFill>
                  <a:srgbClr val="1C2B33"/>
                </a:solidFill>
                <a:latin typeface="Optimistic Text"/>
              </a:rPr>
              <a:t> ortamda kişinin kendini ve başkalarını koruması ile ilgili bölümdeki ilkelerin her biri için farklı senaryolar sunulacaktır. Katılımcılara senaryolara dayalı olarak tartışma ve değerlendirme soruları yöneltilecektir.</a:t>
            </a:r>
          </a:p>
          <a:p>
            <a:pPr defTabSz="1828800" rtl="0" fontAlgn="base">
              <a:buSzTx/>
              <a:buNone/>
              <a:defRPr/>
            </a:pPr>
            <a:r>
              <a:rPr lang="tr" sz="1100" b="1" i="0" u="none" strike="noStrike" dirty="0">
                <a:solidFill>
                  <a:srgbClr val="1C2B33"/>
                </a:solidFill>
                <a:highlight>
                  <a:srgbClr val="00FFFF"/>
                </a:highlight>
                <a:latin typeface="Optimistic Text"/>
              </a:rPr>
              <a:t>Eşzamanlı olmayan bir deneyimde</a:t>
            </a:r>
            <a:r>
              <a:rPr lang="tr" sz="1100" b="0" i="0" u="none" strike="noStrike" dirty="0">
                <a:solidFill>
                  <a:srgbClr val="1C2B33"/>
                </a:solidFill>
                <a:highlight>
                  <a:srgbClr val="00FFFF"/>
                </a:highlight>
                <a:latin typeface="Optimistic Text"/>
              </a:rPr>
              <a:t>, katılımcılar yanıtlarını platforma yazarlar. </a:t>
            </a:r>
            <a:r>
              <a:rPr lang="tr" sz="1100" b="1" i="0" u="none" strike="noStrike" dirty="0">
                <a:solidFill>
                  <a:srgbClr val="1C2B33"/>
                </a:solidFill>
                <a:highlight>
                  <a:srgbClr val="00FFFF"/>
                </a:highlight>
                <a:latin typeface="Optimistic Text"/>
              </a:rPr>
              <a:t>Eşzamanlı bir öğrenme deneyiminde</a:t>
            </a:r>
            <a:r>
              <a:rPr lang="tr" sz="1100" b="0" i="0" u="none" strike="noStrike" dirty="0">
                <a:solidFill>
                  <a:srgbClr val="1C2B33"/>
                </a:solidFill>
                <a:highlight>
                  <a:srgbClr val="00FFFF"/>
                </a:highlight>
                <a:latin typeface="Optimistic Text"/>
              </a:rPr>
              <a:t>, katılımcılar dijital platformu kullanabilir veya eğitmen bireysel yanıtlar isteyerek bir grup tartışması yürütebilir.</a:t>
            </a:r>
          </a:p>
          <a:p>
            <a:pPr rtl="0" fontAlgn="base"/>
            <a:endParaRPr lang="en-US" sz="1100" b="0" i="0" u="none" strike="noStrike" dirty="0">
              <a:effectLst/>
            </a:endParaRPr>
          </a:p>
          <a:p>
            <a:pPr rtl="0" fontAlgn="base"/>
            <a:r>
              <a:rPr lang="tr" sz="1100" b="0" i="0" u="none" strike="noStrike" cap="none" dirty="0">
                <a:solidFill>
                  <a:srgbClr val="000000"/>
                </a:solidFill>
                <a:latin typeface="Optimistic Text"/>
                <a:ea typeface="Optimistic Text"/>
                <a:cs typeface="Optimistic Text"/>
                <a:sym typeface="Arial"/>
              </a:rPr>
              <a:t>Çocuklarla ilgili konularda daha dikkatli olunmalıdır.</a:t>
            </a:r>
          </a:p>
          <a:p>
            <a:pPr lvl="1" rtl="0" fontAlgn="base"/>
            <a:r>
              <a:rPr lang="tr" sz="1100" b="0" i="0" u="none" strike="noStrike" dirty="0">
                <a:latin typeface="Arial"/>
              </a:rPr>
              <a:t>Örnek senaryo: Öğleden sonra bir arkadaşın çocuklarıyla ilgilenildiği ve onların yüzmeye götürüldüğü düşünülmektedir. Suda çocukların bir fotoğrafını çekiyor ve durumu bildirmek için bunu arkadaşınızın sosyal medya sayfasında paylaşıyorsunuz. Arkadaş ise çocuklarını bilinçli olarak sosyal medyadan uzak tutmayı tercih ettiği için bu duruma çok üzülüyor.</a:t>
            </a:r>
          </a:p>
          <a:p>
            <a:pPr lvl="1" rtl="0" fontAlgn="base"/>
            <a:r>
              <a:rPr lang="tr" sz="1100" b="0" i="0" u="none" strike="noStrike" dirty="0">
                <a:latin typeface="Arial"/>
              </a:rPr>
              <a:t>Örnek tartışma/değerlendirme soruları: Gelecekte ne yapılmalıdır? (Örnek yanıtlar: Fotoğraf paylaşmadan önce her zaman izin istenmelidir; özellikle çocuk fotoğrafları için ekstra özen gösterilmelidir; reşit olmayanların fotoğraflarının paylaşılması bazı durumlarda topluluk standartlarını ihlal edebilir)</a:t>
            </a:r>
          </a:p>
        </p:txBody>
      </p:sp>
    </p:spTree>
    <p:extLst>
      <p:ext uri="{BB962C8B-B14F-4D97-AF65-F5344CB8AC3E}">
        <p14:creationId xmlns:p14="http://schemas.microsoft.com/office/powerpoint/2010/main" val="152661749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tr" sz="1100" b="0" i="1" u="none" strike="noStrike" cap="none" dirty="0">
                <a:solidFill>
                  <a:srgbClr val="000000"/>
                </a:solidFill>
                <a:latin typeface="Optimistic Text"/>
                <a:ea typeface="Optimistic Text"/>
                <a:cs typeface="Optimistic Text"/>
                <a:sym typeface="Arial"/>
              </a:rPr>
              <a:t>Daha fazla bilgi edinmek için ek kaynaklar</a:t>
            </a:r>
            <a:endParaRPr lang="en-US" b="1" dirty="0">
              <a:effectLst/>
            </a:endParaRPr>
          </a:p>
          <a:p>
            <a:pPr rtl="0" fontAlgn="base"/>
            <a:r>
              <a:rPr lang="tr" sz="1100" b="0" i="0" u="none" strike="noStrike" cap="none" dirty="0">
                <a:solidFill>
                  <a:srgbClr val="000000"/>
                </a:solidFill>
                <a:latin typeface="Optimistic Text"/>
                <a:ea typeface="Optimistic Text"/>
                <a:cs typeface="Optimistic Text"/>
                <a:sym typeface="Arial"/>
              </a:rPr>
              <a:t>Web sitesi gizlilik politikaları</a:t>
            </a:r>
          </a:p>
          <a:p>
            <a:pPr marL="171450" lvl="1" indent="-171450" rtl="0" fontAlgn="base">
              <a:buFont typeface="Arial" panose="020B0604020202020204" pitchFamily="34" charset="0"/>
              <a:buChar char="•"/>
            </a:pPr>
            <a:r>
              <a:rPr lang="tr" sz="1100" b="0" i="0" u="sng" strike="noStrike" dirty="0">
                <a:latin typeface="Arial"/>
                <a:hlinkClick r:id="rId3"/>
              </a:rPr>
              <a:t>Facebook Gizlilik İlkesi</a:t>
            </a:r>
            <a:endParaRPr lang="en-US" sz="1100" b="0" i="0" u="none" strike="noStrike" dirty="0">
              <a:effectLst/>
            </a:endParaRPr>
          </a:p>
          <a:p>
            <a:pPr marL="171450" lvl="1" indent="-171450" rtl="0" fontAlgn="base">
              <a:buFont typeface="Arial" panose="020B0604020202020204" pitchFamily="34" charset="0"/>
              <a:buChar char="•"/>
            </a:pPr>
            <a:r>
              <a:rPr lang="tr" sz="1100" b="0" i="0" u="sng" strike="noStrike" dirty="0">
                <a:latin typeface="Arial"/>
                <a:hlinkClick r:id="rId4"/>
              </a:rPr>
              <a:t>Facebook Veri İşleme Şartları</a:t>
            </a:r>
            <a:endParaRPr lang="en-US" sz="1100" b="0" i="0" u="none" strike="noStrike" dirty="0">
              <a:effectLst/>
            </a:endParaRPr>
          </a:p>
          <a:p>
            <a:pPr marL="171450" lvl="1" indent="-171450" rtl="0" fontAlgn="base">
              <a:buFont typeface="Arial" panose="020B0604020202020204" pitchFamily="34" charset="0"/>
              <a:buChar char="•"/>
            </a:pPr>
            <a:r>
              <a:rPr lang="tr" sz="1100" b="0" i="0" u="sng" strike="noStrike" dirty="0">
                <a:latin typeface="Arial"/>
                <a:hlinkClick r:id="rId5"/>
              </a:rPr>
              <a:t>Instagram Veri İlkeleri</a:t>
            </a:r>
            <a:endParaRPr lang="en-US" sz="1100" b="0" i="0" u="none" strike="noStrike" dirty="0">
              <a:effectLst/>
            </a:endParaRPr>
          </a:p>
          <a:p>
            <a:pPr marL="171450" lvl="1" indent="-171450" rtl="0" fontAlgn="base">
              <a:buFont typeface="Arial" panose="020B0604020202020204" pitchFamily="34" charset="0"/>
              <a:buChar char="•"/>
            </a:pPr>
            <a:r>
              <a:rPr lang="tr" sz="1100" b="0" i="0" u="sng" strike="noStrike" dirty="0">
                <a:latin typeface="Arial"/>
                <a:hlinkClick r:id="rId6"/>
              </a:rPr>
              <a:t>WhatsApp Gizlilik Sayfası</a:t>
            </a:r>
            <a:endParaRPr lang="en-US" sz="1100" b="0" i="0" u="none" strike="noStrike" dirty="0">
              <a:effectLst/>
            </a:endParaRPr>
          </a:p>
          <a:p>
            <a:pPr rtl="0" fontAlgn="base"/>
            <a:r>
              <a:rPr lang="tr" sz="1100" b="0" i="0" u="none" strike="noStrike" cap="none" dirty="0">
                <a:solidFill>
                  <a:srgbClr val="000000"/>
                </a:solidFill>
                <a:highlight>
                  <a:srgbClr val="FF00FF"/>
                </a:highlight>
                <a:latin typeface="Optimistic Text"/>
                <a:ea typeface="Optimistic Text"/>
                <a:cs typeface="Optimistic Text"/>
                <a:sym typeface="Arial"/>
              </a:rPr>
              <a:t>Bölgesel Dijital Okuryazarlık kaynakları</a:t>
            </a:r>
          </a:p>
          <a:p>
            <a:pPr marL="171450" lvl="1" indent="-171450" rtl="0" fontAlgn="base">
              <a:buFont typeface="Arial" panose="020B0604020202020204" pitchFamily="34" charset="0"/>
              <a:buChar char="•"/>
            </a:pPr>
            <a:r>
              <a:rPr lang="tr" sz="1100" b="0" i="0" u="sng" strike="noStrike" dirty="0">
                <a:highlight>
                  <a:srgbClr val="FF00FF"/>
                </a:highlight>
                <a:latin typeface="Arial"/>
                <a:hlinkClick r:id="rId7"/>
              </a:rPr>
              <a:t>GCFGlobal'de Ücretsiz Dijital Beceri Eğitimleri</a:t>
            </a:r>
            <a:endParaRPr lang="en-US" sz="1100" b="0" i="0" u="none" strike="noStrike" dirty="0">
              <a:effectLst/>
              <a:highlight>
                <a:srgbClr val="FF00FF"/>
              </a:highlight>
            </a:endParaRPr>
          </a:p>
          <a:p>
            <a:pPr marL="171450" lvl="1" indent="-171450" rtl="0" fontAlgn="base">
              <a:buFont typeface="Arial" panose="020B0604020202020204" pitchFamily="34" charset="0"/>
              <a:buChar char="•"/>
            </a:pPr>
            <a:r>
              <a:rPr lang="tr" sz="1100" b="0" i="0" u="sng" strike="noStrike" dirty="0">
                <a:highlight>
                  <a:srgbClr val="FF00FF"/>
                </a:highlight>
                <a:latin typeface="Arial"/>
                <a:hlinkClick r:id="rId8"/>
              </a:rPr>
              <a:t>Dijital Okuryazarlık | Öğrenen Değişkenliği Projesi</a:t>
            </a:r>
            <a:endParaRPr lang="en-US" sz="1100" b="0" i="0" u="none" strike="noStrike" dirty="0">
              <a:effectLst/>
              <a:highlight>
                <a:srgbClr val="FF00FF"/>
              </a:highlight>
            </a:endParaRPr>
          </a:p>
          <a:p>
            <a:pPr marL="0" indent="0" rtl="0" fontAlgn="base">
              <a:buFont typeface="Arial" panose="020B0604020202020204" pitchFamily="34" charset="0"/>
              <a:buNone/>
            </a:pPr>
            <a:r>
              <a:rPr lang="tr" sz="1100" b="0" i="0" u="none" strike="noStrike" cap="none" dirty="0">
                <a:solidFill>
                  <a:srgbClr val="000000"/>
                </a:solidFill>
                <a:highlight>
                  <a:srgbClr val="FF00FF"/>
                </a:highlight>
                <a:latin typeface="Optimistic Text"/>
                <a:ea typeface="Optimistic Text"/>
                <a:cs typeface="Optimistic Text"/>
                <a:sym typeface="Arial"/>
              </a:rPr>
              <a:t>Yerel yasalar ve yönergeler</a:t>
            </a:r>
          </a:p>
        </p:txBody>
      </p:sp>
    </p:spTree>
    <p:extLst>
      <p:ext uri="{BB962C8B-B14F-4D97-AF65-F5344CB8AC3E}">
        <p14:creationId xmlns:p14="http://schemas.microsoft.com/office/powerpoint/2010/main" val="19327539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tr" sz="1100" b="0" i="0" u="none" strike="noStrike" dirty="0">
                <a:latin typeface="Optimistic Text"/>
              </a:rPr>
              <a:t>İkinci bölüm özeti: </a:t>
            </a:r>
            <a:r>
              <a:rPr lang="tr-TR" sz="1100" b="0" i="0" u="none" strike="noStrike" dirty="0">
                <a:latin typeface="Optimistic Text"/>
              </a:rPr>
              <a:t>Anlama kontrolü</a:t>
            </a:r>
            <a:endParaRPr lang="tr" sz="1100" b="0" i="0" u="none" strike="noStrike" dirty="0">
              <a:latin typeface="Optimistic Text"/>
            </a:endParaRPr>
          </a:p>
          <a:p>
            <a:pPr defTabSz="1828800" rtl="0">
              <a:lnSpc>
                <a:spcPts val="4200"/>
              </a:lnSpc>
              <a:spcAft>
                <a:spcPts val="1800"/>
              </a:spcAft>
              <a:buNone/>
            </a:pPr>
            <a:r>
              <a:rPr lang="tr" sz="1100" b="1" i="0" u="none" strike="noStrike" spc="40" dirty="0">
                <a:latin typeface="Optimistic Text"/>
                <a:sym typeface="Arial"/>
              </a:rPr>
              <a:t>01.</a:t>
            </a:r>
          </a:p>
          <a:p>
            <a:pPr defTabSz="1828800" rtl="0">
              <a:lnSpc>
                <a:spcPts val="4200"/>
              </a:lnSpc>
              <a:spcAft>
                <a:spcPts val="1800"/>
              </a:spcAft>
              <a:buNone/>
            </a:pPr>
            <a:r>
              <a:rPr lang="tr" sz="1100" b="0" i="0" u="none" strike="noStrike" spc="40" dirty="0">
                <a:latin typeface="Optimistic Text"/>
                <a:sym typeface="Arial"/>
              </a:rPr>
              <a:t>Doğru veya yanlış: Bir başkasının kişisel verilerini Facebook sayfasında paylaşmakta sakınca yoktur. YANLIŞ</a:t>
            </a:r>
          </a:p>
          <a:p>
            <a:pPr defTabSz="1828800" rtl="0">
              <a:lnSpc>
                <a:spcPts val="4200"/>
              </a:lnSpc>
              <a:spcAft>
                <a:spcPts val="1800"/>
              </a:spcAft>
              <a:buNone/>
            </a:pPr>
            <a:r>
              <a:rPr lang="tr" sz="1100" b="1" i="0" u="none" strike="noStrike" spc="40" dirty="0">
                <a:latin typeface="Optimistic Text"/>
                <a:sym typeface="Arial"/>
              </a:rPr>
              <a:t>02.</a:t>
            </a:r>
          </a:p>
          <a:p>
            <a:pPr defTabSz="1828800" rtl="0">
              <a:lnSpc>
                <a:spcPts val="4200"/>
              </a:lnSpc>
              <a:spcAft>
                <a:spcPts val="1800"/>
              </a:spcAft>
              <a:buNone/>
            </a:pPr>
            <a:r>
              <a:rPr lang="tr" sz="1100" b="0" i="0" u="none" strike="noStrike" spc="40" dirty="0">
                <a:latin typeface="Optimistic Text"/>
                <a:sym typeface="Arial"/>
              </a:rPr>
              <a:t>Talep eden kaynak doğrulanmadan </a:t>
            </a:r>
            <a:r>
              <a:rPr lang="en-US" sz="1100" b="0" i="0" u="none" strike="noStrike" spc="40" dirty="0" err="1">
                <a:latin typeface="Optimistic Text"/>
                <a:sym typeface="Arial"/>
              </a:rPr>
              <a:t>çevrim</a:t>
            </a:r>
            <a:r>
              <a:rPr lang="en-US" sz="1100" b="0" i="0" u="none" strike="noStrike" spc="40" dirty="0">
                <a:latin typeface="Optimistic Text"/>
                <a:sym typeface="Arial"/>
              </a:rPr>
              <a:t> </a:t>
            </a:r>
            <a:r>
              <a:rPr lang="en-US" sz="1100" b="0" i="0" u="none" strike="noStrike" spc="40" dirty="0" err="1">
                <a:latin typeface="Optimistic Text"/>
                <a:sym typeface="Arial"/>
              </a:rPr>
              <a:t>içi</a:t>
            </a:r>
            <a:r>
              <a:rPr lang="tr" sz="1100" b="0" i="0" u="none" strike="noStrike" spc="40" dirty="0">
                <a:latin typeface="Optimistic Text"/>
                <a:sym typeface="Arial"/>
              </a:rPr>
              <a:t> ortamda paylaşılmasından kaçınılması gereken özel bilgilere hangi örnekler verilebilir? Uygun olanların tümü işaretlenmelidir.</a:t>
            </a:r>
          </a:p>
          <a:p>
            <a:pPr marL="465138" defTabSz="1828800" rtl="0">
              <a:lnSpc>
                <a:spcPts val="4200"/>
              </a:lnSpc>
              <a:spcAft>
                <a:spcPts val="1800"/>
              </a:spcAft>
              <a:buNone/>
            </a:pPr>
            <a:r>
              <a:rPr lang="tr" sz="1100" b="1" i="0" u="none" strike="noStrike" spc="40" dirty="0">
                <a:latin typeface="Optimistic Text"/>
                <a:sym typeface="Arial"/>
              </a:rPr>
              <a:t>Devlet tarafından verilmiş kimlik belgeleri</a:t>
            </a:r>
          </a:p>
          <a:p>
            <a:pPr marL="465138" defTabSz="1828800" rtl="0">
              <a:lnSpc>
                <a:spcPts val="4200"/>
              </a:lnSpc>
              <a:spcAft>
                <a:spcPts val="1800"/>
              </a:spcAft>
              <a:buNone/>
            </a:pPr>
            <a:r>
              <a:rPr lang="tr" sz="1100" b="1" i="0" u="none" strike="noStrike" spc="40" dirty="0">
                <a:latin typeface="Optimistic Text"/>
                <a:sym typeface="Arial"/>
              </a:rPr>
              <a:t>Tıbbi geçmiş</a:t>
            </a:r>
          </a:p>
          <a:p>
            <a:pPr marL="465138" defTabSz="1828800" rtl="0">
              <a:lnSpc>
                <a:spcPts val="4200"/>
              </a:lnSpc>
              <a:spcAft>
                <a:spcPts val="1800"/>
              </a:spcAft>
              <a:buNone/>
            </a:pPr>
            <a:r>
              <a:rPr lang="tr" sz="1100" b="1" i="0" u="none" strike="noStrike" spc="40" dirty="0">
                <a:latin typeface="Optimistic Text"/>
                <a:sym typeface="Arial"/>
              </a:rPr>
              <a:t>Finansal bilgiler</a:t>
            </a:r>
          </a:p>
          <a:p>
            <a:pPr marL="465138" defTabSz="1828800" rtl="0">
              <a:lnSpc>
                <a:spcPts val="4200"/>
              </a:lnSpc>
              <a:spcAft>
                <a:spcPts val="1800"/>
              </a:spcAft>
              <a:buNone/>
            </a:pPr>
            <a:r>
              <a:rPr lang="tr" sz="1100" b="0" i="0" u="none" strike="noStrike" spc="40" dirty="0">
                <a:latin typeface="Optimistic Text"/>
                <a:sym typeface="Arial"/>
              </a:rPr>
              <a:t>Politika görüşleri</a:t>
            </a:r>
          </a:p>
          <a:p>
            <a:pPr marL="465138" defTabSz="1828800" rtl="0">
              <a:lnSpc>
                <a:spcPts val="4200"/>
              </a:lnSpc>
              <a:spcAft>
                <a:spcPts val="1800"/>
              </a:spcAft>
              <a:buNone/>
            </a:pPr>
            <a:r>
              <a:rPr lang="tr" sz="1100" b="0" i="0" u="none" strike="noStrike" spc="40" dirty="0">
                <a:latin typeface="Optimistic Text"/>
                <a:sym typeface="Arial"/>
              </a:rPr>
              <a:t>Spor takımları hakkındaki görüşler</a:t>
            </a:r>
          </a:p>
          <a:p>
            <a:pPr marL="465138" defTabSz="1828800" rtl="0">
              <a:lnSpc>
                <a:spcPts val="4200"/>
              </a:lnSpc>
              <a:spcAft>
                <a:spcPts val="1800"/>
              </a:spcAft>
              <a:buNone/>
            </a:pPr>
            <a:r>
              <a:rPr lang="tr" sz="1100" b="0" i="0" u="none" strike="noStrike" spc="40" dirty="0">
                <a:latin typeface="Optimistic Text"/>
                <a:sym typeface="Arial"/>
              </a:rPr>
              <a:t>Düşük kaliteli ürün tavsiyeleri</a:t>
            </a:r>
          </a:p>
          <a:p>
            <a:pPr defTabSz="1828800" rtl="0">
              <a:lnSpc>
                <a:spcPts val="4200"/>
              </a:lnSpc>
              <a:spcAft>
                <a:spcPts val="1800"/>
              </a:spcAft>
              <a:buNone/>
            </a:pPr>
            <a:r>
              <a:rPr lang="en-US" sz="1100" b="0" i="0" u="none" strike="noStrike" spc="40" dirty="0" err="1">
                <a:latin typeface="Optimistic Text"/>
                <a:sym typeface="Arial"/>
              </a:rPr>
              <a:t>Çevrim</a:t>
            </a:r>
            <a:r>
              <a:rPr lang="en-US" sz="1100" b="0" i="0" u="none" strike="noStrike" spc="40" dirty="0">
                <a:latin typeface="Optimistic Text"/>
                <a:sym typeface="Arial"/>
              </a:rPr>
              <a:t> </a:t>
            </a:r>
            <a:r>
              <a:rPr lang="en-US" sz="1100" b="0" i="0" u="none" strike="noStrike" spc="40" dirty="0" err="1">
                <a:latin typeface="Optimistic Text"/>
                <a:sym typeface="Arial"/>
              </a:rPr>
              <a:t>içi</a:t>
            </a:r>
            <a:r>
              <a:rPr lang="tr" sz="1100" b="0" i="0" u="none" strike="noStrike" spc="40" dirty="0">
                <a:latin typeface="Optimistic Text"/>
                <a:sym typeface="Arial"/>
              </a:rPr>
              <a:t> gizliliğin yönetilmesi hakkında daha fazla bilgi edinmek için başvurulabilecek kaynaklara hangi örnekler verilebilir? Uygun olanların tümü işaretlenmelidir.</a:t>
            </a:r>
          </a:p>
          <a:p>
            <a:pPr marL="465138" defTabSz="1828800" rtl="0">
              <a:lnSpc>
                <a:spcPts val="4200"/>
              </a:lnSpc>
              <a:spcAft>
                <a:spcPts val="1800"/>
              </a:spcAft>
              <a:buNone/>
            </a:pPr>
            <a:r>
              <a:rPr lang="tr" sz="1100" b="1" i="0" u="none" strike="noStrike" spc="40" dirty="0">
                <a:latin typeface="Optimistic Text"/>
                <a:sym typeface="Arial"/>
              </a:rPr>
              <a:t>Gizlilik politikaları</a:t>
            </a:r>
          </a:p>
          <a:p>
            <a:pPr marL="465138" defTabSz="1828800" rtl="0">
              <a:lnSpc>
                <a:spcPts val="4200"/>
              </a:lnSpc>
              <a:spcAft>
                <a:spcPts val="1800"/>
              </a:spcAft>
              <a:buNone/>
            </a:pPr>
            <a:r>
              <a:rPr lang="tr" sz="1100" b="1" i="0" u="none" strike="noStrike" spc="40" dirty="0">
                <a:latin typeface="Optimistic Text"/>
                <a:sym typeface="Arial"/>
              </a:rPr>
              <a:t>Topluluk standartları</a:t>
            </a:r>
          </a:p>
          <a:p>
            <a:pPr marL="465138" defTabSz="1828800" rtl="0">
              <a:lnSpc>
                <a:spcPts val="4200"/>
              </a:lnSpc>
              <a:spcAft>
                <a:spcPts val="1800"/>
              </a:spcAft>
              <a:buNone/>
            </a:pPr>
            <a:r>
              <a:rPr lang="tr" sz="1100" b="1" i="0" u="none" strike="noStrike" spc="40" dirty="0">
                <a:latin typeface="Optimistic Text"/>
                <a:sym typeface="Arial"/>
              </a:rPr>
              <a:t>Yerel yasalar</a:t>
            </a:r>
          </a:p>
          <a:p>
            <a:pPr marL="465138" defTabSz="1828800" rtl="0">
              <a:lnSpc>
                <a:spcPts val="4200"/>
              </a:lnSpc>
              <a:spcAft>
                <a:spcPts val="1800"/>
              </a:spcAft>
              <a:buNone/>
            </a:pPr>
            <a:r>
              <a:rPr lang="en-US" sz="1100" b="0" i="0" u="none" strike="noStrike" spc="40" dirty="0" err="1">
                <a:latin typeface="Optimistic Text"/>
                <a:sym typeface="Arial"/>
              </a:rPr>
              <a:t>Çevrim</a:t>
            </a:r>
            <a:r>
              <a:rPr lang="en-US" sz="1100" b="0" i="0" u="none" strike="noStrike" spc="40" dirty="0">
                <a:latin typeface="Optimistic Text"/>
                <a:sym typeface="Arial"/>
              </a:rPr>
              <a:t> </a:t>
            </a:r>
            <a:r>
              <a:rPr lang="en-US" sz="1100" b="0" i="0" u="none" strike="noStrike" spc="40" dirty="0" err="1">
                <a:latin typeface="Optimistic Text"/>
                <a:sym typeface="Arial"/>
              </a:rPr>
              <a:t>içi</a:t>
            </a:r>
            <a:r>
              <a:rPr lang="tr" sz="1100" b="0" i="0" u="none" strike="noStrike" spc="40" dirty="0">
                <a:latin typeface="Optimistic Text"/>
                <a:sym typeface="Arial"/>
              </a:rPr>
              <a:t> ortamda tanışılan ve kişisel bilgileri talep eden biri</a:t>
            </a:r>
          </a:p>
          <a:p>
            <a:pPr defTabSz="1828800">
              <a:lnSpc>
                <a:spcPts val="4200"/>
              </a:lnSpc>
              <a:spcAft>
                <a:spcPts val="1800"/>
              </a:spcAft>
              <a:buNone/>
            </a:pPr>
            <a:endParaRPr lang="en-US" sz="1100" spc="40" dirty="0">
              <a:latin typeface="Optimistic Text" panose="020B0604020202020204" pitchFamily="34" charset="0"/>
              <a:sym typeface="Arial"/>
            </a:endParaRPr>
          </a:p>
        </p:txBody>
      </p:sp>
    </p:spTree>
    <p:extLst>
      <p:ext uri="{BB962C8B-B14F-4D97-AF65-F5344CB8AC3E}">
        <p14:creationId xmlns:p14="http://schemas.microsoft.com/office/powerpoint/2010/main" val="137011884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600"/>
              </a:spcBef>
              <a:spcAft>
                <a:spcPct val="0"/>
              </a:spcAft>
              <a:buClr>
                <a:srgbClr val="000000"/>
              </a:buClr>
              <a:buSzTx/>
              <a:buFontTx/>
              <a:buNone/>
              <a:defRPr/>
            </a:pPr>
            <a:r>
              <a:rPr lang="tr" sz="1100" b="0" i="0" u="none" strike="noStrike" cap="none" dirty="0">
                <a:solidFill>
                  <a:srgbClr val="000000"/>
                </a:solidFill>
                <a:latin typeface="Optimistic Text"/>
                <a:ea typeface="Optimistic Text"/>
                <a:cs typeface="Optimistic Text"/>
                <a:sym typeface="Arial"/>
              </a:rPr>
              <a:t>Katılımcılar, kişisel verilerinin internette paylaşımını nasıl yöneteceklerini öğreneceklerdir. </a:t>
            </a:r>
          </a:p>
        </p:txBody>
      </p:sp>
    </p:spTree>
    <p:extLst>
      <p:ext uri="{BB962C8B-B14F-4D97-AF65-F5344CB8AC3E}">
        <p14:creationId xmlns:p14="http://schemas.microsoft.com/office/powerpoint/2010/main" val="197064194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100" b="0" i="1" u="none" strike="noStrike" cap="none" dirty="0" err="1">
                <a:solidFill>
                  <a:srgbClr val="000000"/>
                </a:solidFill>
                <a:latin typeface="Optimistic Text"/>
                <a:ea typeface="Optimistic Text"/>
                <a:cs typeface="Optimistic Text"/>
                <a:sym typeface="Arial"/>
              </a:rPr>
              <a:t>Çevrim</a:t>
            </a:r>
            <a:r>
              <a:rPr lang="en-US" sz="1100" b="0" i="1" u="none" strike="noStrike" cap="none" dirty="0">
                <a:solidFill>
                  <a:srgbClr val="000000"/>
                </a:solidFill>
                <a:latin typeface="Optimistic Text"/>
                <a:ea typeface="Optimistic Text"/>
                <a:cs typeface="Optimistic Text"/>
                <a:sym typeface="Arial"/>
              </a:rPr>
              <a:t> </a:t>
            </a:r>
            <a:r>
              <a:rPr lang="en-US" sz="1100" b="0" i="1" u="none" strike="noStrike" cap="none" dirty="0" err="1">
                <a:solidFill>
                  <a:srgbClr val="000000"/>
                </a:solidFill>
                <a:latin typeface="Optimistic Text"/>
                <a:ea typeface="Optimistic Text"/>
                <a:cs typeface="Optimistic Text"/>
                <a:sym typeface="Arial"/>
              </a:rPr>
              <a:t>içi</a:t>
            </a:r>
            <a:r>
              <a:rPr lang="tr" sz="1100" b="0" i="1" u="none" strike="noStrike" cap="none" dirty="0">
                <a:solidFill>
                  <a:srgbClr val="000000"/>
                </a:solidFill>
                <a:latin typeface="Optimistic Text"/>
                <a:ea typeface="Optimistic Text"/>
                <a:cs typeface="Optimistic Text"/>
                <a:sym typeface="Arial"/>
              </a:rPr>
              <a:t> ortamda kişisel bilgilerin paylaşımı</a:t>
            </a:r>
            <a:endParaRPr lang="en-US" b="1" dirty="0">
              <a:effectLst/>
            </a:endParaRPr>
          </a:p>
          <a:p>
            <a:pPr rtl="0" fontAlgn="base"/>
            <a:r>
              <a:rPr lang="tr" sz="1100" b="0" i="0" u="none" strike="noStrike" cap="none" dirty="0">
                <a:solidFill>
                  <a:srgbClr val="000000"/>
                </a:solidFill>
                <a:latin typeface="Optimistic Text"/>
                <a:ea typeface="Optimistic Text"/>
                <a:cs typeface="Optimistic Text"/>
                <a:sym typeface="Arial"/>
              </a:rPr>
              <a:t>Daha belirgin kişisel verilerin ötesinde, başkalarıyla hangi bilgilerin paylaşıldığının farkında olunmalıdır. Uygun gizlilik araçları kullanılarak bilgilerin nerede, ne zaman ve ne amaçla paylaşıldığı konusunda akıllıca kararlar verilmesi büyük önem taşımaktadır. </a:t>
            </a:r>
          </a:p>
          <a:p>
            <a:pPr rtl="0" fontAlgn="base"/>
            <a:r>
              <a:rPr lang="tr" sz="1100" b="0" i="0" u="none" strike="noStrike" cap="none" dirty="0">
                <a:solidFill>
                  <a:srgbClr val="000000"/>
                </a:solidFill>
                <a:latin typeface="Optimistic Text"/>
                <a:ea typeface="Optimistic Text"/>
                <a:cs typeface="Optimistic Text"/>
                <a:sym typeface="Arial"/>
              </a:rPr>
              <a:t>Kişinin kendisi hakkında paylaştığı bilgiler ve diğer kaynaklardan paylaştığı bilgiler dijital ayak izini oluşturmaktadır (bkz. </a:t>
            </a:r>
            <a:r>
              <a:rPr lang="en-US" sz="1100" b="0" i="0" u="sng" strike="noStrike" cap="none" dirty="0">
                <a:solidFill>
                  <a:srgbClr val="000000"/>
                </a:solidFill>
                <a:latin typeface="Optimistic Text"/>
                <a:ea typeface="Optimistic Text"/>
                <a:cs typeface="Optimistic Text"/>
                <a:sym typeface="Arial"/>
                <a:hlinkClick r:id="rId3"/>
              </a:rPr>
              <a:t>Çevrim içi</a:t>
            </a:r>
            <a:r>
              <a:rPr lang="tr" sz="1100" b="0" i="0" u="sng" strike="noStrike" cap="none" dirty="0">
                <a:solidFill>
                  <a:srgbClr val="000000"/>
                </a:solidFill>
                <a:latin typeface="Optimistic Text"/>
                <a:ea typeface="Optimistic Text"/>
                <a:cs typeface="Optimistic Text"/>
                <a:sym typeface="Arial"/>
                <a:hlinkClick r:id="rId3"/>
              </a:rPr>
              <a:t> Kimlik ve İtibar</a:t>
            </a:r>
            <a:r>
              <a:rPr lang="tr" sz="1100" b="0" i="0" u="none" strike="noStrike" cap="none" dirty="0">
                <a:solidFill>
                  <a:srgbClr val="000000"/>
                </a:solidFill>
                <a:latin typeface="Optimistic Text"/>
                <a:ea typeface="Optimistic Text"/>
                <a:cs typeface="Optimistic Text"/>
                <a:sym typeface="Arial"/>
              </a:rPr>
              <a:t> dersi).</a:t>
            </a:r>
          </a:p>
          <a:p>
            <a:endParaRPr lang="en-US" dirty="0"/>
          </a:p>
        </p:txBody>
      </p:sp>
    </p:spTree>
    <p:extLst>
      <p:ext uri="{BB962C8B-B14F-4D97-AF65-F5344CB8AC3E}">
        <p14:creationId xmlns:p14="http://schemas.microsoft.com/office/powerpoint/2010/main" val="386980778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tr" sz="1100" b="0" i="0" u="none" strike="noStrike" cap="none">
                <a:solidFill>
                  <a:srgbClr val="000000"/>
                </a:solidFill>
                <a:latin typeface="Optimistic Text"/>
                <a:ea typeface="Optimistic Text"/>
                <a:cs typeface="Optimistic Text"/>
                <a:sym typeface="Arial"/>
              </a:rPr>
              <a:t>Bazı sosyal medya platformları, paylaşım yaparken “yer bildirimi (check-in)” yapılmasına veya konum paylaşılmasına olanak tanır. Bu, belirli bir konum (konser alanı, restoran veya spor salonu gibi) olabileceği gibi daha genel (şehir veya mahalle gibi) de olabilir.</a:t>
            </a:r>
          </a:p>
          <a:p>
            <a:pPr rtl="0"/>
            <a:r>
              <a:rPr lang="tr" sz="1100" b="0" i="0" u="none" strike="noStrike" cap="none">
                <a:solidFill>
                  <a:srgbClr val="000000"/>
                </a:solidFill>
                <a:latin typeface="Optimistic Text"/>
                <a:ea typeface="Optimistic Text"/>
                <a:cs typeface="Optimistic Text"/>
                <a:sym typeface="Arial"/>
              </a:rPr>
              <a:t>Birçok sosyal medya platformu aynı zamanda fotoğrafların </a:t>
            </a:r>
            <a:r>
              <a:rPr lang="tr" sz="1100" b="1" i="0" u="none" strike="noStrike" cap="none">
                <a:solidFill>
                  <a:srgbClr val="000000"/>
                </a:solidFill>
                <a:latin typeface="Optimistic Text"/>
                <a:ea typeface="Optimistic Text"/>
                <a:cs typeface="Optimistic Text"/>
                <a:sym typeface="Arial"/>
              </a:rPr>
              <a:t>coğrafi olarak etiketlenmesine (geo-tagging)</a:t>
            </a:r>
            <a:r>
              <a:rPr lang="tr" sz="1100" b="0" i="0" u="none" strike="noStrike" cap="none">
                <a:solidFill>
                  <a:srgbClr val="000000"/>
                </a:solidFill>
                <a:latin typeface="Optimistic Text"/>
                <a:ea typeface="Optimistic Text"/>
                <a:cs typeface="Optimistic Text"/>
                <a:sym typeface="Arial"/>
              </a:rPr>
              <a:t> de izin vermektedir. Bu işlem, fotoğrafın çekildiği yere bağlı olarak görsele bir konum ekler ve belirli yerleri tam olarak işaretlemek için bir harita düzeni içerebilir.</a:t>
            </a:r>
            <a:endParaRPr lang="en-US"/>
          </a:p>
        </p:txBody>
      </p:sp>
    </p:spTree>
    <p:extLst>
      <p:ext uri="{BB962C8B-B14F-4D97-AF65-F5344CB8AC3E}">
        <p14:creationId xmlns:p14="http://schemas.microsoft.com/office/powerpoint/2010/main" val="257907281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tr" sz="1100" b="0" i="0" u="none" strike="noStrike" cap="none">
                <a:solidFill>
                  <a:srgbClr val="000000"/>
                </a:solidFill>
                <a:latin typeface="Optimistic Text"/>
                <a:ea typeface="Optimistic Text"/>
                <a:cs typeface="Optimistic Text"/>
                <a:sym typeface="Arial"/>
              </a:rPr>
              <a:t>ÜRÜN ANI: Konum paylaşımı nasıl değiştirilir veya düzenlenir</a:t>
            </a:r>
          </a:p>
          <a:p>
            <a:pPr rtl="0"/>
            <a:r>
              <a:rPr lang="tr" sz="1100" b="1" i="0" u="none" strike="noStrike" cap="none">
                <a:solidFill>
                  <a:srgbClr val="000000"/>
                </a:solidFill>
                <a:latin typeface="Optimistic Text"/>
                <a:ea typeface="Optimistic Text"/>
                <a:cs typeface="Optimistic Text"/>
                <a:sym typeface="Arial"/>
              </a:rPr>
              <a:t>Facebook için Konum Servisleri nasıl açılır veya kapatılır?</a:t>
            </a:r>
            <a:endParaRPr lang="en-US" b="1">
              <a:effectLst/>
            </a:endParaRPr>
          </a:p>
          <a:p>
            <a:pPr rtl="0"/>
            <a:r>
              <a:rPr lang="tr" sz="1100" b="0" i="0" u="none" strike="noStrike" cap="none">
                <a:solidFill>
                  <a:srgbClr val="000000"/>
                </a:solidFill>
                <a:latin typeface="Optimistic Text"/>
                <a:ea typeface="Optimistic Text"/>
                <a:cs typeface="Optimistic Text"/>
                <a:sym typeface="Arial"/>
              </a:rPr>
              <a:t>Bu özellik yalnızca </a:t>
            </a:r>
            <a:r>
              <a:rPr lang="tr" sz="1100" b="0" i="0" u="sng" strike="noStrike" cap="none">
                <a:solidFill>
                  <a:srgbClr val="000000"/>
                </a:solidFill>
                <a:latin typeface="Optimistic Text"/>
                <a:ea typeface="Optimistic Text"/>
                <a:cs typeface="Optimistic Text"/>
                <a:sym typeface="Arial"/>
                <a:hlinkClick r:id="rId3"/>
              </a:rPr>
              <a:t>iPhone ve Android cihazlar için Facebook uygulamasında</a:t>
            </a:r>
            <a:r>
              <a:rPr lang="tr" sz="1100" b="0" i="0" u="none" strike="noStrike" cap="none">
                <a:solidFill>
                  <a:srgbClr val="000000"/>
                </a:solidFill>
                <a:latin typeface="Optimistic Text"/>
                <a:ea typeface="Optimistic Text"/>
                <a:cs typeface="Optimistic Text"/>
                <a:sym typeface="Arial"/>
              </a:rPr>
              <a:t> mevcuttur. </a:t>
            </a:r>
            <a:r>
              <a:rPr lang="tr" sz="1100" b="0" i="0" u="sng" strike="noStrike" cap="none">
                <a:solidFill>
                  <a:srgbClr val="000000"/>
                </a:solidFill>
                <a:latin typeface="Optimistic Text"/>
                <a:ea typeface="Optimistic Text"/>
                <a:cs typeface="Optimistic Text"/>
                <a:sym typeface="Arial"/>
                <a:hlinkClick r:id="rId4"/>
              </a:rPr>
              <a:t>Konum Ayarlarının</a:t>
            </a:r>
            <a:r>
              <a:rPr lang="tr" sz="1100" b="0" i="0" u="none" strike="noStrike" cap="none">
                <a:solidFill>
                  <a:srgbClr val="000000"/>
                </a:solidFill>
                <a:latin typeface="Optimistic Text"/>
                <a:ea typeface="Optimistic Text"/>
                <a:cs typeface="Optimistic Text"/>
                <a:sym typeface="Arial"/>
              </a:rPr>
              <a:t> nasıl çalıştığı hakkında daha fazla bilgi edinilebilir. </a:t>
            </a:r>
            <a:endParaRPr lang="en-US">
              <a:effectLst/>
            </a:endParaRPr>
          </a:p>
          <a:p>
            <a:pPr rtl="0"/>
            <a:r>
              <a:rPr lang="tr" sz="1100" b="0" i="0" u="none" strike="noStrike" cap="none">
                <a:solidFill>
                  <a:srgbClr val="000000"/>
                </a:solidFill>
                <a:latin typeface="Optimistic Text"/>
                <a:ea typeface="Optimistic Text"/>
                <a:cs typeface="Optimistic Text"/>
                <a:sym typeface="Arial"/>
              </a:rPr>
              <a:t>Android cihazlar için Konum Servislerini açmak veya kapatmak için: </a:t>
            </a:r>
            <a:endParaRPr lang="en-US">
              <a:effectLst/>
            </a:endParaRPr>
          </a:p>
          <a:p>
            <a:pPr marL="228600" indent="-228600" rtl="0" fontAlgn="base">
              <a:buFont typeface="+mj-lt"/>
              <a:buAutoNum type="arabicPeriod"/>
            </a:pPr>
            <a:r>
              <a:rPr lang="tr" sz="1100" b="0" i="0" u="none" strike="noStrike" cap="none">
                <a:solidFill>
                  <a:srgbClr val="000000"/>
                </a:solidFill>
                <a:latin typeface="Optimistic Text"/>
                <a:ea typeface="Optimistic Text"/>
                <a:cs typeface="Optimistic Text"/>
                <a:sym typeface="Arial"/>
              </a:rPr>
              <a:t>Cihazın ana ekranına gidilmelidir.</a:t>
            </a:r>
          </a:p>
          <a:p>
            <a:pPr marL="228600" indent="-228600" rtl="0" fontAlgn="base">
              <a:buFont typeface="+mj-lt"/>
              <a:buAutoNum type="arabicPeriod"/>
            </a:pPr>
            <a:r>
              <a:rPr lang="tr" sz="1100" b="0" i="0" u="none" strike="noStrike" cap="none">
                <a:solidFill>
                  <a:srgbClr val="000000"/>
                </a:solidFill>
                <a:latin typeface="Optimistic Text"/>
                <a:ea typeface="Optimistic Text"/>
                <a:cs typeface="Optimistic Text"/>
                <a:sym typeface="Arial"/>
              </a:rPr>
              <a:t>Ayarlar'a, ardından Uygulamalar'a dokunulmalıdır.</a:t>
            </a:r>
          </a:p>
          <a:p>
            <a:pPr marL="228600" indent="-228600" rtl="0" fontAlgn="base">
              <a:buFont typeface="+mj-lt"/>
              <a:buAutoNum type="arabicPeriod"/>
            </a:pPr>
            <a:r>
              <a:rPr lang="tr" sz="1100" b="0" i="0" u="none" strike="noStrike" cap="none">
                <a:solidFill>
                  <a:srgbClr val="000000"/>
                </a:solidFill>
                <a:latin typeface="Optimistic Text"/>
                <a:ea typeface="Optimistic Text"/>
                <a:cs typeface="Optimistic Text"/>
                <a:sym typeface="Arial"/>
              </a:rPr>
              <a:t>Uygulamalar listesinde gezinerek Facebook seçilmelidir.</a:t>
            </a:r>
          </a:p>
          <a:p>
            <a:pPr marL="228600" indent="-228600" rtl="0" fontAlgn="base">
              <a:buFont typeface="+mj-lt"/>
              <a:buAutoNum type="arabicPeriod"/>
            </a:pPr>
            <a:r>
              <a:rPr lang="tr" sz="1100" b="0" i="0" u="none" strike="noStrike" cap="none">
                <a:solidFill>
                  <a:srgbClr val="000000"/>
                </a:solidFill>
                <a:latin typeface="Optimistic Text"/>
                <a:ea typeface="Optimistic Text"/>
                <a:cs typeface="Optimistic Text"/>
                <a:sym typeface="Arial"/>
              </a:rPr>
              <a:t>İzinler'e dokunulmalı, ardından Konum Servislerini açmak veya kapatmak için Konum'un yanındaki düğmeye dokunulmalıdır.</a:t>
            </a:r>
          </a:p>
          <a:p>
            <a:pPr rtl="0"/>
            <a:r>
              <a:rPr lang="tr" sz="1100" b="0" i="0" u="none" strike="noStrike" cap="none">
                <a:solidFill>
                  <a:srgbClr val="000000"/>
                </a:solidFill>
                <a:latin typeface="Optimistic Text"/>
                <a:ea typeface="Optimistic Text"/>
                <a:cs typeface="Optimistic Text"/>
                <a:sym typeface="Arial"/>
              </a:rPr>
              <a:t>iOS cihazlar için Konum Servislerini açmak veya kapatmak için:</a:t>
            </a:r>
            <a:endParaRPr lang="en-US">
              <a:effectLst/>
            </a:endParaRPr>
          </a:p>
          <a:p>
            <a:pPr marL="171450" indent="-171450" rtl="0" fontAlgn="base">
              <a:buFont typeface="Arial" panose="020B0604020202020204" pitchFamily="34" charset="0"/>
              <a:buChar char="•"/>
            </a:pPr>
            <a:r>
              <a:rPr lang="tr" sz="1100" b="0" i="0" u="none" strike="noStrike" cap="none">
                <a:solidFill>
                  <a:srgbClr val="000000"/>
                </a:solidFill>
                <a:latin typeface="Optimistic Text"/>
                <a:ea typeface="Optimistic Text"/>
                <a:cs typeface="Optimistic Text"/>
                <a:sym typeface="Arial"/>
              </a:rPr>
              <a:t>Cihazın ana ekranına gidilmelidir.</a:t>
            </a:r>
          </a:p>
          <a:p>
            <a:pPr marL="171450" indent="-171450" rtl="0" fontAlgn="base">
              <a:buFont typeface="Arial" panose="020B0604020202020204" pitchFamily="34" charset="0"/>
              <a:buChar char="•"/>
            </a:pPr>
            <a:r>
              <a:rPr lang="tr" sz="1100" b="0" i="0" u="none" strike="noStrike" cap="none">
                <a:solidFill>
                  <a:srgbClr val="000000"/>
                </a:solidFill>
                <a:latin typeface="Optimistic Text"/>
                <a:ea typeface="Optimistic Text"/>
                <a:cs typeface="Optimistic Text"/>
                <a:sym typeface="Arial"/>
              </a:rPr>
              <a:t>Ayarlar'a, ardından Gizlilik'e dokunulmalıdır.</a:t>
            </a:r>
          </a:p>
          <a:p>
            <a:pPr marL="171450" indent="-171450" rtl="0" fontAlgn="base">
              <a:buFont typeface="Arial" panose="020B0604020202020204" pitchFamily="34" charset="0"/>
              <a:buChar char="•"/>
            </a:pPr>
            <a:r>
              <a:rPr lang="tr" sz="1100" b="0" i="0" u="none" strike="noStrike" cap="none">
                <a:solidFill>
                  <a:srgbClr val="000000"/>
                </a:solidFill>
                <a:latin typeface="Optimistic Text"/>
                <a:ea typeface="Optimistic Text"/>
                <a:cs typeface="Optimistic Text"/>
                <a:sym typeface="Arial"/>
              </a:rPr>
              <a:t>Konum Servisleri'ne dokunulmalı ve açmak veya kapatmak için Konum Servisleri'nin yanındaki düğmeye dokunulmalıdır.</a:t>
            </a:r>
          </a:p>
          <a:p>
            <a:pPr rtl="0"/>
            <a:r>
              <a:rPr lang="tr" sz="1100" b="0" i="0" u="none" strike="noStrike" cap="none">
                <a:solidFill>
                  <a:srgbClr val="000000"/>
                </a:solidFill>
                <a:latin typeface="Optimistic Text"/>
                <a:ea typeface="Optimistic Text"/>
                <a:cs typeface="Optimistic Text"/>
                <a:sym typeface="Arial"/>
              </a:rPr>
              <a:t>iOS cihazında Konum Servisleri açıkken, Facebook'un konuma erişmesine ne zaman izin verileceği kontrol edilebilmektedir; bunun için Konum Servisleri'nde listelenen uygulamalar arasında gezinerek Facebook'a dokunulmalı ve Her Zaman, Uygulamayı Kullanırken, Bir Dahaki Sefere Sor veya Asla seçeneklerinden biri seçilmelidir.</a:t>
            </a:r>
            <a:endParaRPr lang="en-US">
              <a:effectLst/>
            </a:endParaRPr>
          </a:p>
          <a:p>
            <a:endParaRPr lang="en-US"/>
          </a:p>
        </p:txBody>
      </p:sp>
    </p:spTree>
    <p:extLst>
      <p:ext uri="{BB962C8B-B14F-4D97-AF65-F5344CB8AC3E}">
        <p14:creationId xmlns:p14="http://schemas.microsoft.com/office/powerpoint/2010/main" val="236451673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600"/>
              </a:spcBef>
              <a:spcAft>
                <a:spcPct val="0"/>
              </a:spcAft>
              <a:buClr>
                <a:srgbClr val="000000"/>
              </a:buClr>
              <a:buSzTx/>
              <a:buFontTx/>
              <a:buNone/>
              <a:defRPr/>
            </a:pPr>
            <a:r>
              <a:rPr lang="tr" sz="1100" b="1" i="0" u="none" strike="noStrike" cap="all" spc="250" dirty="0">
                <a:solidFill>
                  <a:srgbClr val="058DC7"/>
                </a:solidFill>
                <a:latin typeface="Optimistic Text"/>
              </a:rPr>
              <a:t>konum servisleri: özet</a:t>
            </a:r>
          </a:p>
          <a:p>
            <a:pPr marL="0" marR="0" lvl="0" indent="0" algn="l" defTabSz="914400" rtl="0" eaLnBrk="1" fontAlgn="auto" latinLnBrk="0" hangingPunct="1">
              <a:lnSpc>
                <a:spcPct val="100000"/>
              </a:lnSpc>
              <a:spcBef>
                <a:spcPts val="600"/>
              </a:spcBef>
              <a:spcAft>
                <a:spcPct val="0"/>
              </a:spcAft>
              <a:buClr>
                <a:srgbClr val="000000"/>
              </a:buClr>
              <a:buSzTx/>
              <a:buFontTx/>
              <a:buNone/>
              <a:defRPr/>
            </a:pPr>
            <a:r>
              <a:rPr lang="tr" sz="1100" b="0" i="0" u="none" strike="noStrike" dirty="0">
                <a:latin typeface="Optimistic Text"/>
              </a:rPr>
              <a:t>Tartışma/Öz Değerlendirme</a:t>
            </a:r>
          </a:p>
          <a:p>
            <a:pPr defTabSz="1828800" rtl="0">
              <a:lnSpc>
                <a:spcPts val="4200"/>
              </a:lnSpc>
              <a:spcAft>
                <a:spcPts val="1800"/>
              </a:spcAft>
              <a:buNone/>
            </a:pPr>
            <a:r>
              <a:rPr lang="tr" sz="1100" b="1" i="0" u="none" strike="noStrike" spc="40" dirty="0">
                <a:latin typeface="Optimistic Text"/>
                <a:sym typeface="Arial"/>
              </a:rPr>
              <a:t>01.</a:t>
            </a:r>
          </a:p>
          <a:p>
            <a:pPr defTabSz="1828800" rtl="0">
              <a:lnSpc>
                <a:spcPts val="4200"/>
              </a:lnSpc>
              <a:spcAft>
                <a:spcPts val="1800"/>
              </a:spcAft>
              <a:buNone/>
            </a:pPr>
            <a:r>
              <a:rPr lang="tr" sz="1100" b="0" i="0" u="none" strike="noStrike" spc="40" dirty="0">
                <a:latin typeface="Optimistic Text"/>
                <a:sym typeface="Arial"/>
              </a:rPr>
              <a:t>Coğrafi etiketleme (geo-tagging) hakkında ne düşünüyorsunuz? </a:t>
            </a:r>
          </a:p>
          <a:p>
            <a:pPr defTabSz="1828800" rtl="0">
              <a:lnSpc>
                <a:spcPts val="4200"/>
              </a:lnSpc>
              <a:spcAft>
                <a:spcPts val="1800"/>
              </a:spcAft>
              <a:buNone/>
            </a:pPr>
            <a:r>
              <a:rPr lang="tr" sz="1100" b="1" i="0" u="none" strike="noStrike" spc="40" dirty="0">
                <a:latin typeface="Optimistic Text"/>
                <a:sym typeface="Arial"/>
              </a:rPr>
              <a:t>02.</a:t>
            </a:r>
          </a:p>
          <a:p>
            <a:pPr defTabSz="1828800" rtl="0">
              <a:lnSpc>
                <a:spcPts val="4200"/>
              </a:lnSpc>
              <a:spcAft>
                <a:spcPts val="1800"/>
              </a:spcAft>
              <a:buNone/>
            </a:pPr>
            <a:r>
              <a:rPr lang="tr" sz="1100" b="0" i="0" u="none" strike="noStrike" spc="40" dirty="0">
                <a:latin typeface="Optimistic Text"/>
                <a:sym typeface="Arial"/>
              </a:rPr>
              <a:t>Bazı kişiler bu tür bilgileri paylaşmaktan neden rahatsızlık duyabilir? </a:t>
            </a:r>
          </a:p>
        </p:txBody>
      </p:sp>
    </p:spTree>
    <p:extLst>
      <p:ext uri="{BB962C8B-B14F-4D97-AF65-F5344CB8AC3E}">
        <p14:creationId xmlns:p14="http://schemas.microsoft.com/office/powerpoint/2010/main" val="2425573940"/>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tr" sz="1100" b="0" i="0" u="none" strike="noStrike" cap="none">
                <a:solidFill>
                  <a:srgbClr val="000000"/>
                </a:solidFill>
                <a:latin typeface="Optimistic Text"/>
                <a:ea typeface="Optimistic Text"/>
                <a:cs typeface="Optimistic Text"/>
                <a:sym typeface="Arial"/>
              </a:rPr>
              <a:t>Gizlilik ve paylaşım hakkında dikkate alınması gereken bazı sorular:</a:t>
            </a:r>
          </a:p>
          <a:p>
            <a:pPr rtl="0" fontAlgn="base"/>
            <a:r>
              <a:rPr lang="tr" sz="1100" b="0" i="0" u="none" strike="noStrike" cap="none">
                <a:solidFill>
                  <a:srgbClr val="000000"/>
                </a:solidFill>
                <a:latin typeface="Optimistic Text"/>
                <a:ea typeface="Optimistic Text"/>
                <a:cs typeface="Optimistic Text"/>
                <a:sym typeface="Arial"/>
              </a:rPr>
              <a:t>Herkese açık, özel veya sınırlı bir şekilde paylaşılan bilgiler nelerdir? </a:t>
            </a:r>
            <a:r>
              <a:rPr lang="tr" sz="1100" b="0" i="0" u="none" strike="noStrike" cap="none">
                <a:solidFill>
                  <a:srgbClr val="000000"/>
                </a:solidFill>
                <a:highlight>
                  <a:srgbClr val="FF00FF"/>
                </a:highlight>
                <a:latin typeface="Optimistic Text"/>
                <a:ea typeface="Optimistic Text"/>
                <a:cs typeface="Optimistic Text"/>
                <a:sym typeface="Arial"/>
              </a:rPr>
              <a:t>[Sadece arkadaşlar veya özel bir grubun üyeleriyle paylaşma gibi örnekler sunun]</a:t>
            </a:r>
          </a:p>
          <a:p>
            <a:pPr rtl="0" fontAlgn="base"/>
            <a:r>
              <a:rPr lang="tr" sz="1100" b="0" i="0" u="none" strike="noStrike" cap="none">
                <a:solidFill>
                  <a:srgbClr val="000000"/>
                </a:solidFill>
                <a:latin typeface="Optimistic Text"/>
                <a:ea typeface="Optimistic Text"/>
                <a:cs typeface="Optimistic Text"/>
                <a:sym typeface="Arial"/>
              </a:rPr>
              <a:t>Gizlilik ayarları farklı içerik türleri için değişiklik göstermekte midir? </a:t>
            </a:r>
            <a:r>
              <a:rPr lang="tr" sz="1100" b="0" i="0" u="none" strike="noStrike" cap="none">
                <a:solidFill>
                  <a:srgbClr val="000000"/>
                </a:solidFill>
                <a:highlight>
                  <a:srgbClr val="FF00FF"/>
                </a:highlight>
                <a:latin typeface="Optimistic Text"/>
                <a:ea typeface="Optimistic Text"/>
                <a:cs typeface="Optimistic Text"/>
                <a:sym typeface="Arial"/>
              </a:rPr>
              <a:t>[Örneğin, aile fotoğrafları veya siyasi ya da dini grup aidiyetleri]</a:t>
            </a:r>
          </a:p>
          <a:p>
            <a:pPr rtl="0" fontAlgn="base"/>
            <a:r>
              <a:rPr lang="tr" sz="1100" b="0" i="0" u="none" strike="noStrike" cap="none">
                <a:solidFill>
                  <a:srgbClr val="000000"/>
                </a:solidFill>
                <a:latin typeface="Optimistic Text"/>
                <a:ea typeface="Optimistic Text"/>
                <a:cs typeface="Optimistic Text"/>
                <a:sym typeface="Arial"/>
              </a:rPr>
              <a:t>Gizlilik ayarları platformlar arasında farklılık gösteriyor mu? </a:t>
            </a:r>
            <a:r>
              <a:rPr lang="tr" sz="1100" b="0" i="0" u="none" strike="noStrike" cap="none">
                <a:solidFill>
                  <a:srgbClr val="000000"/>
                </a:solidFill>
                <a:highlight>
                  <a:srgbClr val="FF00FF"/>
                </a:highlight>
                <a:latin typeface="Optimistic Text"/>
                <a:ea typeface="Optimistic Text"/>
                <a:cs typeface="Optimistic Text"/>
                <a:sym typeface="Arial"/>
              </a:rPr>
              <a:t>[Örneğin, seyahat fotoğraflarını Instagram'da coğrafi olarak etiketlerken Facebook gönderilerinde konum bilgilerini paylaşmamak]</a:t>
            </a:r>
          </a:p>
        </p:txBody>
      </p:sp>
    </p:spTree>
    <p:extLst>
      <p:ext uri="{BB962C8B-B14F-4D97-AF65-F5344CB8AC3E}">
        <p14:creationId xmlns:p14="http://schemas.microsoft.com/office/powerpoint/2010/main" val="3857654269"/>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tr" sz="1100" b="0" i="0" u="none" strike="noStrike" cap="none" dirty="0">
                <a:solidFill>
                  <a:srgbClr val="000000"/>
                </a:solidFill>
                <a:latin typeface="Optimistic Text"/>
                <a:ea typeface="Optimistic Text"/>
                <a:cs typeface="Optimistic Text"/>
                <a:sym typeface="Arial"/>
              </a:rPr>
              <a:t>Yalnızca bireysel gizlilik ayarları değil, </a:t>
            </a:r>
            <a:r>
              <a:rPr lang="en-US" sz="1100" b="0" i="0" u="none" strike="noStrike" cap="none" dirty="0" err="1">
                <a:solidFill>
                  <a:srgbClr val="000000"/>
                </a:solidFill>
                <a:latin typeface="Optimistic Text"/>
                <a:ea typeface="Optimistic Text"/>
                <a:cs typeface="Optimistic Text"/>
                <a:sym typeface="Arial"/>
              </a:rPr>
              <a:t>çevrim</a:t>
            </a:r>
            <a:r>
              <a:rPr lang="en-US" sz="1100" b="0" i="0" u="none" strike="noStrike" cap="none" dirty="0">
                <a:solidFill>
                  <a:srgbClr val="000000"/>
                </a:solidFill>
                <a:latin typeface="Optimistic Text"/>
                <a:ea typeface="Optimistic Text"/>
                <a:cs typeface="Optimistic Text"/>
                <a:sym typeface="Arial"/>
              </a:rPr>
              <a:t> </a:t>
            </a:r>
            <a:r>
              <a:rPr lang="en-US" sz="1100" b="0" i="0" u="none" strike="noStrike" cap="none" dirty="0" err="1">
                <a:solidFill>
                  <a:srgbClr val="000000"/>
                </a:solidFill>
                <a:latin typeface="Optimistic Text"/>
                <a:ea typeface="Optimistic Text"/>
                <a:cs typeface="Optimistic Text"/>
                <a:sym typeface="Arial"/>
              </a:rPr>
              <a:t>içi</a:t>
            </a:r>
            <a:r>
              <a:rPr lang="tr" sz="1100" b="0" i="0" u="none" strike="noStrike" cap="none" dirty="0">
                <a:solidFill>
                  <a:srgbClr val="000000"/>
                </a:solidFill>
                <a:latin typeface="Optimistic Text"/>
                <a:ea typeface="Optimistic Text"/>
                <a:cs typeface="Optimistic Text"/>
                <a:sym typeface="Arial"/>
              </a:rPr>
              <a:t> ortamda insanlarla etkileşime girilen diğer yerlerdeki (aşağıdakiler gibi) gizlilik ayarları da göz önünde bulundurulmalıdır:</a:t>
            </a:r>
          </a:p>
          <a:p>
            <a:pPr marL="171450" lvl="1" indent="-171450" rtl="0" fontAlgn="base">
              <a:buFont typeface="Arial" panose="020B0604020202020204" pitchFamily="34" charset="0"/>
              <a:buChar char="•"/>
            </a:pPr>
            <a:r>
              <a:rPr lang="tr" sz="1100" b="0" i="0" u="none" strike="noStrike" dirty="0">
                <a:latin typeface="Arial"/>
              </a:rPr>
              <a:t>Bir arkadaşın profili</a:t>
            </a:r>
          </a:p>
          <a:p>
            <a:pPr marL="171450" lvl="1" indent="-171450" rtl="0" fontAlgn="base">
              <a:buFont typeface="Arial" panose="020B0604020202020204" pitchFamily="34" charset="0"/>
              <a:buChar char="•"/>
            </a:pPr>
            <a:r>
              <a:rPr lang="tr" sz="1100" b="0" i="0" u="none" strike="noStrike" dirty="0">
                <a:latin typeface="Arial"/>
              </a:rPr>
              <a:t>Herkese açık profiller</a:t>
            </a:r>
          </a:p>
          <a:p>
            <a:pPr marL="171450" lvl="1" indent="-171450" rtl="0" fontAlgn="base">
              <a:buFont typeface="Arial" panose="020B0604020202020204" pitchFamily="34" charset="0"/>
              <a:buChar char="•"/>
            </a:pPr>
            <a:r>
              <a:rPr lang="tr" sz="1100" b="0" i="0" u="none" strike="noStrike" dirty="0">
                <a:latin typeface="Arial"/>
              </a:rPr>
              <a:t>Topluluklar veya gruplar</a:t>
            </a:r>
          </a:p>
        </p:txBody>
      </p:sp>
    </p:spTree>
    <p:extLst>
      <p:ext uri="{BB962C8B-B14F-4D97-AF65-F5344CB8AC3E}">
        <p14:creationId xmlns:p14="http://schemas.microsoft.com/office/powerpoint/2010/main" val="36103387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tr" sz="1100" b="0" i="1" u="none" strike="noStrike" cap="none" dirty="0">
                <a:solidFill>
                  <a:srgbClr val="000000"/>
                </a:solidFill>
                <a:latin typeface="Optimistic Text"/>
                <a:ea typeface="Optimistic Text"/>
                <a:cs typeface="Optimistic Text"/>
                <a:sym typeface="Arial"/>
              </a:rPr>
              <a:t>Başkalarının hakkınızda </a:t>
            </a:r>
            <a:r>
              <a:rPr lang="en-US" sz="1100" b="0" i="1" u="none" strike="noStrike" cap="none" dirty="0" err="1">
                <a:solidFill>
                  <a:srgbClr val="000000"/>
                </a:solidFill>
                <a:latin typeface="Optimistic Text"/>
                <a:ea typeface="Optimistic Text"/>
                <a:cs typeface="Optimistic Text"/>
                <a:sym typeface="Arial"/>
              </a:rPr>
              <a:t>çevrim</a:t>
            </a:r>
            <a:r>
              <a:rPr lang="en-US" sz="1100" b="0" i="1" u="none" strike="noStrike" cap="none" dirty="0">
                <a:solidFill>
                  <a:srgbClr val="000000"/>
                </a:solidFill>
                <a:latin typeface="Optimistic Text"/>
                <a:ea typeface="Optimistic Text"/>
                <a:cs typeface="Optimistic Text"/>
                <a:sym typeface="Arial"/>
              </a:rPr>
              <a:t> </a:t>
            </a:r>
            <a:r>
              <a:rPr lang="en-US" sz="1100" b="0" i="1" u="none" strike="noStrike" cap="none" dirty="0" err="1">
                <a:solidFill>
                  <a:srgbClr val="000000"/>
                </a:solidFill>
                <a:latin typeface="Optimistic Text"/>
                <a:ea typeface="Optimistic Text"/>
                <a:cs typeface="Optimistic Text"/>
                <a:sym typeface="Arial"/>
              </a:rPr>
              <a:t>içi</a:t>
            </a:r>
            <a:r>
              <a:rPr lang="tr" sz="1100" b="0" i="1" u="none" strike="noStrike" cap="none" dirty="0">
                <a:solidFill>
                  <a:srgbClr val="000000"/>
                </a:solidFill>
                <a:latin typeface="Optimistic Text"/>
                <a:ea typeface="Optimistic Text"/>
                <a:cs typeface="Optimistic Text"/>
                <a:sym typeface="Arial"/>
              </a:rPr>
              <a:t> paylaşımlarda bulunması</a:t>
            </a:r>
            <a:endParaRPr lang="en-US" b="1" dirty="0">
              <a:effectLst/>
            </a:endParaRPr>
          </a:p>
          <a:p>
            <a:pPr rtl="0"/>
            <a:r>
              <a:rPr lang="en-US" dirty="0">
                <a:effectLst/>
              </a:rPr>
              <a:t> </a:t>
            </a:r>
          </a:p>
          <a:p>
            <a:pPr rtl="0" fontAlgn="base"/>
            <a:r>
              <a:rPr lang="tr" sz="1100" b="0" i="0" u="none" strike="noStrike" cap="none" dirty="0">
                <a:solidFill>
                  <a:srgbClr val="000000"/>
                </a:solidFill>
                <a:latin typeface="Optimistic Text"/>
                <a:ea typeface="Optimistic Text"/>
                <a:cs typeface="Optimistic Text"/>
                <a:sym typeface="Arial"/>
              </a:rPr>
              <a:t>Kişi kendisi hakkında paylaştığı bilgiler konusunda rahat olabilir ancak izni dışında bir fotoğrafı paylaşılırsa ne yapılmalıdır? </a:t>
            </a:r>
          </a:p>
          <a:p>
            <a:pPr rtl="0" fontAlgn="base"/>
            <a:r>
              <a:rPr lang="tr" sz="1100" b="0" i="0" u="none" strike="noStrike" cap="none" dirty="0">
                <a:solidFill>
                  <a:srgbClr val="000000"/>
                </a:solidFill>
                <a:latin typeface="Optimistic Text"/>
                <a:ea typeface="Optimistic Text"/>
                <a:cs typeface="Optimistic Text"/>
                <a:sym typeface="Arial"/>
              </a:rPr>
              <a:t>Birçok uygulamada, kişinin yer aldığı fotoğrafları kimlerin görebileceğini yönetmeye olanak tanıyan özellikler bulunmaktadır.</a:t>
            </a:r>
            <a:r>
              <a:rPr lang="tr" sz="1100" b="0" i="0" u="none" strike="noStrike" cap="none" dirty="0">
                <a:solidFill>
                  <a:srgbClr val="000000"/>
                </a:solidFill>
                <a:highlight>
                  <a:srgbClr val="00FFFF"/>
                </a:highlight>
                <a:latin typeface="Optimistic Text"/>
                <a:ea typeface="Optimistic Text"/>
                <a:cs typeface="Optimistic Text"/>
                <a:sym typeface="Arial"/>
              </a:rPr>
              <a:t> </a:t>
            </a:r>
            <a:r>
              <a:rPr lang="en-US" sz="1100" b="0" i="0" u="sng" strike="noStrike" cap="none" dirty="0">
                <a:solidFill>
                  <a:srgbClr val="000000"/>
                </a:solidFill>
                <a:highlight>
                  <a:srgbClr val="00FFFF"/>
                </a:highlight>
                <a:latin typeface="Optimistic Text"/>
                <a:ea typeface="Optimistic Text"/>
                <a:cs typeface="Optimistic Text"/>
                <a:sym typeface="Arial"/>
                <a:hlinkClick r:id="rId3"/>
              </a:rPr>
              <a:t>Çevrim içi</a:t>
            </a:r>
            <a:r>
              <a:rPr lang="tr" sz="1100" b="0" i="0" u="sng" strike="noStrike" cap="none" dirty="0">
                <a:solidFill>
                  <a:srgbClr val="000000"/>
                </a:solidFill>
                <a:highlight>
                  <a:srgbClr val="00FFFF"/>
                </a:highlight>
                <a:latin typeface="Optimistic Text"/>
                <a:ea typeface="Optimistic Text"/>
                <a:cs typeface="Optimistic Text"/>
                <a:sym typeface="Arial"/>
                <a:hlinkClick r:id="rId3"/>
              </a:rPr>
              <a:t> Kimlik ve İtibar</a:t>
            </a:r>
            <a:r>
              <a:rPr lang="tr" sz="1100" b="0" i="0" u="none" strike="noStrike" cap="none" dirty="0">
                <a:solidFill>
                  <a:srgbClr val="000000"/>
                </a:solidFill>
                <a:highlight>
                  <a:srgbClr val="00FFFF"/>
                </a:highlight>
                <a:latin typeface="Optimistic Text"/>
                <a:ea typeface="Optimistic Text"/>
                <a:cs typeface="Optimistic Text"/>
                <a:sym typeface="Arial"/>
              </a:rPr>
              <a:t> bölümünde, bir gönderinin gizlilik ayarlarının değiştirilmesi üzerinde pratik yapılacaktır. Bir gönderinin topluluk standartlarını ihlal ettiği düşünülüyorsa, bu durum uygulamaya şikayet edilmelidir. </a:t>
            </a:r>
          </a:p>
        </p:txBody>
      </p:sp>
    </p:spTree>
    <p:extLst>
      <p:ext uri="{BB962C8B-B14F-4D97-AF65-F5344CB8AC3E}">
        <p14:creationId xmlns:p14="http://schemas.microsoft.com/office/powerpoint/2010/main" val="1824854235"/>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tr" sz="1100" b="0" i="0" u="none" strike="noStrike" cap="none" dirty="0">
                <a:solidFill>
                  <a:srgbClr val="000000"/>
                </a:solidFill>
                <a:highlight>
                  <a:srgbClr val="00FFFF"/>
                </a:highlight>
                <a:latin typeface="Optimistic Text"/>
                <a:ea typeface="Optimistic Text"/>
                <a:cs typeface="Optimistic Text"/>
                <a:sym typeface="Arial"/>
              </a:rPr>
              <a:t>Kurs boyunca şikayet etme konusuna birkaç kez değinilecektir: </a:t>
            </a:r>
          </a:p>
          <a:p>
            <a:pPr rtl="0"/>
            <a:r>
              <a:rPr lang="tr" sz="1100" b="0" i="0" u="none" strike="noStrike" cap="none" dirty="0">
                <a:solidFill>
                  <a:srgbClr val="000000"/>
                </a:solidFill>
                <a:latin typeface="Optimistic Text"/>
                <a:ea typeface="Optimistic Text"/>
                <a:cs typeface="Optimistic Text"/>
                <a:sym typeface="Arial"/>
              </a:rPr>
              <a:t>“[Ürün anı]” Facebook'ta içeriklerin nasıl şikayet edileceğinin keşfedilmesi</a:t>
            </a:r>
          </a:p>
          <a:p>
            <a:pPr lvl="0" rtl="0" fontAlgn="base">
              <a:lnSpc>
                <a:spcPts val="3000"/>
              </a:lnSpc>
              <a:buNone/>
            </a:pPr>
            <a:r>
              <a:rPr lang="tr" sz="1100" b="0" i="0" u="none" strike="noStrike" dirty="0">
                <a:solidFill>
                  <a:srgbClr val="1C2B33"/>
                </a:solidFill>
                <a:latin typeface="Optimistic Text"/>
              </a:rPr>
              <a:t>Facebook'taki kötüye kullanım içeren içerikleri veya spam'leri şikayet etmenin en iyi yolu, içeriğin yanındaki Şikayet Et bağlantısını kullanmaktır. İçeriklerin nasıl şikayet edilebileceğine dair bazı örnekler aşağıda verilmiştir. Kötüye kullanımın şikayet edilmesi hakkında daha fazla bilgiye </a:t>
            </a:r>
            <a:r>
              <a:rPr lang="tr" sz="1100" b="0" i="0" u="none" strike="noStrike" dirty="0">
                <a:solidFill>
                  <a:srgbClr val="1C2B33"/>
                </a:solidFill>
                <a:latin typeface="Optimistic Text"/>
                <a:hlinkClick r:id="rId3"/>
              </a:rPr>
              <a:t>buradan</a:t>
            </a:r>
            <a:r>
              <a:rPr lang="tr" sz="1100" b="0" i="0" u="none" strike="noStrike" dirty="0">
                <a:solidFill>
                  <a:srgbClr val="1C2B33"/>
                </a:solidFill>
                <a:latin typeface="Optimistic Text"/>
              </a:rPr>
              <a:t> ulaşılabilir.</a:t>
            </a:r>
          </a:p>
          <a:p>
            <a:pPr lvl="0" rtl="0" fontAlgn="base">
              <a:lnSpc>
                <a:spcPts val="3000"/>
              </a:lnSpc>
              <a:buNone/>
            </a:pPr>
            <a:r>
              <a:rPr lang="tr" sz="1100" b="0" i="0" u="none" strike="noStrike" dirty="0">
                <a:solidFill>
                  <a:srgbClr val="1C2B33"/>
                </a:solidFill>
                <a:latin typeface="Optimistic Text"/>
              </a:rPr>
              <a:t>Bir hesabın bulunmaması veya şikayet edilmek istenen içeriğin görülememesi durumunda (örneğin: birinin sizi </a:t>
            </a:r>
            <a:r>
              <a:rPr lang="tr" sz="1100" b="0" i="0" u="none" strike="noStrike" dirty="0">
                <a:solidFill>
                  <a:srgbClr val="1C2B33"/>
                </a:solidFill>
                <a:latin typeface="Optimistic Text"/>
                <a:hlinkClick r:id="rId4"/>
              </a:rPr>
              <a:t>engellemesi</a:t>
            </a:r>
            <a:r>
              <a:rPr lang="tr" sz="1100" b="0" i="0" u="none" strike="noStrike" dirty="0">
                <a:solidFill>
                  <a:srgbClr val="1C2B33"/>
                </a:solidFill>
                <a:latin typeface="Optimistic Text"/>
              </a:rPr>
              <a:t>), </a:t>
            </a:r>
            <a:r>
              <a:rPr lang="tr" sz="1100" b="0" i="0" u="none" strike="noStrike" dirty="0">
                <a:solidFill>
                  <a:srgbClr val="1C2B33"/>
                </a:solidFill>
                <a:latin typeface="Optimistic Text"/>
                <a:hlinkClick r:id="rId5"/>
              </a:rPr>
              <a:t>neler yapılabileceği öğrenilebilir</a:t>
            </a:r>
            <a:r>
              <a:rPr lang="tr" sz="1100" b="0" i="0" u="none" strike="noStrike" dirty="0">
                <a:solidFill>
                  <a:srgbClr val="1C2B33"/>
                </a:solidFill>
                <a:latin typeface="Optimistic Text"/>
              </a:rPr>
              <a:t>.</a:t>
            </a:r>
          </a:p>
          <a:p>
            <a:pPr lvl="0" rtl="0" fontAlgn="base">
              <a:lnSpc>
                <a:spcPts val="3000"/>
              </a:lnSpc>
              <a:buNone/>
            </a:pPr>
            <a:r>
              <a:rPr lang="tr" sz="1100" b="1" i="0" u="none" strike="noStrike" dirty="0">
                <a:solidFill>
                  <a:srgbClr val="1C2B33"/>
                </a:solidFill>
                <a:latin typeface="Optimistic Text"/>
              </a:rPr>
              <a:t>Şikayet edilebilecek bazı hususlar: </a:t>
            </a:r>
          </a:p>
          <a:p>
            <a:pPr marL="342900" lvl="0" indent="-342900" rtl="0" fontAlgn="base">
              <a:lnSpc>
                <a:spcPts val="3000"/>
              </a:lnSpc>
              <a:buSzTx/>
              <a:buFont typeface="Arial" panose="020B0604020202020204" pitchFamily="34" charset="0"/>
              <a:buChar char="•"/>
            </a:pPr>
            <a:r>
              <a:rPr lang="tr" sz="1100" b="0" i="0" u="none" strike="noStrike" dirty="0">
                <a:solidFill>
                  <a:srgbClr val="1C2B33"/>
                </a:solidFill>
                <a:latin typeface="Optimistic Text"/>
              </a:rPr>
              <a:t>Profiller</a:t>
            </a:r>
          </a:p>
          <a:p>
            <a:pPr marL="342900" lvl="0" indent="-342900" rtl="0" fontAlgn="base">
              <a:lnSpc>
                <a:spcPts val="3000"/>
              </a:lnSpc>
              <a:buSzTx/>
              <a:buFont typeface="Arial" panose="020B0604020202020204" pitchFamily="34" charset="0"/>
              <a:buChar char="•"/>
            </a:pPr>
            <a:r>
              <a:rPr lang="tr" sz="1100" b="0" i="0" u="none" strike="noStrike" dirty="0">
                <a:solidFill>
                  <a:srgbClr val="1C2B33"/>
                </a:solidFill>
                <a:latin typeface="Optimistic Text"/>
              </a:rPr>
              <a:t>Gönderiler</a:t>
            </a:r>
          </a:p>
          <a:p>
            <a:pPr marL="342900" lvl="0" indent="-342900" rtl="0" fontAlgn="base">
              <a:lnSpc>
                <a:spcPts val="3000"/>
              </a:lnSpc>
              <a:buSzTx/>
              <a:buFont typeface="Arial" panose="020B0604020202020204" pitchFamily="34" charset="0"/>
              <a:buChar char="•"/>
            </a:pPr>
            <a:r>
              <a:rPr lang="tr" sz="1100" b="0" i="0" u="none" strike="noStrike" dirty="0">
                <a:solidFill>
                  <a:srgbClr val="1C2B33"/>
                </a:solidFill>
                <a:latin typeface="Optimistic Text"/>
              </a:rPr>
              <a:t>Zaman tünelindeki gönderiler</a:t>
            </a:r>
          </a:p>
          <a:p>
            <a:pPr marL="342900" lvl="0" indent="-342900" rtl="0" fontAlgn="base">
              <a:lnSpc>
                <a:spcPts val="3000"/>
              </a:lnSpc>
              <a:buSzTx/>
              <a:buFont typeface="Arial" panose="020B0604020202020204" pitchFamily="34" charset="0"/>
              <a:buChar char="•"/>
            </a:pPr>
            <a:r>
              <a:rPr lang="tr" sz="1100" b="0" i="0" u="none" strike="noStrike" dirty="0">
                <a:solidFill>
                  <a:srgbClr val="1C2B33"/>
                </a:solidFill>
                <a:latin typeface="Optimistic Text"/>
              </a:rPr>
              <a:t>Fotoğraflar ve videolar</a:t>
            </a:r>
          </a:p>
          <a:p>
            <a:pPr marL="342900" lvl="0" indent="-342900" rtl="0" fontAlgn="base">
              <a:lnSpc>
                <a:spcPts val="3000"/>
              </a:lnSpc>
              <a:buSzTx/>
              <a:buFont typeface="Arial" panose="020B0604020202020204" pitchFamily="34" charset="0"/>
              <a:buChar char="•"/>
            </a:pPr>
            <a:r>
              <a:rPr lang="tr" sz="1100" b="0" i="0" u="none" strike="noStrike" dirty="0">
                <a:solidFill>
                  <a:srgbClr val="1C2B33"/>
                </a:solidFill>
                <a:latin typeface="Optimistic Text"/>
              </a:rPr>
              <a:t>Mesajlar</a:t>
            </a:r>
          </a:p>
          <a:p>
            <a:pPr marL="342900" lvl="0" indent="-342900" rtl="0" fontAlgn="base">
              <a:lnSpc>
                <a:spcPts val="3000"/>
              </a:lnSpc>
              <a:buSzTx/>
              <a:buFont typeface="Arial" panose="020B0604020202020204" pitchFamily="34" charset="0"/>
              <a:buChar char="•"/>
            </a:pPr>
            <a:r>
              <a:rPr lang="tr" sz="1100" b="0" i="0" u="none" strike="noStrike" dirty="0">
                <a:solidFill>
                  <a:srgbClr val="1C2B33"/>
                </a:solidFill>
                <a:latin typeface="Optimistic Text"/>
              </a:rPr>
              <a:t>Sayfalar</a:t>
            </a:r>
          </a:p>
          <a:p>
            <a:pPr marL="342900" lvl="0" indent="-342900" rtl="0" fontAlgn="base">
              <a:lnSpc>
                <a:spcPts val="3000"/>
              </a:lnSpc>
              <a:buSzTx/>
              <a:buFont typeface="Arial" panose="020B0604020202020204" pitchFamily="34" charset="0"/>
              <a:buChar char="•"/>
            </a:pPr>
            <a:r>
              <a:rPr lang="tr" sz="1100" b="0" i="0" u="none" strike="noStrike" dirty="0">
                <a:solidFill>
                  <a:srgbClr val="1C2B33"/>
                </a:solidFill>
                <a:latin typeface="Optimistic Text"/>
              </a:rPr>
              <a:t>Gruplar</a:t>
            </a:r>
          </a:p>
          <a:p>
            <a:pPr marL="342900" lvl="0" indent="-342900" rtl="0" fontAlgn="base">
              <a:lnSpc>
                <a:spcPts val="3000"/>
              </a:lnSpc>
              <a:buSzTx/>
              <a:buFont typeface="Arial" panose="020B0604020202020204" pitchFamily="34" charset="0"/>
              <a:buChar char="•"/>
            </a:pPr>
            <a:r>
              <a:rPr lang="tr" sz="1100" b="0" i="0" u="none" strike="noStrike" dirty="0">
                <a:solidFill>
                  <a:srgbClr val="1C2B33"/>
                </a:solidFill>
                <a:latin typeface="Optimistic Text"/>
              </a:rPr>
              <a:t>Etkinlikler</a:t>
            </a:r>
          </a:p>
          <a:p>
            <a:pPr marL="342900" lvl="0" indent="-342900" rtl="0" fontAlgn="base">
              <a:lnSpc>
                <a:spcPts val="3000"/>
              </a:lnSpc>
              <a:buSzTx/>
              <a:buFont typeface="Arial" panose="020B0604020202020204" pitchFamily="34" charset="0"/>
              <a:buChar char="•"/>
            </a:pPr>
            <a:r>
              <a:rPr lang="tr" sz="1100" b="0" i="0" u="none" strike="noStrike" dirty="0">
                <a:solidFill>
                  <a:srgbClr val="1C2B33"/>
                </a:solidFill>
                <a:latin typeface="Optimistic Text"/>
              </a:rPr>
              <a:t>Yorumlar</a:t>
            </a:r>
          </a:p>
          <a:p>
            <a:pPr marL="342900" lvl="0" indent="-342900" rtl="0" fontAlgn="base">
              <a:lnSpc>
                <a:spcPts val="3000"/>
              </a:lnSpc>
              <a:buSzTx/>
              <a:buFont typeface="Arial" panose="020B0604020202020204" pitchFamily="34" charset="0"/>
              <a:buChar char="•"/>
            </a:pPr>
            <a:r>
              <a:rPr lang="tr" sz="1100" b="0" i="0" u="none" strike="noStrike" dirty="0">
                <a:solidFill>
                  <a:srgbClr val="1C2B33"/>
                </a:solidFill>
                <a:latin typeface="Optimistic Text"/>
              </a:rPr>
              <a:t>Facebook'taki reklamlar</a:t>
            </a:r>
          </a:p>
          <a:p>
            <a:pPr rtl="0" fontAlgn="base">
              <a:lnSpc>
                <a:spcPts val="3000"/>
              </a:lnSpc>
              <a:buNone/>
            </a:pPr>
            <a:r>
              <a:rPr lang="tr" sz="1100" b="1" i="0" u="none" strike="noStrike" dirty="0">
                <a:solidFill>
                  <a:srgbClr val="1C2B33"/>
                </a:solidFill>
                <a:latin typeface="Optimistic Text"/>
              </a:rPr>
              <a:t>Özel şikayet türleri</a:t>
            </a:r>
          </a:p>
          <a:p>
            <a:pPr marL="342900" indent="-342900" rtl="0" fontAlgn="base">
              <a:lnSpc>
                <a:spcPts val="3000"/>
              </a:lnSpc>
              <a:buSzTx/>
              <a:buFont typeface="Arial" panose="020B0604020202020204" pitchFamily="34" charset="0"/>
              <a:buChar char="•"/>
            </a:pPr>
            <a:r>
              <a:rPr lang="tr" sz="1100" b="0" i="0" u="none" strike="noStrike" dirty="0">
                <a:solidFill>
                  <a:srgbClr val="1C2B33"/>
                </a:solidFill>
                <a:latin typeface="Optimistic Text"/>
              </a:rPr>
              <a:t>Facebook'ta 13 yaşından küçük bir çocuk nasıl şikayet edilir?</a:t>
            </a:r>
          </a:p>
          <a:p>
            <a:pPr marL="342900" indent="-342900" rtl="0" fontAlgn="base">
              <a:lnSpc>
                <a:spcPts val="3000"/>
              </a:lnSpc>
              <a:buSzTx/>
              <a:buFont typeface="Arial" panose="020B0604020202020204" pitchFamily="34" charset="0"/>
              <a:buChar char="•"/>
            </a:pPr>
            <a:r>
              <a:rPr lang="tr" sz="1100" b="0" i="0" u="none" strike="noStrike" dirty="0">
                <a:solidFill>
                  <a:srgbClr val="1C2B33"/>
                </a:solidFill>
                <a:latin typeface="Optimistic Text"/>
              </a:rPr>
              <a:t>Facebook'ta hüküm giymiş bir cinsel suçlu nasıl şikayet edilir?</a:t>
            </a:r>
          </a:p>
          <a:p>
            <a:pPr marL="342900" indent="-342900" rtl="0" fontAlgn="base">
              <a:lnSpc>
                <a:spcPts val="3000"/>
              </a:lnSpc>
              <a:buSzTx/>
              <a:buFont typeface="Arial" panose="020B0604020202020204" pitchFamily="34" charset="0"/>
              <a:buChar char="•"/>
            </a:pPr>
            <a:r>
              <a:rPr lang="tr" sz="1100" b="0" i="0" u="none" strike="noStrike" dirty="0">
                <a:solidFill>
                  <a:srgbClr val="1C2B33"/>
                </a:solidFill>
                <a:latin typeface="Optimistic Text"/>
              </a:rPr>
              <a:t>Facebook'ta fiziksel istismara veya cinsel sömürüye uğrayan bir çocuğun görüntüleri görüldüğünde ne yapılmalıdır?</a:t>
            </a:r>
          </a:p>
          <a:p>
            <a:pPr marL="342900" indent="-342900" rtl="0" fontAlgn="base">
              <a:lnSpc>
                <a:spcPts val="3000"/>
              </a:lnSpc>
              <a:buSzTx/>
              <a:buFont typeface="Arial" panose="020B0604020202020204" pitchFamily="34" charset="0"/>
              <a:buChar char="•"/>
            </a:pPr>
            <a:r>
              <a:rPr lang="tr" sz="1100" b="0" i="0" u="none" strike="noStrike" dirty="0">
                <a:solidFill>
                  <a:srgbClr val="1C2B33"/>
                </a:solidFill>
                <a:latin typeface="Optimistic Text"/>
              </a:rPr>
              <a:t>Facebook'ta insan ticaretiyle ilgili bir içerik paylaşıldığında ne yapılmalıdır?</a:t>
            </a:r>
          </a:p>
        </p:txBody>
      </p:sp>
    </p:spTree>
    <p:extLst>
      <p:ext uri="{BB962C8B-B14F-4D97-AF65-F5344CB8AC3E}">
        <p14:creationId xmlns:p14="http://schemas.microsoft.com/office/powerpoint/2010/main" val="1290131120"/>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lnSpc>
                <a:spcPts val="8640"/>
              </a:lnSpc>
            </a:pPr>
            <a:r>
              <a:rPr lang="en-US" sz="1100" b="0" i="1" u="none" strike="noStrike" dirty="0" err="1">
                <a:latin typeface="Optimistic Text"/>
              </a:rPr>
              <a:t>Çevrim</a:t>
            </a:r>
            <a:r>
              <a:rPr lang="en-US" sz="1100" b="0" i="1" u="none" strike="noStrike" dirty="0">
                <a:latin typeface="Optimistic Text"/>
              </a:rPr>
              <a:t> </a:t>
            </a:r>
            <a:r>
              <a:rPr lang="en-US" sz="1100" b="0" i="1" u="none" strike="noStrike" dirty="0" err="1">
                <a:latin typeface="Optimistic Text"/>
              </a:rPr>
              <a:t>içi</a:t>
            </a:r>
            <a:r>
              <a:rPr lang="tr" sz="1100" b="0" i="1" u="none" strike="noStrike" dirty="0">
                <a:latin typeface="Optimistic Text"/>
              </a:rPr>
              <a:t> ortamda başkaları hakkında paylaşım yapma</a:t>
            </a:r>
          </a:p>
          <a:p>
            <a:pPr marL="0" marR="0" lvl="0" indent="0" algn="l" defTabSz="914400" rtl="0" eaLnBrk="1" fontAlgn="auto" latinLnBrk="0" hangingPunct="1">
              <a:lnSpc>
                <a:spcPts val="8640"/>
              </a:lnSpc>
              <a:spcBef>
                <a:spcPts val="600"/>
              </a:spcBef>
              <a:spcAft>
                <a:spcPct val="0"/>
              </a:spcAft>
              <a:buClr>
                <a:srgbClr val="000000"/>
              </a:buClr>
              <a:buSzTx/>
              <a:buFontTx/>
              <a:buNone/>
              <a:defRPr/>
            </a:pPr>
            <a:r>
              <a:rPr lang="tr" sz="1100" b="0" i="0" u="none" strike="noStrike" dirty="0">
                <a:latin typeface="Optimistic Text"/>
              </a:rPr>
              <a:t>Başkalarının gizliliğine saygı gösterilmelidir.</a:t>
            </a:r>
          </a:p>
        </p:txBody>
      </p:sp>
    </p:spTree>
    <p:extLst>
      <p:ext uri="{BB962C8B-B14F-4D97-AF65-F5344CB8AC3E}">
        <p14:creationId xmlns:p14="http://schemas.microsoft.com/office/powerpoint/2010/main" val="307892041"/>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1828800" rtl="0" eaLnBrk="1" fontAlgn="base" latinLnBrk="0" hangingPunct="1">
              <a:lnSpc>
                <a:spcPct val="100000"/>
              </a:lnSpc>
              <a:spcBef>
                <a:spcPts val="600"/>
              </a:spcBef>
              <a:spcAft>
                <a:spcPct val="0"/>
              </a:spcAft>
              <a:buClr>
                <a:srgbClr val="000000"/>
              </a:buClr>
              <a:buSzTx/>
              <a:buFontTx/>
              <a:buNone/>
              <a:defRPr/>
            </a:pPr>
            <a:r>
              <a:rPr lang="tr" sz="1100" b="1" i="0" u="none" strike="noStrike" spc="320" dirty="0">
                <a:solidFill>
                  <a:srgbClr val="000000"/>
                </a:solidFill>
                <a:latin typeface="Optimistic Text"/>
              </a:rPr>
              <a:t>ETKİNLİK </a:t>
            </a:r>
          </a:p>
          <a:p>
            <a:pPr marL="0" marR="0" lvl="0" indent="0" algn="l" defTabSz="1828800" rtl="0" eaLnBrk="1" fontAlgn="base" latinLnBrk="0" hangingPunct="1">
              <a:lnSpc>
                <a:spcPct val="100000"/>
              </a:lnSpc>
              <a:spcBef>
                <a:spcPts val="600"/>
              </a:spcBef>
              <a:spcAft>
                <a:spcPct val="0"/>
              </a:spcAft>
              <a:buClr>
                <a:srgbClr val="000000"/>
              </a:buClr>
              <a:buSzTx/>
              <a:buFontTx/>
              <a:buNone/>
              <a:defRPr/>
            </a:pPr>
            <a:r>
              <a:rPr lang="en-US" sz="1100" b="0" i="0" u="none" strike="noStrike" dirty="0" err="1">
                <a:latin typeface="Optimistic Text"/>
              </a:rPr>
              <a:t>Çevrim</a:t>
            </a:r>
            <a:r>
              <a:rPr lang="en-US" sz="1100" b="0" i="0" u="none" strike="noStrike" dirty="0">
                <a:latin typeface="Optimistic Text"/>
              </a:rPr>
              <a:t> </a:t>
            </a:r>
            <a:r>
              <a:rPr lang="en-US" sz="1100" b="0" i="0" u="none" strike="noStrike" dirty="0" err="1">
                <a:latin typeface="Optimistic Text"/>
              </a:rPr>
              <a:t>içi</a:t>
            </a:r>
            <a:r>
              <a:rPr lang="tr" sz="1100" b="0" i="0" u="none" strike="noStrike" dirty="0">
                <a:latin typeface="Optimistic Text"/>
              </a:rPr>
              <a:t> ortamda başkaları hakkında paylaşım yapma</a:t>
            </a:r>
          </a:p>
          <a:p>
            <a:pPr defTabSz="1828800" rtl="0" fontAlgn="base">
              <a:lnSpc>
                <a:spcPts val="3000"/>
              </a:lnSpc>
              <a:buSzTx/>
              <a:buNone/>
              <a:defRPr/>
            </a:pPr>
            <a:r>
              <a:rPr lang="tr" sz="1100" b="0" i="0" u="none" strike="noStrike" dirty="0">
                <a:solidFill>
                  <a:srgbClr val="1C2B33"/>
                </a:solidFill>
                <a:latin typeface="Optimistic Text"/>
              </a:rPr>
              <a:t>Bu etkinlikte katılımcılara, </a:t>
            </a:r>
            <a:r>
              <a:rPr lang="en-US" sz="1100" b="0" i="0" u="none" strike="noStrike" dirty="0" err="1">
                <a:solidFill>
                  <a:srgbClr val="1C2B33"/>
                </a:solidFill>
                <a:latin typeface="Optimistic Text"/>
              </a:rPr>
              <a:t>çevrim</a:t>
            </a:r>
            <a:r>
              <a:rPr lang="en-US" sz="1100" b="0" i="0" u="none" strike="noStrike" dirty="0">
                <a:solidFill>
                  <a:srgbClr val="1C2B33"/>
                </a:solidFill>
                <a:latin typeface="Optimistic Text"/>
              </a:rPr>
              <a:t> </a:t>
            </a:r>
            <a:r>
              <a:rPr lang="en-US" sz="1100" b="0" i="0" u="none" strike="noStrike" dirty="0" err="1">
                <a:solidFill>
                  <a:srgbClr val="1C2B33"/>
                </a:solidFill>
                <a:latin typeface="Optimistic Text"/>
              </a:rPr>
              <a:t>içi</a:t>
            </a:r>
            <a:r>
              <a:rPr lang="tr" sz="1100" b="0" i="0" u="none" strike="noStrike" dirty="0">
                <a:solidFill>
                  <a:srgbClr val="1C2B33"/>
                </a:solidFill>
                <a:latin typeface="Optimistic Text"/>
              </a:rPr>
              <a:t> ortamda kişinin kendini ve başkalarını koruması ile ilgili bölümdeki ilkelerin her biri için farklı senaryolar sunulacaktır. Katılımcılara senaryolara dayalı olarak tartışma ve değerlendirme soruları yöneltilecektir.</a:t>
            </a:r>
          </a:p>
          <a:p>
            <a:pPr defTabSz="1828800" rtl="0" fontAlgn="base">
              <a:lnSpc>
                <a:spcPts val="3000"/>
              </a:lnSpc>
              <a:buSzTx/>
              <a:buNone/>
              <a:defRPr/>
            </a:pPr>
            <a:r>
              <a:rPr lang="tr" sz="1100" b="1" i="0" u="none" strike="noStrike" dirty="0">
                <a:solidFill>
                  <a:srgbClr val="1C2B33"/>
                </a:solidFill>
                <a:highlight>
                  <a:srgbClr val="00FFFF"/>
                </a:highlight>
                <a:latin typeface="Optimistic Text"/>
              </a:rPr>
              <a:t>Eşzamanlı olmayan bir deneyimde</a:t>
            </a:r>
            <a:r>
              <a:rPr lang="tr" sz="1100" b="0" i="0" u="none" strike="noStrike" dirty="0">
                <a:solidFill>
                  <a:srgbClr val="1C2B33"/>
                </a:solidFill>
                <a:highlight>
                  <a:srgbClr val="00FFFF"/>
                </a:highlight>
                <a:latin typeface="Optimistic Text"/>
              </a:rPr>
              <a:t>, katılımcılar yanıtlarını platforma yazarlar. </a:t>
            </a:r>
            <a:r>
              <a:rPr lang="tr" sz="1100" b="1" i="0" u="none" strike="noStrike" dirty="0">
                <a:solidFill>
                  <a:srgbClr val="1C2B33"/>
                </a:solidFill>
                <a:highlight>
                  <a:srgbClr val="00FFFF"/>
                </a:highlight>
                <a:latin typeface="Optimistic Text"/>
              </a:rPr>
              <a:t>Eşzamanlı bir öğrenme deneyiminde</a:t>
            </a:r>
            <a:r>
              <a:rPr lang="tr" sz="1100" b="0" i="0" u="none" strike="noStrike" dirty="0">
                <a:solidFill>
                  <a:srgbClr val="1C2B33"/>
                </a:solidFill>
                <a:highlight>
                  <a:srgbClr val="00FFFF"/>
                </a:highlight>
                <a:latin typeface="Optimistic Text"/>
              </a:rPr>
              <a:t>, katılımcılar dijital platformu kullanabilir veya eğitmen bireysel yanıtlar isteyerek bir grup tartışması yürütebilir.</a:t>
            </a:r>
          </a:p>
          <a:p>
            <a:pPr marL="0" marR="0" lvl="0" indent="0" algn="l" defTabSz="1828800" rtl="0" eaLnBrk="1" fontAlgn="base" latinLnBrk="0" hangingPunct="1">
              <a:lnSpc>
                <a:spcPct val="100000"/>
              </a:lnSpc>
              <a:spcBef>
                <a:spcPts val="600"/>
              </a:spcBef>
              <a:spcAft>
                <a:spcPct val="0"/>
              </a:spcAft>
              <a:buClr>
                <a:srgbClr val="000000"/>
              </a:buClr>
              <a:buSzTx/>
              <a:buFontTx/>
              <a:buNone/>
              <a:defRPr/>
            </a:pPr>
            <a:r>
              <a:rPr lang="tr" sz="1100" b="1" i="0" u="none" strike="noStrike" cap="all" spc="180" dirty="0">
                <a:solidFill>
                  <a:srgbClr val="50B432"/>
                </a:solidFill>
                <a:latin typeface="Optimistic Text"/>
              </a:rPr>
              <a:t>başkalarının gizliliğine saygı gösterme</a:t>
            </a:r>
          </a:p>
          <a:p>
            <a:pPr rtl="0" fontAlgn="base"/>
            <a:r>
              <a:rPr lang="tr" sz="1100" b="0" i="0" u="none" strike="noStrike" cap="none" dirty="0">
                <a:solidFill>
                  <a:srgbClr val="000000"/>
                </a:solidFill>
                <a:latin typeface="Optimistic Text"/>
                <a:ea typeface="Optimistic Text"/>
                <a:cs typeface="Optimistic Text"/>
                <a:sym typeface="Arial"/>
              </a:rPr>
              <a:t>Örnek senaryo: Bir arkadaşın tatile gittiğini düşünelim. Onun Facebook duvarına bir mesaj yazarak iyi yolculuklar dilemek istenmektedir.</a:t>
            </a:r>
          </a:p>
          <a:p>
            <a:pPr rtl="0" fontAlgn="base"/>
            <a:r>
              <a:rPr lang="tr" sz="1100" b="0" i="0" u="none" strike="noStrike" cap="none" dirty="0">
                <a:solidFill>
                  <a:srgbClr val="000000"/>
                </a:solidFill>
                <a:latin typeface="Optimistic Text"/>
                <a:ea typeface="Optimistic Text"/>
                <a:cs typeface="Optimistic Text"/>
                <a:sym typeface="Arial"/>
              </a:rPr>
              <a:t>Örnek tartışma/değerlendirme soruları: Duvarına bir mesaj yazmanın getirebileceği bazı gizlilik endişeleri neler olabilir? (Örnek yanıt: Seyahat detaylarını tüm Facebook arkadaşlarıyla paylaşmak istemeyebilirler; bilgiyi sadece sizinle paylaştıkları için herkesle paylaşmak istedikleri varsayılmamalıdır; evlerinin boş olacağının paylaşılması onları riske atabilir). Uygun bir alternatif seçenek nedir? (Örnek yanıt: Onlara özel, doğrudan bir mesaj göndermek.)</a:t>
            </a:r>
          </a:p>
          <a:p>
            <a:pPr defTabSz="1828800" fontAlgn="base">
              <a:buSzTx/>
              <a:buNone/>
              <a:defRPr/>
            </a:pPr>
            <a:endParaRPr lang="en-US" sz="1100" b="0" i="0" u="none" strike="noStrike" noProof="0" dirty="0">
              <a:effectLst/>
            </a:endParaRPr>
          </a:p>
        </p:txBody>
      </p:sp>
    </p:spTree>
    <p:extLst>
      <p:ext uri="{BB962C8B-B14F-4D97-AF65-F5344CB8AC3E}">
        <p14:creationId xmlns:p14="http://schemas.microsoft.com/office/powerpoint/2010/main" val="470558185"/>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1828800" rtl="0" fontAlgn="base">
              <a:buSzTx/>
              <a:buNone/>
              <a:defRPr/>
            </a:pPr>
            <a:r>
              <a:rPr lang="tr" sz="1100" b="0" i="0" u="none" strike="noStrike">
                <a:latin typeface="Optimistic Text"/>
              </a:rPr>
              <a:t>Etkinlik</a:t>
            </a:r>
          </a:p>
          <a:p>
            <a:pPr defTabSz="1828800" rtl="0" fontAlgn="base">
              <a:buSzTx/>
              <a:buNone/>
              <a:defRPr/>
            </a:pPr>
            <a:r>
              <a:rPr lang="tr" sz="1100" b="0" i="0" u="none" strike="noStrike">
                <a:latin typeface="Optimistic Text"/>
              </a:rPr>
              <a:t>Gizlilik ayarları incelemesi</a:t>
            </a:r>
          </a:p>
          <a:p>
            <a:pPr defTabSz="1828800" rtl="0" fontAlgn="base">
              <a:lnSpc>
                <a:spcPts val="3000"/>
              </a:lnSpc>
              <a:buSzTx/>
              <a:buNone/>
              <a:defRPr/>
            </a:pPr>
            <a:r>
              <a:rPr lang="tr" sz="1100" b="0" i="0" u="none" strike="noStrike">
                <a:solidFill>
                  <a:srgbClr val="1C2B33"/>
                </a:solidFill>
                <a:latin typeface="Optimistic Text"/>
              </a:rPr>
              <a:t>Bu etkinlikte katılımcılar sosyal medya profillerindeki gizlilik ayarlarını gözden geçireceklerdir.</a:t>
            </a:r>
          </a:p>
          <a:p>
            <a:pPr defTabSz="1828800" rtl="0" fontAlgn="base">
              <a:lnSpc>
                <a:spcPts val="3000"/>
              </a:lnSpc>
              <a:buSzTx/>
              <a:buNone/>
              <a:defRPr/>
            </a:pPr>
            <a:r>
              <a:rPr lang="tr" sz="1100" b="1" i="0" u="none" strike="noStrike">
                <a:solidFill>
                  <a:srgbClr val="1C2B33"/>
                </a:solidFill>
                <a:highlight>
                  <a:srgbClr val="00FFFF"/>
                </a:highlight>
                <a:latin typeface="Optimistic Text"/>
              </a:rPr>
              <a:t>Eşzamanlı olmayan bir öğrenme deneyiminde</a:t>
            </a:r>
            <a:r>
              <a:rPr lang="tr" sz="1100" b="0" i="0" u="none" strike="noStrike">
                <a:solidFill>
                  <a:srgbClr val="1C2B33"/>
                </a:solidFill>
                <a:highlight>
                  <a:srgbClr val="00FFFF"/>
                </a:highlight>
                <a:latin typeface="Optimistic Text"/>
              </a:rPr>
              <a:t>, katılımcılara her platform için bir kontrol listesi sunulur.</a:t>
            </a:r>
          </a:p>
          <a:p>
            <a:pPr defTabSz="1828800" rtl="0" fontAlgn="base">
              <a:lnSpc>
                <a:spcPts val="3000"/>
              </a:lnSpc>
              <a:buSzTx/>
              <a:buNone/>
              <a:defRPr/>
            </a:pPr>
            <a:r>
              <a:rPr lang="tr" sz="1100" b="1" i="0" u="none" strike="noStrike">
                <a:solidFill>
                  <a:srgbClr val="1C2B33"/>
                </a:solidFill>
                <a:highlight>
                  <a:srgbClr val="00FFFF"/>
                </a:highlight>
                <a:latin typeface="Optimistic Text"/>
              </a:rPr>
              <a:t>Eşzamanlı bir öğrenme deneyiminde</a:t>
            </a:r>
            <a:r>
              <a:rPr lang="tr" sz="1100" b="0" i="0" u="none" strike="noStrike">
                <a:solidFill>
                  <a:srgbClr val="1C2B33"/>
                </a:solidFill>
                <a:highlight>
                  <a:srgbClr val="00FFFF"/>
                </a:highlight>
                <a:latin typeface="Optimistic Text"/>
              </a:rPr>
              <a:t>, eğitmen kontrol listeleri boyunca katılımcılara adım adım rehberlik edebilir veya katılımcılara (gerektiğinde destek sağlayarak) listeleri bağımsız olarak tamamlamaları için zaman verebilir.</a:t>
            </a:r>
          </a:p>
        </p:txBody>
      </p:sp>
    </p:spTree>
    <p:extLst>
      <p:ext uri="{BB962C8B-B14F-4D97-AF65-F5344CB8AC3E}">
        <p14:creationId xmlns:p14="http://schemas.microsoft.com/office/powerpoint/2010/main" val="26644285"/>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tr" sz="1100" b="0" i="0" u="sng" strike="noStrike" cap="none" dirty="0">
                <a:solidFill>
                  <a:srgbClr val="000000"/>
                </a:solidFill>
                <a:latin typeface="Optimistic Text"/>
                <a:ea typeface="Optimistic Text"/>
                <a:cs typeface="Optimistic Text"/>
                <a:sym typeface="Arial"/>
                <a:hlinkClick r:id="rId3"/>
              </a:rPr>
              <a:t>Facebook Gizlilik Kontrolü</a:t>
            </a:r>
            <a:endParaRPr lang="en-US" sz="1100" b="0" i="0" u="none" strike="noStrike" cap="none" dirty="0">
              <a:solidFill>
                <a:srgbClr val="000000"/>
              </a:solidFill>
              <a:effectLst/>
              <a:latin typeface="Optimistic Text" panose="020B0604020202020204" pitchFamily="34" charset="0"/>
              <a:ea typeface="Optimistic Text" panose="020B0503020203020204" pitchFamily="34" charset="0"/>
              <a:cs typeface="Optimistic Text" panose="020B0503020203020204" pitchFamily="34" charset="0"/>
              <a:sym typeface="Arial"/>
            </a:endParaRPr>
          </a:p>
          <a:p>
            <a:pPr lvl="1" rtl="0" fontAlgn="base"/>
            <a:r>
              <a:rPr lang="tr" sz="1100" b="0" i="0" u="none" strike="noStrike" dirty="0">
                <a:latin typeface="Arial"/>
              </a:rPr>
              <a:t>Gizlilik Kontrolü nedir ve Facebook'ta nasıl bulunur?</a:t>
            </a:r>
          </a:p>
          <a:p>
            <a:pPr lvl="1" rtl="0" fontAlgn="base"/>
            <a:endParaRPr lang="en-US" sz="1100" b="0" i="0" u="none" strike="noStrike" dirty="0">
              <a:effectLst/>
            </a:endParaRPr>
          </a:p>
          <a:p>
            <a:pPr lvl="1" rtl="0" fontAlgn="base"/>
            <a:r>
              <a:rPr lang="tr" sz="1100" b="0" i="0" u="none" strike="noStrike" dirty="0">
                <a:latin typeface="Arial"/>
              </a:rPr>
              <a:t>Gizlilik Kontrolü, bazı gizlilik ve güvenlik ayarları konusunda rehberlik ederek, paylaşımların istenen kişilerle yapıldığından emin olmak için tercihlerin gözden geçirilmesini sağlar. Bu; paylaşılanları kimlerin görebileceği, hesabın nasıl güvende tutulacağı, kişilerin profili ve gönderileri nasıl bulabileceği, veri ayarları ve reklam tercihleri gibi hususları içermektedir.</a:t>
            </a:r>
          </a:p>
          <a:p>
            <a:pPr lvl="1" rtl="0" fontAlgn="base"/>
            <a:endParaRPr lang="en-US" sz="1100" b="0" i="0" u="none" strike="noStrike" dirty="0">
              <a:effectLst/>
            </a:endParaRPr>
          </a:p>
          <a:p>
            <a:pPr lvl="1" rtl="0" fontAlgn="base"/>
            <a:r>
              <a:rPr lang="tr" sz="1100" b="0" i="0" u="none" strike="noStrike" dirty="0">
                <a:latin typeface="Arial"/>
              </a:rPr>
              <a:t>Gizlilik Kontrolüne gitmek için:</a:t>
            </a:r>
          </a:p>
          <a:p>
            <a:pPr lvl="1" rtl="0" fontAlgn="base"/>
            <a:endParaRPr lang="en-US" sz="1100" b="0" i="0" u="none" strike="noStrike" dirty="0">
              <a:effectLst/>
            </a:endParaRPr>
          </a:p>
          <a:p>
            <a:pPr marL="228600" lvl="1" indent="-228600" rtl="0" fontAlgn="base">
              <a:buFont typeface="+mj-lt"/>
              <a:buAutoNum type="arabicPeriod"/>
            </a:pPr>
            <a:r>
              <a:rPr lang="tr" sz="1100" b="0" i="0" u="none" strike="noStrike" dirty="0">
                <a:latin typeface="Arial"/>
              </a:rPr>
              <a:t>Facebook'un sağ üst köşesindeki aşağı ok simgesine tıklanmalıdır.</a:t>
            </a:r>
          </a:p>
          <a:p>
            <a:pPr marL="228600" lvl="1" indent="-228600" rtl="0" fontAlgn="base">
              <a:buFont typeface="+mj-lt"/>
              <a:buAutoNum type="arabicPeriod"/>
            </a:pPr>
            <a:r>
              <a:rPr lang="tr" sz="1100" b="0" i="0" u="none" strike="noStrike" dirty="0">
                <a:latin typeface="Arial"/>
              </a:rPr>
              <a:t>Ayarlar ve Gizlilik seçeneğine, ardından Gizlilik Kontrolü'ne tıklanmalıdır. </a:t>
            </a:r>
          </a:p>
          <a:p>
            <a:pPr marL="228600" lvl="1" indent="-228600" rtl="0" fontAlgn="base">
              <a:buFont typeface="+mj-lt"/>
              <a:buAutoNum type="arabicPeriod"/>
            </a:pPr>
            <a:endParaRPr lang="en-US" sz="1100" b="0" i="0" u="none" strike="noStrike" dirty="0">
              <a:effectLst/>
            </a:endParaRPr>
          </a:p>
          <a:p>
            <a:pPr marL="0" lvl="1" indent="0" rtl="0" fontAlgn="base">
              <a:buFont typeface="+mj-lt"/>
              <a:buNone/>
            </a:pPr>
            <a:r>
              <a:rPr lang="tr" sz="1100" b="0" i="0" u="none" strike="noStrike" dirty="0">
                <a:latin typeface="Arial"/>
              </a:rPr>
              <a:t>Gizlilik Kontrolü hatırlatıcılarını ayarlamak için:</a:t>
            </a:r>
          </a:p>
          <a:p>
            <a:pPr marL="228600" lvl="1" indent="-228600" rtl="0" fontAlgn="base">
              <a:buFont typeface="+mj-lt"/>
              <a:buAutoNum type="arabicPeriod"/>
            </a:pPr>
            <a:endParaRPr lang="en-US" sz="1100" b="0" i="0" u="none" strike="noStrike" dirty="0">
              <a:effectLst/>
            </a:endParaRPr>
          </a:p>
          <a:p>
            <a:pPr marL="228600" lvl="1" indent="-228600" rtl="0" fontAlgn="base">
              <a:buFont typeface="+mj-lt"/>
              <a:buAutoNum type="arabicPeriod"/>
            </a:pPr>
            <a:r>
              <a:rPr lang="tr" sz="1100" b="0" i="0" u="none" strike="noStrike" dirty="0">
                <a:latin typeface="Arial"/>
              </a:rPr>
              <a:t>Gizlilik Kontrolünü tamamlamanın ne sıklıkla hatırlatılacağı seçilebilmektedir.</a:t>
            </a:r>
          </a:p>
          <a:p>
            <a:pPr marL="228600" lvl="1" indent="-228600" rtl="0" fontAlgn="base">
              <a:buFont typeface="+mj-lt"/>
              <a:buAutoNum type="arabicPeriod"/>
            </a:pPr>
            <a:r>
              <a:rPr lang="tr" sz="1100" b="0" i="0" u="none" strike="noStrike" dirty="0">
                <a:latin typeface="Arial"/>
              </a:rPr>
              <a:t>Facebook'un sağ üst köşesindeki aşağı ok simgesine tıklanmalıdır.</a:t>
            </a:r>
          </a:p>
          <a:p>
            <a:pPr marL="228600" lvl="1" indent="-228600" rtl="0" fontAlgn="base">
              <a:buFont typeface="+mj-lt"/>
              <a:buAutoNum type="arabicPeriod"/>
            </a:pPr>
            <a:r>
              <a:rPr lang="tr" sz="1100" b="0" i="0" u="none" strike="noStrike" dirty="0">
                <a:latin typeface="Arial"/>
              </a:rPr>
              <a:t>Ayarlar ve Gizlilik seçeneğine, ardından Gizlilik Kontrolü'ne tıklanmalıdır.</a:t>
            </a:r>
          </a:p>
          <a:p>
            <a:pPr marL="228600" lvl="1" indent="-228600" rtl="0" fontAlgn="base">
              <a:buFont typeface="+mj-lt"/>
              <a:buAutoNum type="arabicPeriod"/>
            </a:pPr>
            <a:r>
              <a:rPr lang="tr" sz="1100" b="0" i="0" u="none" strike="noStrike" dirty="0">
                <a:latin typeface="Arial"/>
              </a:rPr>
              <a:t>Sağ üst köşedeki tire simgesine, ardından Hatırlatıcıları Ayarla seçeneğine tıklanmalıdır.</a:t>
            </a:r>
          </a:p>
          <a:p>
            <a:pPr marL="228600" lvl="1" indent="-228600" rtl="0" fontAlgn="base">
              <a:buFont typeface="+mj-lt"/>
              <a:buAutoNum type="arabicPeriod"/>
            </a:pPr>
            <a:r>
              <a:rPr lang="tr" sz="1100" b="0" i="0" u="none" strike="noStrike" dirty="0">
                <a:latin typeface="Arial"/>
              </a:rPr>
              <a:t>Gizlilik Kontrolünün yapılmasının ne sıklıkla hatırlatılmasını istendiğine dair uygun sürenin yanındaki daireye tıklanmalıdır.</a:t>
            </a:r>
          </a:p>
          <a:p>
            <a:pPr marL="228600" lvl="1" indent="-228600" rtl="0" fontAlgn="base">
              <a:buFont typeface="+mj-lt"/>
              <a:buAutoNum type="arabicPeriod"/>
            </a:pPr>
            <a:r>
              <a:rPr lang="tr" sz="1100" b="0" i="0" u="none" strike="noStrike" dirty="0">
                <a:latin typeface="Arial"/>
              </a:rPr>
              <a:t>Kaydet'e tıklanmalıdır.</a:t>
            </a:r>
          </a:p>
        </p:txBody>
      </p:sp>
    </p:spTree>
    <p:extLst>
      <p:ext uri="{BB962C8B-B14F-4D97-AF65-F5344CB8AC3E}">
        <p14:creationId xmlns:p14="http://schemas.microsoft.com/office/powerpoint/2010/main" val="948450345"/>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defTabSz="1828800" rtl="0" fontAlgn="base">
              <a:lnSpc>
                <a:spcPts val="7200"/>
              </a:lnSpc>
              <a:spcAft>
                <a:spcPct val="0"/>
              </a:spcAft>
              <a:buNone/>
              <a:defRPr/>
            </a:pPr>
            <a:r>
              <a:rPr lang="tr" sz="1100" b="0" i="0" u="none" strike="noStrike" spc="260" dirty="0">
                <a:solidFill>
                  <a:srgbClr val="1C2B33"/>
                </a:solidFill>
                <a:latin typeface="Optimistic Display"/>
                <a:cs typeface="Optimistic Display"/>
                <a:sym typeface="Arial"/>
              </a:rPr>
              <a:t>Gizlilik Kontrolü'nde gözden geçirilebilecek hususlar</a:t>
            </a:r>
          </a:p>
          <a:p>
            <a:pPr lvl="0" rtl="0" fontAlgn="base">
              <a:lnSpc>
                <a:spcPts val="3000"/>
              </a:lnSpc>
              <a:buNone/>
            </a:pPr>
            <a:r>
              <a:rPr lang="tr" sz="1100" b="1" i="0" u="none" strike="noStrike" dirty="0">
                <a:solidFill>
                  <a:srgbClr val="1C2B33"/>
                </a:solidFill>
                <a:latin typeface="Optimistic Text"/>
              </a:rPr>
              <a:t>Paylaşılanları kimlerin görebileceği. Bu bölüm aşağıdaki gibi konularda rehberlik sağlar:</a:t>
            </a:r>
          </a:p>
          <a:p>
            <a:pPr marL="342900" lvl="0" indent="-342900" rtl="0" fontAlgn="base">
              <a:lnSpc>
                <a:spcPts val="3000"/>
              </a:lnSpc>
              <a:buSzTx/>
              <a:buFont typeface="Arial" panose="020B0604020202020204" pitchFamily="34" charset="0"/>
              <a:buChar char="•"/>
            </a:pPr>
            <a:r>
              <a:rPr lang="tr" sz="1100" b="0" i="0" u="none" strike="noStrike" dirty="0">
                <a:solidFill>
                  <a:srgbClr val="1C2B33"/>
                </a:solidFill>
                <a:latin typeface="Optimistic Text"/>
              </a:rPr>
              <a:t>Telefon numarası, e-posta, doğum günü ve </a:t>
            </a:r>
            <a:br>
              <a:rPr lang="tr" sz="1100" b="0" i="0" u="none" strike="noStrike" dirty="0">
                <a:solidFill>
                  <a:srgbClr val="1C2B33"/>
                </a:solidFill>
                <a:latin typeface="Optimistic Text"/>
              </a:rPr>
            </a:br>
            <a:r>
              <a:rPr lang="tr" sz="1100" b="0" i="0" u="none" strike="noStrike" dirty="0">
                <a:solidFill>
                  <a:srgbClr val="1C2B33"/>
                </a:solidFill>
                <a:latin typeface="Optimistic Text"/>
              </a:rPr>
              <a:t>ilişki durumu gibi profildeki belirli bilgileri kimlerin görebileceğini seçme.</a:t>
            </a:r>
          </a:p>
          <a:p>
            <a:pPr marL="342900" lvl="0" indent="-342900" rtl="0" fontAlgn="base">
              <a:lnSpc>
                <a:spcPts val="3000"/>
              </a:lnSpc>
              <a:buSzTx/>
              <a:buFont typeface="Arial" panose="020B0604020202020204" pitchFamily="34" charset="0"/>
              <a:buChar char="•"/>
            </a:pPr>
            <a:r>
              <a:rPr lang="tr" sz="1100" b="0" i="0" u="none" strike="noStrike" dirty="0">
                <a:solidFill>
                  <a:srgbClr val="1C2B33"/>
                </a:solidFill>
                <a:latin typeface="Optimistic Text"/>
              </a:rPr>
              <a:t>Gelecekteki ve geçmişteki gönderileri kimlerin görebileceğini güncelleme.</a:t>
            </a:r>
          </a:p>
          <a:p>
            <a:pPr marL="342900" lvl="0" indent="-342900" rtl="0" fontAlgn="base">
              <a:lnSpc>
                <a:spcPts val="3000"/>
              </a:lnSpc>
              <a:buSzTx/>
              <a:buFont typeface="Arial" panose="020B0604020202020204" pitchFamily="34" charset="0"/>
              <a:buChar char="•"/>
            </a:pPr>
            <a:r>
              <a:rPr lang="tr" sz="1100" b="0" i="0" u="none" strike="noStrike" dirty="0">
                <a:solidFill>
                  <a:srgbClr val="1C2B33"/>
                </a:solidFill>
                <a:latin typeface="Optimistic Text"/>
              </a:rPr>
              <a:t>Facebook'ta kimlerin engellendiğini gözden geçirme. Örneğin, engellenenler listesine kişi eklenebilmektedir. </a:t>
            </a:r>
            <a:br>
              <a:rPr lang="tr" sz="1100" b="0" i="0" u="none" strike="noStrike" dirty="0">
                <a:solidFill>
                  <a:srgbClr val="1C2B33"/>
                </a:solidFill>
                <a:latin typeface="Optimistic Text"/>
              </a:rPr>
            </a:br>
            <a:r>
              <a:rPr lang="tr" sz="1100" b="0" i="0" u="none" strike="noStrike" dirty="0">
                <a:solidFill>
                  <a:srgbClr val="1C2B33"/>
                </a:solidFill>
                <a:latin typeface="Optimistic Text"/>
                <a:hlinkClick r:id="rId3"/>
              </a:rPr>
              <a:t>Facebook'ta biri engellendiğinde</a:t>
            </a:r>
            <a:r>
              <a:rPr lang="tr" sz="1100" b="0" i="0" u="none" strike="noStrike" dirty="0">
                <a:solidFill>
                  <a:srgbClr val="1C2B33"/>
                </a:solidFill>
                <a:latin typeface="Optimistic Text"/>
              </a:rPr>
              <a:t> ne olacağı hakkında daha fazla bilgi alınabilir.</a:t>
            </a:r>
          </a:p>
          <a:p>
            <a:pPr lvl="0" rtl="0" fontAlgn="base">
              <a:lnSpc>
                <a:spcPts val="3000"/>
              </a:lnSpc>
              <a:buNone/>
            </a:pPr>
            <a:r>
              <a:rPr lang="tr" sz="1100" b="1" i="0" u="none" strike="noStrike" dirty="0">
                <a:solidFill>
                  <a:srgbClr val="1C2B33"/>
                </a:solidFill>
                <a:latin typeface="Optimistic Text"/>
              </a:rPr>
              <a:t>Hesabın nasıl güvende tutulacağı. Bu bölüm aşağıdaki gibi konularda rehberlik sağlayacaktır:</a:t>
            </a:r>
          </a:p>
          <a:p>
            <a:pPr marL="342900" indent="-342900" rtl="0" fontAlgn="base">
              <a:lnSpc>
                <a:spcPts val="3000"/>
              </a:lnSpc>
              <a:buSzTx/>
              <a:buFont typeface="Arial" panose="020B0604020202020204" pitchFamily="34" charset="0"/>
              <a:buChar char="•"/>
            </a:pPr>
            <a:r>
              <a:rPr lang="tr" sz="1100" b="0" i="0" u="none" strike="noStrike" dirty="0">
                <a:solidFill>
                  <a:srgbClr val="1C2B33"/>
                </a:solidFill>
                <a:latin typeface="Optimistic Text"/>
              </a:rPr>
              <a:t>Parolanın güncellenmesi. Güçlü bir parola oluşturma hakkında daha fazla bilgi edinilebilir.</a:t>
            </a:r>
          </a:p>
          <a:p>
            <a:pPr marL="342900" indent="-342900" rtl="0" fontAlgn="base">
              <a:lnSpc>
                <a:spcPts val="3000"/>
              </a:lnSpc>
              <a:buSzTx/>
              <a:buFont typeface="Arial" panose="020B0604020202020204" pitchFamily="34" charset="0"/>
              <a:buChar char="•"/>
            </a:pPr>
            <a:r>
              <a:rPr lang="tr" sz="1100" b="0" i="0" u="none" strike="noStrike" dirty="0">
                <a:solidFill>
                  <a:srgbClr val="1C2B33"/>
                </a:solidFill>
                <a:latin typeface="Optimistic Text"/>
              </a:rPr>
              <a:t>Tanınmayan bir yerden hesaba giriş yapıldığında bunu bildirmeye yardımcı olacak uyarıları açma.</a:t>
            </a:r>
          </a:p>
          <a:p>
            <a:pPr rtl="0" fontAlgn="base">
              <a:lnSpc>
                <a:spcPts val="3000"/>
              </a:lnSpc>
              <a:buSzTx/>
              <a:buNone/>
            </a:pPr>
            <a:r>
              <a:rPr lang="tr" sz="1100" b="1" i="0" u="none" strike="noStrike" dirty="0">
                <a:solidFill>
                  <a:srgbClr val="1C2B33"/>
                </a:solidFill>
                <a:latin typeface="Optimistic Text"/>
              </a:rPr>
              <a:t>İnsanların Facebook'ta sizi nasıl bulabileceği. Bu bölüm, aşağıdakileri kimlerin yapabileceğini seçmeyi sağlar:</a:t>
            </a:r>
          </a:p>
          <a:p>
            <a:pPr marL="342900" indent="-342900" rtl="0" fontAlgn="base">
              <a:lnSpc>
                <a:spcPts val="3000"/>
              </a:lnSpc>
              <a:buSzTx/>
              <a:buFont typeface="Arial" panose="020B0604020202020204" pitchFamily="34" charset="0"/>
              <a:buChar char="•"/>
            </a:pPr>
            <a:r>
              <a:rPr lang="tr" sz="1100" b="0" i="0" u="none" strike="noStrike" dirty="0">
                <a:solidFill>
                  <a:srgbClr val="1C2B33"/>
                </a:solidFill>
                <a:latin typeface="Optimistic Text"/>
              </a:rPr>
              <a:t>Arkadaşlık isteği gönderme.</a:t>
            </a:r>
          </a:p>
          <a:p>
            <a:pPr marL="342900" indent="-342900" rtl="0" fontAlgn="base">
              <a:lnSpc>
                <a:spcPts val="3000"/>
              </a:lnSpc>
              <a:buSzTx/>
              <a:buFont typeface="Arial" panose="020B0604020202020204" pitchFamily="34" charset="0"/>
              <a:buChar char="•"/>
            </a:pPr>
            <a:r>
              <a:rPr lang="tr" sz="1100" b="0" i="0" u="none" strike="noStrike" dirty="0">
                <a:solidFill>
                  <a:srgbClr val="1C2B33"/>
                </a:solidFill>
                <a:latin typeface="Optimistic Text"/>
              </a:rPr>
              <a:t>Telefon numarası veya e-posta adresi aracılığıyla Facebook'ta sizi arama.</a:t>
            </a:r>
          </a:p>
          <a:p>
            <a:pPr rtl="0" fontAlgn="base">
              <a:lnSpc>
                <a:spcPts val="3000"/>
              </a:lnSpc>
              <a:buSzTx/>
              <a:buNone/>
            </a:pPr>
            <a:r>
              <a:rPr lang="tr" sz="1100" b="1" i="0" u="none" strike="noStrike" dirty="0">
                <a:solidFill>
                  <a:srgbClr val="1C2B33"/>
                </a:solidFill>
                <a:latin typeface="Optimistic Text"/>
              </a:rPr>
              <a:t>Facebook'taki veri ayarlarınız. Bu bölüm aşağıdaki gibi konularda rehberlik sağlar:</a:t>
            </a:r>
          </a:p>
          <a:p>
            <a:pPr marL="342900" indent="-342900" rtl="0" fontAlgn="base">
              <a:lnSpc>
                <a:spcPts val="3000"/>
              </a:lnSpc>
              <a:buSzTx/>
              <a:buFont typeface="Arial" panose="020B0604020202020204" pitchFamily="34" charset="0"/>
              <a:buChar char="•"/>
            </a:pPr>
            <a:r>
              <a:rPr lang="tr" sz="1100" b="0" i="0" u="none" strike="noStrike" dirty="0">
                <a:solidFill>
                  <a:srgbClr val="1C2B33"/>
                </a:solidFill>
                <a:latin typeface="Optimistic Text"/>
              </a:rPr>
              <a:t>Giriş yapmak için Facebook'un kullanıldığı diğer şirketlere ait son kullanılan uygulamaları ve web sitelerini gözden geçirme ve kaldırma.</a:t>
            </a:r>
          </a:p>
          <a:p>
            <a:pPr rtl="0" fontAlgn="base">
              <a:lnSpc>
                <a:spcPts val="3000"/>
              </a:lnSpc>
              <a:buSzTx/>
              <a:buNone/>
            </a:pPr>
            <a:r>
              <a:rPr lang="tr" sz="1100" b="1" i="0" u="none" strike="noStrike" dirty="0">
                <a:solidFill>
                  <a:srgbClr val="1C2B33"/>
                </a:solidFill>
                <a:latin typeface="Optimistic Text"/>
              </a:rPr>
              <a:t>Facebook'taki reklam tercihleriniz. Bu bölüm aşağıdaki gibi konularda rehberlik sağlar:</a:t>
            </a:r>
          </a:p>
          <a:p>
            <a:pPr marL="342900" indent="-342900" rtl="0" fontAlgn="base">
              <a:lnSpc>
                <a:spcPts val="3000"/>
              </a:lnSpc>
              <a:buSzTx/>
              <a:buFont typeface="Arial" panose="020B0604020202020204" pitchFamily="34" charset="0"/>
              <a:buChar char="•"/>
            </a:pPr>
            <a:r>
              <a:rPr lang="tr" sz="1100" b="0" i="0" u="none" strike="noStrike" dirty="0">
                <a:solidFill>
                  <a:srgbClr val="1C2B33"/>
                </a:solidFill>
                <a:latin typeface="Optimistic Text"/>
              </a:rPr>
              <a:t>Profildeki hangi bilgilerin reklam verenler tarafından size ulaşmak için kullanılabileceğini gözden geçirme ve seçme.</a:t>
            </a:r>
          </a:p>
          <a:p>
            <a:pPr marL="342900" indent="-342900" rtl="0" fontAlgn="base">
              <a:lnSpc>
                <a:spcPts val="3000"/>
              </a:lnSpc>
              <a:buSzTx/>
              <a:buFont typeface="Arial" panose="020B0604020202020204" pitchFamily="34" charset="0"/>
              <a:buChar char="•"/>
            </a:pPr>
            <a:r>
              <a:rPr lang="tr" sz="1100" b="0" i="0" u="none" strike="noStrike" dirty="0">
                <a:solidFill>
                  <a:srgbClr val="1C2B33"/>
                </a:solidFill>
                <a:latin typeface="Optimistic Text"/>
              </a:rPr>
              <a:t>Bir reklamın yanındaki sosyal etkileşimlerinizi (örneğin: Facebook'ta beğenilen veya takip edilen içerikleri) kimlerin görebileceğini seçme.</a:t>
            </a:r>
          </a:p>
          <a:p>
            <a:pPr lvl="0" defTabSz="1828800" fontAlgn="base">
              <a:lnSpc>
                <a:spcPts val="7200"/>
              </a:lnSpc>
              <a:spcAft>
                <a:spcPct val="0"/>
              </a:spcAft>
              <a:buNone/>
              <a:defRPr/>
            </a:pPr>
            <a:endParaRPr lang="en-US" sz="1100" spc="260" dirty="0">
              <a:solidFill>
                <a:srgbClr val="1C2B33"/>
              </a:solidFill>
              <a:latin typeface="Optimistic Display" panose="020B0603020203020204" pitchFamily="34" charset="0"/>
              <a:cs typeface="Optimistic Display" panose="020B0603020203020204" pitchFamily="34" charset="0"/>
              <a:sym typeface="Arial"/>
            </a:endParaRPr>
          </a:p>
        </p:txBody>
      </p:sp>
    </p:spTree>
    <p:extLst>
      <p:ext uri="{BB962C8B-B14F-4D97-AF65-F5344CB8AC3E}">
        <p14:creationId xmlns:p14="http://schemas.microsoft.com/office/powerpoint/2010/main" val="1432943887"/>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lnSpc>
                <a:spcPts val="3000"/>
              </a:lnSpc>
              <a:buSzTx/>
              <a:buNone/>
            </a:pPr>
            <a:r>
              <a:rPr lang="tr" sz="1100" b="1" i="0" u="none" strike="noStrike">
                <a:solidFill>
                  <a:srgbClr val="1C2B33"/>
                </a:solidFill>
                <a:latin typeface="Optimistic Text"/>
              </a:rPr>
              <a:t>İnsanların Facebook'ta sizi nasıl bulabileceği. Bu bölüm, aşağıdakileri kimlerin yapabileceğini seçmeyi sağlar:</a:t>
            </a:r>
          </a:p>
          <a:p>
            <a:pPr marL="342900" indent="-342900" rtl="0" fontAlgn="base">
              <a:lnSpc>
                <a:spcPts val="3000"/>
              </a:lnSpc>
              <a:buSzTx/>
              <a:buFont typeface="Arial" panose="020B0604020202020204" pitchFamily="34" charset="0"/>
              <a:buChar char="•"/>
            </a:pPr>
            <a:r>
              <a:rPr lang="tr" sz="1100" b="0" i="0" u="none" strike="noStrike">
                <a:solidFill>
                  <a:srgbClr val="1C2B33"/>
                </a:solidFill>
                <a:latin typeface="Optimistic Text"/>
              </a:rPr>
              <a:t>Arkadaşlık isteği gönderme</a:t>
            </a:r>
          </a:p>
          <a:p>
            <a:pPr marL="342900" indent="-342900" rtl="0" fontAlgn="base">
              <a:lnSpc>
                <a:spcPts val="3000"/>
              </a:lnSpc>
              <a:buSzTx/>
              <a:buFont typeface="Arial" panose="020B0604020202020204" pitchFamily="34" charset="0"/>
              <a:buChar char="•"/>
            </a:pPr>
            <a:r>
              <a:rPr lang="tr" sz="1100" b="0" i="0" u="none" strike="noStrike">
                <a:solidFill>
                  <a:srgbClr val="1C2B33"/>
                </a:solidFill>
                <a:latin typeface="Optimistic Text"/>
              </a:rPr>
              <a:t>Telefon numarası veya e-posta adresi aracılığıyla Facebook'ta sizi arama</a:t>
            </a:r>
          </a:p>
          <a:p>
            <a:pPr rtl="0" fontAlgn="base">
              <a:lnSpc>
                <a:spcPts val="3000"/>
              </a:lnSpc>
              <a:buSzTx/>
              <a:buNone/>
            </a:pPr>
            <a:r>
              <a:rPr lang="tr" sz="1100" b="1" i="0" u="none" strike="noStrike">
                <a:solidFill>
                  <a:srgbClr val="1C2B33"/>
                </a:solidFill>
                <a:latin typeface="Optimistic Text"/>
              </a:rPr>
              <a:t>Facebook'taki veri ayarlarınız. Bu bölüm aşağıdaki gibi konularda rehberlik sağlar:</a:t>
            </a:r>
          </a:p>
          <a:p>
            <a:pPr marL="342900" indent="-342900" rtl="0" fontAlgn="base">
              <a:lnSpc>
                <a:spcPts val="3000"/>
              </a:lnSpc>
              <a:buSzTx/>
              <a:buFont typeface="Arial" panose="020B0604020202020204" pitchFamily="34" charset="0"/>
              <a:buChar char="•"/>
            </a:pPr>
            <a:r>
              <a:rPr lang="tr" sz="1100" b="0" i="0" u="none" strike="noStrike">
                <a:solidFill>
                  <a:srgbClr val="1C2B33"/>
                </a:solidFill>
                <a:latin typeface="Optimistic Text"/>
              </a:rPr>
              <a:t>Giriş yapmak için Facebook'un kullanıldığı diğer şirketlere ait son kullanılan uygulamaları ve web sitelerini gözden geçirme ve kaldırma</a:t>
            </a:r>
          </a:p>
          <a:p>
            <a:pPr rtl="0" fontAlgn="base">
              <a:lnSpc>
                <a:spcPts val="3000"/>
              </a:lnSpc>
              <a:buSzTx/>
              <a:buNone/>
            </a:pPr>
            <a:r>
              <a:rPr lang="tr" sz="1100" b="1" i="0" u="none" strike="noStrike">
                <a:solidFill>
                  <a:srgbClr val="1C2B33"/>
                </a:solidFill>
                <a:latin typeface="Optimistic Text"/>
              </a:rPr>
              <a:t>Facebook'taki reklam tercihleriniz. Bu bölüm aşağıdaki gibi konularda rehberlik sağlar:</a:t>
            </a:r>
          </a:p>
          <a:p>
            <a:pPr marL="342900" indent="-342900" rtl="0" fontAlgn="base">
              <a:lnSpc>
                <a:spcPts val="3000"/>
              </a:lnSpc>
              <a:buSzTx/>
              <a:buFont typeface="Arial" panose="020B0604020202020204" pitchFamily="34" charset="0"/>
              <a:buChar char="•"/>
            </a:pPr>
            <a:r>
              <a:rPr lang="tr" sz="1100" b="0" i="0" u="none" strike="noStrike">
                <a:solidFill>
                  <a:srgbClr val="1C2B33"/>
                </a:solidFill>
                <a:latin typeface="Optimistic Text"/>
              </a:rPr>
              <a:t>Profildeki hangi bilgilerin reklam verenler tarafından size ulaşmak için kullanılabileceğini gözden geçirme ve seçme</a:t>
            </a:r>
          </a:p>
          <a:p>
            <a:pPr marL="342900" indent="-342900" rtl="0" fontAlgn="base">
              <a:lnSpc>
                <a:spcPts val="3000"/>
              </a:lnSpc>
              <a:buSzTx/>
              <a:buFont typeface="Arial" panose="020B0604020202020204" pitchFamily="34" charset="0"/>
              <a:buChar char="•"/>
            </a:pPr>
            <a:r>
              <a:rPr lang="tr" sz="1100" b="0" i="0" u="none" strike="noStrike">
                <a:solidFill>
                  <a:srgbClr val="1C2B33"/>
                </a:solidFill>
                <a:latin typeface="Optimistic Text"/>
              </a:rPr>
              <a:t>Bir reklamın yanındaki sosyal etkileşimleri (örneğin: Facebook'ta beğenilen veya takip edilen içerikleri) kimlerin görebileceğini seçme</a:t>
            </a:r>
          </a:p>
        </p:txBody>
      </p:sp>
    </p:spTree>
    <p:extLst>
      <p:ext uri="{BB962C8B-B14F-4D97-AF65-F5344CB8AC3E}">
        <p14:creationId xmlns:p14="http://schemas.microsoft.com/office/powerpoint/2010/main" val="3290761173"/>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defTabSz="1828800" rtl="0" fontAlgn="base">
              <a:lnSpc>
                <a:spcPts val="7200"/>
              </a:lnSpc>
              <a:spcAft>
                <a:spcPct val="0"/>
              </a:spcAft>
              <a:buNone/>
              <a:defRPr/>
            </a:pPr>
            <a:r>
              <a:rPr lang="tr" sz="1100" b="0" i="0" u="none" strike="noStrike" spc="260">
                <a:solidFill>
                  <a:srgbClr val="1C2B33"/>
                </a:solidFill>
                <a:latin typeface="Optimistic Display"/>
                <a:cs typeface="Optimistic Display"/>
                <a:sym typeface="Arial"/>
              </a:rPr>
              <a:t>Facebook'ta gizliliği yönetmenin diğer yolları</a:t>
            </a:r>
          </a:p>
          <a:p>
            <a:pPr lvl="0" rtl="0" fontAlgn="base">
              <a:lnSpc>
                <a:spcPts val="3000"/>
              </a:lnSpc>
              <a:buNone/>
            </a:pPr>
            <a:r>
              <a:rPr lang="tr" sz="1100" b="1" i="0" u="none" strike="noStrike">
                <a:solidFill>
                  <a:srgbClr val="1C2B33"/>
                </a:solidFill>
                <a:latin typeface="Optimistic Text"/>
                <a:hlinkClick r:id="rId3"/>
              </a:rPr>
              <a:t>Paylaşılanları kimlerin görebileceğinin</a:t>
            </a:r>
            <a:r>
              <a:rPr lang="tr" sz="1100" b="1" i="0" u="none" strike="noStrike">
                <a:solidFill>
                  <a:srgbClr val="1C2B33"/>
                </a:solidFill>
                <a:latin typeface="Optimistic Text"/>
              </a:rPr>
              <a:t> nasıl kontrol edileceği hakkında daha fazla bilgi edinilebilir. Buradan aşağıdakilerin nasıl yapılacağı öğrenilebilir: </a:t>
            </a:r>
          </a:p>
          <a:p>
            <a:pPr marL="342900" lvl="0" indent="-342900" rtl="0" fontAlgn="base">
              <a:lnSpc>
                <a:spcPts val="3000"/>
              </a:lnSpc>
              <a:buSzTx/>
              <a:buFont typeface="Arial" panose="020B0604020202020204" pitchFamily="34" charset="0"/>
              <a:buChar char="•"/>
            </a:pPr>
            <a:r>
              <a:rPr lang="tr" sz="1100" b="0" i="0" u="none" strike="noStrike">
                <a:solidFill>
                  <a:srgbClr val="1C2B33"/>
                </a:solidFill>
                <a:latin typeface="Optimistic Text"/>
                <a:hlinkClick r:id="rId4"/>
              </a:rPr>
              <a:t>Gönderileriniz</a:t>
            </a:r>
            <a:r>
              <a:rPr lang="tr" sz="1100" b="0" i="0" u="none" strike="noStrike">
                <a:solidFill>
                  <a:srgbClr val="1C2B33"/>
                </a:solidFill>
                <a:latin typeface="Optimistic Text"/>
              </a:rPr>
              <a:t> için bir hedef kitle seçme. </a:t>
            </a:r>
          </a:p>
          <a:p>
            <a:pPr marL="342900" lvl="0" indent="-342900" rtl="0" fontAlgn="base">
              <a:lnSpc>
                <a:spcPts val="3000"/>
              </a:lnSpc>
              <a:buSzTx/>
              <a:buFont typeface="Arial" panose="020B0604020202020204" pitchFamily="34" charset="0"/>
              <a:buChar char="•"/>
            </a:pPr>
            <a:r>
              <a:rPr lang="tr" sz="1100" b="0" i="0" u="none" strike="noStrike">
                <a:solidFill>
                  <a:srgbClr val="1C2B33"/>
                </a:solidFill>
                <a:latin typeface="Optimistic Text"/>
                <a:hlinkClick r:id="rId5"/>
              </a:rPr>
              <a:t>Geçmiş gönderileriniz</a:t>
            </a:r>
            <a:r>
              <a:rPr lang="tr" sz="1100" b="0" i="0" u="none" strike="noStrike">
                <a:solidFill>
                  <a:srgbClr val="1C2B33"/>
                </a:solidFill>
                <a:latin typeface="Optimistic Text"/>
              </a:rPr>
              <a:t> için hedef kitleyi değiştirme.</a:t>
            </a:r>
          </a:p>
          <a:p>
            <a:pPr marL="342900" lvl="0" indent="-342900" rtl="0" fontAlgn="base">
              <a:lnSpc>
                <a:spcPts val="3000"/>
              </a:lnSpc>
              <a:buSzTx/>
              <a:buFont typeface="Arial" panose="020B0604020202020204" pitchFamily="34" charset="0"/>
              <a:buChar char="•"/>
            </a:pPr>
            <a:r>
              <a:rPr lang="tr" sz="1100" b="0" i="0" u="none" strike="noStrike">
                <a:solidFill>
                  <a:srgbClr val="1C2B33"/>
                </a:solidFill>
                <a:latin typeface="Optimistic Text"/>
                <a:hlinkClick r:id="rId6"/>
              </a:rPr>
              <a:t>Profildeki temel bilgileri</a:t>
            </a:r>
            <a:r>
              <a:rPr lang="tr" sz="1100" b="0" i="0" u="none" strike="noStrike">
                <a:solidFill>
                  <a:srgbClr val="1C2B33"/>
                </a:solidFill>
                <a:latin typeface="Optimistic Text"/>
              </a:rPr>
              <a:t> düzenleme ve kimlerin görebileceğini seçme.</a:t>
            </a:r>
          </a:p>
          <a:p>
            <a:pPr marL="342900" lvl="0" indent="-342900" rtl="0" fontAlgn="base">
              <a:lnSpc>
                <a:spcPts val="3000"/>
              </a:lnSpc>
              <a:buSzTx/>
              <a:buFont typeface="Arial" panose="020B0604020202020204" pitchFamily="34" charset="0"/>
              <a:buChar char="•"/>
            </a:pPr>
            <a:r>
              <a:rPr lang="tr" sz="1100" b="0" i="0" u="none" strike="noStrike">
                <a:solidFill>
                  <a:srgbClr val="1C2B33"/>
                </a:solidFill>
                <a:latin typeface="Optimistic Text"/>
              </a:rPr>
              <a:t>Ayrıca </a:t>
            </a:r>
            <a:r>
              <a:rPr lang="tr" sz="1100" b="0" i="0" u="none" strike="noStrike">
                <a:solidFill>
                  <a:srgbClr val="1C2B33"/>
                </a:solidFill>
                <a:latin typeface="Optimistic Text"/>
                <a:hlinkClick r:id="rId7"/>
              </a:rPr>
              <a:t>uygulamalar ve oyunlar</a:t>
            </a:r>
            <a:r>
              <a:rPr lang="tr" sz="1100" b="0" i="0" u="none" strike="noStrike">
                <a:solidFill>
                  <a:srgbClr val="1C2B33"/>
                </a:solidFill>
                <a:latin typeface="Optimistic Text"/>
              </a:rPr>
              <a:t> için gizlilik ayarları yapılabilmektedir.</a:t>
            </a:r>
          </a:p>
        </p:txBody>
      </p:sp>
    </p:spTree>
    <p:extLst>
      <p:ext uri="{BB962C8B-B14F-4D97-AF65-F5344CB8AC3E}">
        <p14:creationId xmlns:p14="http://schemas.microsoft.com/office/powerpoint/2010/main" val="3877078510"/>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defTabSz="1828800" rtl="0" fontAlgn="base">
              <a:lnSpc>
                <a:spcPts val="7200"/>
              </a:lnSpc>
              <a:spcAft>
                <a:spcPct val="0"/>
              </a:spcAft>
              <a:buNone/>
              <a:defRPr/>
            </a:pPr>
            <a:r>
              <a:rPr lang="tr" sz="1100" b="0" i="0" u="none" strike="noStrike" spc="260">
                <a:solidFill>
                  <a:srgbClr val="1C2B33"/>
                </a:solidFill>
                <a:latin typeface="Optimistic Display"/>
                <a:cs typeface="Optimistic Display"/>
                <a:sym typeface="Arial"/>
                <a:hlinkClick r:id="rId3"/>
              </a:rPr>
              <a:t>Instagram</a:t>
            </a:r>
            <a:r>
              <a:rPr lang="tr" sz="1100" b="0" i="0" u="none" strike="noStrike" spc="260">
                <a:solidFill>
                  <a:srgbClr val="1C2B33"/>
                </a:solidFill>
                <a:latin typeface="Optimistic Display"/>
                <a:cs typeface="Optimistic Display"/>
                <a:sym typeface="Arial"/>
              </a:rPr>
              <a:t> gizlilik ayarları</a:t>
            </a:r>
          </a:p>
          <a:p>
            <a:pPr lvl="0" rtl="0" fontAlgn="base">
              <a:lnSpc>
                <a:spcPts val="3000"/>
              </a:lnSpc>
              <a:buNone/>
            </a:pPr>
            <a:r>
              <a:rPr lang="tr" sz="1100" b="0" i="0" u="none" strike="noStrike">
                <a:solidFill>
                  <a:srgbClr val="1C2B33"/>
                </a:solidFill>
                <a:latin typeface="Optimistic Text"/>
              </a:rPr>
              <a:t>İçerik: Profilin nasıl gizli yapılacağı, diğer platformlardaki profile nasıl bağlantı verileceği, takipçilerin nasıl kaldırılacağı, yorumların nasıl açılacağı veya kapatılacağı ve paylaşılanları kimlerin görebileceğinin nasıl kontrol edileceği.</a:t>
            </a:r>
          </a:p>
          <a:p>
            <a:pPr lvl="0" rtl="0" fontAlgn="base">
              <a:lnSpc>
                <a:spcPts val="3000"/>
              </a:lnSpc>
              <a:buNone/>
            </a:pPr>
            <a:r>
              <a:rPr lang="tr" sz="1100" b="1" i="0" u="none" strike="noStrike">
                <a:solidFill>
                  <a:srgbClr val="1C2B33"/>
                </a:solidFill>
                <a:latin typeface="Optimistic Text"/>
              </a:rPr>
              <a:t>Gizlilik ayarları ve bilgileri</a:t>
            </a:r>
          </a:p>
          <a:p>
            <a:pPr lvl="0" rtl="0" fontAlgn="base">
              <a:lnSpc>
                <a:spcPts val="3000"/>
              </a:lnSpc>
              <a:buNone/>
            </a:pPr>
            <a:r>
              <a:rPr lang="tr" sz="1100" b="0" i="0" u="none" strike="noStrike">
                <a:solidFill>
                  <a:srgbClr val="1C2B33"/>
                </a:solidFill>
                <a:latin typeface="Optimistic Text"/>
                <a:hlinkClick r:id="rId4"/>
              </a:rPr>
              <a:t>Yalnızca onaylanmış takipçilerin paylaşılanları görebilmesi için Instagram hesabı nasıl gizli hale getirilir?</a:t>
            </a:r>
            <a:endParaRPr lang="en-US" sz="1100">
              <a:solidFill>
                <a:srgbClr val="1C2B33"/>
              </a:solidFill>
            </a:endParaRPr>
          </a:p>
          <a:p>
            <a:pPr lvl="0" fontAlgn="base">
              <a:lnSpc>
                <a:spcPts val="3000"/>
              </a:lnSpc>
              <a:buNone/>
            </a:pPr>
            <a:endParaRPr lang="en-US" sz="1100">
              <a:solidFill>
                <a:srgbClr val="1C2B33"/>
              </a:solidFill>
            </a:endParaRPr>
          </a:p>
        </p:txBody>
      </p:sp>
    </p:spTree>
    <p:extLst>
      <p:ext uri="{BB962C8B-B14F-4D97-AF65-F5344CB8AC3E}">
        <p14:creationId xmlns:p14="http://schemas.microsoft.com/office/powerpoint/2010/main" val="1449059320"/>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1828800" rtl="0" fontAlgn="base">
              <a:lnSpc>
                <a:spcPts val="3600"/>
              </a:lnSpc>
              <a:spcAft>
                <a:spcPts val="1800"/>
              </a:spcAft>
              <a:buSzTx/>
              <a:buNone/>
              <a:defRPr/>
            </a:pPr>
            <a:r>
              <a:rPr lang="tr" sz="1100" b="1" i="0" u="none" strike="noStrike" spc="40">
                <a:latin typeface="Optimistic Text"/>
              </a:rPr>
              <a:t>Instagram hakkında daha fazla bilgi edinilebilir:</a:t>
            </a:r>
          </a:p>
          <a:p>
            <a:pPr marL="514350" lvl="0" indent="-514350" defTabSz="1828800" rtl="0" fontAlgn="base">
              <a:lnSpc>
                <a:spcPts val="3600"/>
              </a:lnSpc>
              <a:spcAft>
                <a:spcPts val="1800"/>
              </a:spcAft>
              <a:buSzTx/>
              <a:buFont typeface="Arial" panose="020B0604020202020204" pitchFamily="34" charset="0"/>
              <a:buChar char="•"/>
              <a:defRPr/>
            </a:pPr>
            <a:r>
              <a:rPr lang="tr" sz="1100" b="0" i="0" u="none" strike="noStrike" spc="40">
                <a:solidFill>
                  <a:srgbClr val="50B432"/>
                </a:solidFill>
                <a:latin typeface="Optimistic Text"/>
                <a:hlinkClick r:id="rId3">
                  <a:extLst>
                    <a:ext uri="{A12FA001-AC4F-418D-AE19-62706E023703}">
                      <ahyp:hlinkClr xmlns:ahyp="http://schemas.microsoft.com/office/drawing/2018/hyperlinkcolor" val="tx"/>
                    </a:ext>
                  </a:extLst>
                </a:hlinkClick>
              </a:rPr>
              <a:t>Instagram'daki fotoğraf ve videolara kimler beğeni yapabilir veya yorum bırakabilir?</a:t>
            </a:r>
            <a:endParaRPr lang="en-US" sz="1100" spc="40">
              <a:solidFill>
                <a:schemeClr val="accent2"/>
              </a:solidFill>
              <a:latin typeface="Optimistic Text" panose="020B0604020202020204" pitchFamily="34" charset="0"/>
            </a:endParaRPr>
          </a:p>
          <a:p>
            <a:pPr marL="514350" lvl="0" indent="-514350" defTabSz="1828800" rtl="0" fontAlgn="base">
              <a:lnSpc>
                <a:spcPts val="3600"/>
              </a:lnSpc>
              <a:spcAft>
                <a:spcPts val="1800"/>
              </a:spcAft>
              <a:buSzTx/>
              <a:buFont typeface="Arial" panose="020B0604020202020204" pitchFamily="34" charset="0"/>
              <a:buChar char="•"/>
              <a:defRPr/>
            </a:pPr>
            <a:r>
              <a:rPr lang="tr" sz="1100" b="0" i="0" u="none" strike="noStrike" spc="40">
                <a:solidFill>
                  <a:srgbClr val="50B432"/>
                </a:solidFill>
                <a:latin typeface="Optimistic Text"/>
                <a:hlinkClick r:id="rId4">
                  <a:extLst>
                    <a:ext uri="{A12FA001-AC4F-418D-AE19-62706E023703}">
                      <ahyp:hlinkClr xmlns:ahyp="http://schemas.microsoft.com/office/drawing/2018/hyperlinkcolor" val="tx"/>
                    </a:ext>
                  </a:extLst>
                </a:hlinkClick>
              </a:rPr>
              <a:t>Bir Instagram gönderisi başka bir sosyal ağda paylaşılırsa ne olur?</a:t>
            </a:r>
            <a:endParaRPr lang="en-US" sz="1100" spc="40">
              <a:solidFill>
                <a:schemeClr val="accent2"/>
              </a:solidFill>
              <a:latin typeface="Optimistic Text" panose="020B0604020202020204" pitchFamily="34" charset="0"/>
            </a:endParaRPr>
          </a:p>
          <a:p>
            <a:pPr marL="514350" lvl="0" indent="-514350" defTabSz="1828800" rtl="0" fontAlgn="base">
              <a:lnSpc>
                <a:spcPts val="3600"/>
              </a:lnSpc>
              <a:spcAft>
                <a:spcPts val="1800"/>
              </a:spcAft>
              <a:buSzTx/>
              <a:buFont typeface="Arial" panose="020B0604020202020204" pitchFamily="34" charset="0"/>
              <a:buChar char="•"/>
              <a:defRPr/>
            </a:pPr>
            <a:r>
              <a:rPr lang="tr" sz="1100" b="0" i="0" u="none" strike="noStrike" spc="40">
                <a:solidFill>
                  <a:srgbClr val="50B432"/>
                </a:solidFill>
                <a:latin typeface="Optimistic Text"/>
                <a:hlinkClick r:id="rId5">
                  <a:extLst>
                    <a:ext uri="{A12FA001-AC4F-418D-AE19-62706E023703}">
                      <ahyp:hlinkClr xmlns:ahyp="http://schemas.microsoft.com/office/drawing/2018/hyperlinkcolor" val="tx"/>
                    </a:ext>
                  </a:extLst>
                </a:hlinkClick>
              </a:rPr>
              <a:t>Instagram gönderilerinde görünmesi istenmeyen yorumlar nasıl filtrelenir ve gizlenir?</a:t>
            </a:r>
            <a:endParaRPr lang="en-US" sz="1100" spc="40">
              <a:solidFill>
                <a:schemeClr val="accent2"/>
              </a:solidFill>
              <a:latin typeface="Optimistic Text" panose="020B0604020202020204" pitchFamily="34" charset="0"/>
            </a:endParaRPr>
          </a:p>
          <a:p>
            <a:pPr marL="514350" lvl="0" indent="-514350" defTabSz="1828800" rtl="0" fontAlgn="base">
              <a:lnSpc>
                <a:spcPts val="3600"/>
              </a:lnSpc>
              <a:spcAft>
                <a:spcPts val="1800"/>
              </a:spcAft>
              <a:buSzTx/>
              <a:buFont typeface="Arial" panose="020B0604020202020204" pitchFamily="34" charset="0"/>
              <a:buChar char="•"/>
              <a:defRPr/>
            </a:pPr>
            <a:r>
              <a:rPr lang="tr" sz="1100" b="0" i="0" u="none" strike="noStrike" spc="40">
                <a:solidFill>
                  <a:srgbClr val="50B432"/>
                </a:solidFill>
                <a:latin typeface="Optimistic Text"/>
                <a:hlinkClick r:id="rId6">
                  <a:extLst>
                    <a:ext uri="{A12FA001-AC4F-418D-AE19-62706E023703}">
                      <ahyp:hlinkClr xmlns:ahyp="http://schemas.microsoft.com/office/drawing/2018/hyperlinkcolor" val="tx"/>
                    </a:ext>
                  </a:extLst>
                </a:hlinkClick>
              </a:rPr>
              <a:t>Instagram gönderileri için yorumlar nasıl açılır veya kapatılır?</a:t>
            </a:r>
            <a:endParaRPr lang="en-US" sz="1100" spc="40">
              <a:solidFill>
                <a:schemeClr val="accent2"/>
              </a:solidFill>
              <a:latin typeface="Optimistic Text" panose="020B0604020202020204" pitchFamily="34" charset="0"/>
            </a:endParaRPr>
          </a:p>
          <a:p>
            <a:pPr marL="514350" lvl="0" indent="-514350" defTabSz="1828800" rtl="0" fontAlgn="base">
              <a:lnSpc>
                <a:spcPts val="3600"/>
              </a:lnSpc>
              <a:spcAft>
                <a:spcPts val="1800"/>
              </a:spcAft>
              <a:buSzTx/>
              <a:buFont typeface="Arial" panose="020B0604020202020204" pitchFamily="34" charset="0"/>
              <a:buChar char="•"/>
              <a:defRPr/>
            </a:pPr>
            <a:r>
              <a:rPr lang="tr" sz="1100" b="0" i="0" u="none" strike="noStrike" spc="40">
                <a:solidFill>
                  <a:srgbClr val="50B432"/>
                </a:solidFill>
                <a:latin typeface="Optimistic Text"/>
                <a:hlinkClick r:id="rId7">
                  <a:extLst>
                    <a:ext uri="{A12FA001-AC4F-418D-AE19-62706E023703}">
                      <ahyp:hlinkClr xmlns:ahyp="http://schemas.microsoft.com/office/drawing/2018/hyperlinkcolor" val="tx"/>
                    </a:ext>
                  </a:extLst>
                </a:hlinkClick>
              </a:rPr>
              <a:t>Instagram'da bir takipçi nasıl kaldırılır?</a:t>
            </a:r>
            <a:endParaRPr lang="en-US" sz="1100" spc="40">
              <a:solidFill>
                <a:schemeClr val="accent2"/>
              </a:solidFill>
              <a:latin typeface="Optimistic Text" panose="020B0604020202020204" pitchFamily="34" charset="0"/>
            </a:endParaRPr>
          </a:p>
          <a:p>
            <a:pPr marL="514350" lvl="0" indent="-514350" defTabSz="1828800" rtl="0" fontAlgn="base">
              <a:lnSpc>
                <a:spcPts val="3600"/>
              </a:lnSpc>
              <a:spcAft>
                <a:spcPts val="1800"/>
              </a:spcAft>
              <a:buSzTx/>
              <a:buFont typeface="Arial" panose="020B0604020202020204" pitchFamily="34" charset="0"/>
              <a:buChar char="•"/>
              <a:defRPr/>
            </a:pPr>
            <a:r>
              <a:rPr lang="tr" sz="1100" b="0" i="0" u="none" strike="noStrike" spc="40">
                <a:solidFill>
                  <a:srgbClr val="50B432"/>
                </a:solidFill>
                <a:latin typeface="Optimistic Text"/>
                <a:hlinkClick r:id="rId8">
                  <a:extLst>
                    <a:ext uri="{A12FA001-AC4F-418D-AE19-62706E023703}">
                      <ahyp:hlinkClr xmlns:ahyp="http://schemas.microsoft.com/office/drawing/2018/hyperlinkcolor" val="tx"/>
                    </a:ext>
                  </a:extLst>
                </a:hlinkClick>
              </a:rPr>
              <a:t>Gizli bir Instagram gönderisine konu etiketi (hashtag) eklendiğinde bunu kimler görebilir?</a:t>
            </a:r>
            <a:endParaRPr lang="en-US" sz="1100" spc="40">
              <a:solidFill>
                <a:schemeClr val="accent2"/>
              </a:solidFill>
              <a:latin typeface="Optimistic Text" panose="020B0604020202020204" pitchFamily="34" charset="0"/>
            </a:endParaRPr>
          </a:p>
          <a:p>
            <a:pPr marL="514350" lvl="0" indent="-514350" defTabSz="1828800" rtl="0" fontAlgn="base">
              <a:lnSpc>
                <a:spcPts val="3600"/>
              </a:lnSpc>
              <a:spcAft>
                <a:spcPts val="1800"/>
              </a:spcAft>
              <a:buSzTx/>
              <a:buFont typeface="Arial" panose="020B0604020202020204" pitchFamily="34" charset="0"/>
              <a:buChar char="•"/>
              <a:defRPr/>
            </a:pPr>
            <a:r>
              <a:rPr lang="tr" sz="1100" b="0" i="0" u="none" strike="noStrike" spc="40">
                <a:solidFill>
                  <a:srgbClr val="50B432"/>
                </a:solidFill>
                <a:latin typeface="Optimistic Text"/>
                <a:hlinkClick r:id="rId9">
                  <a:extLst>
                    <a:ext uri="{A12FA001-AC4F-418D-AE19-62706E023703}">
                      <ahyp:hlinkClr xmlns:ahyp="http://schemas.microsoft.com/office/drawing/2018/hyperlinkcolor" val="tx"/>
                    </a:ext>
                  </a:extLst>
                </a:hlinkClick>
              </a:rPr>
              <a:t>Instagram'da bir fotoğraf beğenildiğinde veya biri sizin fotoğrafınızı beğendiğinde bunu kimler görebilir?</a:t>
            </a:r>
            <a:endParaRPr lang="en-US" sz="1100" spc="40">
              <a:solidFill>
                <a:schemeClr val="accent2"/>
              </a:solidFill>
              <a:latin typeface="Optimistic Text" panose="020B0604020202020204" pitchFamily="34" charset="0"/>
            </a:endParaRPr>
          </a:p>
          <a:p>
            <a:pPr marL="514350" lvl="0" indent="-514350" defTabSz="1828800" rtl="0" fontAlgn="base">
              <a:lnSpc>
                <a:spcPts val="3600"/>
              </a:lnSpc>
              <a:spcAft>
                <a:spcPts val="1800"/>
              </a:spcAft>
              <a:buSzTx/>
              <a:buFont typeface="Arial" panose="020B0604020202020204" pitchFamily="34" charset="0"/>
              <a:buChar char="•"/>
              <a:defRPr/>
            </a:pPr>
            <a:r>
              <a:rPr lang="tr" sz="1100" b="0" i="0" u="none" strike="noStrike" spc="40">
                <a:solidFill>
                  <a:srgbClr val="50B432"/>
                </a:solidFill>
                <a:latin typeface="Optimistic Text"/>
                <a:hlinkClick r:id="rId10">
                  <a:extLst>
                    <a:ext uri="{A12FA001-AC4F-418D-AE19-62706E023703}">
                      <ahyp:hlinkClr xmlns:ahyp="http://schemas.microsoft.com/office/drawing/2018/hyperlinkcolor" val="tx"/>
                    </a:ext>
                  </a:extLst>
                </a:hlinkClick>
              </a:rPr>
              <a:t>İnsanlar Instagram'da beni takip ettikten sonra başka kişileri takip etme önerileri alıyor. Bu durum nasıl kapatılabilir?</a:t>
            </a:r>
            <a:endParaRPr lang="en-US" sz="1100" spc="40">
              <a:solidFill>
                <a:schemeClr val="accent2"/>
              </a:solidFill>
              <a:latin typeface="Optimistic Text" panose="020B0604020202020204" pitchFamily="34" charset="0"/>
            </a:endParaRPr>
          </a:p>
          <a:p>
            <a:pPr marL="514350" lvl="0" indent="-514350" defTabSz="1828800" rtl="0" fontAlgn="base">
              <a:lnSpc>
                <a:spcPts val="3600"/>
              </a:lnSpc>
              <a:spcAft>
                <a:spcPts val="1800"/>
              </a:spcAft>
              <a:buSzTx/>
              <a:buFont typeface="Arial" panose="020B0604020202020204" pitchFamily="34" charset="0"/>
              <a:buChar char="•"/>
              <a:defRPr/>
            </a:pPr>
            <a:r>
              <a:rPr lang="tr" sz="1100" b="0" i="0" u="none" strike="noStrike" spc="40">
                <a:solidFill>
                  <a:srgbClr val="50B432"/>
                </a:solidFill>
                <a:latin typeface="Optimistic Text"/>
                <a:hlinkClick r:id="rId11">
                  <a:extLst>
                    <a:ext uri="{A12FA001-AC4F-418D-AE19-62706E023703}">
                      <ahyp:hlinkClr xmlns:ahyp="http://schemas.microsoft.com/office/drawing/2018/hyperlinkcolor" val="tx"/>
                    </a:ext>
                  </a:extLst>
                </a:hlinkClick>
              </a:rPr>
              <a:t>Web üzerindeki Instagram profilini ve fotoğraflarını kimler görebilir?</a:t>
            </a:r>
            <a:endParaRPr lang="en-US" sz="1100" spc="40">
              <a:solidFill>
                <a:schemeClr val="accent2"/>
              </a:solidFill>
              <a:latin typeface="Optimistic Text" panose="020B0604020202020204" pitchFamily="34" charset="0"/>
            </a:endParaRPr>
          </a:p>
          <a:p>
            <a:pPr marL="514350" lvl="0" indent="-514350" defTabSz="1828800" rtl="0" fontAlgn="base">
              <a:lnSpc>
                <a:spcPts val="3600"/>
              </a:lnSpc>
              <a:spcAft>
                <a:spcPts val="1800"/>
              </a:spcAft>
              <a:buSzTx/>
              <a:buFont typeface="Arial" panose="020B0604020202020204" pitchFamily="34" charset="0"/>
              <a:buChar char="•"/>
              <a:defRPr/>
            </a:pPr>
            <a:r>
              <a:rPr lang="tr" sz="1100" b="0" i="0" u="none" strike="noStrike" spc="40">
                <a:solidFill>
                  <a:srgbClr val="50B432"/>
                </a:solidFill>
                <a:latin typeface="Optimistic Text"/>
                <a:hlinkClick r:id="rId12">
                  <a:extLst>
                    <a:ext uri="{A12FA001-AC4F-418D-AE19-62706E023703}">
                      <ahyp:hlinkClr xmlns:ahyp="http://schemas.microsoft.com/office/drawing/2018/hyperlinkcolor" val="tx"/>
                    </a:ext>
                  </a:extLst>
                </a:hlinkClick>
              </a:rPr>
              <a:t>Instagram görüntüleri Google aramasından nasıl kaldırılabilir?</a:t>
            </a:r>
            <a:endParaRPr lang="en-US" sz="1100" spc="40">
              <a:solidFill>
                <a:schemeClr val="accent2"/>
              </a:solidFill>
              <a:latin typeface="Optimistic Text" panose="020B0604020202020204" pitchFamily="34" charset="0"/>
            </a:endParaRPr>
          </a:p>
        </p:txBody>
      </p:sp>
    </p:spTree>
    <p:extLst>
      <p:ext uri="{BB962C8B-B14F-4D97-AF65-F5344CB8AC3E}">
        <p14:creationId xmlns:p14="http://schemas.microsoft.com/office/powerpoint/2010/main" val="3352286636"/>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tr" sz="1100" b="0" i="0" u="none" strike="noStrike">
                <a:latin typeface="Optimistic Text"/>
              </a:rPr>
              <a:t>Daha fazla bilgi edinmek için ek kaynaklar</a:t>
            </a:r>
          </a:p>
          <a:p>
            <a:pPr defTabSz="1828800" rtl="0" fontAlgn="base">
              <a:lnSpc>
                <a:spcPts val="4200"/>
              </a:lnSpc>
              <a:spcAft>
                <a:spcPts val="1800"/>
              </a:spcAft>
              <a:buSzTx/>
              <a:buNone/>
              <a:defRPr/>
            </a:pPr>
            <a:r>
              <a:rPr lang="tr" sz="1100" b="1" i="0" u="none" strike="noStrike" spc="40">
                <a:latin typeface="Optimistic Text"/>
              </a:rPr>
              <a:t>Bu kaynak listesi, bu derste atıfta bulunulan tüm bağlantıları içermektedir.</a:t>
            </a:r>
          </a:p>
          <a:p>
            <a:pPr marL="514350" indent="-514350" defTabSz="1828800" rtl="0" fontAlgn="base">
              <a:lnSpc>
                <a:spcPts val="4200"/>
              </a:lnSpc>
              <a:spcAft>
                <a:spcPts val="1800"/>
              </a:spcAft>
              <a:buSzTx/>
              <a:buFont typeface="Arial" panose="020B0604020202020204" pitchFamily="34" charset="0"/>
              <a:buChar char="•"/>
              <a:defRPr/>
            </a:pPr>
            <a:r>
              <a:rPr lang="tr" sz="1100" b="0" i="0" u="none" strike="noStrike" spc="40">
                <a:latin typeface="Optimistic Text"/>
                <a:hlinkClick r:id="rId3"/>
              </a:rPr>
              <a:t>Şimdi: Trollemek (Trolling) Nedir?</a:t>
            </a:r>
            <a:endParaRPr lang="en-US" sz="1100" spc="40">
              <a:latin typeface="Optimistic Text" panose="020B0604020202020204" pitchFamily="34" charset="0"/>
            </a:endParaRPr>
          </a:p>
          <a:p>
            <a:pPr marL="514350" indent="-514350" defTabSz="1828800" rtl="0" fontAlgn="base">
              <a:lnSpc>
                <a:spcPts val="4200"/>
              </a:lnSpc>
              <a:spcAft>
                <a:spcPts val="1800"/>
              </a:spcAft>
              <a:buSzTx/>
              <a:buFont typeface="Arial" panose="020B0604020202020204" pitchFamily="34" charset="0"/>
              <a:buChar char="•"/>
              <a:defRPr/>
            </a:pPr>
            <a:r>
              <a:rPr lang="tr" sz="1100" b="0" i="0" u="none" strike="noStrike" spc="40">
                <a:latin typeface="Optimistic Text"/>
                <a:hlinkClick r:id="rId4"/>
              </a:rPr>
              <a:t>İçerikler Nasıl Şikayet Edilir</a:t>
            </a:r>
            <a:r>
              <a:rPr lang="tr" sz="1100" b="0" i="0" u="none" strike="noStrike" spc="40">
                <a:latin typeface="Optimistic Text"/>
              </a:rPr>
              <a:t> (Facebook)</a:t>
            </a:r>
          </a:p>
          <a:p>
            <a:pPr marL="514350" indent="-514350" defTabSz="1828800" rtl="0" fontAlgn="base">
              <a:lnSpc>
                <a:spcPts val="4200"/>
              </a:lnSpc>
              <a:spcAft>
                <a:spcPts val="1800"/>
              </a:spcAft>
              <a:buSzTx/>
              <a:buFont typeface="Arial" panose="020B0604020202020204" pitchFamily="34" charset="0"/>
              <a:buChar char="•"/>
              <a:defRPr/>
            </a:pPr>
            <a:r>
              <a:rPr lang="tr" sz="1100" b="0" i="0" u="none" strike="noStrike" spc="40">
                <a:latin typeface="Optimistic Text"/>
                <a:hlinkClick r:id="rId5"/>
              </a:rPr>
              <a:t>İçerikler Nasıl Şikayet Edilir | Instagram Yardım Merkezi</a:t>
            </a:r>
            <a:r>
              <a:rPr lang="tr" sz="1100" b="0" i="0" u="none" strike="noStrike" spc="40">
                <a:latin typeface="Optimistic Text"/>
              </a:rPr>
              <a:t>: Fikri mülkiyet ihlali durumları haricinde şikayetlerin anonim olduğu unutulmamalıdır. Şikayet edilen hesap, kendisini kimin şikayet ettiğini göremeyecektir.</a:t>
            </a:r>
          </a:p>
          <a:p>
            <a:pPr marL="514350" indent="-514350" defTabSz="1828800" rtl="0" fontAlgn="base">
              <a:lnSpc>
                <a:spcPts val="4200"/>
              </a:lnSpc>
              <a:spcAft>
                <a:spcPts val="1800"/>
              </a:spcAft>
              <a:buSzTx/>
              <a:buFont typeface="Arial" panose="020B0604020202020204" pitchFamily="34" charset="0"/>
              <a:buChar char="•"/>
              <a:defRPr/>
            </a:pPr>
            <a:r>
              <a:rPr lang="tr" sz="1100" b="0" i="0" u="none" strike="noStrike" spc="40">
                <a:latin typeface="Optimistic Text"/>
                <a:hlinkClick r:id="rId6"/>
              </a:rPr>
              <a:t>Instagram'da bir gönderi veya profil, kötüye kullanım ya da spam nedeniyle nasıl şikayet edilir?</a:t>
            </a:r>
            <a:endParaRPr lang="en-US" sz="1100" spc="40">
              <a:latin typeface="Optimistic Text" panose="020B0604020202020204" pitchFamily="34" charset="0"/>
            </a:endParaRPr>
          </a:p>
          <a:p>
            <a:pPr marL="514350" indent="-514350" defTabSz="1828800" rtl="0" fontAlgn="base">
              <a:lnSpc>
                <a:spcPts val="4200"/>
              </a:lnSpc>
              <a:spcAft>
                <a:spcPts val="1800"/>
              </a:spcAft>
              <a:buSzTx/>
              <a:buFont typeface="Arial" panose="020B0604020202020204" pitchFamily="34" charset="0"/>
              <a:buChar char="•"/>
              <a:defRPr/>
            </a:pPr>
            <a:r>
              <a:rPr lang="tr" sz="1100" b="0" i="0" u="none" strike="noStrike" spc="40">
                <a:latin typeface="Optimistic Text"/>
                <a:hlinkClick r:id="rId7"/>
              </a:rPr>
              <a:t>WhatsApp'ta güvende kalma</a:t>
            </a:r>
            <a:r>
              <a:rPr lang="tr" sz="1100" b="0" i="0" u="none" strike="noStrike" spc="40">
                <a:latin typeface="Optimistic Text"/>
              </a:rPr>
              <a:t> (WhatsApp Yardım Merkezi): Şikayet Etme bölümü incelenebilir.</a:t>
            </a:r>
          </a:p>
          <a:p>
            <a:pPr marL="514350" indent="-514350" defTabSz="1828800" rtl="0" fontAlgn="base">
              <a:lnSpc>
                <a:spcPts val="4200"/>
              </a:lnSpc>
              <a:spcAft>
                <a:spcPts val="1800"/>
              </a:spcAft>
              <a:buSzTx/>
              <a:buFont typeface="Arial" panose="020B0604020202020204" pitchFamily="34" charset="0"/>
              <a:buChar char="•"/>
              <a:defRPr/>
            </a:pPr>
            <a:r>
              <a:rPr lang="tr" sz="1100" b="0" i="0" u="none" strike="noStrike" spc="40">
                <a:latin typeface="Optimistic Text"/>
                <a:hlinkClick r:id="rId8"/>
              </a:rPr>
              <a:t>Facebook Gizlilik Kontrolü</a:t>
            </a:r>
            <a:endParaRPr lang="en-US" sz="1100" spc="40">
              <a:latin typeface="Optimistic Text" panose="020B0604020202020204" pitchFamily="34" charset="0"/>
            </a:endParaRPr>
          </a:p>
          <a:p>
            <a:pPr marL="514350" indent="-514350" defTabSz="1828800" rtl="0" fontAlgn="base">
              <a:lnSpc>
                <a:spcPts val="4200"/>
              </a:lnSpc>
              <a:spcAft>
                <a:spcPts val="1800"/>
              </a:spcAft>
              <a:buSzTx/>
              <a:buFont typeface="Arial" panose="020B0604020202020204" pitchFamily="34" charset="0"/>
              <a:buChar char="•"/>
              <a:defRPr/>
            </a:pPr>
            <a:r>
              <a:rPr lang="tr" sz="1100" b="0" i="0" u="none" strike="noStrike" spc="40">
                <a:latin typeface="Optimistic Text"/>
                <a:hlinkClick r:id="rId9"/>
              </a:rPr>
              <a:t>Instagram Gizlilik Ayarları</a:t>
            </a:r>
            <a:endParaRPr lang="en-US" sz="1100" spc="40">
              <a:latin typeface="Optimistic Text" panose="020B0604020202020204" pitchFamily="34" charset="0"/>
            </a:endParaRPr>
          </a:p>
          <a:p>
            <a:pPr rtl="0"/>
            <a:endParaRPr lang="en-US" sz="1100" b="0" i="0" u="none" strike="noStrike" cap="none">
              <a:solidFill>
                <a:srgbClr val="000000"/>
              </a:solidFill>
              <a:effectLst/>
              <a:highlight>
                <a:srgbClr val="FFFF00"/>
              </a:highlight>
              <a:latin typeface="Optimistic Text" panose="020B0604020202020204" pitchFamily="34" charset="0"/>
              <a:ea typeface="Optimistic Text" panose="020B0503020203020204" pitchFamily="34" charset="0"/>
              <a:cs typeface="Optimistic Text" panose="020B0503020203020204" pitchFamily="34" charset="0"/>
              <a:sym typeface="Arial"/>
            </a:endParaRPr>
          </a:p>
        </p:txBody>
      </p:sp>
    </p:spTree>
    <p:extLst>
      <p:ext uri="{BB962C8B-B14F-4D97-AF65-F5344CB8AC3E}">
        <p14:creationId xmlns:p14="http://schemas.microsoft.com/office/powerpoint/2010/main" val="2514729257"/>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tr" sz="1100" b="0" i="0" u="none" strike="noStrike" dirty="0">
                <a:latin typeface="Optimistic Text"/>
              </a:rPr>
              <a:t>İkinci bölüm özeti: </a:t>
            </a:r>
            <a:r>
              <a:rPr lang="tr-TR" sz="1100" b="0" i="0" u="none" strike="noStrike" dirty="0">
                <a:latin typeface="Optimistic Text"/>
              </a:rPr>
              <a:t>Anlama kontrolü</a:t>
            </a:r>
            <a:endParaRPr lang="tr" sz="1100" b="0" i="0" u="none" strike="noStrike" dirty="0">
              <a:latin typeface="Optimistic Text"/>
            </a:endParaRPr>
          </a:p>
          <a:p>
            <a:pPr defTabSz="1828800" rtl="0">
              <a:lnSpc>
                <a:spcPts val="4200"/>
              </a:lnSpc>
              <a:spcAft>
                <a:spcPts val="1800"/>
              </a:spcAft>
              <a:buNone/>
            </a:pPr>
            <a:r>
              <a:rPr lang="tr" sz="1100" b="1" i="0" u="none" strike="noStrike" spc="40" dirty="0">
                <a:latin typeface="Optimistic Text"/>
                <a:sym typeface="Arial"/>
              </a:rPr>
              <a:t>01.</a:t>
            </a:r>
          </a:p>
          <a:p>
            <a:pPr defTabSz="1828800" rtl="0">
              <a:lnSpc>
                <a:spcPts val="4200"/>
              </a:lnSpc>
              <a:spcAft>
                <a:spcPts val="1800"/>
              </a:spcAft>
              <a:buNone/>
            </a:pPr>
            <a:r>
              <a:rPr lang="tr" sz="1100" b="0" i="0" u="none" strike="noStrike" spc="40" dirty="0">
                <a:latin typeface="Optimistic Text"/>
                <a:sym typeface="Arial"/>
              </a:rPr>
              <a:t>Doğru veya yanlış: Bir başkasının kişisel verilerini Facebook sayfasında paylaşmakta sakınca yoktur. YANLIŞ</a:t>
            </a:r>
          </a:p>
          <a:p>
            <a:pPr defTabSz="1828800" rtl="0">
              <a:lnSpc>
                <a:spcPts val="4200"/>
              </a:lnSpc>
              <a:spcAft>
                <a:spcPts val="1800"/>
              </a:spcAft>
              <a:buNone/>
            </a:pPr>
            <a:r>
              <a:rPr lang="tr" sz="1100" b="1" i="0" u="none" strike="noStrike" spc="40" dirty="0">
                <a:latin typeface="Optimistic Text"/>
                <a:sym typeface="Arial"/>
              </a:rPr>
              <a:t>02.</a:t>
            </a:r>
          </a:p>
          <a:p>
            <a:pPr defTabSz="1828800" rtl="0">
              <a:lnSpc>
                <a:spcPts val="4200"/>
              </a:lnSpc>
              <a:spcAft>
                <a:spcPts val="1800"/>
              </a:spcAft>
              <a:buNone/>
            </a:pPr>
            <a:r>
              <a:rPr lang="tr" sz="1100" b="0" i="0" u="none" strike="noStrike" spc="40" dirty="0">
                <a:latin typeface="Optimistic Text"/>
                <a:sym typeface="Arial"/>
              </a:rPr>
              <a:t>Talep eden kaynak doğrulanmadan </a:t>
            </a:r>
            <a:r>
              <a:rPr lang="en-US" sz="1100" b="0" i="0" u="none" strike="noStrike" spc="40" dirty="0" err="1">
                <a:latin typeface="Optimistic Text"/>
                <a:sym typeface="Arial"/>
              </a:rPr>
              <a:t>çevrim</a:t>
            </a:r>
            <a:r>
              <a:rPr lang="en-US" sz="1100" b="0" i="0" u="none" strike="noStrike" spc="40" dirty="0">
                <a:latin typeface="Optimistic Text"/>
                <a:sym typeface="Arial"/>
              </a:rPr>
              <a:t> </a:t>
            </a:r>
            <a:r>
              <a:rPr lang="en-US" sz="1100" b="0" i="0" u="none" strike="noStrike" spc="40" dirty="0" err="1">
                <a:latin typeface="Optimistic Text"/>
                <a:sym typeface="Arial"/>
              </a:rPr>
              <a:t>içi</a:t>
            </a:r>
            <a:r>
              <a:rPr lang="tr" sz="1100" b="0" i="0" u="none" strike="noStrike" spc="40" dirty="0">
                <a:latin typeface="Optimistic Text"/>
                <a:sym typeface="Arial"/>
              </a:rPr>
              <a:t> ortamda paylaşılmasından kaçınılması gereken özel bilgilere hangi örnekler verilebilir? Uygun olanların tümü işaretlenmelidir.</a:t>
            </a:r>
          </a:p>
          <a:p>
            <a:pPr marL="465138" defTabSz="1828800" rtl="0">
              <a:lnSpc>
                <a:spcPts val="4200"/>
              </a:lnSpc>
              <a:spcAft>
                <a:spcPts val="1800"/>
              </a:spcAft>
              <a:buNone/>
            </a:pPr>
            <a:r>
              <a:rPr lang="tr" sz="1100" b="1" i="0" u="none" strike="noStrike" spc="40" dirty="0">
                <a:latin typeface="Optimistic Text"/>
                <a:sym typeface="Arial"/>
              </a:rPr>
              <a:t>Devlet tarafından verilmiş kimlik belgeleri</a:t>
            </a:r>
          </a:p>
          <a:p>
            <a:pPr marL="465138" defTabSz="1828800" rtl="0">
              <a:lnSpc>
                <a:spcPts val="4200"/>
              </a:lnSpc>
              <a:spcAft>
                <a:spcPts val="1800"/>
              </a:spcAft>
              <a:buNone/>
            </a:pPr>
            <a:r>
              <a:rPr lang="tr" sz="1100" b="1" i="0" u="none" strike="noStrike" spc="40" dirty="0">
                <a:latin typeface="Optimistic Text"/>
                <a:sym typeface="Arial"/>
              </a:rPr>
              <a:t>Tıbbi geçmiş</a:t>
            </a:r>
          </a:p>
          <a:p>
            <a:pPr marL="465138" defTabSz="1828800" rtl="0">
              <a:lnSpc>
                <a:spcPts val="4200"/>
              </a:lnSpc>
              <a:spcAft>
                <a:spcPts val="1800"/>
              </a:spcAft>
              <a:buNone/>
            </a:pPr>
            <a:r>
              <a:rPr lang="tr" sz="1100" b="1" i="0" u="none" strike="noStrike" spc="40" dirty="0">
                <a:latin typeface="Optimistic Text"/>
                <a:sym typeface="Arial"/>
              </a:rPr>
              <a:t>Finansal bilgiler</a:t>
            </a:r>
          </a:p>
          <a:p>
            <a:pPr marL="465138" defTabSz="1828800" rtl="0">
              <a:lnSpc>
                <a:spcPts val="4200"/>
              </a:lnSpc>
              <a:spcAft>
                <a:spcPts val="1800"/>
              </a:spcAft>
              <a:buNone/>
            </a:pPr>
            <a:r>
              <a:rPr lang="tr" sz="1100" b="0" i="0" u="none" strike="noStrike" spc="40" dirty="0">
                <a:latin typeface="Optimistic Text"/>
                <a:sym typeface="Arial"/>
              </a:rPr>
              <a:t>Politika görüşleri</a:t>
            </a:r>
          </a:p>
          <a:p>
            <a:pPr marL="465138" defTabSz="1828800" rtl="0">
              <a:lnSpc>
                <a:spcPts val="4200"/>
              </a:lnSpc>
              <a:spcAft>
                <a:spcPts val="1800"/>
              </a:spcAft>
              <a:buNone/>
            </a:pPr>
            <a:r>
              <a:rPr lang="tr" sz="1100" b="0" i="0" u="none" strike="noStrike" spc="40" dirty="0">
                <a:latin typeface="Optimistic Text"/>
                <a:sym typeface="Arial"/>
              </a:rPr>
              <a:t>Spor takımları hakkındaki görüşler</a:t>
            </a:r>
          </a:p>
          <a:p>
            <a:pPr marL="465138" defTabSz="1828800" rtl="0">
              <a:lnSpc>
                <a:spcPts val="4200"/>
              </a:lnSpc>
              <a:spcAft>
                <a:spcPts val="1800"/>
              </a:spcAft>
              <a:buNone/>
            </a:pPr>
            <a:r>
              <a:rPr lang="tr" sz="1100" b="0" i="0" u="none" strike="noStrike" spc="40" dirty="0">
                <a:latin typeface="Optimistic Text"/>
                <a:sym typeface="Arial"/>
              </a:rPr>
              <a:t>Düşük kaliteli ürün tavsiyeleri</a:t>
            </a:r>
          </a:p>
          <a:p>
            <a:pPr defTabSz="1828800" rtl="0">
              <a:lnSpc>
                <a:spcPts val="4200"/>
              </a:lnSpc>
              <a:spcAft>
                <a:spcPts val="1800"/>
              </a:spcAft>
              <a:buNone/>
            </a:pPr>
            <a:r>
              <a:rPr lang="en-US" sz="1100" b="0" i="0" u="none" strike="noStrike" spc="40" dirty="0" err="1">
                <a:latin typeface="Optimistic Text"/>
                <a:sym typeface="Arial"/>
              </a:rPr>
              <a:t>Çevrim</a:t>
            </a:r>
            <a:r>
              <a:rPr lang="en-US" sz="1100" b="0" i="0" u="none" strike="noStrike" spc="40" dirty="0">
                <a:latin typeface="Optimistic Text"/>
                <a:sym typeface="Arial"/>
              </a:rPr>
              <a:t> </a:t>
            </a:r>
            <a:r>
              <a:rPr lang="en-US" sz="1100" b="0" i="0" u="none" strike="noStrike" spc="40" dirty="0" err="1">
                <a:latin typeface="Optimistic Text"/>
                <a:sym typeface="Arial"/>
              </a:rPr>
              <a:t>içi</a:t>
            </a:r>
            <a:r>
              <a:rPr lang="tr" sz="1100" b="0" i="0" u="none" strike="noStrike" spc="40" dirty="0">
                <a:latin typeface="Optimistic Text"/>
                <a:sym typeface="Arial"/>
              </a:rPr>
              <a:t> gizliliğin yönetilmesi hakkında daha fazla bilgi edinmek için başvurulabilecek kaynaklara hangi örnekler verilebilir? Uygun olanların tümü işaretlenmelidir.</a:t>
            </a:r>
          </a:p>
          <a:p>
            <a:pPr marL="465138" defTabSz="1828800" rtl="0">
              <a:lnSpc>
                <a:spcPts val="4200"/>
              </a:lnSpc>
              <a:spcAft>
                <a:spcPts val="1800"/>
              </a:spcAft>
              <a:buNone/>
            </a:pPr>
            <a:r>
              <a:rPr lang="tr" sz="1100" b="1" i="0" u="none" strike="noStrike" spc="40" dirty="0">
                <a:latin typeface="Optimistic Text"/>
                <a:sym typeface="Arial"/>
              </a:rPr>
              <a:t>Gizlilik politikaları</a:t>
            </a:r>
          </a:p>
          <a:p>
            <a:pPr marL="465138" defTabSz="1828800" rtl="0">
              <a:lnSpc>
                <a:spcPts val="4200"/>
              </a:lnSpc>
              <a:spcAft>
                <a:spcPts val="1800"/>
              </a:spcAft>
              <a:buNone/>
            </a:pPr>
            <a:r>
              <a:rPr lang="tr" sz="1100" b="1" i="0" u="none" strike="noStrike" spc="40" dirty="0">
                <a:latin typeface="Optimistic Text"/>
                <a:sym typeface="Arial"/>
              </a:rPr>
              <a:t>Topluluk standartları</a:t>
            </a:r>
          </a:p>
          <a:p>
            <a:pPr marL="465138" defTabSz="1828800" rtl="0">
              <a:lnSpc>
                <a:spcPts val="4200"/>
              </a:lnSpc>
              <a:spcAft>
                <a:spcPts val="1800"/>
              </a:spcAft>
              <a:buNone/>
            </a:pPr>
            <a:r>
              <a:rPr lang="tr" sz="1100" b="1" i="0" u="none" strike="noStrike" spc="40" dirty="0">
                <a:latin typeface="Optimistic Text"/>
                <a:sym typeface="Arial"/>
              </a:rPr>
              <a:t>Yerel yasalar</a:t>
            </a:r>
          </a:p>
          <a:p>
            <a:pPr marL="465138" defTabSz="1828800" rtl="0">
              <a:lnSpc>
                <a:spcPts val="4200"/>
              </a:lnSpc>
              <a:spcAft>
                <a:spcPts val="1800"/>
              </a:spcAft>
              <a:buNone/>
            </a:pPr>
            <a:r>
              <a:rPr lang="en-US" sz="1100" b="0" i="0" u="none" strike="noStrike" spc="40" dirty="0" err="1">
                <a:latin typeface="Optimistic Text"/>
                <a:sym typeface="Arial"/>
              </a:rPr>
              <a:t>Çevrim</a:t>
            </a:r>
            <a:r>
              <a:rPr lang="en-US" sz="1100" b="0" i="0" u="none" strike="noStrike" spc="40" dirty="0">
                <a:latin typeface="Optimistic Text"/>
                <a:sym typeface="Arial"/>
              </a:rPr>
              <a:t> </a:t>
            </a:r>
            <a:r>
              <a:rPr lang="en-US" sz="1100" b="0" i="0" u="none" strike="noStrike" spc="40" dirty="0" err="1">
                <a:latin typeface="Optimistic Text"/>
                <a:sym typeface="Arial"/>
              </a:rPr>
              <a:t>içi</a:t>
            </a:r>
            <a:r>
              <a:rPr lang="tr" sz="1100" b="0" i="0" u="none" strike="noStrike" spc="40" dirty="0">
                <a:latin typeface="Optimistic Text"/>
                <a:sym typeface="Arial"/>
              </a:rPr>
              <a:t> ortamda tanışılan ve kişisel bilgileri talep eden biri</a:t>
            </a:r>
          </a:p>
          <a:p>
            <a:pPr defTabSz="1828800">
              <a:lnSpc>
                <a:spcPts val="4200"/>
              </a:lnSpc>
              <a:spcAft>
                <a:spcPts val="1800"/>
              </a:spcAft>
              <a:buNone/>
            </a:pPr>
            <a:endParaRPr lang="en-US" sz="1100" spc="40" dirty="0">
              <a:latin typeface="Optimistic Text" panose="020B0604020202020204" pitchFamily="34" charset="0"/>
              <a:sym typeface="Arial"/>
            </a:endParaRPr>
          </a:p>
        </p:txBody>
      </p:sp>
    </p:spTree>
    <p:extLst>
      <p:ext uri="{BB962C8B-B14F-4D97-AF65-F5344CB8AC3E}">
        <p14:creationId xmlns:p14="http://schemas.microsoft.com/office/powerpoint/2010/main" val="443770896"/>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600"/>
              </a:spcBef>
              <a:spcAft>
                <a:spcPct val="0"/>
              </a:spcAft>
              <a:buClr>
                <a:srgbClr val="000000"/>
              </a:buClr>
              <a:buSzTx/>
              <a:buFontTx/>
              <a:buNone/>
              <a:defRPr/>
            </a:pPr>
            <a:r>
              <a:rPr lang="tr" sz="1100" b="0" i="0" u="none" strike="noStrike" cap="none" dirty="0">
                <a:solidFill>
                  <a:srgbClr val="000000"/>
                </a:solidFill>
                <a:latin typeface="Optimistic Text"/>
                <a:ea typeface="Optimistic Text"/>
                <a:cs typeface="Optimistic Text"/>
                <a:sym typeface="Arial"/>
              </a:rPr>
              <a:t>Katılımcılar, önemli gizlilik önlemleri alarak </a:t>
            </a:r>
            <a:r>
              <a:rPr lang="en-US" sz="1100" b="0" i="0" u="none" strike="noStrike" cap="none" dirty="0" err="1">
                <a:solidFill>
                  <a:srgbClr val="000000"/>
                </a:solidFill>
                <a:latin typeface="Optimistic Text"/>
                <a:ea typeface="Optimistic Text"/>
                <a:cs typeface="Optimistic Text"/>
                <a:sym typeface="Arial"/>
              </a:rPr>
              <a:t>çevrim</a:t>
            </a:r>
            <a:r>
              <a:rPr lang="en-US" sz="1100" b="0" i="0" u="none" strike="noStrike" cap="none" dirty="0">
                <a:solidFill>
                  <a:srgbClr val="000000"/>
                </a:solidFill>
                <a:latin typeface="Optimistic Text"/>
                <a:ea typeface="Optimistic Text"/>
                <a:cs typeface="Optimistic Text"/>
                <a:sym typeface="Arial"/>
              </a:rPr>
              <a:t> </a:t>
            </a:r>
            <a:r>
              <a:rPr lang="en-US" sz="1100" b="0" i="0" u="none" strike="noStrike" cap="none" dirty="0" err="1">
                <a:solidFill>
                  <a:srgbClr val="000000"/>
                </a:solidFill>
                <a:latin typeface="Optimistic Text"/>
                <a:ea typeface="Optimistic Text"/>
                <a:cs typeface="Optimistic Text"/>
                <a:sym typeface="Arial"/>
              </a:rPr>
              <a:t>içi</a:t>
            </a:r>
            <a:r>
              <a:rPr lang="tr" sz="1100" b="0" i="0" u="none" strike="noStrike" cap="none" dirty="0">
                <a:solidFill>
                  <a:srgbClr val="000000"/>
                </a:solidFill>
                <a:latin typeface="Optimistic Text"/>
                <a:ea typeface="Optimistic Text"/>
                <a:cs typeface="Optimistic Text"/>
                <a:sym typeface="Arial"/>
              </a:rPr>
              <a:t> itibar ve kimliklerini geliştirebileceklerini ve yönetebileceklerini kavrayacaklardır.</a:t>
            </a:r>
          </a:p>
        </p:txBody>
      </p:sp>
    </p:spTree>
    <p:extLst>
      <p:ext uri="{BB962C8B-B14F-4D97-AF65-F5344CB8AC3E}">
        <p14:creationId xmlns:p14="http://schemas.microsoft.com/office/powerpoint/2010/main" val="2661855160"/>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lnSpc>
                <a:spcPts val="8640"/>
              </a:lnSpc>
            </a:pPr>
            <a:r>
              <a:rPr lang="tr" sz="1100" b="0" i="0" u="none" strike="noStrike" dirty="0">
                <a:latin typeface="Optimistic Text"/>
              </a:rPr>
              <a:t>Dijital ayak izi</a:t>
            </a:r>
          </a:p>
          <a:p>
            <a:pPr marL="0" indent="0" rtl="0">
              <a:lnSpc>
                <a:spcPts val="4200"/>
              </a:lnSpc>
              <a:buNone/>
            </a:pPr>
            <a:r>
              <a:rPr lang="tr" sz="1100" b="1" i="0" u="none" strike="noStrike" dirty="0">
                <a:latin typeface="Optimistic Text"/>
              </a:rPr>
              <a:t>Dijital ayak izi, </a:t>
            </a:r>
            <a:r>
              <a:rPr lang="tr" sz="1100" b="0" i="0" u="none" strike="noStrike" dirty="0">
                <a:latin typeface="Optimistic Text"/>
              </a:rPr>
              <a:t>bir birey hakkında </a:t>
            </a:r>
            <a:r>
              <a:rPr lang="en-US" sz="1100" b="0" i="0" u="none" strike="noStrike" dirty="0" err="1">
                <a:latin typeface="Optimistic Text"/>
              </a:rPr>
              <a:t>çevrim</a:t>
            </a:r>
            <a:r>
              <a:rPr lang="en-US" sz="1100" b="0" i="0" u="none" strike="noStrike" dirty="0">
                <a:latin typeface="Optimistic Text"/>
              </a:rPr>
              <a:t> </a:t>
            </a:r>
            <a:r>
              <a:rPr lang="en-US" sz="1100" b="0" i="0" u="none" strike="noStrike" dirty="0" err="1">
                <a:latin typeface="Optimistic Text"/>
              </a:rPr>
              <a:t>içi</a:t>
            </a:r>
            <a:r>
              <a:rPr lang="tr" sz="1100" b="0" i="0" u="none" strike="noStrike" dirty="0">
                <a:latin typeface="Optimistic Text"/>
              </a:rPr>
              <a:t> ortamda veya kamuya açık alanda var olan bilgilerin tamamını ifade etmektedir. Bu kavram, bireyin kendisinin paylaştığı kişisel bilgileri kapsayabileceği gibi; ses dosyalarını, fotoğrafları, sosyal medya gönderilerini, metinleri ve videoları da içerebilmektedir.</a:t>
            </a:r>
          </a:p>
          <a:p>
            <a:pPr marL="0" indent="0" rtl="0">
              <a:lnSpc>
                <a:spcPts val="4200"/>
              </a:lnSpc>
              <a:buNone/>
            </a:pPr>
            <a:r>
              <a:rPr lang="tr" sz="1100" b="0" i="0" u="none" strike="noStrike" dirty="0">
                <a:latin typeface="Optimistic Text"/>
              </a:rPr>
              <a:t>Hatta dijital ayak izleri; aile, arkadaşlar, gruplar ve kuruluşlarla yapılan yorum ve Beğeni şeklindeki etkileşimleri bile içine alabilmektedir. </a:t>
            </a:r>
          </a:p>
          <a:p>
            <a:pPr marL="0" indent="0" rtl="0">
              <a:lnSpc>
                <a:spcPts val="4200"/>
              </a:lnSpc>
              <a:buNone/>
            </a:pPr>
            <a:r>
              <a:rPr lang="tr" sz="1100" b="0" i="0" u="none" strike="noStrike" dirty="0">
                <a:latin typeface="Optimistic Text"/>
              </a:rPr>
              <a:t>Tıpkı yürürken ayak izi bırakıldığı gibi, </a:t>
            </a:r>
            <a:r>
              <a:rPr lang="en-US" sz="1100" b="0" i="0" u="none" strike="noStrike" dirty="0" err="1">
                <a:latin typeface="Optimistic Text"/>
              </a:rPr>
              <a:t>çevrim</a:t>
            </a:r>
            <a:r>
              <a:rPr lang="en-US" sz="1100" b="0" i="0" u="none" strike="noStrike" dirty="0">
                <a:latin typeface="Optimistic Text"/>
              </a:rPr>
              <a:t> </a:t>
            </a:r>
            <a:r>
              <a:rPr lang="en-US" sz="1100" b="0" i="0" u="none" strike="noStrike" dirty="0" err="1">
                <a:latin typeface="Optimistic Text"/>
              </a:rPr>
              <a:t>içi</a:t>
            </a:r>
            <a:r>
              <a:rPr lang="tr" sz="1100" b="0" i="0" u="none" strike="noStrike" dirty="0">
                <a:latin typeface="Optimistic Text"/>
              </a:rPr>
              <a:t> gezinirken ve etkileşimde bulunurken de dijital ayak izleri bırakılmaktadır.</a:t>
            </a:r>
          </a:p>
          <a:p>
            <a:pPr>
              <a:lnSpc>
                <a:spcPts val="8640"/>
              </a:lnSpc>
            </a:pPr>
            <a:endParaRPr lang="en-US" dirty="0"/>
          </a:p>
        </p:txBody>
      </p:sp>
    </p:spTree>
    <p:extLst>
      <p:ext uri="{BB962C8B-B14F-4D97-AF65-F5344CB8AC3E}">
        <p14:creationId xmlns:p14="http://schemas.microsoft.com/office/powerpoint/2010/main" val="3225757933"/>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600"/>
              </a:spcBef>
              <a:spcAft>
                <a:spcPct val="0"/>
              </a:spcAft>
              <a:buClr>
                <a:srgbClr val="000000"/>
              </a:buClr>
              <a:buSzTx/>
              <a:buFontTx/>
              <a:buNone/>
              <a:defRPr/>
            </a:pPr>
            <a:r>
              <a:rPr lang="tr" sz="1100" b="1" i="0" u="none" strike="noStrike" cap="all" spc="250">
                <a:solidFill>
                  <a:srgbClr val="058DC7"/>
                </a:solidFill>
                <a:latin typeface="Optimistic Text"/>
              </a:rPr>
              <a:t>dijital ayak izi: özet</a:t>
            </a:r>
          </a:p>
          <a:p>
            <a:pPr marL="0" marR="0" lvl="0" indent="0" algn="l" defTabSz="914400" rtl="0" eaLnBrk="1" fontAlgn="auto" latinLnBrk="0" hangingPunct="1">
              <a:lnSpc>
                <a:spcPct val="100000"/>
              </a:lnSpc>
              <a:spcBef>
                <a:spcPts val="600"/>
              </a:spcBef>
              <a:spcAft>
                <a:spcPct val="0"/>
              </a:spcAft>
              <a:buClr>
                <a:srgbClr val="000000"/>
              </a:buClr>
              <a:buSzTx/>
              <a:buFontTx/>
              <a:buNone/>
              <a:defRPr/>
            </a:pPr>
            <a:r>
              <a:rPr lang="tr" sz="1100" b="0" i="0" u="none" strike="noStrike">
                <a:latin typeface="Optimistic Text"/>
              </a:rPr>
              <a:t>Tartışma/Öz Değerlendirme</a:t>
            </a:r>
          </a:p>
          <a:p>
            <a:pPr rtl="0" fontAlgn="base"/>
            <a:r>
              <a:rPr lang="tr" sz="1100" b="0" i="0" u="none" strike="noStrike" cap="none">
                <a:solidFill>
                  <a:srgbClr val="000000"/>
                </a:solidFill>
                <a:latin typeface="Optimistic Text"/>
                <a:ea typeface="Optimistic Text"/>
                <a:cs typeface="Optimistic Text"/>
                <a:sym typeface="Arial"/>
              </a:rPr>
              <a:t>Dijital ayak iziniz nasıl görünmektedir? Dijital ayak izinizle ilgili değiştirmek istenebilecek herhangi bir şey var mıdır? Varsa, bunlar nelerdir ve neden değiştirilmek istenmektedir?</a:t>
            </a:r>
          </a:p>
        </p:txBody>
      </p:sp>
    </p:spTree>
    <p:extLst>
      <p:ext uri="{BB962C8B-B14F-4D97-AF65-F5344CB8AC3E}">
        <p14:creationId xmlns:p14="http://schemas.microsoft.com/office/powerpoint/2010/main" val="4163154838"/>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lnSpc>
                <a:spcPts val="8640"/>
              </a:lnSpc>
            </a:pPr>
            <a:r>
              <a:rPr lang="en-US" sz="1100" b="0" i="0" u="none" strike="noStrike" dirty="0" err="1">
                <a:latin typeface="Optimistic Text"/>
              </a:rPr>
              <a:t>Çevrim</a:t>
            </a:r>
            <a:r>
              <a:rPr lang="en-US" sz="1100" b="0" i="0" u="none" strike="noStrike" dirty="0">
                <a:latin typeface="Optimistic Text"/>
              </a:rPr>
              <a:t> </a:t>
            </a:r>
            <a:r>
              <a:rPr lang="en-US" sz="1100" b="0" i="0" u="none" strike="noStrike" dirty="0" err="1">
                <a:latin typeface="Optimistic Text"/>
              </a:rPr>
              <a:t>içi</a:t>
            </a:r>
            <a:r>
              <a:rPr lang="tr" sz="1100" b="0" i="0" u="none" strike="noStrike" dirty="0">
                <a:latin typeface="Optimistic Text"/>
              </a:rPr>
              <a:t> kimlik</a:t>
            </a:r>
          </a:p>
          <a:p>
            <a:pPr marL="0" indent="0" rtl="0">
              <a:lnSpc>
                <a:spcPts val="4200"/>
              </a:lnSpc>
              <a:buNone/>
            </a:pPr>
            <a:r>
              <a:rPr lang="tr" sz="1100" b="0" i="0" u="none" strike="noStrike" dirty="0">
                <a:latin typeface="Optimistic Text"/>
              </a:rPr>
              <a:t>Bir bireyin kimliği kişisel inançlarını, özelliklerini, ilgi alanlarını ve karakter yapısını kapsayabilir. Ayrıca, tanımlayıcı özellikleri veya kişisel ilgi alanları doğrultusunda topluluk gruplarına üyelikleri ve katılımları da kimliğin bir parçası sayılabilir.</a:t>
            </a:r>
          </a:p>
          <a:p>
            <a:pPr marL="0" indent="0" rtl="0">
              <a:lnSpc>
                <a:spcPts val="4200"/>
              </a:lnSpc>
              <a:buNone/>
            </a:pPr>
            <a:r>
              <a:rPr lang="en-US" sz="1100" b="1" i="0" u="none" strike="noStrike" dirty="0" err="1">
                <a:latin typeface="Optimistic Text"/>
              </a:rPr>
              <a:t>Çevrim</a:t>
            </a:r>
            <a:r>
              <a:rPr lang="en-US" sz="1100" b="1" i="0" u="none" strike="noStrike" dirty="0">
                <a:latin typeface="Optimistic Text"/>
              </a:rPr>
              <a:t> </a:t>
            </a:r>
            <a:r>
              <a:rPr lang="en-US" sz="1100" b="1" i="0" u="none" strike="noStrike" dirty="0" err="1">
                <a:latin typeface="Optimistic Text"/>
              </a:rPr>
              <a:t>içi</a:t>
            </a:r>
            <a:r>
              <a:rPr lang="tr" sz="1100" b="1" i="0" u="none" strike="noStrike" dirty="0">
                <a:latin typeface="Optimistic Text"/>
              </a:rPr>
              <a:t> kimlik, </a:t>
            </a:r>
            <a:r>
              <a:rPr lang="tr" sz="1100" b="0" i="0" u="none" strike="noStrike" dirty="0">
                <a:latin typeface="Optimistic Text"/>
              </a:rPr>
              <a:t>kişinin </a:t>
            </a:r>
            <a:r>
              <a:rPr lang="en-US" sz="1100" b="0" i="0" u="none" strike="noStrike" dirty="0" err="1">
                <a:latin typeface="Optimistic Text"/>
              </a:rPr>
              <a:t>çevrim</a:t>
            </a:r>
            <a:r>
              <a:rPr lang="en-US" sz="1100" b="0" i="0" u="none" strike="noStrike" dirty="0">
                <a:latin typeface="Optimistic Text"/>
              </a:rPr>
              <a:t> </a:t>
            </a:r>
            <a:r>
              <a:rPr lang="en-US" sz="1100" b="0" i="0" u="none" strike="noStrike" dirty="0" err="1">
                <a:latin typeface="Optimistic Text"/>
              </a:rPr>
              <a:t>içi</a:t>
            </a:r>
            <a:r>
              <a:rPr lang="tr" sz="1100" b="0" i="0" u="none" strike="noStrike" dirty="0">
                <a:latin typeface="Optimistic Text"/>
              </a:rPr>
              <a:t> bir ortamda kendini nasıl yansıttığıyla ilgilidir. Bireyler kendi </a:t>
            </a:r>
            <a:r>
              <a:rPr lang="en-US" sz="1100" b="0" i="0" u="none" strike="noStrike" dirty="0" err="1">
                <a:latin typeface="Optimistic Text"/>
              </a:rPr>
              <a:t>çevrim</a:t>
            </a:r>
            <a:r>
              <a:rPr lang="en-US" sz="1100" b="0" i="0" u="none" strike="noStrike" dirty="0">
                <a:latin typeface="Optimistic Text"/>
              </a:rPr>
              <a:t> </a:t>
            </a:r>
            <a:r>
              <a:rPr lang="en-US" sz="1100" b="0" i="0" u="none" strike="noStrike" dirty="0" err="1">
                <a:latin typeface="Optimistic Text"/>
              </a:rPr>
              <a:t>içi</a:t>
            </a:r>
            <a:r>
              <a:rPr lang="tr" sz="1100" b="0" i="0" u="none" strike="noStrike" dirty="0">
                <a:latin typeface="Optimistic Text"/>
              </a:rPr>
              <a:t> kimliklerini aktif bir şekilde inşa etmektedirler.</a:t>
            </a:r>
          </a:p>
        </p:txBody>
      </p:sp>
    </p:spTree>
    <p:extLst>
      <p:ext uri="{BB962C8B-B14F-4D97-AF65-F5344CB8AC3E}">
        <p14:creationId xmlns:p14="http://schemas.microsoft.com/office/powerpoint/2010/main" val="3858287817"/>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lnSpc>
                <a:spcPts val="8640"/>
              </a:lnSpc>
            </a:pPr>
            <a:r>
              <a:rPr lang="tr" sz="1100" b="0" i="0" u="none" strike="noStrike" dirty="0">
                <a:latin typeface="Optimistic Text"/>
              </a:rPr>
              <a:t>Kontrol sizin elinizde</a:t>
            </a:r>
          </a:p>
          <a:p>
            <a:pPr marL="0" marR="0" lvl="0" indent="0" algn="l" defTabSz="914400" rtl="0" eaLnBrk="1" fontAlgn="auto" latinLnBrk="0" hangingPunct="1">
              <a:lnSpc>
                <a:spcPts val="8640"/>
              </a:lnSpc>
              <a:spcBef>
                <a:spcPts val="600"/>
              </a:spcBef>
              <a:spcAft>
                <a:spcPct val="0"/>
              </a:spcAft>
              <a:buClr>
                <a:srgbClr val="000000"/>
              </a:buClr>
              <a:buSzTx/>
              <a:buFontTx/>
              <a:buNone/>
              <a:defRPr/>
            </a:pPr>
            <a:r>
              <a:rPr lang="en-US" sz="1100" b="0" i="0" u="none" strike="noStrike" spc="40" dirty="0" err="1">
                <a:latin typeface="Optimistic Text"/>
                <a:sym typeface="Arial"/>
              </a:rPr>
              <a:t>Çevrim</a:t>
            </a:r>
            <a:r>
              <a:rPr lang="en-US" sz="1100" b="0" i="0" u="none" strike="noStrike" spc="40" dirty="0">
                <a:latin typeface="Optimistic Text"/>
                <a:sym typeface="Arial"/>
              </a:rPr>
              <a:t> </a:t>
            </a:r>
            <a:r>
              <a:rPr lang="en-US" sz="1100" b="0" i="0" u="none" strike="noStrike" spc="40" dirty="0" err="1">
                <a:latin typeface="Optimistic Text"/>
                <a:sym typeface="Arial"/>
              </a:rPr>
              <a:t>içi</a:t>
            </a:r>
            <a:r>
              <a:rPr lang="tr" sz="1100" b="0" i="0" u="none" strike="noStrike" spc="40" dirty="0">
                <a:latin typeface="Optimistic Text"/>
                <a:sym typeface="Arial"/>
              </a:rPr>
              <a:t> kimlik, farklı ortam veya durumlarda farklı şekillerde kontrol edilebilmektedir. İçinde bulunulan topluluğa, gruba veya kullanılan sosyal medya platformuna ve o alanda etkileşim kurulan kişilere bağlı olarak farklı </a:t>
            </a:r>
            <a:r>
              <a:rPr lang="en-US" sz="1100" b="0" i="0" u="none" strike="noStrike" spc="40" dirty="0" err="1">
                <a:latin typeface="Optimistic Text"/>
                <a:sym typeface="Arial"/>
              </a:rPr>
              <a:t>çevrim</a:t>
            </a:r>
            <a:r>
              <a:rPr lang="en-US" sz="1100" b="0" i="0" u="none" strike="noStrike" spc="40" dirty="0">
                <a:latin typeface="Optimistic Text"/>
                <a:sym typeface="Arial"/>
              </a:rPr>
              <a:t> </a:t>
            </a:r>
            <a:r>
              <a:rPr lang="en-US" sz="1100" b="0" i="0" u="none" strike="noStrike" spc="40" dirty="0" err="1">
                <a:latin typeface="Optimistic Text"/>
                <a:sym typeface="Arial"/>
              </a:rPr>
              <a:t>içi</a:t>
            </a:r>
            <a:r>
              <a:rPr lang="tr" sz="1100" b="0" i="0" u="none" strike="noStrike" spc="40" dirty="0">
                <a:latin typeface="Optimistic Text"/>
                <a:sym typeface="Arial"/>
              </a:rPr>
              <a:t> kimlikler benimsenebilir.</a:t>
            </a:r>
          </a:p>
          <a:p>
            <a:pPr>
              <a:lnSpc>
                <a:spcPts val="8640"/>
              </a:lnSpc>
            </a:pPr>
            <a:endParaRPr lang="en-US" dirty="0"/>
          </a:p>
        </p:txBody>
      </p:sp>
    </p:spTree>
    <p:extLst>
      <p:ext uri="{BB962C8B-B14F-4D97-AF65-F5344CB8AC3E}">
        <p14:creationId xmlns:p14="http://schemas.microsoft.com/office/powerpoint/2010/main" val="1495594283"/>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1828800" rtl="0">
              <a:lnSpc>
                <a:spcPts val="4200"/>
              </a:lnSpc>
              <a:spcAft>
                <a:spcPts val="1800"/>
              </a:spcAft>
              <a:buSzTx/>
              <a:buNone/>
              <a:defRPr/>
            </a:pPr>
            <a:r>
              <a:rPr lang="tr" sz="1100" b="0" i="0" u="none" strike="noStrike" spc="40" dirty="0">
                <a:latin typeface="Optimistic Text"/>
                <a:sym typeface="Arial"/>
              </a:rPr>
              <a:t>Bir </a:t>
            </a:r>
            <a:r>
              <a:rPr lang="tr" sz="1100" b="1" i="0" u="none" strike="noStrike" spc="40" dirty="0">
                <a:latin typeface="Optimistic Text"/>
                <a:sym typeface="Arial"/>
              </a:rPr>
              <a:t>platform</a:t>
            </a:r>
            <a:r>
              <a:rPr lang="tr" sz="1100" b="0" i="0" u="none" strike="noStrike" spc="40" dirty="0">
                <a:latin typeface="Optimistic Text"/>
                <a:sym typeface="Arial"/>
              </a:rPr>
              <a:t>, insanlar arasındaki etkileşimleri kolaylaştırır. </a:t>
            </a:r>
            <a:r>
              <a:rPr lang="en-US" sz="1100" b="0" i="0" u="none" strike="noStrike" spc="40" dirty="0" err="1">
                <a:latin typeface="Optimistic Text"/>
                <a:sym typeface="Arial"/>
              </a:rPr>
              <a:t>Çevrim</a:t>
            </a:r>
            <a:r>
              <a:rPr lang="en-US" sz="1100" b="0" i="0" u="none" strike="noStrike" spc="40" dirty="0">
                <a:latin typeface="Optimistic Text"/>
                <a:sym typeface="Arial"/>
              </a:rPr>
              <a:t> </a:t>
            </a:r>
            <a:r>
              <a:rPr lang="en-US" sz="1100" b="0" i="0" u="none" strike="noStrike" spc="40" dirty="0" err="1">
                <a:latin typeface="Optimistic Text"/>
                <a:sym typeface="Arial"/>
              </a:rPr>
              <a:t>içi</a:t>
            </a:r>
            <a:r>
              <a:rPr lang="tr" sz="1100" b="0" i="0" u="none" strike="noStrike" spc="40" dirty="0">
                <a:latin typeface="Optimistic Text"/>
                <a:sym typeface="Arial"/>
              </a:rPr>
              <a:t> kimlik, sosyal medya platformları genelinde tutarlı olabileceği gibi birden fazla </a:t>
            </a:r>
            <a:r>
              <a:rPr lang="en-US" sz="1100" b="0" i="0" u="none" strike="noStrike" spc="40" dirty="0" err="1">
                <a:latin typeface="Optimistic Text"/>
                <a:sym typeface="Arial"/>
              </a:rPr>
              <a:t>çevrim</a:t>
            </a:r>
            <a:r>
              <a:rPr lang="en-US" sz="1100" b="0" i="0" u="none" strike="noStrike" spc="40" dirty="0">
                <a:latin typeface="Optimistic Text"/>
                <a:sym typeface="Arial"/>
              </a:rPr>
              <a:t> </a:t>
            </a:r>
            <a:r>
              <a:rPr lang="en-US" sz="1100" b="0" i="0" u="none" strike="noStrike" spc="40" dirty="0" err="1">
                <a:latin typeface="Optimistic Text"/>
                <a:sym typeface="Arial"/>
              </a:rPr>
              <a:t>içi</a:t>
            </a:r>
            <a:r>
              <a:rPr lang="tr" sz="1100" b="0" i="0" u="none" strike="noStrike" spc="40" dirty="0">
                <a:latin typeface="Optimistic Text"/>
                <a:sym typeface="Arial"/>
              </a:rPr>
              <a:t> kimlik veya karakter de geliştirilebilmektedir. </a:t>
            </a:r>
          </a:p>
          <a:p>
            <a:pPr defTabSz="1828800" rtl="0">
              <a:lnSpc>
                <a:spcPts val="4200"/>
              </a:lnSpc>
              <a:spcAft>
                <a:spcPts val="1800"/>
              </a:spcAft>
              <a:buSzTx/>
              <a:buNone/>
              <a:defRPr/>
            </a:pPr>
            <a:r>
              <a:rPr lang="en-US" sz="1100" b="0" i="0" u="none" strike="noStrike" spc="40" dirty="0" err="1">
                <a:latin typeface="Optimistic Text"/>
                <a:sym typeface="Arial"/>
              </a:rPr>
              <a:t>Çevrim</a:t>
            </a:r>
            <a:r>
              <a:rPr lang="en-US" sz="1100" b="0" i="0" u="none" strike="noStrike" spc="40" dirty="0">
                <a:latin typeface="Optimistic Text"/>
                <a:sym typeface="Arial"/>
              </a:rPr>
              <a:t> </a:t>
            </a:r>
            <a:r>
              <a:rPr lang="en-US" sz="1100" b="0" i="0" u="none" strike="noStrike" spc="40" dirty="0" err="1">
                <a:latin typeface="Optimistic Text"/>
                <a:sym typeface="Arial"/>
              </a:rPr>
              <a:t>içi</a:t>
            </a:r>
            <a:r>
              <a:rPr lang="tr" sz="1100" b="0" i="0" u="none" strike="noStrike" spc="40" dirty="0">
                <a:latin typeface="Optimistic Text"/>
                <a:sym typeface="Arial"/>
              </a:rPr>
              <a:t> ortamda hangi kişisel bilgilerin paylaşılacağı ve bu bilgilerin kimlerle paylaşılacağının seçimi, </a:t>
            </a:r>
            <a:r>
              <a:rPr lang="en-US" sz="1100" b="0" i="0" u="none" strike="noStrike" spc="40" dirty="0" err="1">
                <a:latin typeface="Optimistic Text"/>
                <a:sym typeface="Arial"/>
              </a:rPr>
              <a:t>çevrim</a:t>
            </a:r>
            <a:r>
              <a:rPr lang="en-US" sz="1100" b="0" i="0" u="none" strike="noStrike" spc="40" dirty="0">
                <a:latin typeface="Optimistic Text"/>
                <a:sym typeface="Arial"/>
              </a:rPr>
              <a:t> </a:t>
            </a:r>
            <a:r>
              <a:rPr lang="en-US" sz="1100" b="0" i="0" u="none" strike="noStrike" spc="40" dirty="0" err="1">
                <a:latin typeface="Optimistic Text"/>
                <a:sym typeface="Arial"/>
              </a:rPr>
              <a:t>içi</a:t>
            </a:r>
            <a:r>
              <a:rPr lang="tr" sz="1100" b="0" i="0" u="none" strike="noStrike" spc="40" dirty="0">
                <a:latin typeface="Optimistic Text"/>
                <a:sym typeface="Arial"/>
              </a:rPr>
              <a:t> kimliği oluşturmaktadır. </a:t>
            </a:r>
          </a:p>
        </p:txBody>
      </p:sp>
    </p:spTree>
    <p:extLst>
      <p:ext uri="{BB962C8B-B14F-4D97-AF65-F5344CB8AC3E}">
        <p14:creationId xmlns:p14="http://schemas.microsoft.com/office/powerpoint/2010/main" val="1177392145"/>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tr" sz="1100" b="0" i="0" u="none" strike="noStrike" cap="none" dirty="0">
                <a:solidFill>
                  <a:srgbClr val="000000"/>
                </a:solidFill>
                <a:latin typeface="Optimistic Text"/>
                <a:ea typeface="Optimistic Text"/>
                <a:cs typeface="Optimistic Text"/>
                <a:sym typeface="Arial"/>
              </a:rPr>
              <a:t>Bazı içerikler yalnızca belirli hedef kitlelerle paylaşılmak istenebilir; bu nedenle söz konusu ayarlamaların nasıl yapılacağını bilmek büyük önem taşımaktadır. </a:t>
            </a:r>
          </a:p>
          <a:p>
            <a:pPr rtl="0" fontAlgn="base"/>
            <a:endParaRPr lang="en-US" sz="1100" b="0" i="0" u="none" strike="noStrike" cap="none" dirty="0">
              <a:solidFill>
                <a:srgbClr val="000000"/>
              </a:solidFill>
              <a:effectLst/>
              <a:latin typeface="Optimistic Text" panose="020B0604020202020204" pitchFamily="34" charset="0"/>
              <a:ea typeface="Optimistic Text" panose="020B0503020203020204" pitchFamily="34" charset="0"/>
              <a:cs typeface="Optimistic Text" panose="020B0503020203020204" pitchFamily="34" charset="0"/>
              <a:sym typeface="Arial"/>
            </a:endParaRPr>
          </a:p>
          <a:p>
            <a:pPr rtl="0" fontAlgn="base"/>
            <a:r>
              <a:rPr lang="tr" sz="1100" b="0" i="0" u="none" strike="noStrike" cap="none" dirty="0">
                <a:solidFill>
                  <a:srgbClr val="000000"/>
                </a:solidFill>
                <a:highlight>
                  <a:srgbClr val="00FFFF"/>
                </a:highlight>
                <a:latin typeface="Optimistic Text"/>
                <a:ea typeface="Optimistic Text"/>
                <a:cs typeface="Optimistic Text"/>
                <a:sym typeface="Arial"/>
              </a:rPr>
              <a:t>Örnekler verin – Suha sanal dünyada aktif bir oyuncudur, ancak bu özel </a:t>
            </a:r>
            <a:r>
              <a:rPr lang="en-US" sz="1100" b="0" i="0" u="none" strike="noStrike" cap="none" dirty="0" err="1">
                <a:solidFill>
                  <a:srgbClr val="000000"/>
                </a:solidFill>
                <a:highlight>
                  <a:srgbClr val="00FFFF"/>
                </a:highlight>
                <a:latin typeface="Optimistic Text"/>
                <a:ea typeface="Optimistic Text"/>
                <a:cs typeface="Optimistic Text"/>
                <a:sym typeface="Arial"/>
              </a:rPr>
              <a:t>çevrim</a:t>
            </a:r>
            <a:r>
              <a:rPr lang="en-US" sz="1100" b="0" i="0" u="none" strike="noStrike" cap="none" dirty="0">
                <a:solidFill>
                  <a:srgbClr val="000000"/>
                </a:solidFill>
                <a:highlight>
                  <a:srgbClr val="00FFFF"/>
                </a:highlight>
                <a:latin typeface="Optimistic Text"/>
                <a:ea typeface="Optimistic Text"/>
                <a:cs typeface="Optimistic Text"/>
                <a:sym typeface="Arial"/>
              </a:rPr>
              <a:t> </a:t>
            </a:r>
            <a:r>
              <a:rPr lang="en-US" sz="1100" b="0" i="0" u="none" strike="noStrike" cap="none" dirty="0" err="1">
                <a:solidFill>
                  <a:srgbClr val="000000"/>
                </a:solidFill>
                <a:highlight>
                  <a:srgbClr val="00FFFF"/>
                </a:highlight>
                <a:latin typeface="Optimistic Text"/>
                <a:ea typeface="Optimistic Text"/>
                <a:cs typeface="Optimistic Text"/>
                <a:sym typeface="Arial"/>
              </a:rPr>
              <a:t>içi</a:t>
            </a:r>
            <a:r>
              <a:rPr lang="tr" sz="1100" b="0" i="0" u="none" strike="noStrike" cap="none" dirty="0">
                <a:solidFill>
                  <a:srgbClr val="000000"/>
                </a:solidFill>
                <a:highlight>
                  <a:srgbClr val="00FFFF"/>
                </a:highlight>
                <a:latin typeface="Optimistic Text"/>
                <a:ea typeface="Optimistic Text"/>
                <a:cs typeface="Optimistic Text"/>
                <a:sym typeface="Arial"/>
              </a:rPr>
              <a:t> kimliğini işvereniyle veya başkalarıyla açıkça paylaşmak istememektedir. Hiba yaratıcı bir şehir fotoğrafçısıdır ancak çalışmalarını yalnızca yakın arkadaşlarına göstermeyi tercih etmektedir.[]</a:t>
            </a:r>
          </a:p>
        </p:txBody>
      </p:sp>
    </p:spTree>
    <p:extLst>
      <p:ext uri="{BB962C8B-B14F-4D97-AF65-F5344CB8AC3E}">
        <p14:creationId xmlns:p14="http://schemas.microsoft.com/office/powerpoint/2010/main" val="77979220"/>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ts val="600"/>
              </a:spcBef>
              <a:spcAft>
                <a:spcPct val="0"/>
              </a:spcAft>
              <a:buClr>
                <a:srgbClr val="000000"/>
              </a:buClr>
              <a:buSzTx/>
              <a:buFontTx/>
              <a:buNone/>
              <a:defRPr/>
            </a:pPr>
            <a:r>
              <a:rPr lang="en-US" sz="1100" b="1" i="0" u="none" strike="noStrike" cap="all" spc="250" dirty="0" err="1">
                <a:solidFill>
                  <a:srgbClr val="058DC7"/>
                </a:solidFill>
                <a:latin typeface="Optimistic Text"/>
              </a:rPr>
              <a:t>Çevrİm</a:t>
            </a:r>
            <a:r>
              <a:rPr lang="en-US" sz="1100" b="1" i="0" u="none" strike="noStrike" cap="all" spc="250" dirty="0">
                <a:solidFill>
                  <a:srgbClr val="058DC7"/>
                </a:solidFill>
                <a:latin typeface="Optimistic Text"/>
              </a:rPr>
              <a:t> </a:t>
            </a:r>
            <a:r>
              <a:rPr lang="en-US" sz="1100" b="1" i="0" u="none" strike="noStrike" cap="all" spc="250" dirty="0" err="1">
                <a:solidFill>
                  <a:srgbClr val="058DC7"/>
                </a:solidFill>
                <a:latin typeface="Optimistic Text"/>
              </a:rPr>
              <a:t>İçİ</a:t>
            </a:r>
            <a:r>
              <a:rPr lang="tr" sz="1100" b="1" i="0" u="none" strike="noStrike" cap="all" spc="250" dirty="0">
                <a:solidFill>
                  <a:srgbClr val="058DC7"/>
                </a:solidFill>
                <a:latin typeface="Optimistic Text"/>
              </a:rPr>
              <a:t> kimlik: özet</a:t>
            </a:r>
            <a:endParaRPr lang="en-US" sz="1100" b="1" i="0" u="none" strike="noStrike" cap="none" dirty="0">
              <a:solidFill>
                <a:srgbClr val="000000"/>
              </a:solidFill>
              <a:effectLst/>
              <a:latin typeface="Optimistic Text" panose="020B0604020202020204" pitchFamily="34" charset="0"/>
              <a:ea typeface="Optimistic Text" panose="020B0503020203020204" pitchFamily="34" charset="0"/>
              <a:cs typeface="Optimistic Text" panose="020B0503020203020204" pitchFamily="34" charset="0"/>
              <a:sym typeface="Arial"/>
            </a:endParaRPr>
          </a:p>
          <a:p>
            <a:pPr rtl="0" fontAlgn="base"/>
            <a:r>
              <a:rPr lang="tr" sz="1100" b="1" i="0" u="none" strike="noStrike" cap="none" dirty="0">
                <a:solidFill>
                  <a:srgbClr val="000000"/>
                </a:solidFill>
                <a:latin typeface="Optimistic Text"/>
                <a:ea typeface="Optimistic Text"/>
                <a:cs typeface="Optimistic Text"/>
                <a:sym typeface="Arial"/>
              </a:rPr>
              <a:t>Tartışma/Öz Değerlendirme</a:t>
            </a:r>
          </a:p>
          <a:p>
            <a:pPr rtl="0" fontAlgn="base"/>
            <a:r>
              <a:rPr lang="tr" sz="1100" b="0" i="0" u="none" strike="noStrike" cap="none" dirty="0">
                <a:solidFill>
                  <a:srgbClr val="000000"/>
                </a:solidFill>
                <a:latin typeface="Optimistic Text"/>
                <a:ea typeface="Optimistic Text"/>
                <a:cs typeface="Optimistic Text"/>
                <a:sym typeface="Arial"/>
              </a:rPr>
              <a:t>Mevcut durumda hangi </a:t>
            </a:r>
            <a:r>
              <a:rPr lang="en-US" sz="1100" b="0" i="0" u="none" strike="noStrike" cap="none" dirty="0" err="1">
                <a:solidFill>
                  <a:srgbClr val="000000"/>
                </a:solidFill>
                <a:latin typeface="Optimistic Text"/>
                <a:ea typeface="Optimistic Text"/>
                <a:cs typeface="Optimistic Text"/>
                <a:sym typeface="Arial"/>
              </a:rPr>
              <a:t>çevrim</a:t>
            </a:r>
            <a:r>
              <a:rPr lang="en-US" sz="1100" b="0" i="0" u="none" strike="noStrike" cap="none" dirty="0">
                <a:solidFill>
                  <a:srgbClr val="000000"/>
                </a:solidFill>
                <a:latin typeface="Optimistic Text"/>
                <a:ea typeface="Optimistic Text"/>
                <a:cs typeface="Optimistic Text"/>
                <a:sym typeface="Arial"/>
              </a:rPr>
              <a:t> </a:t>
            </a:r>
            <a:r>
              <a:rPr lang="en-US" sz="1100" b="0" i="0" u="none" strike="noStrike" cap="none" dirty="0" err="1">
                <a:solidFill>
                  <a:srgbClr val="000000"/>
                </a:solidFill>
                <a:latin typeface="Optimistic Text"/>
                <a:ea typeface="Optimistic Text"/>
                <a:cs typeface="Optimistic Text"/>
                <a:sym typeface="Arial"/>
              </a:rPr>
              <a:t>içi</a:t>
            </a:r>
            <a:r>
              <a:rPr lang="tr" sz="1100" b="0" i="0" u="none" strike="noStrike" cap="none" dirty="0">
                <a:solidFill>
                  <a:srgbClr val="000000"/>
                </a:solidFill>
                <a:latin typeface="Optimistic Text"/>
                <a:ea typeface="Optimistic Text"/>
                <a:cs typeface="Optimistic Text"/>
                <a:sym typeface="Arial"/>
              </a:rPr>
              <a:t> kimliğe veya kimliklere sahipsiniz? </a:t>
            </a:r>
            <a:r>
              <a:rPr lang="en-US" sz="1100" b="0" i="0" u="none" strike="noStrike" cap="none" dirty="0" err="1">
                <a:solidFill>
                  <a:srgbClr val="000000"/>
                </a:solidFill>
                <a:latin typeface="Optimistic Text"/>
                <a:ea typeface="Optimistic Text"/>
                <a:cs typeface="Optimistic Text"/>
                <a:sym typeface="Arial"/>
              </a:rPr>
              <a:t>Çevrim</a:t>
            </a:r>
            <a:r>
              <a:rPr lang="en-US" sz="1100" b="0" i="0" u="none" strike="noStrike" cap="none" dirty="0">
                <a:solidFill>
                  <a:srgbClr val="000000"/>
                </a:solidFill>
                <a:latin typeface="Optimistic Text"/>
                <a:ea typeface="Optimistic Text"/>
                <a:cs typeface="Optimistic Text"/>
                <a:sym typeface="Arial"/>
              </a:rPr>
              <a:t> </a:t>
            </a:r>
            <a:r>
              <a:rPr lang="en-US" sz="1100" b="0" i="0" u="none" strike="noStrike" cap="none" dirty="0" err="1">
                <a:solidFill>
                  <a:srgbClr val="000000"/>
                </a:solidFill>
                <a:latin typeface="Optimistic Text"/>
                <a:ea typeface="Optimistic Text"/>
                <a:cs typeface="Optimistic Text"/>
                <a:sym typeface="Arial"/>
              </a:rPr>
              <a:t>içi</a:t>
            </a:r>
            <a:r>
              <a:rPr lang="tr" sz="1100" b="0" i="0" u="none" strike="noStrike" cap="none" dirty="0">
                <a:solidFill>
                  <a:srgbClr val="000000"/>
                </a:solidFill>
                <a:latin typeface="Optimistic Text"/>
                <a:ea typeface="Optimistic Text"/>
                <a:cs typeface="Optimistic Text"/>
                <a:sym typeface="Arial"/>
              </a:rPr>
              <a:t> kimliklerinizle ilgili değiştirmek istenebilecek herhangi bir husus var mıdır? Varsa, bunlar nelerdir ve neden değiştirilmek istenmektedir?</a:t>
            </a:r>
          </a:p>
        </p:txBody>
      </p:sp>
    </p:spTree>
    <p:extLst>
      <p:ext uri="{BB962C8B-B14F-4D97-AF65-F5344CB8AC3E}">
        <p14:creationId xmlns:p14="http://schemas.microsoft.com/office/powerpoint/2010/main" val="4046900835"/>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lnSpc>
                <a:spcPts val="8640"/>
              </a:lnSpc>
            </a:pPr>
            <a:r>
              <a:rPr lang="en-US" sz="1100" b="0" i="0" u="none" strike="noStrike" dirty="0" err="1">
                <a:latin typeface="Optimistic Text"/>
              </a:rPr>
              <a:t>Çevrim</a:t>
            </a:r>
            <a:r>
              <a:rPr lang="en-US" sz="1100" b="0" i="0" u="none" strike="noStrike" dirty="0">
                <a:latin typeface="Optimistic Text"/>
              </a:rPr>
              <a:t> </a:t>
            </a:r>
            <a:r>
              <a:rPr lang="en-US" sz="1100" b="0" i="0" u="none" strike="noStrike" dirty="0" err="1">
                <a:latin typeface="Optimistic Text"/>
              </a:rPr>
              <a:t>içi</a:t>
            </a:r>
            <a:r>
              <a:rPr lang="tr" sz="1100" b="0" i="0" u="none" strike="noStrike" dirty="0">
                <a:latin typeface="Optimistic Text"/>
              </a:rPr>
              <a:t> itibar</a:t>
            </a:r>
          </a:p>
          <a:p>
            <a:pPr marL="0" indent="0" rtl="0">
              <a:lnSpc>
                <a:spcPts val="4200"/>
              </a:lnSpc>
              <a:buNone/>
            </a:pPr>
            <a:r>
              <a:rPr lang="tr" sz="1100" b="0" i="0" u="none" strike="noStrike" dirty="0">
                <a:latin typeface="Optimistic Text"/>
              </a:rPr>
              <a:t>Bir bireyin itibarı, başkalarının o birey hakkında sahip olduğu inançları veya fikirleri içermektedir.</a:t>
            </a:r>
          </a:p>
          <a:p>
            <a:pPr marL="0" indent="0" rtl="0">
              <a:lnSpc>
                <a:spcPts val="4200"/>
              </a:lnSpc>
              <a:buNone/>
            </a:pPr>
            <a:r>
              <a:rPr lang="en-US" sz="1100" b="1" i="0" u="none" strike="noStrike" dirty="0" err="1">
                <a:latin typeface="Optimistic Text"/>
              </a:rPr>
              <a:t>Çevrim</a:t>
            </a:r>
            <a:r>
              <a:rPr lang="en-US" sz="1100" b="1" i="0" u="none" strike="noStrike" dirty="0">
                <a:latin typeface="Optimistic Text"/>
              </a:rPr>
              <a:t> </a:t>
            </a:r>
            <a:r>
              <a:rPr lang="en-US" sz="1100" b="1" i="0" u="none" strike="noStrike" dirty="0" err="1">
                <a:latin typeface="Optimistic Text"/>
              </a:rPr>
              <a:t>içi</a:t>
            </a:r>
            <a:r>
              <a:rPr lang="tr" sz="1100" b="1" i="0" u="none" strike="noStrike" dirty="0">
                <a:latin typeface="Optimistic Text"/>
              </a:rPr>
              <a:t> itibar,</a:t>
            </a:r>
            <a:r>
              <a:rPr lang="tr" sz="1100" b="0" i="0" u="none" strike="noStrike" dirty="0">
                <a:latin typeface="Optimistic Text"/>
              </a:rPr>
              <a:t> </a:t>
            </a:r>
            <a:r>
              <a:rPr lang="en-US" sz="1100" b="0" i="0" u="none" strike="noStrike" dirty="0" err="1">
                <a:latin typeface="Optimistic Text"/>
              </a:rPr>
              <a:t>çevrim</a:t>
            </a:r>
            <a:r>
              <a:rPr lang="en-US" sz="1100" b="0" i="0" u="none" strike="noStrike" dirty="0">
                <a:latin typeface="Optimistic Text"/>
              </a:rPr>
              <a:t> </a:t>
            </a:r>
            <a:r>
              <a:rPr lang="en-US" sz="1100" b="0" i="0" u="none" strike="noStrike" dirty="0" err="1">
                <a:latin typeface="Optimistic Text"/>
              </a:rPr>
              <a:t>içi</a:t>
            </a:r>
            <a:r>
              <a:rPr lang="tr" sz="1100" b="0" i="0" u="none" strike="noStrike" dirty="0">
                <a:latin typeface="Optimistic Text"/>
              </a:rPr>
              <a:t> bir ortamda başkalarının kişiyi nasıl gördüğünü ifade etmektedir. </a:t>
            </a:r>
          </a:p>
          <a:p>
            <a:pPr marL="0" indent="0" rtl="0">
              <a:lnSpc>
                <a:spcPts val="4200"/>
              </a:lnSpc>
              <a:buNone/>
            </a:pPr>
            <a:r>
              <a:rPr lang="en-US" sz="1100" b="0" i="0" u="none" strike="noStrike" dirty="0" err="1">
                <a:latin typeface="Optimistic Text"/>
              </a:rPr>
              <a:t>Çevrim</a:t>
            </a:r>
            <a:r>
              <a:rPr lang="en-US" sz="1100" b="0" i="0" u="none" strike="noStrike" dirty="0">
                <a:latin typeface="Optimistic Text"/>
              </a:rPr>
              <a:t> </a:t>
            </a:r>
            <a:r>
              <a:rPr lang="en-US" sz="1100" b="0" i="0" u="none" strike="noStrike" dirty="0" err="1">
                <a:latin typeface="Optimistic Text"/>
              </a:rPr>
              <a:t>içi</a:t>
            </a:r>
            <a:r>
              <a:rPr lang="tr" sz="1100" b="0" i="0" u="none" strike="noStrike" dirty="0">
                <a:latin typeface="Optimistic Text"/>
              </a:rPr>
              <a:t> kimlik, </a:t>
            </a:r>
            <a:r>
              <a:rPr lang="en-US" sz="1100" b="0" i="0" u="none" strike="noStrike" dirty="0" err="1">
                <a:latin typeface="Optimistic Text"/>
              </a:rPr>
              <a:t>çevrim</a:t>
            </a:r>
            <a:r>
              <a:rPr lang="en-US" sz="1100" b="0" i="0" u="none" strike="noStrike" dirty="0">
                <a:latin typeface="Optimistic Text"/>
              </a:rPr>
              <a:t> </a:t>
            </a:r>
            <a:r>
              <a:rPr lang="en-US" sz="1100" b="0" i="0" u="none" strike="noStrike" dirty="0" err="1">
                <a:latin typeface="Optimistic Text"/>
              </a:rPr>
              <a:t>içi</a:t>
            </a:r>
            <a:r>
              <a:rPr lang="tr" sz="1100" b="0" i="0" u="none" strike="noStrike" dirty="0">
                <a:latin typeface="Optimistic Text"/>
              </a:rPr>
              <a:t> itibara katkıda bulunur ancak </a:t>
            </a:r>
            <a:r>
              <a:rPr lang="en-US" sz="1100" b="0" i="0" u="none" strike="noStrike" dirty="0" err="1">
                <a:latin typeface="Optimistic Text"/>
              </a:rPr>
              <a:t>çevrim</a:t>
            </a:r>
            <a:r>
              <a:rPr lang="en-US" sz="1100" b="0" i="0" u="none" strike="noStrike" dirty="0">
                <a:latin typeface="Optimistic Text"/>
              </a:rPr>
              <a:t> </a:t>
            </a:r>
            <a:r>
              <a:rPr lang="en-US" sz="1100" b="0" i="0" u="none" strike="noStrike" dirty="0" err="1">
                <a:latin typeface="Optimistic Text"/>
              </a:rPr>
              <a:t>içi</a:t>
            </a:r>
            <a:r>
              <a:rPr lang="tr" sz="1100" b="0" i="0" u="none" strike="noStrike" dirty="0">
                <a:latin typeface="Optimistic Text"/>
              </a:rPr>
              <a:t> itibar üzerinde tamamen bir kontrol sahibi olunması mümkün değildir. Diğer kişiler, </a:t>
            </a:r>
            <a:r>
              <a:rPr lang="en-US" sz="1100" b="0" i="0" u="none" strike="noStrike" dirty="0" err="1">
                <a:latin typeface="Optimistic Text"/>
              </a:rPr>
              <a:t>çevrim</a:t>
            </a:r>
            <a:r>
              <a:rPr lang="en-US" sz="1100" b="0" i="0" u="none" strike="noStrike" dirty="0">
                <a:latin typeface="Optimistic Text"/>
              </a:rPr>
              <a:t> </a:t>
            </a:r>
            <a:r>
              <a:rPr lang="en-US" sz="1100" b="0" i="0" u="none" strike="noStrike" dirty="0" err="1">
                <a:latin typeface="Optimistic Text"/>
              </a:rPr>
              <a:t>içi</a:t>
            </a:r>
            <a:r>
              <a:rPr lang="tr" sz="1100" b="0" i="0" u="none" strike="noStrike" dirty="0">
                <a:latin typeface="Optimistic Text"/>
              </a:rPr>
              <a:t> etkinlikleri kendi özgün inançlarına, deneyimlerine ve fikirlerine dayanarak yorumlayacaklardır.</a:t>
            </a:r>
          </a:p>
        </p:txBody>
      </p:sp>
    </p:spTree>
    <p:extLst>
      <p:ext uri="{BB962C8B-B14F-4D97-AF65-F5344CB8AC3E}">
        <p14:creationId xmlns:p14="http://schemas.microsoft.com/office/powerpoint/2010/main" val="3621000285"/>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US" sz="1100" b="0" i="0" u="none" strike="noStrike" cap="none" dirty="0" err="1">
                <a:solidFill>
                  <a:srgbClr val="000000"/>
                </a:solidFill>
                <a:latin typeface="Optimistic Text"/>
                <a:ea typeface="Optimistic Text"/>
                <a:cs typeface="Optimistic Text"/>
                <a:sym typeface="Arial"/>
              </a:rPr>
              <a:t>Çevrim</a:t>
            </a:r>
            <a:r>
              <a:rPr lang="en-US" sz="1100" b="0" i="0" u="none" strike="noStrike" cap="none" dirty="0">
                <a:solidFill>
                  <a:srgbClr val="000000"/>
                </a:solidFill>
                <a:latin typeface="Optimistic Text"/>
                <a:ea typeface="Optimistic Text"/>
                <a:cs typeface="Optimistic Text"/>
                <a:sym typeface="Arial"/>
              </a:rPr>
              <a:t> </a:t>
            </a:r>
            <a:r>
              <a:rPr lang="en-US" sz="1100" b="0" i="0" u="none" strike="noStrike" cap="none" dirty="0" err="1">
                <a:solidFill>
                  <a:srgbClr val="000000"/>
                </a:solidFill>
                <a:latin typeface="Optimistic Text"/>
                <a:ea typeface="Optimistic Text"/>
                <a:cs typeface="Optimistic Text"/>
                <a:sym typeface="Arial"/>
              </a:rPr>
              <a:t>içi</a:t>
            </a:r>
            <a:r>
              <a:rPr lang="tr" sz="1100" b="0" i="0" u="none" strike="noStrike" cap="none" dirty="0">
                <a:solidFill>
                  <a:srgbClr val="000000"/>
                </a:solidFill>
                <a:latin typeface="Optimistic Text"/>
                <a:ea typeface="Optimistic Text"/>
                <a:cs typeface="Optimistic Text"/>
                <a:sym typeface="Arial"/>
              </a:rPr>
              <a:t> itibar, farklı kişiler veya gruplar arasında değişiklik gösterebilmektedir. </a:t>
            </a:r>
          </a:p>
          <a:p>
            <a:pPr rtl="0" fontAlgn="base"/>
            <a:endParaRPr lang="en-US" sz="1100" b="0" i="0" u="none" strike="noStrike" cap="none" dirty="0">
              <a:solidFill>
                <a:srgbClr val="000000"/>
              </a:solidFill>
              <a:effectLst/>
              <a:highlight>
                <a:srgbClr val="FFFF00"/>
              </a:highlight>
              <a:latin typeface="Optimistic Text" panose="020B0604020202020204" pitchFamily="34" charset="0"/>
              <a:ea typeface="Optimistic Text" panose="020B0503020203020204" pitchFamily="34" charset="0"/>
              <a:cs typeface="Optimistic Text" panose="020B0503020203020204" pitchFamily="34" charset="0"/>
              <a:sym typeface="Arial"/>
            </a:endParaRPr>
          </a:p>
          <a:p>
            <a:pPr rtl="0" fontAlgn="base"/>
            <a:r>
              <a:rPr lang="tr" sz="1100" b="0" i="0" u="none" strike="noStrike" cap="none" dirty="0">
                <a:solidFill>
                  <a:srgbClr val="000000"/>
                </a:solidFill>
                <a:highlight>
                  <a:srgbClr val="00FFFF"/>
                </a:highlight>
                <a:latin typeface="Optimistic Text"/>
                <a:ea typeface="Optimistic Text"/>
                <a:cs typeface="Optimistic Text"/>
                <a:sym typeface="Arial"/>
              </a:rPr>
              <a:t>Örnek- ör. Abeer, yaklaşan bir maçta favori spor takımı hakkında bir makale paylaşıyor. Arkadaşları ve aile üyeleri, destekledikleri takıma veya sporu takip edip etmemelerine bağlı olarak bu gönderiye farklı tepkiler vereceklerdir.</a:t>
            </a:r>
          </a:p>
          <a:p>
            <a:pPr rtl="0" fontAlgn="base"/>
            <a:endParaRPr lang="en-US" sz="1100" b="0" i="0" u="none" strike="noStrike" cap="none" dirty="0">
              <a:solidFill>
                <a:srgbClr val="000000"/>
              </a:solidFill>
              <a:effectLst/>
              <a:latin typeface="Optimistic Text" panose="020B0604020202020204" pitchFamily="34" charset="0"/>
              <a:ea typeface="Optimistic Text" panose="020B0503020203020204" pitchFamily="34" charset="0"/>
              <a:cs typeface="Optimistic Text" panose="020B0503020203020204" pitchFamily="34" charset="0"/>
              <a:sym typeface="Arial"/>
            </a:endParaRPr>
          </a:p>
          <a:p>
            <a:pPr rtl="0" fontAlgn="base"/>
            <a:r>
              <a:rPr lang="tr" sz="1100" b="0" i="0" u="none" strike="noStrike" cap="none" dirty="0">
                <a:solidFill>
                  <a:srgbClr val="000000"/>
                </a:solidFill>
                <a:latin typeface="Optimistic Text"/>
                <a:ea typeface="Optimistic Text"/>
                <a:cs typeface="Optimistic Text"/>
                <a:sym typeface="Arial"/>
              </a:rPr>
              <a:t>Hangi kişisel bilgilerin paylaşılacağı da dahil olmak üzere </a:t>
            </a:r>
            <a:r>
              <a:rPr lang="en-US" sz="1100" b="0" i="0" u="none" strike="noStrike" cap="none" dirty="0" err="1">
                <a:solidFill>
                  <a:srgbClr val="000000"/>
                </a:solidFill>
                <a:latin typeface="Optimistic Text"/>
                <a:ea typeface="Optimistic Text"/>
                <a:cs typeface="Optimistic Text"/>
                <a:sym typeface="Arial"/>
              </a:rPr>
              <a:t>çevrim</a:t>
            </a:r>
            <a:r>
              <a:rPr lang="en-US" sz="1100" b="0" i="0" u="none" strike="noStrike" cap="none" dirty="0">
                <a:solidFill>
                  <a:srgbClr val="000000"/>
                </a:solidFill>
                <a:latin typeface="Optimistic Text"/>
                <a:ea typeface="Optimistic Text"/>
                <a:cs typeface="Optimistic Text"/>
                <a:sym typeface="Arial"/>
              </a:rPr>
              <a:t> </a:t>
            </a:r>
            <a:r>
              <a:rPr lang="en-US" sz="1100" b="0" i="0" u="none" strike="noStrike" cap="none" dirty="0" err="1">
                <a:solidFill>
                  <a:srgbClr val="000000"/>
                </a:solidFill>
                <a:latin typeface="Optimistic Text"/>
                <a:ea typeface="Optimistic Text"/>
                <a:cs typeface="Optimistic Text"/>
                <a:sym typeface="Arial"/>
              </a:rPr>
              <a:t>içi</a:t>
            </a:r>
            <a:r>
              <a:rPr lang="tr" sz="1100" b="0" i="0" u="none" strike="noStrike" cap="none" dirty="0">
                <a:solidFill>
                  <a:srgbClr val="000000"/>
                </a:solidFill>
                <a:latin typeface="Optimistic Text"/>
                <a:ea typeface="Optimistic Text"/>
                <a:cs typeface="Optimistic Text"/>
                <a:sym typeface="Arial"/>
              </a:rPr>
              <a:t> etkinlikler (bkz. “dijital ayak izi”), </a:t>
            </a:r>
            <a:r>
              <a:rPr lang="en-US" sz="1100" b="0" i="0" u="none" strike="noStrike" cap="none" dirty="0" err="1">
                <a:solidFill>
                  <a:srgbClr val="000000"/>
                </a:solidFill>
                <a:latin typeface="Optimistic Text"/>
                <a:ea typeface="Optimistic Text"/>
                <a:cs typeface="Optimistic Text"/>
                <a:sym typeface="Arial"/>
              </a:rPr>
              <a:t>çevrim</a:t>
            </a:r>
            <a:r>
              <a:rPr lang="en-US" sz="1100" b="0" i="0" u="none" strike="noStrike" cap="none" dirty="0">
                <a:solidFill>
                  <a:srgbClr val="000000"/>
                </a:solidFill>
                <a:latin typeface="Optimistic Text"/>
                <a:ea typeface="Optimistic Text"/>
                <a:cs typeface="Optimistic Text"/>
                <a:sym typeface="Arial"/>
              </a:rPr>
              <a:t> </a:t>
            </a:r>
            <a:r>
              <a:rPr lang="en-US" sz="1100" b="0" i="0" u="none" strike="noStrike" cap="none" dirty="0" err="1">
                <a:solidFill>
                  <a:srgbClr val="000000"/>
                </a:solidFill>
                <a:latin typeface="Optimistic Text"/>
                <a:ea typeface="Optimistic Text"/>
                <a:cs typeface="Optimistic Text"/>
                <a:sym typeface="Arial"/>
              </a:rPr>
              <a:t>içi</a:t>
            </a:r>
            <a:r>
              <a:rPr lang="tr" sz="1100" b="0" i="0" u="none" strike="noStrike" cap="none" dirty="0">
                <a:solidFill>
                  <a:srgbClr val="000000"/>
                </a:solidFill>
                <a:latin typeface="Optimistic Text"/>
                <a:ea typeface="Optimistic Text"/>
                <a:cs typeface="Optimistic Text"/>
                <a:sym typeface="Arial"/>
              </a:rPr>
              <a:t> itibarı etkileyebilmektedir.</a:t>
            </a:r>
          </a:p>
        </p:txBody>
      </p:sp>
    </p:spTree>
    <p:extLst>
      <p:ext uri="{BB962C8B-B14F-4D97-AF65-F5344CB8AC3E}">
        <p14:creationId xmlns:p14="http://schemas.microsoft.com/office/powerpoint/2010/main" val="3514736204"/>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ts val="600"/>
              </a:spcBef>
              <a:spcAft>
                <a:spcPct val="0"/>
              </a:spcAft>
              <a:buClr>
                <a:srgbClr val="000000"/>
              </a:buClr>
              <a:buSzTx/>
              <a:buFontTx/>
              <a:buNone/>
              <a:defRPr/>
            </a:pPr>
            <a:r>
              <a:rPr lang="en-US" sz="1100" b="1" i="0" u="none" strike="noStrike" cap="all" spc="250" dirty="0" err="1">
                <a:solidFill>
                  <a:srgbClr val="058DC7"/>
                </a:solidFill>
                <a:latin typeface="Optimistic Text"/>
              </a:rPr>
              <a:t>Çevrim</a:t>
            </a:r>
            <a:r>
              <a:rPr lang="en-US" sz="1100" b="1" i="0" u="none" strike="noStrike" cap="all" spc="250" dirty="0">
                <a:solidFill>
                  <a:srgbClr val="058DC7"/>
                </a:solidFill>
                <a:latin typeface="Optimistic Text"/>
              </a:rPr>
              <a:t> </a:t>
            </a:r>
            <a:r>
              <a:rPr lang="en-US" sz="1100" b="1" i="0" u="none" strike="noStrike" cap="all" spc="250" dirty="0" err="1">
                <a:solidFill>
                  <a:srgbClr val="058DC7"/>
                </a:solidFill>
                <a:latin typeface="Optimistic Text"/>
              </a:rPr>
              <a:t>içi</a:t>
            </a:r>
            <a:r>
              <a:rPr lang="tr" sz="1100" b="1" i="0" u="none" strike="noStrike" cap="all" spc="250" dirty="0">
                <a:solidFill>
                  <a:srgbClr val="058DC7"/>
                </a:solidFill>
                <a:latin typeface="Optimistic Text"/>
              </a:rPr>
              <a:t> kimlik: özet</a:t>
            </a:r>
            <a:endParaRPr lang="en-US" sz="1100" b="1" i="0" u="none" strike="noStrike" cap="none" dirty="0">
              <a:solidFill>
                <a:srgbClr val="000000"/>
              </a:solidFill>
              <a:effectLst/>
              <a:latin typeface="Optimistic Text" panose="020B0604020202020204" pitchFamily="34" charset="0"/>
              <a:ea typeface="Optimistic Text" panose="020B0503020203020204" pitchFamily="34" charset="0"/>
              <a:cs typeface="Optimistic Text" panose="020B0503020203020204" pitchFamily="34" charset="0"/>
              <a:sym typeface="Arial"/>
            </a:endParaRPr>
          </a:p>
          <a:p>
            <a:pPr rtl="0" fontAlgn="base"/>
            <a:r>
              <a:rPr lang="tr" sz="1100" b="1" i="0" u="none" strike="noStrike" cap="none" dirty="0">
                <a:solidFill>
                  <a:srgbClr val="000000"/>
                </a:solidFill>
                <a:latin typeface="Optimistic Text"/>
                <a:ea typeface="Optimistic Text"/>
                <a:cs typeface="Optimistic Text"/>
                <a:sym typeface="Arial"/>
              </a:rPr>
              <a:t>Tartışma/Öz Değerlendirme</a:t>
            </a:r>
          </a:p>
          <a:p>
            <a:pPr rtl="0" fontAlgn="base"/>
            <a:r>
              <a:rPr lang="tr" sz="1100" b="0" i="0" u="none" strike="noStrike" cap="none" dirty="0">
                <a:solidFill>
                  <a:srgbClr val="000000"/>
                </a:solidFill>
                <a:latin typeface="Optimistic Text"/>
                <a:ea typeface="Optimistic Text"/>
                <a:cs typeface="Optimistic Text"/>
                <a:sym typeface="Arial"/>
              </a:rPr>
              <a:t>Mevcut durumda hangi </a:t>
            </a:r>
            <a:r>
              <a:rPr lang="en-US" sz="1100" b="0" i="0" u="none" strike="noStrike" cap="none" dirty="0" err="1">
                <a:solidFill>
                  <a:srgbClr val="000000"/>
                </a:solidFill>
                <a:latin typeface="Optimistic Text"/>
                <a:ea typeface="Optimistic Text"/>
                <a:cs typeface="Optimistic Text"/>
                <a:sym typeface="Arial"/>
              </a:rPr>
              <a:t>çevrim</a:t>
            </a:r>
            <a:r>
              <a:rPr lang="en-US" sz="1100" b="0" i="0" u="none" strike="noStrike" cap="none" dirty="0">
                <a:solidFill>
                  <a:srgbClr val="000000"/>
                </a:solidFill>
                <a:latin typeface="Optimistic Text"/>
                <a:ea typeface="Optimistic Text"/>
                <a:cs typeface="Optimistic Text"/>
                <a:sym typeface="Arial"/>
              </a:rPr>
              <a:t> </a:t>
            </a:r>
            <a:r>
              <a:rPr lang="en-US" sz="1100" b="0" i="0" u="none" strike="noStrike" cap="none" dirty="0" err="1">
                <a:solidFill>
                  <a:srgbClr val="000000"/>
                </a:solidFill>
                <a:latin typeface="Optimistic Text"/>
                <a:ea typeface="Optimistic Text"/>
                <a:cs typeface="Optimistic Text"/>
                <a:sym typeface="Arial"/>
              </a:rPr>
              <a:t>içi</a:t>
            </a:r>
            <a:r>
              <a:rPr lang="tr" sz="1100" b="0" i="0" u="none" strike="noStrike" cap="none" dirty="0">
                <a:solidFill>
                  <a:srgbClr val="000000"/>
                </a:solidFill>
                <a:latin typeface="Optimistic Text"/>
                <a:ea typeface="Optimistic Text"/>
                <a:cs typeface="Optimistic Text"/>
                <a:sym typeface="Arial"/>
              </a:rPr>
              <a:t> kimliğe veya kimliklere sahipsiniz? </a:t>
            </a:r>
            <a:r>
              <a:rPr lang="en-US" sz="1100" b="0" i="0" u="none" strike="noStrike" cap="none" dirty="0" err="1">
                <a:solidFill>
                  <a:srgbClr val="000000"/>
                </a:solidFill>
                <a:latin typeface="Optimistic Text"/>
                <a:ea typeface="Optimistic Text"/>
                <a:cs typeface="Optimistic Text"/>
                <a:sym typeface="Arial"/>
              </a:rPr>
              <a:t>Çevrim</a:t>
            </a:r>
            <a:r>
              <a:rPr lang="en-US" sz="1100" b="0" i="0" u="none" strike="noStrike" cap="none" dirty="0">
                <a:solidFill>
                  <a:srgbClr val="000000"/>
                </a:solidFill>
                <a:latin typeface="Optimistic Text"/>
                <a:ea typeface="Optimistic Text"/>
                <a:cs typeface="Optimistic Text"/>
                <a:sym typeface="Arial"/>
              </a:rPr>
              <a:t> </a:t>
            </a:r>
            <a:r>
              <a:rPr lang="en-US" sz="1100" b="0" i="0" u="none" strike="noStrike" cap="none" dirty="0" err="1">
                <a:solidFill>
                  <a:srgbClr val="000000"/>
                </a:solidFill>
                <a:latin typeface="Optimistic Text"/>
                <a:ea typeface="Optimistic Text"/>
                <a:cs typeface="Optimistic Text"/>
                <a:sym typeface="Arial"/>
              </a:rPr>
              <a:t>içi</a:t>
            </a:r>
            <a:r>
              <a:rPr lang="tr" sz="1100" b="0" i="0" u="none" strike="noStrike" cap="none" dirty="0">
                <a:solidFill>
                  <a:srgbClr val="000000"/>
                </a:solidFill>
                <a:latin typeface="Optimistic Text"/>
                <a:ea typeface="Optimistic Text"/>
                <a:cs typeface="Optimistic Text"/>
                <a:sym typeface="Arial"/>
              </a:rPr>
              <a:t> kimliklerinizle ilgili değiştirmek istenebilecek herhangi bir husus var mıdır? Varsa, bunlar nelerdir ve neden değiştirilmek istenmektedir?</a:t>
            </a:r>
          </a:p>
        </p:txBody>
      </p:sp>
    </p:spTree>
    <p:extLst>
      <p:ext uri="{BB962C8B-B14F-4D97-AF65-F5344CB8AC3E}">
        <p14:creationId xmlns:p14="http://schemas.microsoft.com/office/powerpoint/2010/main" val="2827099452"/>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lnSpc>
                <a:spcPts val="8640"/>
              </a:lnSpc>
            </a:pPr>
            <a:r>
              <a:rPr lang="tr" sz="1100" b="0" i="0" u="none" strike="noStrike" dirty="0">
                <a:latin typeface="Optimistic Text"/>
              </a:rPr>
              <a:t>Temsil</a:t>
            </a:r>
          </a:p>
          <a:p>
            <a:pPr marL="0" indent="0" rtl="0">
              <a:lnSpc>
                <a:spcPts val="4200"/>
              </a:lnSpc>
              <a:buNone/>
            </a:pPr>
            <a:r>
              <a:rPr lang="tr" sz="1100" b="0" i="0" u="none" strike="noStrike" dirty="0">
                <a:latin typeface="Optimistic Text"/>
              </a:rPr>
              <a:t>Temsil; birini veya bir şeyi ifade eden ya da yansıtan medya (görüntüler, fotoğraflar, videolar), semboller (emojiler, GIF'ler, meme'ler) veya metinlerdir. </a:t>
            </a:r>
          </a:p>
          <a:p>
            <a:pPr marL="457200" indent="-457200" defTabSz="1828800" rtl="0">
              <a:lnSpc>
                <a:spcPts val="4200"/>
              </a:lnSpc>
              <a:spcAft>
                <a:spcPts val="1800"/>
              </a:spcAft>
              <a:buSzTx/>
              <a:buFont typeface="Arial" panose="020B0604020202020204" pitchFamily="34" charset="0"/>
              <a:buChar char="•"/>
              <a:defRPr/>
            </a:pPr>
            <a:r>
              <a:rPr lang="tr" sz="1100" b="0" i="0" u="none" strike="noStrike" dirty="0">
                <a:solidFill>
                  <a:srgbClr val="000000"/>
                </a:solidFill>
                <a:latin typeface="Optimistic Text"/>
                <a:sym typeface="Optimistic Text"/>
              </a:rPr>
              <a:t>Emojiler: Bir duyguyu veya düşünceyi temsil etmek için kullanılan küçük bir dijital simge (örneğin gülen bir yüz, omuz silken bir kişi, öpücük gönderen dudaklar)</a:t>
            </a:r>
          </a:p>
          <a:p>
            <a:pPr marL="457200" indent="-457200" defTabSz="1828800" rtl="0">
              <a:lnSpc>
                <a:spcPts val="4200"/>
              </a:lnSpc>
              <a:spcAft>
                <a:spcPts val="1800"/>
              </a:spcAft>
              <a:buSzTx/>
              <a:buFont typeface="Arial" panose="020B0604020202020204" pitchFamily="34" charset="0"/>
              <a:buChar char="•"/>
              <a:defRPr/>
            </a:pPr>
            <a:r>
              <a:rPr lang="tr" sz="1100" b="0" i="0" u="none" strike="noStrike" dirty="0">
                <a:solidFill>
                  <a:srgbClr val="000000"/>
                </a:solidFill>
                <a:latin typeface="Optimistic Text"/>
                <a:sym typeface="Optimistic Text"/>
              </a:rPr>
              <a:t>GIF'ler: Hareketli görüntüler.</a:t>
            </a:r>
          </a:p>
          <a:p>
            <a:pPr marL="457200" indent="-457200" defTabSz="1828800" rtl="0">
              <a:lnSpc>
                <a:spcPts val="4200"/>
              </a:lnSpc>
              <a:spcAft>
                <a:spcPts val="1800"/>
              </a:spcAft>
              <a:buSzTx/>
              <a:buFont typeface="Arial" panose="020B0604020202020204" pitchFamily="34" charset="0"/>
              <a:buChar char="•"/>
              <a:defRPr/>
            </a:pPr>
            <a:r>
              <a:rPr lang="tr" sz="1100" b="0" i="0" u="none" strike="noStrike" dirty="0">
                <a:solidFill>
                  <a:srgbClr val="000000"/>
                </a:solidFill>
                <a:latin typeface="Optimistic Text"/>
                <a:sym typeface="Optimistic Text"/>
              </a:rPr>
              <a:t>Meme'ler: “Özellikle sosyal medya aracılığıyla </a:t>
            </a:r>
            <a:r>
              <a:rPr lang="en-US" sz="1100" b="0" i="0" u="none" strike="noStrike" dirty="0" err="1">
                <a:solidFill>
                  <a:srgbClr val="000000"/>
                </a:solidFill>
                <a:latin typeface="Optimistic Text"/>
                <a:sym typeface="Optimistic Text"/>
              </a:rPr>
              <a:t>çevrim</a:t>
            </a:r>
            <a:r>
              <a:rPr lang="en-US" sz="1100" b="0" i="0" u="none" strike="noStrike" dirty="0">
                <a:solidFill>
                  <a:srgbClr val="000000"/>
                </a:solidFill>
                <a:latin typeface="Optimistic Text"/>
                <a:sym typeface="Optimistic Text"/>
              </a:rPr>
              <a:t> </a:t>
            </a:r>
            <a:r>
              <a:rPr lang="en-US" sz="1100" b="0" i="0" u="none" strike="noStrike" dirty="0" err="1">
                <a:solidFill>
                  <a:srgbClr val="000000"/>
                </a:solidFill>
                <a:latin typeface="Optimistic Text"/>
                <a:sym typeface="Optimistic Text"/>
              </a:rPr>
              <a:t>içi</a:t>
            </a:r>
            <a:r>
              <a:rPr lang="tr" sz="1100" b="0" i="0" u="none" strike="noStrike" dirty="0">
                <a:solidFill>
                  <a:srgbClr val="000000"/>
                </a:solidFill>
                <a:latin typeface="Optimistic Text"/>
                <a:sym typeface="Optimistic Text"/>
              </a:rPr>
              <a:t> ortamda geniş çapta yayılan eğlenceli veya ilginç bir öge (açıklamalı bir resim veya video gibi) ya da öge türü”</a:t>
            </a:r>
          </a:p>
        </p:txBody>
      </p:sp>
    </p:spTree>
    <p:extLst>
      <p:ext uri="{BB962C8B-B14F-4D97-AF65-F5344CB8AC3E}">
        <p14:creationId xmlns:p14="http://schemas.microsoft.com/office/powerpoint/2010/main" val="2026076945"/>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lnSpc>
                <a:spcPts val="8640"/>
              </a:lnSpc>
            </a:pPr>
            <a:r>
              <a:rPr lang="tr" sz="1100" b="0" i="0" u="none" strike="noStrike" dirty="0">
                <a:latin typeface="Optimistic Text"/>
              </a:rPr>
              <a:t>Paylaşmadan önce düşünülmelidir</a:t>
            </a:r>
          </a:p>
          <a:p>
            <a:pPr>
              <a:lnSpc>
                <a:spcPts val="8640"/>
              </a:lnSpc>
            </a:pPr>
            <a:endParaRPr lang="en-US" dirty="0"/>
          </a:p>
          <a:p>
            <a:pPr rtl="0" fontAlgn="base"/>
            <a:r>
              <a:rPr lang="tr" sz="1100" b="0" i="0" u="none" strike="noStrike" cap="none" dirty="0">
                <a:solidFill>
                  <a:srgbClr val="000000"/>
                </a:solidFill>
                <a:highlight>
                  <a:srgbClr val="FF00FF"/>
                </a:highlight>
                <a:latin typeface="Optimistic Text"/>
                <a:ea typeface="Optimistic Text"/>
                <a:cs typeface="Optimistic Text"/>
                <a:sym typeface="Arial"/>
              </a:rPr>
              <a:t>Medya, metin ve sembolleri içeren her türe örnekler verin </a:t>
            </a:r>
          </a:p>
          <a:p>
            <a:pPr lvl="1" rtl="0" fontAlgn="base"/>
            <a:r>
              <a:rPr lang="tr" sz="1100" b="0" i="0" u="none" strike="noStrike" dirty="0">
                <a:highlight>
                  <a:srgbClr val="FF00FF"/>
                </a:highlight>
                <a:latin typeface="Arial"/>
              </a:rPr>
              <a:t>Emojiler, o anki özgün bağlama bağlı olarak farklı bir anlam taşıyabilir</a:t>
            </a:r>
          </a:p>
          <a:p>
            <a:pPr lvl="1" rtl="0" fontAlgn="base"/>
            <a:r>
              <a:rPr lang="tr" sz="1100" b="0" i="0" u="none" strike="noStrike" dirty="0">
                <a:highlight>
                  <a:srgbClr val="FF00FF"/>
                </a:highlight>
                <a:latin typeface="Arial"/>
              </a:rPr>
              <a:t>Siyasi bir grup tarafından yayımlanan bir makale, o gruba katılımı veya grubun inançlarına verilen desteği temsil edebilir</a:t>
            </a:r>
          </a:p>
          <a:p>
            <a:pPr lvl="1" rtl="0" fontAlgn="base"/>
            <a:r>
              <a:rPr lang="tr" sz="1100" b="0" i="0" u="none" strike="noStrike" dirty="0">
                <a:highlight>
                  <a:srgbClr val="FF00FF"/>
                </a:highlight>
                <a:latin typeface="Arial"/>
              </a:rPr>
              <a:t>Bir film sahnesinin yer aldığı GIF, bir kişinin belirli bir konudaki hislerini veya deneyimini yansıtabilirken; filmi bilmeyen kişiler bu temsilden dolayı kafa karışıklığı yaşayabilir</a:t>
            </a:r>
          </a:p>
          <a:p>
            <a:pPr>
              <a:lnSpc>
                <a:spcPts val="8640"/>
              </a:lnSpc>
            </a:pPr>
            <a:endParaRPr lang="en-US" dirty="0"/>
          </a:p>
          <a:p>
            <a:pPr defTabSz="1828800" rtl="0">
              <a:lnSpc>
                <a:spcPts val="4200"/>
              </a:lnSpc>
              <a:spcAft>
                <a:spcPts val="1800"/>
              </a:spcAft>
              <a:buSzTx/>
              <a:buNone/>
              <a:defRPr/>
            </a:pPr>
            <a:r>
              <a:rPr lang="tr" sz="1100" b="0" i="0" u="none" strike="noStrike" spc="40" dirty="0">
                <a:latin typeface="Optimistic Text"/>
                <a:sym typeface="Arial"/>
              </a:rPr>
              <a:t>Başka bir deyişle, insanların </a:t>
            </a:r>
            <a:r>
              <a:rPr lang="en-US" sz="1100" b="0" i="0" u="none" strike="noStrike" spc="40" dirty="0" err="1">
                <a:latin typeface="Optimistic Text"/>
                <a:sym typeface="Arial"/>
              </a:rPr>
              <a:t>çevrim</a:t>
            </a:r>
            <a:r>
              <a:rPr lang="en-US" sz="1100" b="0" i="0" u="none" strike="noStrike" spc="40" dirty="0">
                <a:latin typeface="Optimistic Text"/>
                <a:sym typeface="Arial"/>
              </a:rPr>
              <a:t> </a:t>
            </a:r>
            <a:r>
              <a:rPr lang="en-US" sz="1100" b="0" i="0" u="none" strike="noStrike" spc="40" dirty="0" err="1">
                <a:latin typeface="Optimistic Text"/>
                <a:sym typeface="Arial"/>
              </a:rPr>
              <a:t>içi</a:t>
            </a:r>
            <a:r>
              <a:rPr lang="tr" sz="1100" b="0" i="0" u="none" strike="noStrike" spc="40" dirty="0">
                <a:latin typeface="Optimistic Text"/>
                <a:sym typeface="Arial"/>
              </a:rPr>
              <a:t> ortamda paylaştıkları şeyler, kendilerinin ve bir şey veya birisi hakkında ne hissettiklerinin bir yansımasıdır</a:t>
            </a:r>
            <a:br>
              <a:rPr lang="tr" sz="1100" b="0" i="0" u="none" strike="noStrike" spc="40" dirty="0">
                <a:latin typeface="Optimistic Text"/>
                <a:sym typeface="Arial"/>
              </a:rPr>
            </a:br>
            <a:r>
              <a:rPr lang="tr" sz="1100" b="0" i="0" u="none" strike="noStrike" spc="40" dirty="0">
                <a:latin typeface="Optimistic Text"/>
                <a:sym typeface="Arial"/>
              </a:rPr>
              <a:t>. </a:t>
            </a:r>
          </a:p>
          <a:p>
            <a:pPr defTabSz="1828800" rtl="0">
              <a:lnSpc>
                <a:spcPts val="4200"/>
              </a:lnSpc>
              <a:spcAft>
                <a:spcPts val="1800"/>
              </a:spcAft>
              <a:buSzTx/>
              <a:buNone/>
              <a:defRPr/>
            </a:pPr>
            <a:r>
              <a:rPr lang="tr" sz="1100" b="0" i="0" u="none" strike="noStrike" spc="40" dirty="0">
                <a:latin typeface="Optimistic Text"/>
                <a:sym typeface="Arial"/>
              </a:rPr>
              <a:t>Kimi zaman, bilgilerin net bir amaç veya mesajla paylaşıldığı görülmektedir. Diğer zamanlarda ise paylaşılan bilgilerin belirsiz olması mümkündur. </a:t>
            </a:r>
          </a:p>
          <a:p>
            <a:pPr defTabSz="1828800" rtl="0">
              <a:lnSpc>
                <a:spcPts val="4200"/>
              </a:lnSpc>
              <a:spcAft>
                <a:spcPts val="1800"/>
              </a:spcAft>
              <a:buSzTx/>
              <a:buNone/>
              <a:defRPr/>
            </a:pPr>
            <a:r>
              <a:rPr lang="tr" sz="1100" b="0" i="0" u="none" strike="noStrike" spc="40" dirty="0">
                <a:latin typeface="Optimistic Text"/>
                <a:sym typeface="Arial"/>
              </a:rPr>
              <a:t>Çoğu zaman, </a:t>
            </a:r>
            <a:r>
              <a:rPr lang="en-US" sz="1100" b="0" i="0" u="none" strike="noStrike" spc="40" dirty="0" err="1">
                <a:latin typeface="Optimistic Text"/>
                <a:sym typeface="Arial"/>
              </a:rPr>
              <a:t>çevrim</a:t>
            </a:r>
            <a:r>
              <a:rPr lang="en-US" sz="1100" b="0" i="0" u="none" strike="noStrike" spc="40" dirty="0">
                <a:latin typeface="Optimistic Text"/>
                <a:sym typeface="Arial"/>
              </a:rPr>
              <a:t> </a:t>
            </a:r>
            <a:r>
              <a:rPr lang="en-US" sz="1100" b="0" i="0" u="none" strike="noStrike" spc="40" dirty="0" err="1">
                <a:latin typeface="Optimistic Text"/>
                <a:sym typeface="Arial"/>
              </a:rPr>
              <a:t>içi</a:t>
            </a:r>
            <a:r>
              <a:rPr lang="tr" sz="1100" b="0" i="0" u="none" strike="noStrike" spc="40" dirty="0">
                <a:latin typeface="Optimistic Text"/>
                <a:sym typeface="Arial"/>
              </a:rPr>
              <a:t> ortamda paylaşılan bilgiler farklı kişiler tarafından farklı şekillerde yorumlanmaktadır. Bu nedenle, söz konusu bilgiyi paylaşmadan önce bunun nasıl bir mesaj vereceğini düşünmek büyük önem taşır.</a:t>
            </a:r>
          </a:p>
          <a:p>
            <a:pPr>
              <a:lnSpc>
                <a:spcPts val="8640"/>
              </a:lnSpc>
            </a:pPr>
            <a:endParaRPr lang="en-US" dirty="0"/>
          </a:p>
        </p:txBody>
      </p:sp>
    </p:spTree>
    <p:extLst>
      <p:ext uri="{BB962C8B-B14F-4D97-AF65-F5344CB8AC3E}">
        <p14:creationId xmlns:p14="http://schemas.microsoft.com/office/powerpoint/2010/main" val="4012084624"/>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ts val="600"/>
              </a:spcBef>
              <a:spcAft>
                <a:spcPct val="0"/>
              </a:spcAft>
              <a:buClr>
                <a:srgbClr val="000000"/>
              </a:buClr>
              <a:buSzTx/>
              <a:buFontTx/>
              <a:buNone/>
              <a:defRPr/>
            </a:pPr>
            <a:r>
              <a:rPr lang="tr" sz="1100" b="1" i="0" u="none" strike="noStrike" cap="all" spc="250">
                <a:solidFill>
                  <a:srgbClr val="058DC7"/>
                </a:solidFill>
                <a:latin typeface="Optimistic Text"/>
              </a:rPr>
              <a:t>temsil: özet</a:t>
            </a:r>
            <a:endParaRPr lang="en-US" sz="1100" b="1" i="0" u="none" strike="noStrike" cap="none">
              <a:solidFill>
                <a:srgbClr val="000000"/>
              </a:solidFill>
              <a:effectLst/>
              <a:latin typeface="Optimistic Text" panose="020B0604020202020204" pitchFamily="34" charset="0"/>
              <a:ea typeface="Optimistic Text" panose="020B0503020203020204" pitchFamily="34" charset="0"/>
              <a:cs typeface="Optimistic Text" panose="020B0503020203020204" pitchFamily="34" charset="0"/>
              <a:sym typeface="Arial"/>
            </a:endParaRPr>
          </a:p>
          <a:p>
            <a:pPr rtl="0" fontAlgn="base"/>
            <a:r>
              <a:rPr lang="tr" sz="1100" b="1" i="0" u="none" strike="noStrike" cap="none">
                <a:solidFill>
                  <a:srgbClr val="000000"/>
                </a:solidFill>
                <a:latin typeface="Optimistic Text"/>
                <a:ea typeface="Optimistic Text"/>
                <a:cs typeface="Optimistic Text"/>
                <a:sym typeface="Arial"/>
              </a:rPr>
              <a:t>Tartışma/Öz Değerlendirme</a:t>
            </a:r>
          </a:p>
          <a:p>
            <a:pPr rtl="0" fontAlgn="base"/>
            <a:r>
              <a:rPr lang="tr" sz="1100" b="0" i="0" u="none" strike="noStrike" cap="none">
                <a:solidFill>
                  <a:srgbClr val="000000"/>
                </a:solidFill>
                <a:latin typeface="Optimistic Text"/>
                <a:ea typeface="Optimistic Text"/>
                <a:cs typeface="Optimistic Text"/>
                <a:sym typeface="Arial"/>
              </a:rPr>
              <a:t>Bir şey paylaşıldığında, bunun başkalarına nasıl bir mesaj verdiği düşünülmelidir. Bu mesajın verilmesinin ardındaki neden nedir? Başkaları tarafından daha farklı nasıl yorumlanabilir?</a:t>
            </a:r>
          </a:p>
        </p:txBody>
      </p:sp>
    </p:spTree>
    <p:extLst>
      <p:ext uri="{BB962C8B-B14F-4D97-AF65-F5344CB8AC3E}">
        <p14:creationId xmlns:p14="http://schemas.microsoft.com/office/powerpoint/2010/main" val="908985819"/>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1828800" rtl="0" eaLnBrk="1" fontAlgn="base" latinLnBrk="0" hangingPunct="1">
              <a:lnSpc>
                <a:spcPct val="100000"/>
              </a:lnSpc>
              <a:spcBef>
                <a:spcPts val="600"/>
              </a:spcBef>
              <a:spcAft>
                <a:spcPct val="0"/>
              </a:spcAft>
              <a:buClr>
                <a:srgbClr val="000000"/>
              </a:buClr>
              <a:buSzTx/>
              <a:buFontTx/>
              <a:buNone/>
              <a:defRPr/>
            </a:pPr>
            <a:r>
              <a:rPr lang="tr" sz="1100" b="0" i="0" u="none" strike="noStrike">
                <a:latin typeface="Optimistic Text"/>
              </a:rPr>
              <a:t>Kişisel gizlilik üzerine değerlendirme</a:t>
            </a:r>
          </a:p>
          <a:p>
            <a:pPr defTabSz="1828800" rtl="0" fontAlgn="base">
              <a:lnSpc>
                <a:spcPts val="4200"/>
              </a:lnSpc>
              <a:spcBef>
                <a:spcPts val="2400"/>
              </a:spcBef>
              <a:buFont typeface="Optimistic Text"/>
              <a:buNone/>
              <a:defRPr/>
            </a:pPr>
            <a:r>
              <a:rPr lang="tr" sz="1100" b="1" i="0" u="none" strike="noStrike" cap="all" spc="250">
                <a:solidFill>
                  <a:srgbClr val="50B432"/>
                </a:solidFill>
                <a:latin typeface="Optimistic Text"/>
                <a:sym typeface="Arial"/>
              </a:rPr>
              <a:t>Gizlilik sizin için ne anlama geliyor?</a:t>
            </a:r>
          </a:p>
          <a:p>
            <a:pPr marL="0" marR="0" lvl="0" indent="0" algn="l" defTabSz="1828800" rtl="0" eaLnBrk="1" fontAlgn="base" latinLnBrk="0" hangingPunct="1">
              <a:lnSpc>
                <a:spcPts val="4200"/>
              </a:lnSpc>
              <a:spcBef>
                <a:spcPts val="2400"/>
              </a:spcBef>
              <a:spcAft>
                <a:spcPct val="0"/>
              </a:spcAft>
              <a:buClr>
                <a:srgbClr val="000000"/>
              </a:buClr>
              <a:buSzTx/>
              <a:buFont typeface="Optimistic Text"/>
              <a:buNone/>
              <a:defRPr/>
            </a:pPr>
            <a:r>
              <a:rPr lang="tr" sz="1100" b="0" i="0" u="none" strike="noStrike" spc="40">
                <a:latin typeface="Optimistic Text"/>
                <a:sym typeface="Arial"/>
              </a:rPr>
              <a:t>Bunu not almak veya bir çalışma arkadaşıyla tartışmak üzere birkaç dakika ayrılması rica olunur.</a:t>
            </a:r>
          </a:p>
          <a:p>
            <a:pPr defTabSz="1828800" fontAlgn="base">
              <a:lnSpc>
                <a:spcPts val="4200"/>
              </a:lnSpc>
              <a:spcBef>
                <a:spcPts val="2400"/>
              </a:spcBef>
              <a:buFont typeface="Optimistic Text"/>
              <a:buNone/>
              <a:defRPr/>
            </a:pPr>
            <a:endParaRPr lang="en-US" sz="1100" b="1" cap="all" spc="250">
              <a:solidFill>
                <a:schemeClr val="accent2"/>
              </a:solidFill>
              <a:latin typeface="Optimistic Text" panose="020B0604020202020204" pitchFamily="34" charset="0"/>
              <a:sym typeface="Arial"/>
            </a:endParaRPr>
          </a:p>
          <a:p>
            <a:pPr defTabSz="1828800" rtl="0" fontAlgn="base">
              <a:lnSpc>
                <a:spcPts val="4200"/>
              </a:lnSpc>
              <a:spcAft>
                <a:spcPts val="1800"/>
              </a:spcAft>
              <a:buNone/>
              <a:defRPr/>
            </a:pPr>
            <a:r>
              <a:rPr lang="tr" sz="1100" b="1" i="0" u="none" strike="noStrike" spc="40">
                <a:highlight>
                  <a:srgbClr val="00FFFF"/>
                </a:highlight>
                <a:latin typeface="Optimistic Text"/>
              </a:rPr>
              <a:t>Eşzamanlı olmayan öğrenme deneyimleri:</a:t>
            </a:r>
          </a:p>
          <a:p>
            <a:pPr defTabSz="1828800" rtl="0" fontAlgn="base">
              <a:lnSpc>
                <a:spcPts val="4200"/>
              </a:lnSpc>
              <a:spcAft>
                <a:spcPts val="1800"/>
              </a:spcAft>
              <a:buNone/>
              <a:defRPr/>
            </a:pPr>
            <a:r>
              <a:rPr lang="tr" sz="1100" b="0" i="0" u="none" strike="noStrike" spc="40">
                <a:highlight>
                  <a:srgbClr val="00FFFF"/>
                </a:highlight>
                <a:latin typeface="Optimistic Text"/>
              </a:rPr>
              <a:t>Kişisel tanım aşağıdaki boşluğa yazılmalıdır.</a:t>
            </a:r>
          </a:p>
          <a:p>
            <a:pPr defTabSz="1828800" rtl="0" fontAlgn="base">
              <a:lnSpc>
                <a:spcPts val="4200"/>
              </a:lnSpc>
              <a:spcAft>
                <a:spcPts val="1800"/>
              </a:spcAft>
              <a:buNone/>
              <a:defRPr/>
            </a:pPr>
            <a:r>
              <a:rPr lang="tr" sz="1100" b="0" i="0" u="none" strike="noStrike" spc="40">
                <a:highlight>
                  <a:srgbClr val="00FFFF"/>
                </a:highlight>
                <a:latin typeface="Optimistic Text"/>
              </a:rPr>
              <a:t>İSTEĞE BAĞLI: Yanıtın paylaşılması konusunda rahat hissediliyorsa, [platform ekle] üzerinde [konu etiketi ekle] etiketi kullanılarak gönderi paylaşılabilir.</a:t>
            </a:r>
          </a:p>
          <a:p>
            <a:pPr defTabSz="1828800" rtl="0" fontAlgn="base">
              <a:lnSpc>
                <a:spcPts val="4200"/>
              </a:lnSpc>
              <a:spcAft>
                <a:spcPts val="1800"/>
              </a:spcAft>
              <a:buNone/>
              <a:defRPr/>
            </a:pPr>
            <a:r>
              <a:rPr lang="tr" sz="1100" b="1" i="0" u="none" strike="noStrike" spc="40">
                <a:highlight>
                  <a:srgbClr val="00FFFF"/>
                </a:highlight>
                <a:latin typeface="Optimistic Text"/>
              </a:rPr>
              <a:t>Eşzamanlı öğrenme deneyimleri için seçenek: </a:t>
            </a:r>
          </a:p>
          <a:p>
            <a:pPr defTabSz="1828800" rtl="0" fontAlgn="base">
              <a:lnSpc>
                <a:spcPts val="4200"/>
              </a:lnSpc>
              <a:spcAft>
                <a:spcPts val="1800"/>
              </a:spcAft>
              <a:buNone/>
              <a:defRPr/>
            </a:pPr>
            <a:r>
              <a:rPr lang="tr" sz="1100" b="0" i="0" u="none" strike="noStrike" spc="40">
                <a:highlight>
                  <a:srgbClr val="00FFFF"/>
                </a:highlight>
                <a:latin typeface="Optimistic Text"/>
              </a:rPr>
              <a:t>Eğitmenler bireylerden yanıtlar isteyebilir ve bir grup tartışmasına rehberlik edebilirler.</a:t>
            </a:r>
          </a:p>
          <a:p>
            <a:pPr defTabSz="1828800" fontAlgn="base">
              <a:buSzTx/>
              <a:buNone/>
              <a:defRPr/>
            </a:pPr>
            <a:endParaRPr lang="en-US" sz="1100" b="0" i="0" u="none" strike="noStrike" noProof="0">
              <a:effectLst/>
            </a:endParaRPr>
          </a:p>
        </p:txBody>
      </p:sp>
    </p:spTree>
    <p:extLst>
      <p:ext uri="{BB962C8B-B14F-4D97-AF65-F5344CB8AC3E}">
        <p14:creationId xmlns:p14="http://schemas.microsoft.com/office/powerpoint/2010/main" val="2873082526"/>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1828800" rtl="0" fontAlgn="base">
              <a:lnSpc>
                <a:spcPts val="4200"/>
              </a:lnSpc>
              <a:spcBef>
                <a:spcPts val="2400"/>
              </a:spcBef>
              <a:buFont typeface="Optimistic Text"/>
              <a:buNone/>
              <a:defRPr/>
            </a:pPr>
            <a:r>
              <a:rPr lang="tr" sz="1100" b="1" i="0" u="none" strike="noStrike" cap="all" spc="250" dirty="0">
                <a:solidFill>
                  <a:srgbClr val="50B432"/>
                </a:solidFill>
                <a:latin typeface="Optimistic Text"/>
                <a:sym typeface="Arial"/>
              </a:rPr>
              <a:t>arama sonuçları</a:t>
            </a:r>
          </a:p>
          <a:p>
            <a:pPr defTabSz="1828800" rtl="0" fontAlgn="base">
              <a:lnSpc>
                <a:spcPts val="4200"/>
              </a:lnSpc>
              <a:spcAft>
                <a:spcPts val="1800"/>
              </a:spcAft>
              <a:buNone/>
              <a:defRPr/>
            </a:pPr>
            <a:r>
              <a:rPr lang="tr" sz="1100" b="1" i="0" u="none" strike="noStrike" spc="40" dirty="0">
                <a:latin typeface="Optimistic Text"/>
              </a:rPr>
              <a:t>Arama motoruna isminizi yazın. Hangi sonuçlar ortaya çıkıyor?</a:t>
            </a:r>
          </a:p>
          <a:p>
            <a:pPr defTabSz="1828800" rtl="0" fontAlgn="base">
              <a:lnSpc>
                <a:spcPts val="4200"/>
              </a:lnSpc>
              <a:spcAft>
                <a:spcPts val="1800"/>
              </a:spcAft>
              <a:buNone/>
              <a:defRPr/>
            </a:pPr>
            <a:r>
              <a:rPr lang="en-US" sz="1100" b="0" i="0" u="none" strike="noStrike" spc="40" dirty="0" err="1">
                <a:latin typeface="Optimistic Text"/>
              </a:rPr>
              <a:t>Çevrim</a:t>
            </a:r>
            <a:r>
              <a:rPr lang="en-US" sz="1100" b="0" i="0" u="none" strike="noStrike" spc="40" dirty="0">
                <a:latin typeface="Optimistic Text"/>
              </a:rPr>
              <a:t> </a:t>
            </a:r>
            <a:r>
              <a:rPr lang="en-US" sz="1100" b="0" i="0" u="none" strike="noStrike" spc="40" dirty="0" err="1">
                <a:latin typeface="Optimistic Text"/>
              </a:rPr>
              <a:t>içi</a:t>
            </a:r>
            <a:r>
              <a:rPr lang="tr" sz="1100" b="0" i="0" u="none" strike="noStrike" spc="40" dirty="0">
                <a:latin typeface="Optimistic Text"/>
              </a:rPr>
              <a:t> kimlik: Sonuçlardaki bilgiler hakkınızda neler söylüyor?</a:t>
            </a:r>
          </a:p>
          <a:p>
            <a:pPr defTabSz="1828800" rtl="0" fontAlgn="base">
              <a:lnSpc>
                <a:spcPts val="4200"/>
              </a:lnSpc>
              <a:spcAft>
                <a:spcPts val="1800"/>
              </a:spcAft>
              <a:buNone/>
              <a:defRPr/>
            </a:pPr>
            <a:r>
              <a:rPr lang="en-US" sz="1100" b="0" i="0" u="none" strike="noStrike" spc="40" dirty="0" err="1">
                <a:latin typeface="Optimistic Text"/>
              </a:rPr>
              <a:t>Çevrim</a:t>
            </a:r>
            <a:r>
              <a:rPr lang="en-US" sz="1100" b="0" i="0" u="none" strike="noStrike" spc="40" dirty="0">
                <a:latin typeface="Optimistic Text"/>
              </a:rPr>
              <a:t> </a:t>
            </a:r>
            <a:r>
              <a:rPr lang="en-US" sz="1100" b="0" i="0" u="none" strike="noStrike" spc="40" dirty="0" err="1">
                <a:latin typeface="Optimistic Text"/>
              </a:rPr>
              <a:t>içi</a:t>
            </a:r>
            <a:r>
              <a:rPr lang="tr" sz="1100" b="0" i="0" u="none" strike="noStrike" spc="40" dirty="0">
                <a:latin typeface="Optimistic Text"/>
              </a:rPr>
              <a:t> itibar: Başkaları arama sonuçlarınızda çıkan bilgilere nasıl tepki verebilir? </a:t>
            </a:r>
          </a:p>
          <a:p>
            <a:pPr defTabSz="1828800" rtl="0" fontAlgn="base">
              <a:lnSpc>
                <a:spcPts val="4200"/>
              </a:lnSpc>
              <a:spcAft>
                <a:spcPts val="1800"/>
              </a:spcAft>
              <a:buNone/>
              <a:defRPr/>
            </a:pPr>
            <a:r>
              <a:rPr lang="tr" sz="1100" b="1" i="0" u="none" strike="noStrike" spc="40" dirty="0">
                <a:highlight>
                  <a:srgbClr val="00FFFF"/>
                </a:highlight>
                <a:latin typeface="Optimistic Text"/>
              </a:rPr>
              <a:t>Eşzamanlı öğrenme deneyimleri için seçenek: </a:t>
            </a:r>
          </a:p>
          <a:p>
            <a:pPr defTabSz="1828800" rtl="0" fontAlgn="base">
              <a:lnSpc>
                <a:spcPts val="4200"/>
              </a:lnSpc>
              <a:spcAft>
                <a:spcPts val="1800"/>
              </a:spcAft>
              <a:buNone/>
              <a:defRPr/>
            </a:pPr>
            <a:r>
              <a:rPr lang="tr" sz="1100" b="0" i="0" u="none" strike="noStrike" spc="40" dirty="0">
                <a:highlight>
                  <a:srgbClr val="00FFFF"/>
                </a:highlight>
                <a:latin typeface="Optimistic Text"/>
              </a:rPr>
              <a:t>Eğitmenler bireylerden yanıtlar isteyebilir ve </a:t>
            </a:r>
            <a:br>
              <a:rPr lang="tr" sz="1100" b="0" i="0" u="none" strike="noStrike" spc="40" dirty="0">
                <a:highlight>
                  <a:srgbClr val="00FFFF"/>
                </a:highlight>
                <a:latin typeface="Optimistic Text"/>
              </a:rPr>
            </a:br>
            <a:r>
              <a:rPr lang="tr" sz="1100" b="0" i="0" u="none" strike="noStrike" spc="40" dirty="0">
                <a:highlight>
                  <a:srgbClr val="00FFFF"/>
                </a:highlight>
                <a:latin typeface="Optimistic Text"/>
              </a:rPr>
              <a:t>bir grup tartışmasına rehberlik edebilirler.</a:t>
            </a:r>
          </a:p>
        </p:txBody>
      </p:sp>
    </p:spTree>
    <p:extLst>
      <p:ext uri="{BB962C8B-B14F-4D97-AF65-F5344CB8AC3E}">
        <p14:creationId xmlns:p14="http://schemas.microsoft.com/office/powerpoint/2010/main" val="2933924865"/>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1828800" rtl="0" eaLnBrk="1" fontAlgn="base" latinLnBrk="0" hangingPunct="1">
              <a:lnSpc>
                <a:spcPts val="4200"/>
              </a:lnSpc>
              <a:spcBef>
                <a:spcPts val="2400"/>
              </a:spcBef>
              <a:spcAft>
                <a:spcPct val="0"/>
              </a:spcAft>
              <a:buClr>
                <a:srgbClr val="000000"/>
              </a:buClr>
              <a:buSzTx/>
              <a:buFont typeface="Optimistic Text"/>
              <a:buNone/>
              <a:defRPr/>
            </a:pPr>
            <a:r>
              <a:rPr lang="en-US" sz="1100" b="0" i="0" u="none" strike="noStrike" dirty="0" err="1">
                <a:latin typeface="Optimistic Text"/>
              </a:rPr>
              <a:t>Çevrim</a:t>
            </a:r>
            <a:r>
              <a:rPr lang="en-US" sz="1100" b="0" i="0" u="none" strike="noStrike" dirty="0">
                <a:latin typeface="Optimistic Text"/>
              </a:rPr>
              <a:t> </a:t>
            </a:r>
            <a:r>
              <a:rPr lang="en-US" sz="1100" b="0" i="0" u="none" strike="noStrike" dirty="0" err="1">
                <a:latin typeface="Optimistic Text"/>
              </a:rPr>
              <a:t>içi</a:t>
            </a:r>
            <a:r>
              <a:rPr lang="tr" sz="1100" b="0" i="0" u="none" strike="noStrike" dirty="0">
                <a:latin typeface="Optimistic Text"/>
              </a:rPr>
              <a:t> temsil</a:t>
            </a:r>
            <a:endParaRPr lang="en-US" sz="1100" b="1" cap="all" spc="250" dirty="0">
              <a:solidFill>
                <a:schemeClr val="accent2"/>
              </a:solidFill>
              <a:latin typeface="Optimistic Text" panose="020B0604020202020204" pitchFamily="34" charset="0"/>
              <a:sym typeface="Arial"/>
            </a:endParaRPr>
          </a:p>
          <a:p>
            <a:pPr defTabSz="1828800" rtl="0" fontAlgn="base">
              <a:lnSpc>
                <a:spcPts val="4200"/>
              </a:lnSpc>
              <a:spcBef>
                <a:spcPts val="2400"/>
              </a:spcBef>
              <a:buFont typeface="Optimistic Text"/>
              <a:buNone/>
              <a:defRPr/>
            </a:pPr>
            <a:r>
              <a:rPr lang="en-US" sz="1100" b="1" i="0" u="none" strike="noStrike" cap="all" spc="250" dirty="0" err="1">
                <a:solidFill>
                  <a:srgbClr val="50B432"/>
                </a:solidFill>
                <a:latin typeface="Optimistic Text"/>
                <a:sym typeface="Arial"/>
              </a:rPr>
              <a:t>Çevrim</a:t>
            </a:r>
            <a:r>
              <a:rPr lang="en-US" sz="1100" b="1" i="0" u="none" strike="noStrike" cap="all" spc="250" dirty="0">
                <a:solidFill>
                  <a:srgbClr val="50B432"/>
                </a:solidFill>
                <a:latin typeface="Optimistic Text"/>
                <a:sym typeface="Arial"/>
              </a:rPr>
              <a:t> </a:t>
            </a:r>
            <a:r>
              <a:rPr lang="en-US" sz="1100" b="1" i="0" u="none" strike="noStrike" cap="all" spc="250" dirty="0" err="1">
                <a:solidFill>
                  <a:srgbClr val="50B432"/>
                </a:solidFill>
                <a:latin typeface="Optimistic Text"/>
                <a:sym typeface="Arial"/>
              </a:rPr>
              <a:t>içi</a:t>
            </a:r>
            <a:r>
              <a:rPr lang="tr" sz="1100" b="1" i="0" u="none" strike="noStrike" cap="all" spc="250" dirty="0">
                <a:solidFill>
                  <a:srgbClr val="50B432"/>
                </a:solidFill>
                <a:latin typeface="Optimistic Text"/>
                <a:sym typeface="Arial"/>
              </a:rPr>
              <a:t> kimliğin açıklanması</a:t>
            </a:r>
          </a:p>
          <a:p>
            <a:pPr defTabSz="1828800" rtl="0" fontAlgn="base">
              <a:lnSpc>
                <a:spcPts val="4200"/>
              </a:lnSpc>
              <a:spcAft>
                <a:spcPts val="1800"/>
              </a:spcAft>
              <a:buNone/>
              <a:defRPr/>
            </a:pPr>
            <a:r>
              <a:rPr lang="tr" sz="1100" b="0" i="0" u="none" strike="noStrike" spc="40" dirty="0">
                <a:latin typeface="Optimistic Text"/>
              </a:rPr>
              <a:t>Bu etkinlikte katılımcılar çeşitli sosyal medya gönderilerini, profillerini ve arama geçmişlerini inceleyeceklerdir</a:t>
            </a:r>
            <a:r>
              <a:rPr lang="tr" sz="1100" b="0" i="0" u="none" strike="noStrike" spc="40" dirty="0">
                <a:highlight>
                  <a:srgbClr val="FF00FF"/>
                </a:highlight>
                <a:latin typeface="Optimistic Text"/>
              </a:rPr>
              <a:t>. [Paylaşılan gönderiler yerel bağlama göre düzenlenmelidir.] </a:t>
            </a:r>
            <a:r>
              <a:rPr lang="tr" sz="1100" b="0" i="0" u="none" strike="noStrike" spc="40" dirty="0">
                <a:latin typeface="Optimistic Text"/>
              </a:rPr>
              <a:t>Ardından, inceledikleri içeriklere dayanarak o kişinin </a:t>
            </a:r>
            <a:r>
              <a:rPr lang="en-US" sz="1100" b="0" i="0" u="none" strike="noStrike" spc="40" dirty="0" err="1">
                <a:latin typeface="Optimistic Text"/>
              </a:rPr>
              <a:t>çevrim</a:t>
            </a:r>
            <a:r>
              <a:rPr lang="en-US" sz="1100" b="0" i="0" u="none" strike="noStrike" spc="40" dirty="0">
                <a:latin typeface="Optimistic Text"/>
              </a:rPr>
              <a:t> </a:t>
            </a:r>
            <a:r>
              <a:rPr lang="en-US" sz="1100" b="0" i="0" u="none" strike="noStrike" spc="40" dirty="0" err="1">
                <a:latin typeface="Optimistic Text"/>
              </a:rPr>
              <a:t>içi</a:t>
            </a:r>
            <a:r>
              <a:rPr lang="tr" sz="1100" b="0" i="0" u="none" strike="noStrike" spc="40" dirty="0">
                <a:latin typeface="Optimistic Text"/>
              </a:rPr>
              <a:t> kimliğinin kısa bir açıklamasını yazacaklardır.</a:t>
            </a:r>
          </a:p>
          <a:p>
            <a:pPr defTabSz="1828800" rtl="0" fontAlgn="base">
              <a:lnSpc>
                <a:spcPts val="4200"/>
              </a:lnSpc>
              <a:spcAft>
                <a:spcPts val="1800"/>
              </a:spcAft>
              <a:buNone/>
              <a:defRPr/>
            </a:pPr>
            <a:r>
              <a:rPr lang="tr" sz="1100" b="0" i="0" u="none" strike="noStrike" spc="40" dirty="0">
                <a:latin typeface="Optimistic Text"/>
              </a:rPr>
              <a:t>Katılımcı talimatları:</a:t>
            </a:r>
          </a:p>
          <a:p>
            <a:pPr defTabSz="1828800" rtl="0" fontAlgn="base">
              <a:lnSpc>
                <a:spcPts val="4200"/>
              </a:lnSpc>
              <a:spcAft>
                <a:spcPts val="1800"/>
              </a:spcAft>
              <a:buNone/>
              <a:defRPr/>
            </a:pPr>
            <a:r>
              <a:rPr lang="tr" sz="1100" b="0" i="0" u="none" strike="noStrike" spc="40" dirty="0">
                <a:latin typeface="Optimistic Text"/>
              </a:rPr>
              <a:t>Bu profillerin her birinde görülenlere dayanarak, her kişinin </a:t>
            </a:r>
            <a:r>
              <a:rPr lang="en-US" sz="1100" b="0" i="0" u="none" strike="noStrike" spc="40" dirty="0" err="1">
                <a:latin typeface="Optimistic Text"/>
              </a:rPr>
              <a:t>çevrim</a:t>
            </a:r>
            <a:r>
              <a:rPr lang="en-US" sz="1100" b="0" i="0" u="none" strike="noStrike" spc="40" dirty="0">
                <a:latin typeface="Optimistic Text"/>
              </a:rPr>
              <a:t> </a:t>
            </a:r>
            <a:r>
              <a:rPr lang="en-US" sz="1100" b="0" i="0" u="none" strike="noStrike" spc="40" dirty="0" err="1">
                <a:latin typeface="Optimistic Text"/>
              </a:rPr>
              <a:t>içi</a:t>
            </a:r>
            <a:r>
              <a:rPr lang="tr" sz="1100" b="0" i="0" u="none" strike="noStrike" spc="40" dirty="0">
                <a:latin typeface="Optimistic Text"/>
              </a:rPr>
              <a:t> kimliğinin kısa bir açıklaması yazılmalıdır. Söz konusu kişinin en çok neye önem verdiği düşünülmektedir? Bunun kaynağı veya nedeni nedir? Arkadaşları, aileleri veya diğer insanlar nezdinde nasıl bir </a:t>
            </a:r>
            <a:r>
              <a:rPr lang="en-US" sz="1100" b="0" i="0" u="none" strike="noStrike" spc="40" dirty="0" err="1">
                <a:latin typeface="Optimistic Text"/>
              </a:rPr>
              <a:t>çevrim</a:t>
            </a:r>
            <a:r>
              <a:rPr lang="en-US" sz="1100" b="0" i="0" u="none" strike="noStrike" spc="40" dirty="0">
                <a:latin typeface="Optimistic Text"/>
              </a:rPr>
              <a:t> </a:t>
            </a:r>
            <a:r>
              <a:rPr lang="en-US" sz="1100" b="0" i="0" u="none" strike="noStrike" spc="40" dirty="0" err="1">
                <a:latin typeface="Optimistic Text"/>
              </a:rPr>
              <a:t>içi</a:t>
            </a:r>
            <a:r>
              <a:rPr lang="tr" sz="1100" b="0" i="0" u="none" strike="noStrike" spc="40" dirty="0">
                <a:latin typeface="Optimistic Text"/>
              </a:rPr>
              <a:t> itibara sahip olabilirler?</a:t>
            </a:r>
          </a:p>
          <a:p>
            <a:pPr defTabSz="1828800" rtl="0" fontAlgn="base">
              <a:lnSpc>
                <a:spcPts val="4200"/>
              </a:lnSpc>
              <a:spcAft>
                <a:spcPts val="1800"/>
              </a:spcAft>
              <a:buNone/>
              <a:defRPr/>
            </a:pPr>
            <a:r>
              <a:rPr lang="tr" sz="1100" b="1" i="0" u="none" strike="noStrike" spc="40" dirty="0">
                <a:highlight>
                  <a:srgbClr val="00FFFF"/>
                </a:highlight>
                <a:latin typeface="Optimistic Text"/>
              </a:rPr>
              <a:t>Eşzamanlı öğrenme deneyimleri için seçenek: </a:t>
            </a:r>
          </a:p>
          <a:p>
            <a:pPr defTabSz="1828800" rtl="0" fontAlgn="base">
              <a:lnSpc>
                <a:spcPts val="4200"/>
              </a:lnSpc>
              <a:spcAft>
                <a:spcPts val="1800"/>
              </a:spcAft>
              <a:buNone/>
              <a:defRPr/>
            </a:pPr>
            <a:r>
              <a:rPr lang="tr" sz="1100" b="0" i="0" u="none" strike="noStrike" spc="40" dirty="0">
                <a:highlight>
                  <a:srgbClr val="00FFFF"/>
                </a:highlight>
                <a:latin typeface="Optimistic Text"/>
              </a:rPr>
              <a:t>Eğitmenler katılımcıları bu etkinliğe bir grup olarak dahil edebilirler.</a:t>
            </a:r>
          </a:p>
        </p:txBody>
      </p:sp>
    </p:spTree>
    <p:extLst>
      <p:ext uri="{BB962C8B-B14F-4D97-AF65-F5344CB8AC3E}">
        <p14:creationId xmlns:p14="http://schemas.microsoft.com/office/powerpoint/2010/main" val="4147122451"/>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1828800" rtl="0" eaLnBrk="1" fontAlgn="base" latinLnBrk="0" hangingPunct="1">
              <a:lnSpc>
                <a:spcPts val="4200"/>
              </a:lnSpc>
              <a:spcBef>
                <a:spcPts val="2400"/>
              </a:spcBef>
              <a:spcAft>
                <a:spcPct val="0"/>
              </a:spcAft>
              <a:buClr>
                <a:srgbClr val="000000"/>
              </a:buClr>
              <a:buSzTx/>
              <a:buFont typeface="Optimistic Text"/>
              <a:buNone/>
              <a:defRPr/>
            </a:pPr>
            <a:r>
              <a:rPr lang="tr" sz="1100" b="1" i="0" u="none" strike="noStrike" cap="none" dirty="0">
                <a:solidFill>
                  <a:srgbClr val="000000"/>
                </a:solidFill>
                <a:latin typeface="Optimistic Text"/>
                <a:ea typeface="Optimistic Text"/>
                <a:cs typeface="Optimistic Text"/>
                <a:sym typeface="Arial"/>
              </a:rPr>
              <a:t>Ürün uygulaması</a:t>
            </a:r>
          </a:p>
          <a:p>
            <a:pPr defTabSz="1828800" rtl="0" fontAlgn="base">
              <a:lnSpc>
                <a:spcPts val="4200"/>
              </a:lnSpc>
              <a:spcBef>
                <a:spcPts val="2400"/>
              </a:spcBef>
              <a:buFont typeface="Optimistic Text"/>
              <a:buNone/>
              <a:defRPr/>
            </a:pPr>
            <a:r>
              <a:rPr lang="tr" sz="1100" b="1" i="0" u="none" strike="noStrike" cap="all" spc="250" dirty="0">
                <a:solidFill>
                  <a:srgbClr val="50B432"/>
                </a:solidFill>
                <a:latin typeface="Optimistic Text"/>
                <a:sym typeface="Arial"/>
              </a:rPr>
              <a:t>gizlilik ayarlarının gözden geçirilmesi</a:t>
            </a:r>
          </a:p>
          <a:p>
            <a:pPr defTabSz="1828800" rtl="0" fontAlgn="base">
              <a:lnSpc>
                <a:spcPts val="4200"/>
              </a:lnSpc>
              <a:spcAft>
                <a:spcPts val="1800"/>
              </a:spcAft>
              <a:buNone/>
              <a:defRPr/>
            </a:pPr>
            <a:r>
              <a:rPr lang="tr" sz="1100" b="0" i="0" u="none" strike="noStrike" spc="40" dirty="0">
                <a:latin typeface="Optimistic Text"/>
              </a:rPr>
              <a:t>Bu etkinlikte katılımcılar, sosyal medya gönderilerinden birinin gizlilik ayarlarını gözden geçirecek ve hedef kitleye bağlı olarak bu ayarları değiştirme pratiği yapacaklardır. </a:t>
            </a:r>
          </a:p>
          <a:p>
            <a:pPr defTabSz="1828800" rtl="0" fontAlgn="base">
              <a:lnSpc>
                <a:spcPts val="4200"/>
              </a:lnSpc>
              <a:spcAft>
                <a:spcPts val="1800"/>
              </a:spcAft>
              <a:buNone/>
              <a:defRPr/>
            </a:pPr>
            <a:r>
              <a:rPr lang="tr" sz="1100" b="1" i="0" u="none" strike="noStrike" spc="40" dirty="0">
                <a:latin typeface="Optimistic Text"/>
              </a:rPr>
              <a:t>Katılımcı talimatları: </a:t>
            </a:r>
          </a:p>
          <a:p>
            <a:pPr defTabSz="1828800" rtl="0" fontAlgn="base">
              <a:lnSpc>
                <a:spcPts val="4200"/>
              </a:lnSpc>
              <a:spcAft>
                <a:spcPts val="1800"/>
              </a:spcAft>
              <a:buNone/>
              <a:defRPr/>
            </a:pPr>
            <a:r>
              <a:rPr lang="tr" sz="1100" b="0" i="0" u="none" strike="noStrike" spc="40" dirty="0">
                <a:latin typeface="Optimistic Text"/>
              </a:rPr>
              <a:t>Sosyal medya gönderileri incelenmeli ve belirli bir hedef kitle (arkadaşlar, aile, profesyonel bağlantılar vb.) için tasarlanmış bir gönderi belirlenmelidir. Söz konusu gönderiyi kimlerin görebileceğine dair ayarların değiştirilmesi üzerinde pratik yapılmalıdır. </a:t>
            </a:r>
          </a:p>
          <a:p>
            <a:pPr defTabSz="1828800" rtl="0" fontAlgn="base">
              <a:lnSpc>
                <a:spcPts val="4200"/>
              </a:lnSpc>
              <a:spcAft>
                <a:spcPts val="1800"/>
              </a:spcAft>
              <a:buNone/>
              <a:defRPr/>
            </a:pPr>
            <a:r>
              <a:rPr lang="tr" sz="1100" b="0" i="0" u="none" strike="noStrike" spc="40" dirty="0">
                <a:latin typeface="Optimistic Text"/>
              </a:rPr>
              <a:t>Değerlendirme: İçeriklerin bu şekilde yönetilmesi, gizliliğin ve </a:t>
            </a:r>
            <a:r>
              <a:rPr lang="en-US" sz="1100" b="0" i="0" u="none" strike="noStrike" spc="40" dirty="0" err="1">
                <a:latin typeface="Optimistic Text"/>
              </a:rPr>
              <a:t>çevrim</a:t>
            </a:r>
            <a:r>
              <a:rPr lang="en-US" sz="1100" b="0" i="0" u="none" strike="noStrike" spc="40" dirty="0">
                <a:latin typeface="Optimistic Text"/>
              </a:rPr>
              <a:t> </a:t>
            </a:r>
            <a:r>
              <a:rPr lang="en-US" sz="1100" b="0" i="0" u="none" strike="noStrike" spc="40" dirty="0" err="1">
                <a:latin typeface="Optimistic Text"/>
              </a:rPr>
              <a:t>içi</a:t>
            </a:r>
            <a:r>
              <a:rPr lang="tr" sz="1100" b="0" i="0" u="none" strike="noStrike" spc="40" dirty="0">
                <a:latin typeface="Optimistic Text"/>
              </a:rPr>
              <a:t> temsillerin daha iyi kontrol edilmesine nasıl yardımcı olabilir?</a:t>
            </a:r>
          </a:p>
          <a:p>
            <a:pPr defTabSz="1828800" rtl="0" fontAlgn="base">
              <a:lnSpc>
                <a:spcPts val="4200"/>
              </a:lnSpc>
              <a:spcAft>
                <a:spcPts val="1800"/>
              </a:spcAft>
              <a:buNone/>
              <a:defRPr/>
            </a:pPr>
            <a:r>
              <a:rPr lang="tr" sz="1100" b="1" i="0" u="none" strike="noStrike" spc="40" dirty="0">
                <a:highlight>
                  <a:srgbClr val="00FFFF"/>
                </a:highlight>
                <a:latin typeface="Optimistic Text"/>
              </a:rPr>
              <a:t>Eşzamanlı olmayan öğrenme deneyimleri: </a:t>
            </a:r>
          </a:p>
          <a:p>
            <a:pPr defTabSz="1828800" rtl="0" fontAlgn="base">
              <a:lnSpc>
                <a:spcPts val="4200"/>
              </a:lnSpc>
              <a:spcAft>
                <a:spcPts val="1800"/>
              </a:spcAft>
              <a:buNone/>
              <a:defRPr/>
            </a:pPr>
            <a:r>
              <a:rPr lang="tr" sz="1100" b="0" i="0" u="none" strike="noStrike" spc="40" dirty="0">
                <a:highlight>
                  <a:srgbClr val="00FFFF"/>
                </a:highlight>
                <a:latin typeface="Optimistic Text"/>
              </a:rPr>
              <a:t>Platforma bağlı olarak, gizlilik ayarlarının gözden geçirilmesi için talimatlar içeren ekran görüntüleri sağlanmalıdır.</a:t>
            </a:r>
          </a:p>
          <a:p>
            <a:pPr defTabSz="1828800" rtl="0" fontAlgn="base">
              <a:lnSpc>
                <a:spcPts val="4200"/>
              </a:lnSpc>
              <a:spcAft>
                <a:spcPts val="1800"/>
              </a:spcAft>
              <a:buNone/>
              <a:defRPr/>
            </a:pPr>
            <a:r>
              <a:rPr lang="tr" sz="1100" b="1" i="0" u="none" strike="noStrike" spc="40" dirty="0">
                <a:highlight>
                  <a:srgbClr val="00FFFF"/>
                </a:highlight>
                <a:latin typeface="Optimistic Text"/>
              </a:rPr>
              <a:t>Eşzamanlı öğrenme deneyimleri için seçenek: </a:t>
            </a:r>
          </a:p>
          <a:p>
            <a:pPr defTabSz="1828800" rtl="0" fontAlgn="base">
              <a:lnSpc>
                <a:spcPts val="4200"/>
              </a:lnSpc>
              <a:spcAft>
                <a:spcPts val="1800"/>
              </a:spcAft>
              <a:buNone/>
              <a:defRPr/>
            </a:pPr>
            <a:r>
              <a:rPr lang="tr" sz="1100" b="0" i="0" u="none" strike="noStrike" spc="40" dirty="0">
                <a:highlight>
                  <a:srgbClr val="00FFFF"/>
                </a:highlight>
                <a:latin typeface="Optimistic Text"/>
              </a:rPr>
              <a:t>Eğitmen, bir demo hesap veya gönüllü bir katılımcı aracılığıyla gizlilik ayarlarının incelenmesine dair canlı bir gösterim sunabilir.</a:t>
            </a:r>
          </a:p>
          <a:p>
            <a:pPr marL="0" marR="0" lvl="0" indent="0" algn="l" defTabSz="1828800" rtl="0" eaLnBrk="1" fontAlgn="base" latinLnBrk="0" hangingPunct="1">
              <a:lnSpc>
                <a:spcPts val="4200"/>
              </a:lnSpc>
              <a:spcBef>
                <a:spcPts val="2400"/>
              </a:spcBef>
              <a:spcAft>
                <a:spcPct val="0"/>
              </a:spcAft>
              <a:buClr>
                <a:srgbClr val="000000"/>
              </a:buClr>
              <a:buSzTx/>
              <a:buFont typeface="Optimistic Text"/>
              <a:buNone/>
              <a:defRPr/>
            </a:pPr>
            <a:endParaRPr lang="en-US" sz="1100" spc="40" dirty="0">
              <a:latin typeface="Optimistic Text" panose="020B0604020202020204" pitchFamily="34" charset="0"/>
            </a:endParaRPr>
          </a:p>
        </p:txBody>
      </p:sp>
    </p:spTree>
    <p:extLst>
      <p:ext uri="{BB962C8B-B14F-4D97-AF65-F5344CB8AC3E}">
        <p14:creationId xmlns:p14="http://schemas.microsoft.com/office/powerpoint/2010/main" val="278111262"/>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tr" sz="1100" b="0" i="0" u="none" strike="noStrike">
                <a:latin typeface="Optimistic Text"/>
              </a:rPr>
              <a:t>Daha fazla bilgi edinmek için ek kaynaklar</a:t>
            </a:r>
          </a:p>
          <a:p>
            <a:pPr defTabSz="1828800" rtl="0" fontAlgn="base">
              <a:lnSpc>
                <a:spcPts val="4200"/>
              </a:lnSpc>
              <a:spcAft>
                <a:spcPts val="1800"/>
              </a:spcAft>
              <a:buSzTx/>
              <a:buNone/>
              <a:defRPr/>
            </a:pPr>
            <a:r>
              <a:rPr lang="tr" sz="1100" b="1" i="0" u="none" strike="noStrike" spc="40">
                <a:latin typeface="Optimistic Text"/>
              </a:rPr>
              <a:t>Facebook uygulamalarının güvenlik merkezleri:</a:t>
            </a:r>
          </a:p>
          <a:p>
            <a:pPr marL="514350" indent="-514350" defTabSz="1828800" rtl="0" fontAlgn="base">
              <a:lnSpc>
                <a:spcPts val="4200"/>
              </a:lnSpc>
              <a:spcAft>
                <a:spcPts val="1800"/>
              </a:spcAft>
              <a:buSzTx/>
              <a:buFont typeface="Arial" panose="020B0604020202020204" pitchFamily="34" charset="0"/>
              <a:buChar char="•"/>
              <a:defRPr/>
            </a:pPr>
            <a:r>
              <a:rPr lang="tr" sz="1100" b="0" i="0" u="none" strike="noStrike" spc="40">
                <a:latin typeface="Optimistic Text"/>
                <a:hlinkClick r:id="rId3"/>
              </a:rPr>
              <a:t>Facebook Güvenlik Merkezi</a:t>
            </a:r>
            <a:endParaRPr lang="en-US" sz="1100" spc="40">
              <a:latin typeface="Optimistic Text" panose="020B0604020202020204" pitchFamily="34" charset="0"/>
            </a:endParaRPr>
          </a:p>
          <a:p>
            <a:pPr marL="514350" indent="-514350" defTabSz="1828800" rtl="0" fontAlgn="base">
              <a:lnSpc>
                <a:spcPts val="4200"/>
              </a:lnSpc>
              <a:spcAft>
                <a:spcPts val="1800"/>
              </a:spcAft>
              <a:buSzTx/>
              <a:buFont typeface="Arial" panose="020B0604020202020204" pitchFamily="34" charset="0"/>
              <a:buChar char="•"/>
              <a:defRPr/>
            </a:pPr>
            <a:r>
              <a:rPr lang="tr" sz="1100" b="0" i="0" u="none" strike="noStrike" spc="40">
                <a:latin typeface="Optimistic Text"/>
                <a:hlinkClick r:id="rId4"/>
              </a:rPr>
              <a:t>Güvenlik | Resmi Site</a:t>
            </a:r>
            <a:r>
              <a:rPr lang="tr" sz="1100" b="0" i="0" u="none" strike="noStrike" spc="40">
                <a:latin typeface="Optimistic Text"/>
              </a:rPr>
              <a:t> [Instagram]</a:t>
            </a:r>
          </a:p>
          <a:p>
            <a:pPr marL="514350" indent="-514350" defTabSz="1828800" rtl="0" fontAlgn="base">
              <a:lnSpc>
                <a:spcPts val="4200"/>
              </a:lnSpc>
              <a:spcAft>
                <a:spcPts val="1800"/>
              </a:spcAft>
              <a:buSzTx/>
              <a:buFont typeface="Arial" panose="020B0604020202020204" pitchFamily="34" charset="0"/>
              <a:buChar char="•"/>
              <a:defRPr/>
            </a:pPr>
            <a:r>
              <a:rPr lang="tr" sz="1100" b="0" i="0" u="none" strike="noStrike" spc="40">
                <a:latin typeface="Optimistic Text"/>
                <a:hlinkClick r:id="rId5"/>
              </a:rPr>
              <a:t>Güvenlik Sayfası</a:t>
            </a:r>
            <a:r>
              <a:rPr lang="tr" sz="1100" b="0" i="0" u="none" strike="noStrike" spc="40">
                <a:latin typeface="Optimistic Text"/>
              </a:rPr>
              <a:t> [WhatsApp]</a:t>
            </a:r>
          </a:p>
          <a:p>
            <a:pPr defTabSz="1828800" rtl="0" fontAlgn="base">
              <a:lnSpc>
                <a:spcPts val="4200"/>
              </a:lnSpc>
              <a:spcAft>
                <a:spcPts val="1800"/>
              </a:spcAft>
              <a:buSzTx/>
              <a:buNone/>
              <a:defRPr/>
            </a:pPr>
            <a:r>
              <a:rPr lang="tr" sz="1100" b="1" i="0" u="none" strike="noStrike" spc="40">
                <a:latin typeface="Optimistic Text"/>
              </a:rPr>
              <a:t>Facebook uygulamalarının yardım merkezleri:</a:t>
            </a:r>
          </a:p>
          <a:p>
            <a:pPr marL="514350" indent="-514350" defTabSz="1828800" rtl="0" fontAlgn="base">
              <a:lnSpc>
                <a:spcPts val="4200"/>
              </a:lnSpc>
              <a:spcAft>
                <a:spcPts val="1800"/>
              </a:spcAft>
              <a:buSzTx/>
              <a:buFont typeface="Arial" panose="020B0604020202020204" pitchFamily="34" charset="0"/>
              <a:buChar char="•"/>
              <a:defRPr/>
            </a:pPr>
            <a:r>
              <a:rPr lang="tr" sz="1100" b="0" i="0" u="none" strike="noStrike" spc="40">
                <a:latin typeface="Optimistic Text"/>
                <a:hlinkClick r:id="rId6"/>
              </a:rPr>
              <a:t>Facebook Yardım Merkezi</a:t>
            </a:r>
            <a:endParaRPr lang="en-US" sz="1100" spc="40">
              <a:latin typeface="Optimistic Text" panose="020B0604020202020204" pitchFamily="34" charset="0"/>
            </a:endParaRPr>
          </a:p>
          <a:p>
            <a:pPr marL="514350" indent="-514350" defTabSz="1828800" rtl="0" fontAlgn="base">
              <a:lnSpc>
                <a:spcPts val="4200"/>
              </a:lnSpc>
              <a:spcAft>
                <a:spcPts val="1800"/>
              </a:spcAft>
              <a:buSzTx/>
              <a:buFont typeface="Arial" panose="020B0604020202020204" pitchFamily="34" charset="0"/>
              <a:buChar char="•"/>
              <a:defRPr/>
            </a:pPr>
            <a:r>
              <a:rPr lang="tr" sz="1100" b="0" i="0" u="none" strike="noStrike" spc="40">
                <a:latin typeface="Optimistic Text"/>
                <a:hlinkClick r:id="rId7"/>
              </a:rPr>
              <a:t>Instagram Yardım Merkezi</a:t>
            </a:r>
            <a:endParaRPr lang="en-US" sz="1100" spc="40">
              <a:latin typeface="Optimistic Text" panose="020B0604020202020204" pitchFamily="34" charset="0"/>
            </a:endParaRPr>
          </a:p>
          <a:p>
            <a:pPr marL="514350" indent="-514350" defTabSz="1828800" rtl="0" fontAlgn="base">
              <a:lnSpc>
                <a:spcPts val="4200"/>
              </a:lnSpc>
              <a:spcAft>
                <a:spcPts val="1800"/>
              </a:spcAft>
              <a:buSzTx/>
              <a:buFont typeface="Arial" panose="020B0604020202020204" pitchFamily="34" charset="0"/>
              <a:buChar char="•"/>
              <a:defRPr/>
            </a:pPr>
            <a:r>
              <a:rPr lang="tr" sz="1100" b="0" i="0" u="none" strike="noStrike" spc="40">
                <a:latin typeface="Optimistic Text"/>
                <a:hlinkClick r:id="rId8"/>
              </a:rPr>
              <a:t>WhatsApp Yardım Merkezi</a:t>
            </a:r>
            <a:endParaRPr lang="en-US" sz="1100" spc="40">
              <a:latin typeface="Optimistic Text" panose="020B0604020202020204" pitchFamily="34" charset="0"/>
            </a:endParaRPr>
          </a:p>
          <a:p>
            <a:pPr defTabSz="1828800" rtl="0" fontAlgn="base">
              <a:lnSpc>
                <a:spcPts val="4200"/>
              </a:lnSpc>
              <a:spcAft>
                <a:spcPts val="1800"/>
              </a:spcAft>
              <a:buSzTx/>
              <a:buNone/>
              <a:defRPr/>
            </a:pPr>
            <a:r>
              <a:rPr lang="tr" sz="1100" b="1" i="0" u="none" strike="noStrike" spc="40">
                <a:latin typeface="Optimistic Text"/>
                <a:hlinkClick r:id="rId9"/>
              </a:rPr>
              <a:t>Güvenli Bağlantı (Connect Safely)</a:t>
            </a:r>
            <a:endParaRPr lang="en-US" sz="1100" b="1" spc="40">
              <a:latin typeface="Optimistic Text" panose="020B0604020202020204" pitchFamily="34" charset="0"/>
            </a:endParaRPr>
          </a:p>
          <a:p>
            <a:pPr rtl="0"/>
            <a:endParaRPr lang="en-US" sz="1100" b="0" i="0" u="none" strike="noStrike" cap="none">
              <a:solidFill>
                <a:srgbClr val="000000"/>
              </a:solidFill>
              <a:effectLst/>
              <a:highlight>
                <a:srgbClr val="FFFF00"/>
              </a:highlight>
              <a:latin typeface="Optimistic Text" panose="020B0604020202020204" pitchFamily="34" charset="0"/>
              <a:ea typeface="Optimistic Text" panose="020B0503020203020204" pitchFamily="34" charset="0"/>
              <a:cs typeface="Optimistic Text" panose="020B0503020203020204" pitchFamily="34" charset="0"/>
              <a:sym typeface="Arial"/>
            </a:endParaRPr>
          </a:p>
        </p:txBody>
      </p:sp>
    </p:spTree>
    <p:extLst>
      <p:ext uri="{BB962C8B-B14F-4D97-AF65-F5344CB8AC3E}">
        <p14:creationId xmlns:p14="http://schemas.microsoft.com/office/powerpoint/2010/main" val="497160822"/>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tr" sz="1100" b="0" i="0" u="none" strike="noStrike" dirty="0">
                <a:latin typeface="Optimistic Text"/>
              </a:rPr>
              <a:t>İkinci bölüm özeti: </a:t>
            </a:r>
            <a:r>
              <a:rPr lang="tr-TR" sz="1100" b="0" i="0" u="none" strike="noStrike" dirty="0">
                <a:latin typeface="Optimistic Text"/>
              </a:rPr>
              <a:t>Anlama kontrolü</a:t>
            </a:r>
            <a:endParaRPr lang="tr" sz="1100" b="0" i="0" u="none" strike="noStrike" dirty="0">
              <a:latin typeface="Optimistic Text"/>
            </a:endParaRPr>
          </a:p>
          <a:p>
            <a:pPr defTabSz="1828800" rtl="0">
              <a:lnSpc>
                <a:spcPts val="4200"/>
              </a:lnSpc>
              <a:spcAft>
                <a:spcPts val="1800"/>
              </a:spcAft>
              <a:buNone/>
            </a:pPr>
            <a:r>
              <a:rPr lang="tr" sz="1100" b="1" i="0" u="none" strike="noStrike" spc="40" dirty="0">
                <a:latin typeface="Optimistic Text"/>
                <a:sym typeface="Arial"/>
              </a:rPr>
              <a:t>01.</a:t>
            </a:r>
          </a:p>
          <a:p>
            <a:pPr defTabSz="1828800" rtl="0">
              <a:lnSpc>
                <a:spcPts val="4200"/>
              </a:lnSpc>
              <a:spcAft>
                <a:spcPts val="1800"/>
              </a:spcAft>
              <a:buNone/>
            </a:pPr>
            <a:r>
              <a:rPr lang="tr" sz="1100" b="0" i="0" u="none" strike="noStrike" spc="40" dirty="0">
                <a:latin typeface="Optimistic Text"/>
                <a:sym typeface="Arial"/>
              </a:rPr>
              <a:t>Doğru veya yanlış: Bir başkasının kişisel verilerini Facebook sayfasında paylaşmakta sakınca yoktur. YANLIŞ</a:t>
            </a:r>
          </a:p>
          <a:p>
            <a:pPr defTabSz="1828800" rtl="0">
              <a:lnSpc>
                <a:spcPts val="4200"/>
              </a:lnSpc>
              <a:spcAft>
                <a:spcPts val="1800"/>
              </a:spcAft>
              <a:buNone/>
            </a:pPr>
            <a:r>
              <a:rPr lang="tr" sz="1100" b="1" i="0" u="none" strike="noStrike" spc="40" dirty="0">
                <a:latin typeface="Optimistic Text"/>
                <a:sym typeface="Arial"/>
              </a:rPr>
              <a:t>02.</a:t>
            </a:r>
          </a:p>
          <a:p>
            <a:pPr defTabSz="1828800" rtl="0">
              <a:lnSpc>
                <a:spcPts val="4200"/>
              </a:lnSpc>
              <a:spcAft>
                <a:spcPts val="1800"/>
              </a:spcAft>
              <a:buNone/>
            </a:pPr>
            <a:r>
              <a:rPr lang="tr" sz="1100" b="0" i="0" u="none" strike="noStrike" spc="40" dirty="0">
                <a:latin typeface="Optimistic Text"/>
                <a:sym typeface="Arial"/>
              </a:rPr>
              <a:t>Talep eden kaynak doğrulanmadan </a:t>
            </a:r>
            <a:r>
              <a:rPr lang="en-US" sz="1100" b="0" i="0" u="none" strike="noStrike" spc="40" dirty="0" err="1">
                <a:latin typeface="Optimistic Text"/>
                <a:sym typeface="Arial"/>
              </a:rPr>
              <a:t>çevrim</a:t>
            </a:r>
            <a:r>
              <a:rPr lang="en-US" sz="1100" b="0" i="0" u="none" strike="noStrike" spc="40" dirty="0">
                <a:latin typeface="Optimistic Text"/>
                <a:sym typeface="Arial"/>
              </a:rPr>
              <a:t> </a:t>
            </a:r>
            <a:r>
              <a:rPr lang="en-US" sz="1100" b="0" i="0" u="none" strike="noStrike" spc="40" dirty="0" err="1">
                <a:latin typeface="Optimistic Text"/>
                <a:sym typeface="Arial"/>
              </a:rPr>
              <a:t>içi</a:t>
            </a:r>
            <a:r>
              <a:rPr lang="tr" sz="1100" b="0" i="0" u="none" strike="noStrike" spc="40" dirty="0">
                <a:latin typeface="Optimistic Text"/>
                <a:sym typeface="Arial"/>
              </a:rPr>
              <a:t> ortamda paylaşılmasından kaçınılması gereken özel bilgilere hangi örnekler verilebilir? Uygun olanların tümü işaretlenmelidir.</a:t>
            </a:r>
          </a:p>
          <a:p>
            <a:pPr marL="465138" defTabSz="1828800" rtl="0">
              <a:lnSpc>
                <a:spcPts val="4200"/>
              </a:lnSpc>
              <a:spcAft>
                <a:spcPts val="1800"/>
              </a:spcAft>
              <a:buNone/>
            </a:pPr>
            <a:r>
              <a:rPr lang="tr" sz="1100" b="1" i="0" u="none" strike="noStrike" spc="40" dirty="0">
                <a:latin typeface="Optimistic Text"/>
                <a:sym typeface="Arial"/>
              </a:rPr>
              <a:t>Devlet tarafından verilmiş kimlik belgeleri</a:t>
            </a:r>
          </a:p>
          <a:p>
            <a:pPr marL="465138" defTabSz="1828800" rtl="0">
              <a:lnSpc>
                <a:spcPts val="4200"/>
              </a:lnSpc>
              <a:spcAft>
                <a:spcPts val="1800"/>
              </a:spcAft>
              <a:buNone/>
            </a:pPr>
            <a:r>
              <a:rPr lang="tr" sz="1100" b="1" i="0" u="none" strike="noStrike" spc="40" dirty="0">
                <a:latin typeface="Optimistic Text"/>
                <a:sym typeface="Arial"/>
              </a:rPr>
              <a:t>Tıbbi geçmiş</a:t>
            </a:r>
          </a:p>
          <a:p>
            <a:pPr marL="465138" defTabSz="1828800" rtl="0">
              <a:lnSpc>
                <a:spcPts val="4200"/>
              </a:lnSpc>
              <a:spcAft>
                <a:spcPts val="1800"/>
              </a:spcAft>
              <a:buNone/>
            </a:pPr>
            <a:r>
              <a:rPr lang="tr" sz="1100" b="1" i="0" u="none" strike="noStrike" spc="40" dirty="0">
                <a:latin typeface="Optimistic Text"/>
                <a:sym typeface="Arial"/>
              </a:rPr>
              <a:t>Finansal bilgiler</a:t>
            </a:r>
          </a:p>
          <a:p>
            <a:pPr marL="465138" defTabSz="1828800" rtl="0">
              <a:lnSpc>
                <a:spcPts val="4200"/>
              </a:lnSpc>
              <a:spcAft>
                <a:spcPts val="1800"/>
              </a:spcAft>
              <a:buNone/>
            </a:pPr>
            <a:r>
              <a:rPr lang="tr" sz="1100" b="0" i="0" u="none" strike="noStrike" spc="40" dirty="0">
                <a:latin typeface="Optimistic Text"/>
                <a:sym typeface="Arial"/>
              </a:rPr>
              <a:t>Politika görüşleri</a:t>
            </a:r>
          </a:p>
          <a:p>
            <a:pPr marL="465138" defTabSz="1828800" rtl="0">
              <a:lnSpc>
                <a:spcPts val="4200"/>
              </a:lnSpc>
              <a:spcAft>
                <a:spcPts val="1800"/>
              </a:spcAft>
              <a:buNone/>
            </a:pPr>
            <a:r>
              <a:rPr lang="tr" sz="1100" b="0" i="0" u="none" strike="noStrike" spc="40" dirty="0">
                <a:latin typeface="Optimistic Text"/>
                <a:sym typeface="Arial"/>
              </a:rPr>
              <a:t>Spor takımları hakkındaki görüşler</a:t>
            </a:r>
          </a:p>
          <a:p>
            <a:pPr marL="465138" defTabSz="1828800" rtl="0">
              <a:lnSpc>
                <a:spcPts val="4200"/>
              </a:lnSpc>
              <a:spcAft>
                <a:spcPts val="1800"/>
              </a:spcAft>
              <a:buNone/>
            </a:pPr>
            <a:r>
              <a:rPr lang="tr" sz="1100" b="0" i="0" u="none" strike="noStrike" spc="40" dirty="0">
                <a:latin typeface="Optimistic Text"/>
                <a:sym typeface="Arial"/>
              </a:rPr>
              <a:t>Düşük kaliteli ürün tavsiyeleri</a:t>
            </a:r>
          </a:p>
          <a:p>
            <a:pPr defTabSz="1828800" rtl="0">
              <a:lnSpc>
                <a:spcPts val="4200"/>
              </a:lnSpc>
              <a:spcAft>
                <a:spcPts val="1800"/>
              </a:spcAft>
              <a:buNone/>
            </a:pPr>
            <a:r>
              <a:rPr lang="en-US" sz="1100" b="0" i="0" u="none" strike="noStrike" spc="40" dirty="0" err="1">
                <a:latin typeface="Optimistic Text"/>
                <a:sym typeface="Arial"/>
              </a:rPr>
              <a:t>Çevrim</a:t>
            </a:r>
            <a:r>
              <a:rPr lang="en-US" sz="1100" b="0" i="0" u="none" strike="noStrike" spc="40" dirty="0">
                <a:latin typeface="Optimistic Text"/>
                <a:sym typeface="Arial"/>
              </a:rPr>
              <a:t> </a:t>
            </a:r>
            <a:r>
              <a:rPr lang="en-US" sz="1100" b="0" i="0" u="none" strike="noStrike" spc="40" dirty="0" err="1">
                <a:latin typeface="Optimistic Text"/>
                <a:sym typeface="Arial"/>
              </a:rPr>
              <a:t>içi</a:t>
            </a:r>
            <a:r>
              <a:rPr lang="tr" sz="1100" b="0" i="0" u="none" strike="noStrike" spc="40" dirty="0">
                <a:latin typeface="Optimistic Text"/>
                <a:sym typeface="Arial"/>
              </a:rPr>
              <a:t> gizliliğin yönetilmesi hakkında daha fazla bilgi edinmek için başvurulabilecek kaynaklara hangi örnekler verilebilir? Uygun olanların tümü işaretlenmelidir.</a:t>
            </a:r>
          </a:p>
          <a:p>
            <a:pPr marL="465138" defTabSz="1828800" rtl="0">
              <a:lnSpc>
                <a:spcPts val="4200"/>
              </a:lnSpc>
              <a:spcAft>
                <a:spcPts val="1800"/>
              </a:spcAft>
              <a:buNone/>
            </a:pPr>
            <a:r>
              <a:rPr lang="tr" sz="1100" b="1" i="0" u="none" strike="noStrike" spc="40" dirty="0">
                <a:latin typeface="Optimistic Text"/>
                <a:sym typeface="Arial"/>
              </a:rPr>
              <a:t>Gizlilik politikaları</a:t>
            </a:r>
          </a:p>
          <a:p>
            <a:pPr marL="465138" defTabSz="1828800" rtl="0">
              <a:lnSpc>
                <a:spcPts val="4200"/>
              </a:lnSpc>
              <a:spcAft>
                <a:spcPts val="1800"/>
              </a:spcAft>
              <a:buNone/>
            </a:pPr>
            <a:r>
              <a:rPr lang="tr" sz="1100" b="1" i="0" u="none" strike="noStrike" spc="40" dirty="0">
                <a:latin typeface="Optimistic Text"/>
                <a:sym typeface="Arial"/>
              </a:rPr>
              <a:t>Topluluk standartları</a:t>
            </a:r>
          </a:p>
          <a:p>
            <a:pPr marL="465138" defTabSz="1828800" rtl="0">
              <a:lnSpc>
                <a:spcPts val="4200"/>
              </a:lnSpc>
              <a:spcAft>
                <a:spcPts val="1800"/>
              </a:spcAft>
              <a:buNone/>
            </a:pPr>
            <a:r>
              <a:rPr lang="tr" sz="1100" b="1" i="0" u="none" strike="noStrike" spc="40" dirty="0">
                <a:latin typeface="Optimistic Text"/>
                <a:sym typeface="Arial"/>
              </a:rPr>
              <a:t>Yerel yasalar</a:t>
            </a:r>
          </a:p>
          <a:p>
            <a:pPr marL="465138" defTabSz="1828800" rtl="0">
              <a:lnSpc>
                <a:spcPts val="4200"/>
              </a:lnSpc>
              <a:spcAft>
                <a:spcPts val="1800"/>
              </a:spcAft>
              <a:buNone/>
            </a:pPr>
            <a:r>
              <a:rPr lang="en-US" sz="1100" b="0" i="0" u="none" strike="noStrike" spc="40" dirty="0" err="1">
                <a:latin typeface="Optimistic Text"/>
                <a:sym typeface="Arial"/>
              </a:rPr>
              <a:t>Çevrim</a:t>
            </a:r>
            <a:r>
              <a:rPr lang="en-US" sz="1100" b="0" i="0" u="none" strike="noStrike" spc="40" dirty="0">
                <a:latin typeface="Optimistic Text"/>
                <a:sym typeface="Arial"/>
              </a:rPr>
              <a:t> </a:t>
            </a:r>
            <a:r>
              <a:rPr lang="en-US" sz="1100" b="0" i="0" u="none" strike="noStrike" spc="40" dirty="0" err="1">
                <a:latin typeface="Optimistic Text"/>
                <a:sym typeface="Arial"/>
              </a:rPr>
              <a:t>içi</a:t>
            </a:r>
            <a:r>
              <a:rPr lang="tr" sz="1100" b="0" i="0" u="none" strike="noStrike" spc="40" dirty="0">
                <a:latin typeface="Optimistic Text"/>
                <a:sym typeface="Arial"/>
              </a:rPr>
              <a:t> ortamda tanışılan ve kişisel bilgileri talep eden biri</a:t>
            </a:r>
          </a:p>
          <a:p>
            <a:pPr defTabSz="1828800">
              <a:lnSpc>
                <a:spcPts val="4200"/>
              </a:lnSpc>
              <a:spcAft>
                <a:spcPts val="1800"/>
              </a:spcAft>
              <a:buNone/>
            </a:pPr>
            <a:endParaRPr lang="en-US" sz="1100" spc="40" dirty="0">
              <a:latin typeface="Optimistic Text" panose="020B0604020202020204" pitchFamily="34" charset="0"/>
              <a:sym typeface="Arial"/>
            </a:endParaRPr>
          </a:p>
        </p:txBody>
      </p:sp>
    </p:spTree>
    <p:extLst>
      <p:ext uri="{BB962C8B-B14F-4D97-AF65-F5344CB8AC3E}">
        <p14:creationId xmlns:p14="http://schemas.microsoft.com/office/powerpoint/2010/main" val="450164839"/>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9"/>
        <p:cNvGrpSpPr/>
        <p:nvPr/>
      </p:nvGrpSpPr>
      <p:grpSpPr>
        <a:xfrm>
          <a:off x="0" y="0"/>
          <a:ext cx="0" cy="0"/>
          <a:chOff x="0" y="0"/>
          <a:chExt cx="0" cy="0"/>
        </a:xfrm>
      </p:grpSpPr>
      <p:sp>
        <p:nvSpPr>
          <p:cNvPr id="1070" name="Google Shape;1070;g76f0c08c2a_1_14:notes"/>
          <p:cNvSpPr>
            <a:spLocks noGrp="1" noRot="1" noChangeAspect="1"/>
          </p:cNvSpPr>
          <p:nvPr>
            <p:ph type="sldImg" idx="2"/>
          </p:nvPr>
        </p:nvSpPr>
        <p:spPr>
          <a:xfrm>
            <a:off x="381000" y="685800"/>
            <a:ext cx="6096000" cy="3429000"/>
          </a:xfrm>
          <a:custGeom>
            <a:avLst/>
            <a:gdLst/>
            <a:ahLst/>
            <a:cxnLst/>
            <a:rect l="l" t="t" r="r" b="b"/>
            <a:pathLst>
              <a:path w="119999" h="119999" extrusionOk="0">
                <a:moveTo>
                  <a:pt x="0" y="0"/>
                </a:moveTo>
                <a:lnTo>
                  <a:pt x="120000" y="0"/>
                </a:lnTo>
                <a:lnTo>
                  <a:pt x="120000" y="120000"/>
                </a:lnTo>
                <a:lnTo>
                  <a:pt x="0" y="120000"/>
                </a:lnTo>
                <a:close/>
              </a:path>
            </a:pathLst>
          </a:custGeom>
        </p:spPr>
      </p:sp>
      <p:sp>
        <p:nvSpPr>
          <p:cNvPr id="1071" name="Google Shape;1071;g76f0c08c2a_1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ct val="0"/>
              </a:spcBef>
              <a:spcAft>
                <a:spcPct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reserve="1">
  <p:cSld name="2_Title">
    <p:spTree>
      <p:nvGrpSpPr>
        <p:cNvPr id="1" name="Shape 8"/>
        <p:cNvGrpSpPr/>
        <p:nvPr/>
      </p:nvGrpSpPr>
      <p:grpSpPr>
        <a:xfrm>
          <a:off x="0" y="0"/>
          <a:ext cx="0" cy="0"/>
          <a:chOff x="0" y="0"/>
          <a:chExt cx="0" cy="0"/>
        </a:xfrm>
      </p:grpSpPr>
      <p:grpSp>
        <p:nvGrpSpPr>
          <p:cNvPr id="26" name="Group">
            <a:extLst>
              <a:ext uri="{FF2B5EF4-FFF2-40B4-BE49-F238E27FC236}">
                <a16:creationId xmlns:a16="http://schemas.microsoft.com/office/drawing/2014/main" id="{010FAE27-5909-924B-82B2-E4A41C500516}"/>
              </a:ext>
            </a:extLst>
          </p:cNvPr>
          <p:cNvGrpSpPr>
            <a:grpSpLocks noChangeAspect="1"/>
          </p:cNvGrpSpPr>
          <p:nvPr userDrawn="1"/>
        </p:nvGrpSpPr>
        <p:grpSpPr>
          <a:xfrm>
            <a:off x="21134474" y="12310748"/>
            <a:ext cx="2313778" cy="466344"/>
            <a:chOff x="0" y="0"/>
            <a:chExt cx="6857999" cy="1382235"/>
          </a:xfrm>
        </p:grpSpPr>
        <p:grpSp>
          <p:nvGrpSpPr>
            <p:cNvPr id="27" name="Graphic 16">
              <a:extLst>
                <a:ext uri="{FF2B5EF4-FFF2-40B4-BE49-F238E27FC236}">
                  <a16:creationId xmlns:a16="http://schemas.microsoft.com/office/drawing/2014/main" id="{4512B9CD-581F-2F49-8BC4-44BEF8903839}"/>
                </a:ext>
              </a:extLst>
            </p:cNvPr>
            <p:cNvGrpSpPr/>
            <p:nvPr/>
          </p:nvGrpSpPr>
          <p:grpSpPr>
            <a:xfrm>
              <a:off x="2517110" y="44365"/>
              <a:ext cx="4340890" cy="1337319"/>
              <a:chOff x="0" y="0"/>
              <a:chExt cx="4340889" cy="1337317"/>
            </a:xfrm>
          </p:grpSpPr>
          <p:sp>
            <p:nvSpPr>
              <p:cNvPr id="35" name="Freeform 20">
                <a:extLst>
                  <a:ext uri="{FF2B5EF4-FFF2-40B4-BE49-F238E27FC236}">
                    <a16:creationId xmlns:a16="http://schemas.microsoft.com/office/drawing/2014/main" id="{7A8E2AF7-6E0B-6E4F-AF71-63CF5060A9B7}"/>
                  </a:ext>
                </a:extLst>
              </p:cNvPr>
              <p:cNvSpPr/>
              <p:nvPr/>
            </p:nvSpPr>
            <p:spPr>
              <a:xfrm>
                <a:off x="-1" y="-1"/>
                <a:ext cx="1398136" cy="1313823"/>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4016" y="0"/>
                    </a:lnTo>
                    <a:lnTo>
                      <a:pt x="10844" y="13145"/>
                    </a:lnTo>
                    <a:lnTo>
                      <a:pt x="17672" y="0"/>
                    </a:lnTo>
                    <a:lnTo>
                      <a:pt x="21600" y="0"/>
                    </a:lnTo>
                    <a:lnTo>
                      <a:pt x="21600" y="21600"/>
                    </a:lnTo>
                    <a:lnTo>
                      <a:pt x="18325" y="21600"/>
                    </a:lnTo>
                    <a:lnTo>
                      <a:pt x="18325" y="5047"/>
                    </a:lnTo>
                    <a:lnTo>
                      <a:pt x="12338" y="16510"/>
                    </a:lnTo>
                    <a:lnTo>
                      <a:pt x="9266" y="16510"/>
                    </a:lnTo>
                    <a:lnTo>
                      <a:pt x="3279" y="5047"/>
                    </a:lnTo>
                    <a:lnTo>
                      <a:pt x="3279" y="21600"/>
                    </a:lnTo>
                    <a:lnTo>
                      <a:pt x="4" y="21600"/>
                    </a:lnTo>
                    <a:lnTo>
                      <a:pt x="4" y="0"/>
                    </a:lnTo>
                    <a:close/>
                  </a:path>
                </a:pathLst>
              </a:custGeom>
              <a:solidFill>
                <a:schemeClr val="tx1"/>
              </a:soli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sp>
            <p:nvSpPr>
              <p:cNvPr id="36" name="Freeform 21">
                <a:extLst>
                  <a:ext uri="{FF2B5EF4-FFF2-40B4-BE49-F238E27FC236}">
                    <a16:creationId xmlns:a16="http://schemas.microsoft.com/office/drawing/2014/main" id="{DB934F90-785A-BA41-B0E8-972C2AC29C4F}"/>
                  </a:ext>
                </a:extLst>
              </p:cNvPr>
              <p:cNvSpPr/>
              <p:nvPr/>
            </p:nvSpPr>
            <p:spPr>
              <a:xfrm>
                <a:off x="1586633" y="311662"/>
                <a:ext cx="930064" cy="1025656"/>
              </a:xfrm>
              <a:custGeom>
                <a:avLst/>
                <a:gdLst/>
                <a:ahLst/>
                <a:cxnLst>
                  <a:cxn ang="0">
                    <a:pos x="wd2" y="hd2"/>
                  </a:cxn>
                  <a:cxn ang="5400000">
                    <a:pos x="wd2" y="hd2"/>
                  </a:cxn>
                  <a:cxn ang="10800000">
                    <a:pos x="wd2" y="hd2"/>
                  </a:cxn>
                  <a:cxn ang="16200000">
                    <a:pos x="wd2" y="hd2"/>
                  </a:cxn>
                </a:cxnLst>
                <a:rect l="0" t="0" r="r" b="b"/>
                <a:pathLst>
                  <a:path w="21600" h="21600" extrusionOk="0">
                    <a:moveTo>
                      <a:pt x="11506" y="21600"/>
                    </a:moveTo>
                    <a:cubicBezTo>
                      <a:pt x="9224" y="21600"/>
                      <a:pt x="7221" y="21143"/>
                      <a:pt x="5491" y="20226"/>
                    </a:cubicBezTo>
                    <a:cubicBezTo>
                      <a:pt x="3762" y="19309"/>
                      <a:pt x="2414" y="18043"/>
                      <a:pt x="1451" y="16422"/>
                    </a:cubicBezTo>
                    <a:cubicBezTo>
                      <a:pt x="485" y="14801"/>
                      <a:pt x="0" y="12944"/>
                      <a:pt x="0" y="10848"/>
                    </a:cubicBezTo>
                    <a:cubicBezTo>
                      <a:pt x="0" y="8726"/>
                      <a:pt x="472" y="6849"/>
                      <a:pt x="1415" y="5216"/>
                    </a:cubicBezTo>
                    <a:cubicBezTo>
                      <a:pt x="2359" y="3583"/>
                      <a:pt x="3672" y="2305"/>
                      <a:pt x="5350" y="1383"/>
                    </a:cubicBezTo>
                    <a:cubicBezTo>
                      <a:pt x="7029" y="460"/>
                      <a:pt x="8958" y="0"/>
                      <a:pt x="11137" y="0"/>
                    </a:cubicBezTo>
                    <a:cubicBezTo>
                      <a:pt x="13300" y="0"/>
                      <a:pt x="15165" y="466"/>
                      <a:pt x="16728" y="1394"/>
                    </a:cubicBezTo>
                    <a:cubicBezTo>
                      <a:pt x="18291" y="2323"/>
                      <a:pt x="19491" y="3624"/>
                      <a:pt x="20335" y="5297"/>
                    </a:cubicBezTo>
                    <a:cubicBezTo>
                      <a:pt x="21176" y="6971"/>
                      <a:pt x="21600" y="8933"/>
                      <a:pt x="21600" y="11186"/>
                    </a:cubicBezTo>
                    <a:lnTo>
                      <a:pt x="21600" y="12411"/>
                    </a:lnTo>
                    <a:lnTo>
                      <a:pt x="4885" y="12411"/>
                    </a:lnTo>
                    <a:cubicBezTo>
                      <a:pt x="5190" y="14099"/>
                      <a:pt x="5941" y="15426"/>
                      <a:pt x="7141" y="16393"/>
                    </a:cubicBezTo>
                    <a:cubicBezTo>
                      <a:pt x="8338" y="17362"/>
                      <a:pt x="9853" y="17845"/>
                      <a:pt x="11686" y="17845"/>
                    </a:cubicBezTo>
                    <a:cubicBezTo>
                      <a:pt x="13153" y="17845"/>
                      <a:pt x="14417" y="17647"/>
                      <a:pt x="15476" y="17251"/>
                    </a:cubicBezTo>
                    <a:cubicBezTo>
                      <a:pt x="16535" y="16856"/>
                      <a:pt x="17530" y="16256"/>
                      <a:pt x="18461" y="15453"/>
                    </a:cubicBezTo>
                    <a:lnTo>
                      <a:pt x="21077" y="18358"/>
                    </a:lnTo>
                    <a:cubicBezTo>
                      <a:pt x="18474" y="20520"/>
                      <a:pt x="15284" y="21600"/>
                      <a:pt x="11506" y="21600"/>
                    </a:cubicBezTo>
                    <a:close/>
                    <a:moveTo>
                      <a:pt x="15104" y="5187"/>
                    </a:moveTo>
                    <a:cubicBezTo>
                      <a:pt x="14074" y="4232"/>
                      <a:pt x="12722" y="3755"/>
                      <a:pt x="11050" y="3755"/>
                    </a:cubicBezTo>
                    <a:cubicBezTo>
                      <a:pt x="9423" y="3755"/>
                      <a:pt x="8062" y="4244"/>
                      <a:pt x="6965" y="5216"/>
                    </a:cubicBezTo>
                    <a:cubicBezTo>
                      <a:pt x="5867" y="6191"/>
                      <a:pt x="5174" y="7501"/>
                      <a:pt x="4885" y="9148"/>
                    </a:cubicBezTo>
                    <a:lnTo>
                      <a:pt x="16869" y="9148"/>
                    </a:lnTo>
                    <a:cubicBezTo>
                      <a:pt x="16722" y="7463"/>
                      <a:pt x="16134" y="6141"/>
                      <a:pt x="15104" y="5187"/>
                    </a:cubicBezTo>
                    <a:close/>
                  </a:path>
                </a:pathLst>
              </a:custGeom>
              <a:solidFill>
                <a:schemeClr val="tx1"/>
              </a:soli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sp>
            <p:nvSpPr>
              <p:cNvPr id="37" name="Freeform 22">
                <a:extLst>
                  <a:ext uri="{FF2B5EF4-FFF2-40B4-BE49-F238E27FC236}">
                    <a16:creationId xmlns:a16="http://schemas.microsoft.com/office/drawing/2014/main" id="{2896A9A9-E14F-2647-AE1D-FF1F104479F5}"/>
                  </a:ext>
                </a:extLst>
              </p:cNvPr>
              <p:cNvSpPr/>
              <p:nvPr/>
            </p:nvSpPr>
            <p:spPr>
              <a:xfrm>
                <a:off x="2578607" y="47820"/>
                <a:ext cx="696097" cy="1287425"/>
              </a:xfrm>
              <a:custGeom>
                <a:avLst/>
                <a:gdLst/>
                <a:ahLst/>
                <a:cxnLst>
                  <a:cxn ang="0">
                    <a:pos x="wd2" y="hd2"/>
                  </a:cxn>
                  <a:cxn ang="5400000">
                    <a:pos x="wd2" y="hd2"/>
                  </a:cxn>
                  <a:cxn ang="10800000">
                    <a:pos x="wd2" y="hd2"/>
                  </a:cxn>
                  <a:cxn ang="16200000">
                    <a:pos x="wd2" y="hd2"/>
                  </a:cxn>
                </a:cxnLst>
                <a:rect l="0" t="0" r="r" b="b"/>
                <a:pathLst>
                  <a:path w="21600" h="21600" extrusionOk="0">
                    <a:moveTo>
                      <a:pt x="6055" y="7731"/>
                    </a:moveTo>
                    <a:lnTo>
                      <a:pt x="0" y="7731"/>
                    </a:lnTo>
                    <a:lnTo>
                      <a:pt x="0" y="4819"/>
                    </a:lnTo>
                    <a:lnTo>
                      <a:pt x="6055" y="4819"/>
                    </a:lnTo>
                    <a:lnTo>
                      <a:pt x="6055" y="0"/>
                    </a:lnTo>
                    <a:lnTo>
                      <a:pt x="12402" y="0"/>
                    </a:lnTo>
                    <a:lnTo>
                      <a:pt x="12402" y="4819"/>
                    </a:lnTo>
                    <a:lnTo>
                      <a:pt x="21600" y="4819"/>
                    </a:lnTo>
                    <a:lnTo>
                      <a:pt x="21600" y="7731"/>
                    </a:lnTo>
                    <a:lnTo>
                      <a:pt x="12397" y="7731"/>
                    </a:lnTo>
                    <a:lnTo>
                      <a:pt x="12397" y="15114"/>
                    </a:lnTo>
                    <a:cubicBezTo>
                      <a:pt x="12397" y="16343"/>
                      <a:pt x="12788" y="17220"/>
                      <a:pt x="13564" y="17744"/>
                    </a:cubicBezTo>
                    <a:cubicBezTo>
                      <a:pt x="14340" y="18268"/>
                      <a:pt x="15669" y="18532"/>
                      <a:pt x="17552" y="18530"/>
                    </a:cubicBezTo>
                    <a:cubicBezTo>
                      <a:pt x="18388" y="18530"/>
                      <a:pt x="19096" y="18511"/>
                      <a:pt x="19679" y="18474"/>
                    </a:cubicBezTo>
                    <a:cubicBezTo>
                      <a:pt x="20262" y="18437"/>
                      <a:pt x="20901" y="18388"/>
                      <a:pt x="21600" y="18323"/>
                    </a:cubicBezTo>
                    <a:lnTo>
                      <a:pt x="21600" y="21206"/>
                    </a:lnTo>
                    <a:cubicBezTo>
                      <a:pt x="20802" y="21331"/>
                      <a:pt x="19992" y="21426"/>
                      <a:pt x="19169" y="21489"/>
                    </a:cubicBezTo>
                    <a:cubicBezTo>
                      <a:pt x="18229" y="21563"/>
                      <a:pt x="17282" y="21600"/>
                      <a:pt x="16330" y="21600"/>
                    </a:cubicBezTo>
                    <a:cubicBezTo>
                      <a:pt x="9477" y="21600"/>
                      <a:pt x="6051" y="19573"/>
                      <a:pt x="6051" y="15522"/>
                    </a:cubicBezTo>
                    <a:lnTo>
                      <a:pt x="6055" y="7731"/>
                    </a:lnTo>
                    <a:close/>
                  </a:path>
                </a:pathLst>
              </a:custGeom>
              <a:solidFill>
                <a:schemeClr val="tx1"/>
              </a:soli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sp>
            <p:nvSpPr>
              <p:cNvPr id="38" name="Freeform 23">
                <a:extLst>
                  <a:ext uri="{FF2B5EF4-FFF2-40B4-BE49-F238E27FC236}">
                    <a16:creationId xmlns:a16="http://schemas.microsoft.com/office/drawing/2014/main" id="{0B3170B3-B8A2-F44E-A4B8-94CF2F93D61C}"/>
                  </a:ext>
                </a:extLst>
              </p:cNvPr>
              <p:cNvSpPr/>
              <p:nvPr/>
            </p:nvSpPr>
            <p:spPr>
              <a:xfrm>
                <a:off x="3372546" y="311662"/>
                <a:ext cx="968344" cy="1025656"/>
              </a:xfrm>
              <a:custGeom>
                <a:avLst/>
                <a:gdLst/>
                <a:ahLst/>
                <a:cxnLst>
                  <a:cxn ang="0">
                    <a:pos x="wd2" y="hd2"/>
                  </a:cxn>
                  <a:cxn ang="5400000">
                    <a:pos x="wd2" y="hd2"/>
                  </a:cxn>
                  <a:cxn ang="10800000">
                    <a:pos x="wd2" y="hd2"/>
                  </a:cxn>
                  <a:cxn ang="16200000">
                    <a:pos x="wd2" y="hd2"/>
                  </a:cxn>
                </a:cxnLst>
                <a:rect l="0" t="0" r="r" b="b"/>
                <a:pathLst>
                  <a:path w="21600" h="21600" extrusionOk="0">
                    <a:moveTo>
                      <a:pt x="21597" y="21105"/>
                    </a:moveTo>
                    <a:lnTo>
                      <a:pt x="17118" y="21105"/>
                    </a:lnTo>
                    <a:lnTo>
                      <a:pt x="17118" y="18221"/>
                    </a:lnTo>
                    <a:cubicBezTo>
                      <a:pt x="16323" y="19301"/>
                      <a:pt x="15311" y="20136"/>
                      <a:pt x="14085" y="20721"/>
                    </a:cubicBezTo>
                    <a:cubicBezTo>
                      <a:pt x="12858" y="21306"/>
                      <a:pt x="11461" y="21600"/>
                      <a:pt x="9898" y="21600"/>
                    </a:cubicBezTo>
                    <a:cubicBezTo>
                      <a:pt x="7972" y="21600"/>
                      <a:pt x="6267" y="21134"/>
                      <a:pt x="4781" y="20206"/>
                    </a:cubicBezTo>
                    <a:cubicBezTo>
                      <a:pt x="3295" y="19277"/>
                      <a:pt x="2127" y="18000"/>
                      <a:pt x="1276" y="16372"/>
                    </a:cubicBezTo>
                    <a:cubicBezTo>
                      <a:pt x="425" y="14745"/>
                      <a:pt x="0" y="12885"/>
                      <a:pt x="0" y="10790"/>
                    </a:cubicBezTo>
                    <a:cubicBezTo>
                      <a:pt x="0" y="8682"/>
                      <a:pt x="432" y="6817"/>
                      <a:pt x="1298" y="5196"/>
                    </a:cubicBezTo>
                    <a:cubicBezTo>
                      <a:pt x="2164" y="3574"/>
                      <a:pt x="3360" y="2305"/>
                      <a:pt x="4886" y="1383"/>
                    </a:cubicBezTo>
                    <a:cubicBezTo>
                      <a:pt x="6415" y="460"/>
                      <a:pt x="8169" y="0"/>
                      <a:pt x="10151" y="0"/>
                    </a:cubicBezTo>
                    <a:cubicBezTo>
                      <a:pt x="11643" y="0"/>
                      <a:pt x="12984" y="274"/>
                      <a:pt x="14171" y="821"/>
                    </a:cubicBezTo>
                    <a:cubicBezTo>
                      <a:pt x="15342" y="1356"/>
                      <a:pt x="16353" y="2154"/>
                      <a:pt x="17121" y="3144"/>
                    </a:cubicBezTo>
                    <a:lnTo>
                      <a:pt x="17121" y="495"/>
                    </a:lnTo>
                    <a:lnTo>
                      <a:pt x="21600" y="495"/>
                    </a:lnTo>
                    <a:lnTo>
                      <a:pt x="21600" y="21105"/>
                    </a:lnTo>
                    <a:close/>
                    <a:moveTo>
                      <a:pt x="17032" y="7707"/>
                    </a:moveTo>
                    <a:cubicBezTo>
                      <a:pt x="16541" y="6534"/>
                      <a:pt x="15771" y="5609"/>
                      <a:pt x="14720" y="4931"/>
                    </a:cubicBezTo>
                    <a:cubicBezTo>
                      <a:pt x="13665" y="4252"/>
                      <a:pt x="12448" y="3912"/>
                      <a:pt x="11067" y="3912"/>
                    </a:cubicBezTo>
                    <a:cubicBezTo>
                      <a:pt x="9112" y="3912"/>
                      <a:pt x="7559" y="4532"/>
                      <a:pt x="6400" y="5769"/>
                    </a:cubicBezTo>
                    <a:cubicBezTo>
                      <a:pt x="5240" y="7006"/>
                      <a:pt x="4661" y="8680"/>
                      <a:pt x="4661" y="10790"/>
                    </a:cubicBezTo>
                    <a:cubicBezTo>
                      <a:pt x="4661" y="12912"/>
                      <a:pt x="5219" y="14591"/>
                      <a:pt x="6335" y="15828"/>
                    </a:cubicBezTo>
                    <a:cubicBezTo>
                      <a:pt x="7451" y="17068"/>
                      <a:pt x="8964" y="17685"/>
                      <a:pt x="10876" y="17685"/>
                    </a:cubicBezTo>
                    <a:cubicBezTo>
                      <a:pt x="12284" y="17685"/>
                      <a:pt x="13539" y="17342"/>
                      <a:pt x="14642" y="16658"/>
                    </a:cubicBezTo>
                    <a:cubicBezTo>
                      <a:pt x="15746" y="15974"/>
                      <a:pt x="16541" y="15051"/>
                      <a:pt x="17028" y="13890"/>
                    </a:cubicBezTo>
                    <a:lnTo>
                      <a:pt x="17032" y="7707"/>
                    </a:lnTo>
                    <a:close/>
                  </a:path>
                </a:pathLst>
              </a:custGeom>
              <a:solidFill>
                <a:schemeClr val="tx1"/>
              </a:soli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grpSp>
        <p:grpSp>
          <p:nvGrpSpPr>
            <p:cNvPr id="28" name="Group 31">
              <a:extLst>
                <a:ext uri="{FF2B5EF4-FFF2-40B4-BE49-F238E27FC236}">
                  <a16:creationId xmlns:a16="http://schemas.microsoft.com/office/drawing/2014/main" id="{79128E89-4484-334F-B5AC-1ACEE40DE704}"/>
                </a:ext>
              </a:extLst>
            </p:cNvPr>
            <p:cNvGrpSpPr/>
            <p:nvPr/>
          </p:nvGrpSpPr>
          <p:grpSpPr>
            <a:xfrm>
              <a:off x="-1" y="-1"/>
              <a:ext cx="2079721" cy="1382237"/>
              <a:chOff x="0" y="0"/>
              <a:chExt cx="2079719" cy="1382235"/>
            </a:xfrm>
          </p:grpSpPr>
          <p:grpSp>
            <p:nvGrpSpPr>
              <p:cNvPr id="29" name="Graphic 16">
                <a:extLst>
                  <a:ext uri="{FF2B5EF4-FFF2-40B4-BE49-F238E27FC236}">
                    <a16:creationId xmlns:a16="http://schemas.microsoft.com/office/drawing/2014/main" id="{6DDFFBFB-1057-A64F-AAFD-254502975F01}"/>
                  </a:ext>
                </a:extLst>
              </p:cNvPr>
              <p:cNvGrpSpPr/>
              <p:nvPr/>
            </p:nvGrpSpPr>
            <p:grpSpPr>
              <a:xfrm>
                <a:off x="-1" y="-1"/>
                <a:ext cx="2079721" cy="1382237"/>
                <a:chOff x="0" y="0"/>
                <a:chExt cx="2079719" cy="1382235"/>
              </a:xfrm>
            </p:grpSpPr>
            <p:sp>
              <p:nvSpPr>
                <p:cNvPr id="31" name="Freeform 25">
                  <a:extLst>
                    <a:ext uri="{FF2B5EF4-FFF2-40B4-BE49-F238E27FC236}">
                      <a16:creationId xmlns:a16="http://schemas.microsoft.com/office/drawing/2014/main" id="{4F1A8119-3BAB-034C-8101-7D0384B29EBB}"/>
                    </a:ext>
                  </a:extLst>
                </p:cNvPr>
                <p:cNvSpPr/>
                <p:nvPr/>
              </p:nvSpPr>
              <p:spPr>
                <a:xfrm>
                  <a:off x="1040343" y="432596"/>
                  <a:ext cx="1039377" cy="949640"/>
                </a:xfrm>
                <a:custGeom>
                  <a:avLst/>
                  <a:gdLst/>
                  <a:ahLst/>
                  <a:cxnLst>
                    <a:cxn ang="0">
                      <a:pos x="wd2" y="hd2"/>
                    </a:cxn>
                    <a:cxn ang="5400000">
                      <a:pos x="wd2" y="hd2"/>
                    </a:cxn>
                    <a:cxn ang="10800000">
                      <a:pos x="wd2" y="hd2"/>
                    </a:cxn>
                    <a:cxn ang="16200000">
                      <a:pos x="wd2" y="hd2"/>
                    </a:cxn>
                  </a:cxnLst>
                  <a:rect l="0" t="0" r="r" b="b"/>
                  <a:pathLst>
                    <a:path w="21600" h="21600" extrusionOk="0">
                      <a:moveTo>
                        <a:pt x="20945" y="4074"/>
                      </a:moveTo>
                      <a:lnTo>
                        <a:pt x="16744" y="4074"/>
                      </a:lnTo>
                      <a:cubicBezTo>
                        <a:pt x="17215" y="6168"/>
                        <a:pt x="17476" y="8488"/>
                        <a:pt x="17476" y="10930"/>
                      </a:cubicBezTo>
                      <a:cubicBezTo>
                        <a:pt x="17476" y="14442"/>
                        <a:pt x="16425" y="16482"/>
                        <a:pt x="14248" y="16482"/>
                      </a:cubicBezTo>
                      <a:cubicBezTo>
                        <a:pt x="12160" y="16482"/>
                        <a:pt x="11163" y="14973"/>
                        <a:pt x="7200" y="7994"/>
                      </a:cubicBezTo>
                      <a:lnTo>
                        <a:pt x="4667" y="3370"/>
                      </a:lnTo>
                      <a:cubicBezTo>
                        <a:pt x="3981" y="2150"/>
                        <a:pt x="3323" y="1025"/>
                        <a:pt x="2691" y="0"/>
                      </a:cubicBezTo>
                      <a:lnTo>
                        <a:pt x="350" y="0"/>
                      </a:lnTo>
                      <a:lnTo>
                        <a:pt x="0" y="4980"/>
                      </a:lnTo>
                      <a:cubicBezTo>
                        <a:pt x="454" y="5781"/>
                        <a:pt x="933" y="6646"/>
                        <a:pt x="1436" y="7573"/>
                      </a:cubicBezTo>
                      <a:lnTo>
                        <a:pt x="3555" y="11474"/>
                      </a:lnTo>
                      <a:cubicBezTo>
                        <a:pt x="7682" y="19035"/>
                        <a:pt x="9983" y="21600"/>
                        <a:pt x="14153" y="21600"/>
                      </a:cubicBezTo>
                      <a:cubicBezTo>
                        <a:pt x="18938" y="21600"/>
                        <a:pt x="21600" y="17359"/>
                        <a:pt x="21600" y="10588"/>
                      </a:cubicBezTo>
                      <a:cubicBezTo>
                        <a:pt x="21597" y="8318"/>
                        <a:pt x="21367" y="6127"/>
                        <a:pt x="20945" y="4074"/>
                      </a:cubicBezTo>
                      <a:close/>
                    </a:path>
                  </a:pathLst>
                </a:custGeom>
                <a:gradFill flip="none" rotWithShape="1">
                  <a:gsLst>
                    <a:gs pos="13000">
                      <a:srgbClr val="0064E0"/>
                    </a:gs>
                    <a:gs pos="82000">
                      <a:srgbClr val="2C7FF4"/>
                    </a:gs>
                  </a:gsLst>
                  <a:lin ang="0" scaled="0"/>
                </a:gra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sp>
              <p:nvSpPr>
                <p:cNvPr id="32" name="Freeform 26">
                  <a:extLst>
                    <a:ext uri="{FF2B5EF4-FFF2-40B4-BE49-F238E27FC236}">
                      <a16:creationId xmlns:a16="http://schemas.microsoft.com/office/drawing/2014/main" id="{109E723C-4754-AB4B-AFF8-45079A877772}"/>
                    </a:ext>
                  </a:extLst>
                </p:cNvPr>
                <p:cNvSpPr/>
                <p:nvPr/>
              </p:nvSpPr>
              <p:spPr>
                <a:xfrm>
                  <a:off x="1057341" y="0"/>
                  <a:ext cx="991008" cy="611717"/>
                </a:xfrm>
                <a:custGeom>
                  <a:avLst/>
                  <a:gdLst/>
                  <a:ahLst/>
                  <a:cxnLst>
                    <a:cxn ang="0">
                      <a:pos x="wd2" y="hd2"/>
                    </a:cxn>
                    <a:cxn ang="5400000">
                      <a:pos x="wd2" y="hd2"/>
                    </a:cxn>
                    <a:cxn ang="10800000">
                      <a:pos x="wd2" y="hd2"/>
                    </a:cxn>
                    <a:cxn ang="16200000">
                      <a:pos x="wd2" y="hd2"/>
                    </a:cxn>
                  </a:cxnLst>
                  <a:rect l="0" t="0" r="r" b="b"/>
                  <a:pathLst>
                    <a:path w="21600" h="21600" extrusionOk="0">
                      <a:moveTo>
                        <a:pt x="9175" y="6296"/>
                      </a:moveTo>
                      <a:cubicBezTo>
                        <a:pt x="12762" y="6296"/>
                        <a:pt x="15823" y="12586"/>
                        <a:pt x="17193" y="21600"/>
                      </a:cubicBezTo>
                      <a:lnTo>
                        <a:pt x="21600" y="21600"/>
                      </a:lnTo>
                      <a:cubicBezTo>
                        <a:pt x="19874" y="9170"/>
                        <a:pt x="15073" y="0"/>
                        <a:pt x="9488" y="0"/>
                      </a:cubicBezTo>
                      <a:cubicBezTo>
                        <a:pt x="5771" y="0"/>
                        <a:pt x="2868" y="4534"/>
                        <a:pt x="235" y="10297"/>
                      </a:cubicBezTo>
                      <a:lnTo>
                        <a:pt x="0" y="15270"/>
                      </a:lnTo>
                      <a:lnTo>
                        <a:pt x="2455" y="15270"/>
                      </a:lnTo>
                      <a:cubicBezTo>
                        <a:pt x="4847" y="9277"/>
                        <a:pt x="6822" y="6296"/>
                        <a:pt x="9175" y="6296"/>
                      </a:cubicBezTo>
                      <a:close/>
                    </a:path>
                  </a:pathLst>
                </a:custGeom>
                <a:gradFill flip="none" rotWithShape="1">
                  <a:gsLst>
                    <a:gs pos="13000">
                      <a:srgbClr val="2C7FF4"/>
                    </a:gs>
                    <a:gs pos="100000">
                      <a:srgbClr val="2D81F6"/>
                    </a:gs>
                  </a:gsLst>
                  <a:lin ang="10800000" scaled="0"/>
                </a:gra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sp>
              <p:nvSpPr>
                <p:cNvPr id="33" name="Freeform 27">
                  <a:extLst>
                    <a:ext uri="{FF2B5EF4-FFF2-40B4-BE49-F238E27FC236}">
                      <a16:creationId xmlns:a16="http://schemas.microsoft.com/office/drawing/2014/main" id="{D8BEE30B-99E8-D444-89A9-05B24147F835}"/>
                    </a:ext>
                  </a:extLst>
                </p:cNvPr>
                <p:cNvSpPr/>
                <p:nvPr/>
              </p:nvSpPr>
              <p:spPr>
                <a:xfrm>
                  <a:off x="-1" y="-1"/>
                  <a:ext cx="1067984" cy="1382099"/>
                </a:xfrm>
                <a:custGeom>
                  <a:avLst/>
                  <a:gdLst/>
                  <a:ahLst/>
                  <a:cxnLst>
                    <a:cxn ang="0">
                      <a:pos x="wd2" y="hd2"/>
                    </a:cxn>
                    <a:cxn ang="5400000">
                      <a:pos x="wd2" y="hd2"/>
                    </a:cxn>
                    <a:cxn ang="10800000">
                      <a:pos x="wd2" y="hd2"/>
                    </a:cxn>
                    <a:cxn ang="16200000">
                      <a:pos x="wd2" y="hd2"/>
                    </a:cxn>
                  </a:cxnLst>
                  <a:rect l="0" t="0" r="r" b="b"/>
                  <a:pathLst>
                    <a:path w="21600" h="21600" extrusionOk="0">
                      <a:moveTo>
                        <a:pt x="12086" y="0"/>
                      </a:moveTo>
                      <a:cubicBezTo>
                        <a:pt x="5243" y="0"/>
                        <a:pt x="0" y="6882"/>
                        <a:pt x="0" y="14167"/>
                      </a:cubicBezTo>
                      <a:cubicBezTo>
                        <a:pt x="0" y="18725"/>
                        <a:pt x="2854" y="21600"/>
                        <a:pt x="7633" y="21600"/>
                      </a:cubicBezTo>
                      <a:cubicBezTo>
                        <a:pt x="11074" y="21600"/>
                        <a:pt x="13548" y="20347"/>
                        <a:pt x="17947" y="14405"/>
                      </a:cubicBezTo>
                      <a:cubicBezTo>
                        <a:pt x="17947" y="14405"/>
                        <a:pt x="19780" y="11904"/>
                        <a:pt x="21041" y="10180"/>
                      </a:cubicBezTo>
                      <a:lnTo>
                        <a:pt x="21600" y="4558"/>
                      </a:lnTo>
                      <a:cubicBezTo>
                        <a:pt x="18246" y="1257"/>
                        <a:pt x="15443" y="0"/>
                        <a:pt x="12086" y="0"/>
                      </a:cubicBezTo>
                      <a:close/>
                      <a:moveTo>
                        <a:pt x="14593" y="12796"/>
                      </a:moveTo>
                      <a:cubicBezTo>
                        <a:pt x="11026" y="17116"/>
                        <a:pt x="9794" y="18084"/>
                        <a:pt x="7807" y="18084"/>
                      </a:cubicBezTo>
                      <a:cubicBezTo>
                        <a:pt x="5763" y="18084"/>
                        <a:pt x="4548" y="16697"/>
                        <a:pt x="4548" y="14226"/>
                      </a:cubicBezTo>
                      <a:cubicBezTo>
                        <a:pt x="4548" y="8938"/>
                        <a:pt x="7960" y="3529"/>
                        <a:pt x="12027" y="3529"/>
                      </a:cubicBezTo>
                      <a:cubicBezTo>
                        <a:pt x="14230" y="3529"/>
                        <a:pt x="16071" y="4512"/>
                        <a:pt x="18889" y="7631"/>
                      </a:cubicBezTo>
                      <a:cubicBezTo>
                        <a:pt x="16214" y="10806"/>
                        <a:pt x="14593" y="12796"/>
                        <a:pt x="14593" y="12796"/>
                      </a:cubicBezTo>
                      <a:close/>
                    </a:path>
                  </a:pathLst>
                </a:custGeom>
                <a:gradFill flip="none" rotWithShape="1">
                  <a:gsLst>
                    <a:gs pos="41000">
                      <a:srgbClr val="0064E0"/>
                    </a:gs>
                    <a:gs pos="99000">
                      <a:srgbClr val="2D81F6"/>
                    </a:gs>
                  </a:gsLst>
                  <a:lin ang="1800000" scaled="0"/>
                </a:gra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sp>
              <p:nvSpPr>
                <p:cNvPr id="34" name="Freeform 28">
                  <a:extLst>
                    <a:ext uri="{FF2B5EF4-FFF2-40B4-BE49-F238E27FC236}">
                      <a16:creationId xmlns:a16="http://schemas.microsoft.com/office/drawing/2014/main" id="{E7DFDBEC-82C3-A74A-9719-EF12E11EE6D0}"/>
                    </a:ext>
                  </a:extLst>
                </p:cNvPr>
                <p:cNvSpPr/>
                <p:nvPr/>
              </p:nvSpPr>
              <p:spPr>
                <a:xfrm>
                  <a:off x="594659" y="-1"/>
                  <a:ext cx="670392" cy="790976"/>
                </a:xfrm>
                <a:custGeom>
                  <a:avLst/>
                  <a:gdLst/>
                  <a:ahLst/>
                  <a:cxnLst>
                    <a:cxn ang="0">
                      <a:pos x="wd2" y="hd2"/>
                    </a:cxn>
                    <a:cxn ang="5400000">
                      <a:pos x="wd2" y="hd2"/>
                    </a:cxn>
                    <a:cxn ang="10800000">
                      <a:pos x="wd2" y="hd2"/>
                    </a:cxn>
                    <a:cxn ang="16200000">
                      <a:pos x="wd2" y="hd2"/>
                    </a:cxn>
                  </a:cxnLst>
                  <a:rect l="0" t="0" r="r" b="b"/>
                  <a:pathLst>
                    <a:path w="21600" h="21600" extrusionOk="0">
                      <a:moveTo>
                        <a:pt x="21600" y="15856"/>
                      </a:moveTo>
                      <a:cubicBezTo>
                        <a:pt x="13082" y="4114"/>
                        <a:pt x="7414" y="0"/>
                        <a:pt x="94" y="0"/>
                      </a:cubicBezTo>
                      <a:lnTo>
                        <a:pt x="0" y="6167"/>
                      </a:lnTo>
                      <a:cubicBezTo>
                        <a:pt x="4791" y="6167"/>
                        <a:pt x="8505" y="9368"/>
                        <a:pt x="16582" y="20898"/>
                      </a:cubicBezTo>
                      <a:lnTo>
                        <a:pt x="17076" y="21600"/>
                      </a:lnTo>
                      <a:lnTo>
                        <a:pt x="21600" y="15856"/>
                      </a:lnTo>
                      <a:close/>
                    </a:path>
                  </a:pathLst>
                </a:custGeom>
                <a:solidFill>
                  <a:srgbClr val="0064E0"/>
                </a:soli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grpSp>
          <p:sp>
            <p:nvSpPr>
              <p:cNvPr id="30" name="Freeform 30">
                <a:extLst>
                  <a:ext uri="{FF2B5EF4-FFF2-40B4-BE49-F238E27FC236}">
                    <a16:creationId xmlns:a16="http://schemas.microsoft.com/office/drawing/2014/main" id="{95F1C718-653C-8C48-9F96-A650FEB4517F}"/>
                  </a:ext>
                </a:extLst>
              </p:cNvPr>
              <p:cNvSpPr/>
              <p:nvPr/>
            </p:nvSpPr>
            <p:spPr>
              <a:xfrm>
                <a:off x="1802081" y="403434"/>
                <a:ext cx="259811" cy="285128"/>
              </a:xfrm>
              <a:custGeom>
                <a:avLst/>
                <a:gdLst/>
                <a:ahLst/>
                <a:cxnLst>
                  <a:cxn ang="0">
                    <a:pos x="wd2" y="hd2"/>
                  </a:cxn>
                  <a:cxn ang="5400000">
                    <a:pos x="wd2" y="hd2"/>
                  </a:cxn>
                  <a:cxn ang="10800000">
                    <a:pos x="wd2" y="hd2"/>
                  </a:cxn>
                  <a:cxn ang="16200000">
                    <a:pos x="wd2" y="hd2"/>
                  </a:cxn>
                </a:cxnLst>
                <a:rect l="0" t="0" r="r" b="b"/>
                <a:pathLst>
                  <a:path w="21600" h="21600" extrusionOk="0">
                    <a:moveTo>
                      <a:pt x="20463" y="15779"/>
                    </a:moveTo>
                    <a:cubicBezTo>
                      <a:pt x="19095" y="10167"/>
                      <a:pt x="17188" y="4869"/>
                      <a:pt x="14844" y="0"/>
                    </a:cubicBezTo>
                    <a:lnTo>
                      <a:pt x="0" y="5413"/>
                    </a:lnTo>
                    <a:cubicBezTo>
                      <a:pt x="1436" y="8617"/>
                      <a:pt x="2666" y="12093"/>
                      <a:pt x="3665" y="15779"/>
                    </a:cubicBezTo>
                    <a:lnTo>
                      <a:pt x="3654" y="15779"/>
                    </a:lnTo>
                    <a:cubicBezTo>
                      <a:pt x="4159" y="17663"/>
                      <a:pt x="4607" y="19611"/>
                      <a:pt x="4986" y="21600"/>
                    </a:cubicBezTo>
                    <a:lnTo>
                      <a:pt x="21600" y="21108"/>
                    </a:lnTo>
                    <a:cubicBezTo>
                      <a:pt x="21278" y="19297"/>
                      <a:pt x="20899" y="17527"/>
                      <a:pt x="20463" y="15779"/>
                    </a:cubicBezTo>
                    <a:close/>
                  </a:path>
                </a:pathLst>
              </a:custGeom>
              <a:solidFill>
                <a:srgbClr val="2C7FF4"/>
              </a:soli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grpSp>
      </p:grpSp>
      <p:sp>
        <p:nvSpPr>
          <p:cNvPr id="9" name="Google Shape;9;p2"/>
          <p:cNvSpPr txBox="1">
            <a:spLocks noGrp="1"/>
          </p:cNvSpPr>
          <p:nvPr>
            <p:ph type="subTitle" idx="1"/>
          </p:nvPr>
        </p:nvSpPr>
        <p:spPr>
          <a:xfrm>
            <a:off x="938922" y="11978640"/>
            <a:ext cx="3749688" cy="926400"/>
          </a:xfrm>
          <a:prstGeom prst="rect">
            <a:avLst/>
          </a:prstGeom>
        </p:spPr>
        <p:txBody>
          <a:bodyPr spcFirstLastPara="1" wrap="square" lIns="0" tIns="0" rIns="0" bIns="0" anchor="b" anchorCtr="0">
            <a:noAutofit/>
          </a:bodyPr>
          <a:lstStyle>
            <a:lvl1pPr marL="0" marR="0" lvl="0" indent="0" algn="l" rtl="0">
              <a:lnSpc>
                <a:spcPct val="125000"/>
              </a:lnSpc>
              <a:spcBef>
                <a:spcPct val="0"/>
              </a:spcBef>
              <a:spcAft>
                <a:spcPct val="0"/>
              </a:spcAft>
              <a:buNone/>
              <a:defRPr sz="2200" b="0" spc="40" baseline="0">
                <a:solidFill>
                  <a:schemeClr val="tx1"/>
                </a:solidFill>
                <a:latin typeface="+mn-lt"/>
              </a:defRPr>
            </a:lvl1pPr>
            <a:lvl2pPr lvl="1" rtl="0">
              <a:lnSpc>
                <a:spcPct val="125000"/>
              </a:lnSpc>
              <a:spcBef>
                <a:spcPct val="0"/>
              </a:spcBef>
              <a:spcAft>
                <a:spcPct val="0"/>
              </a:spcAft>
              <a:buNone/>
              <a:defRPr sz="2400" b="0">
                <a:solidFill>
                  <a:schemeClr val="dk1"/>
                </a:solidFill>
              </a:defRPr>
            </a:lvl2pPr>
            <a:lvl3pPr lvl="2" rtl="0">
              <a:lnSpc>
                <a:spcPct val="125000"/>
              </a:lnSpc>
              <a:spcBef>
                <a:spcPct val="0"/>
              </a:spcBef>
              <a:spcAft>
                <a:spcPct val="0"/>
              </a:spcAft>
              <a:buNone/>
              <a:defRPr sz="2400" b="0">
                <a:solidFill>
                  <a:schemeClr val="dk1"/>
                </a:solidFill>
              </a:defRPr>
            </a:lvl3pPr>
            <a:lvl4pPr lvl="3" rtl="0">
              <a:lnSpc>
                <a:spcPct val="125000"/>
              </a:lnSpc>
              <a:spcBef>
                <a:spcPct val="0"/>
              </a:spcBef>
              <a:spcAft>
                <a:spcPct val="0"/>
              </a:spcAft>
              <a:buNone/>
              <a:defRPr sz="2400" b="0">
                <a:solidFill>
                  <a:schemeClr val="dk1"/>
                </a:solidFill>
              </a:defRPr>
            </a:lvl4pPr>
            <a:lvl5pPr lvl="4" rtl="0">
              <a:lnSpc>
                <a:spcPct val="125000"/>
              </a:lnSpc>
              <a:spcBef>
                <a:spcPct val="0"/>
              </a:spcBef>
              <a:spcAft>
                <a:spcPct val="0"/>
              </a:spcAft>
              <a:buNone/>
              <a:defRPr sz="2400" b="0">
                <a:solidFill>
                  <a:schemeClr val="dk1"/>
                </a:solidFill>
              </a:defRPr>
            </a:lvl5pPr>
            <a:lvl6pPr lvl="5" rtl="0">
              <a:lnSpc>
                <a:spcPct val="125000"/>
              </a:lnSpc>
              <a:spcBef>
                <a:spcPct val="0"/>
              </a:spcBef>
              <a:spcAft>
                <a:spcPct val="0"/>
              </a:spcAft>
              <a:buNone/>
              <a:defRPr sz="2400" b="0">
                <a:solidFill>
                  <a:schemeClr val="dk1"/>
                </a:solidFill>
              </a:defRPr>
            </a:lvl6pPr>
            <a:lvl7pPr lvl="6" rtl="0">
              <a:lnSpc>
                <a:spcPct val="125000"/>
              </a:lnSpc>
              <a:spcBef>
                <a:spcPct val="0"/>
              </a:spcBef>
              <a:spcAft>
                <a:spcPct val="0"/>
              </a:spcAft>
              <a:buNone/>
              <a:defRPr sz="2400" b="0">
                <a:solidFill>
                  <a:schemeClr val="dk1"/>
                </a:solidFill>
              </a:defRPr>
            </a:lvl7pPr>
            <a:lvl8pPr lvl="7" rtl="0">
              <a:lnSpc>
                <a:spcPct val="125000"/>
              </a:lnSpc>
              <a:spcBef>
                <a:spcPct val="0"/>
              </a:spcBef>
              <a:spcAft>
                <a:spcPct val="0"/>
              </a:spcAft>
              <a:buNone/>
              <a:defRPr sz="2400" b="0">
                <a:solidFill>
                  <a:schemeClr val="dk1"/>
                </a:solidFill>
              </a:defRPr>
            </a:lvl8pPr>
            <a:lvl9pPr lvl="8" rtl="0">
              <a:lnSpc>
                <a:spcPct val="125000"/>
              </a:lnSpc>
              <a:spcBef>
                <a:spcPct val="0"/>
              </a:spcBef>
              <a:spcAft>
                <a:spcPct val="0"/>
              </a:spcAft>
              <a:buNone/>
              <a:defRPr sz="2400" b="0">
                <a:solidFill>
                  <a:schemeClr val="dk1"/>
                </a:solidFill>
              </a:defRPr>
            </a:lvl9pPr>
          </a:lstStyle>
          <a:p>
            <a:r>
              <a:rPr lang="en-US"/>
              <a:t>Click to edit Master subtitle style</a:t>
            </a:r>
            <a:endParaRPr/>
          </a:p>
        </p:txBody>
      </p:sp>
      <p:sp>
        <p:nvSpPr>
          <p:cNvPr id="10" name="Google Shape;10;p2"/>
          <p:cNvSpPr txBox="1">
            <a:spLocks noGrp="1"/>
          </p:cNvSpPr>
          <p:nvPr>
            <p:ph type="subTitle" idx="2"/>
          </p:nvPr>
        </p:nvSpPr>
        <p:spPr>
          <a:xfrm>
            <a:off x="5628833" y="11978640"/>
            <a:ext cx="3749688" cy="926400"/>
          </a:xfrm>
          <a:prstGeom prst="rect">
            <a:avLst/>
          </a:prstGeom>
        </p:spPr>
        <p:txBody>
          <a:bodyPr spcFirstLastPara="1" wrap="square" lIns="0" tIns="0" rIns="0" bIns="0" anchor="b" anchorCtr="0">
            <a:noAutofit/>
          </a:bodyPr>
          <a:lstStyle>
            <a:lvl1pPr marL="0" marR="0" lvl="0" indent="0" algn="l" rtl="0">
              <a:lnSpc>
                <a:spcPct val="125000"/>
              </a:lnSpc>
              <a:spcBef>
                <a:spcPct val="0"/>
              </a:spcBef>
              <a:spcAft>
                <a:spcPct val="0"/>
              </a:spcAft>
              <a:buNone/>
              <a:defRPr sz="2200" b="0" spc="40" baseline="0">
                <a:solidFill>
                  <a:schemeClr val="tx1"/>
                </a:solidFill>
                <a:latin typeface="+mn-lt"/>
              </a:defRPr>
            </a:lvl1pPr>
            <a:lvl2pPr lvl="1" rtl="0">
              <a:lnSpc>
                <a:spcPct val="125000"/>
              </a:lnSpc>
              <a:spcBef>
                <a:spcPct val="0"/>
              </a:spcBef>
              <a:spcAft>
                <a:spcPct val="0"/>
              </a:spcAft>
              <a:buNone/>
              <a:defRPr sz="2400" b="0">
                <a:solidFill>
                  <a:schemeClr val="dk1"/>
                </a:solidFill>
              </a:defRPr>
            </a:lvl2pPr>
            <a:lvl3pPr lvl="2" rtl="0">
              <a:lnSpc>
                <a:spcPct val="125000"/>
              </a:lnSpc>
              <a:spcBef>
                <a:spcPct val="0"/>
              </a:spcBef>
              <a:spcAft>
                <a:spcPct val="0"/>
              </a:spcAft>
              <a:buNone/>
              <a:defRPr sz="2400" b="0">
                <a:solidFill>
                  <a:schemeClr val="dk1"/>
                </a:solidFill>
              </a:defRPr>
            </a:lvl3pPr>
            <a:lvl4pPr lvl="3" rtl="0">
              <a:lnSpc>
                <a:spcPct val="125000"/>
              </a:lnSpc>
              <a:spcBef>
                <a:spcPct val="0"/>
              </a:spcBef>
              <a:spcAft>
                <a:spcPct val="0"/>
              </a:spcAft>
              <a:buNone/>
              <a:defRPr sz="2400" b="0">
                <a:solidFill>
                  <a:schemeClr val="dk1"/>
                </a:solidFill>
              </a:defRPr>
            </a:lvl4pPr>
            <a:lvl5pPr lvl="4" rtl="0">
              <a:lnSpc>
                <a:spcPct val="125000"/>
              </a:lnSpc>
              <a:spcBef>
                <a:spcPct val="0"/>
              </a:spcBef>
              <a:spcAft>
                <a:spcPct val="0"/>
              </a:spcAft>
              <a:buNone/>
              <a:defRPr sz="2400" b="0">
                <a:solidFill>
                  <a:schemeClr val="dk1"/>
                </a:solidFill>
              </a:defRPr>
            </a:lvl5pPr>
            <a:lvl6pPr lvl="5" rtl="0">
              <a:lnSpc>
                <a:spcPct val="125000"/>
              </a:lnSpc>
              <a:spcBef>
                <a:spcPct val="0"/>
              </a:spcBef>
              <a:spcAft>
                <a:spcPct val="0"/>
              </a:spcAft>
              <a:buNone/>
              <a:defRPr sz="2400" b="0">
                <a:solidFill>
                  <a:schemeClr val="dk1"/>
                </a:solidFill>
              </a:defRPr>
            </a:lvl6pPr>
            <a:lvl7pPr lvl="6" rtl="0">
              <a:lnSpc>
                <a:spcPct val="125000"/>
              </a:lnSpc>
              <a:spcBef>
                <a:spcPct val="0"/>
              </a:spcBef>
              <a:spcAft>
                <a:spcPct val="0"/>
              </a:spcAft>
              <a:buNone/>
              <a:defRPr sz="2400" b="0">
                <a:solidFill>
                  <a:schemeClr val="dk1"/>
                </a:solidFill>
              </a:defRPr>
            </a:lvl7pPr>
            <a:lvl8pPr lvl="7" rtl="0">
              <a:lnSpc>
                <a:spcPct val="125000"/>
              </a:lnSpc>
              <a:spcBef>
                <a:spcPct val="0"/>
              </a:spcBef>
              <a:spcAft>
                <a:spcPct val="0"/>
              </a:spcAft>
              <a:buNone/>
              <a:defRPr sz="2400" b="0">
                <a:solidFill>
                  <a:schemeClr val="dk1"/>
                </a:solidFill>
              </a:defRPr>
            </a:lvl8pPr>
            <a:lvl9pPr lvl="8" rtl="0">
              <a:lnSpc>
                <a:spcPct val="125000"/>
              </a:lnSpc>
              <a:spcBef>
                <a:spcPct val="0"/>
              </a:spcBef>
              <a:spcAft>
                <a:spcPct val="0"/>
              </a:spcAft>
              <a:buNone/>
              <a:defRPr sz="2400" b="0">
                <a:solidFill>
                  <a:schemeClr val="dk1"/>
                </a:solidFill>
              </a:defRPr>
            </a:lvl9pPr>
          </a:lstStyle>
          <a:p>
            <a:r>
              <a:rPr lang="en-US"/>
              <a:t>Click to edit Master subtitle style</a:t>
            </a:r>
            <a:endParaRPr/>
          </a:p>
        </p:txBody>
      </p:sp>
      <p:sp>
        <p:nvSpPr>
          <p:cNvPr id="11" name="Google Shape;11;p2"/>
          <p:cNvSpPr txBox="1">
            <a:spLocks noGrp="1"/>
          </p:cNvSpPr>
          <p:nvPr>
            <p:ph type="subTitle" idx="3"/>
          </p:nvPr>
        </p:nvSpPr>
        <p:spPr>
          <a:xfrm>
            <a:off x="10318744" y="11978640"/>
            <a:ext cx="3749688" cy="926400"/>
          </a:xfrm>
          <a:prstGeom prst="rect">
            <a:avLst/>
          </a:prstGeom>
        </p:spPr>
        <p:txBody>
          <a:bodyPr spcFirstLastPara="1" wrap="square" lIns="0" tIns="0" rIns="0" bIns="0" anchor="b" anchorCtr="0">
            <a:noAutofit/>
          </a:bodyPr>
          <a:lstStyle>
            <a:lvl1pPr marL="0" marR="0" lvl="0" indent="0" algn="l" rtl="0">
              <a:lnSpc>
                <a:spcPct val="125000"/>
              </a:lnSpc>
              <a:spcBef>
                <a:spcPct val="0"/>
              </a:spcBef>
              <a:spcAft>
                <a:spcPct val="0"/>
              </a:spcAft>
              <a:buNone/>
              <a:defRPr sz="2200" b="0" spc="40" baseline="0">
                <a:solidFill>
                  <a:schemeClr val="tx1"/>
                </a:solidFill>
                <a:latin typeface="+mn-lt"/>
              </a:defRPr>
            </a:lvl1pPr>
            <a:lvl2pPr lvl="1" rtl="0">
              <a:lnSpc>
                <a:spcPct val="125000"/>
              </a:lnSpc>
              <a:spcBef>
                <a:spcPct val="0"/>
              </a:spcBef>
              <a:spcAft>
                <a:spcPct val="0"/>
              </a:spcAft>
              <a:buNone/>
              <a:defRPr sz="2400" b="0">
                <a:solidFill>
                  <a:schemeClr val="dk1"/>
                </a:solidFill>
              </a:defRPr>
            </a:lvl2pPr>
            <a:lvl3pPr lvl="2" rtl="0">
              <a:lnSpc>
                <a:spcPct val="125000"/>
              </a:lnSpc>
              <a:spcBef>
                <a:spcPct val="0"/>
              </a:spcBef>
              <a:spcAft>
                <a:spcPct val="0"/>
              </a:spcAft>
              <a:buNone/>
              <a:defRPr sz="2400" b="0">
                <a:solidFill>
                  <a:schemeClr val="dk1"/>
                </a:solidFill>
              </a:defRPr>
            </a:lvl3pPr>
            <a:lvl4pPr lvl="3" rtl="0">
              <a:lnSpc>
                <a:spcPct val="125000"/>
              </a:lnSpc>
              <a:spcBef>
                <a:spcPct val="0"/>
              </a:spcBef>
              <a:spcAft>
                <a:spcPct val="0"/>
              </a:spcAft>
              <a:buNone/>
              <a:defRPr sz="2400" b="0">
                <a:solidFill>
                  <a:schemeClr val="dk1"/>
                </a:solidFill>
              </a:defRPr>
            </a:lvl4pPr>
            <a:lvl5pPr lvl="4" rtl="0">
              <a:lnSpc>
                <a:spcPct val="125000"/>
              </a:lnSpc>
              <a:spcBef>
                <a:spcPct val="0"/>
              </a:spcBef>
              <a:spcAft>
                <a:spcPct val="0"/>
              </a:spcAft>
              <a:buNone/>
              <a:defRPr sz="2400" b="0">
                <a:solidFill>
                  <a:schemeClr val="dk1"/>
                </a:solidFill>
              </a:defRPr>
            </a:lvl5pPr>
            <a:lvl6pPr lvl="5" rtl="0">
              <a:lnSpc>
                <a:spcPct val="125000"/>
              </a:lnSpc>
              <a:spcBef>
                <a:spcPct val="0"/>
              </a:spcBef>
              <a:spcAft>
                <a:spcPct val="0"/>
              </a:spcAft>
              <a:buNone/>
              <a:defRPr sz="2400" b="0">
                <a:solidFill>
                  <a:schemeClr val="dk1"/>
                </a:solidFill>
              </a:defRPr>
            </a:lvl6pPr>
            <a:lvl7pPr lvl="6" rtl="0">
              <a:lnSpc>
                <a:spcPct val="125000"/>
              </a:lnSpc>
              <a:spcBef>
                <a:spcPct val="0"/>
              </a:spcBef>
              <a:spcAft>
                <a:spcPct val="0"/>
              </a:spcAft>
              <a:buNone/>
              <a:defRPr sz="2400" b="0">
                <a:solidFill>
                  <a:schemeClr val="dk1"/>
                </a:solidFill>
              </a:defRPr>
            </a:lvl7pPr>
            <a:lvl8pPr lvl="7" rtl="0">
              <a:lnSpc>
                <a:spcPct val="125000"/>
              </a:lnSpc>
              <a:spcBef>
                <a:spcPct val="0"/>
              </a:spcBef>
              <a:spcAft>
                <a:spcPct val="0"/>
              </a:spcAft>
              <a:buNone/>
              <a:defRPr sz="2400" b="0">
                <a:solidFill>
                  <a:schemeClr val="dk1"/>
                </a:solidFill>
              </a:defRPr>
            </a:lvl8pPr>
            <a:lvl9pPr lvl="8" rtl="0">
              <a:lnSpc>
                <a:spcPct val="125000"/>
              </a:lnSpc>
              <a:spcBef>
                <a:spcPct val="0"/>
              </a:spcBef>
              <a:spcAft>
                <a:spcPct val="0"/>
              </a:spcAft>
              <a:buNone/>
              <a:defRPr sz="2400" b="0">
                <a:solidFill>
                  <a:schemeClr val="dk1"/>
                </a:solidFill>
              </a:defRPr>
            </a:lvl9pPr>
          </a:lstStyle>
          <a:p>
            <a:r>
              <a:rPr lang="en-US"/>
              <a:t>Click to edit Master subtitle style</a:t>
            </a:r>
            <a:endParaRPr/>
          </a:p>
        </p:txBody>
      </p:sp>
      <p:sp>
        <p:nvSpPr>
          <p:cNvPr id="12" name="Google Shape;12;p2"/>
          <p:cNvSpPr txBox="1">
            <a:spLocks noGrp="1"/>
          </p:cNvSpPr>
          <p:nvPr>
            <p:ph type="ctrTitle"/>
          </p:nvPr>
        </p:nvSpPr>
        <p:spPr>
          <a:xfrm>
            <a:off x="932687" y="3383280"/>
            <a:ext cx="15956280" cy="2514600"/>
          </a:xfrm>
          <a:prstGeom prst="rect">
            <a:avLst/>
          </a:prstGeom>
        </p:spPr>
        <p:txBody>
          <a:bodyPr spcFirstLastPara="1" wrap="square" lIns="0" tIns="0" rIns="0" bIns="0" anchor="b" anchorCtr="0">
            <a:noAutofit/>
          </a:bodyPr>
          <a:lstStyle>
            <a:lvl1pPr lvl="0" rtl="0">
              <a:lnSpc>
                <a:spcPct val="108000"/>
              </a:lnSpc>
              <a:spcBef>
                <a:spcPct val="0"/>
              </a:spcBef>
              <a:spcAft>
                <a:spcPct val="0"/>
              </a:spcAft>
              <a:buClr>
                <a:schemeClr val="lt2"/>
              </a:buClr>
              <a:buSzPts val="5600"/>
              <a:buNone/>
              <a:defRPr sz="7200" spc="220" baseline="0">
                <a:solidFill>
                  <a:schemeClr val="tx1"/>
                </a:solidFill>
                <a:latin typeface="+mj-lt"/>
              </a:defRPr>
            </a:lvl1pPr>
            <a:lvl2pPr lvl="1" rtl="0">
              <a:spcBef>
                <a:spcPct val="0"/>
              </a:spcBef>
              <a:spcAft>
                <a:spcPct val="0"/>
              </a:spcAft>
              <a:buSzPts val="5600"/>
              <a:buNone/>
              <a:defRPr/>
            </a:lvl2pPr>
            <a:lvl3pPr lvl="2" rtl="0">
              <a:spcBef>
                <a:spcPct val="0"/>
              </a:spcBef>
              <a:spcAft>
                <a:spcPct val="0"/>
              </a:spcAft>
              <a:buSzPts val="5600"/>
              <a:buNone/>
              <a:defRPr/>
            </a:lvl3pPr>
            <a:lvl4pPr lvl="3" rtl="0">
              <a:spcBef>
                <a:spcPct val="0"/>
              </a:spcBef>
              <a:spcAft>
                <a:spcPct val="0"/>
              </a:spcAft>
              <a:buSzPts val="5600"/>
              <a:buNone/>
              <a:defRPr/>
            </a:lvl4pPr>
            <a:lvl5pPr lvl="4" rtl="0">
              <a:spcBef>
                <a:spcPct val="0"/>
              </a:spcBef>
              <a:spcAft>
                <a:spcPct val="0"/>
              </a:spcAft>
              <a:buSzPts val="5600"/>
              <a:buNone/>
              <a:defRPr/>
            </a:lvl5pPr>
            <a:lvl6pPr lvl="5" rtl="0">
              <a:spcBef>
                <a:spcPct val="0"/>
              </a:spcBef>
              <a:spcAft>
                <a:spcPct val="0"/>
              </a:spcAft>
              <a:buSzPts val="5600"/>
              <a:buNone/>
              <a:defRPr/>
            </a:lvl6pPr>
            <a:lvl7pPr lvl="6" rtl="0">
              <a:spcBef>
                <a:spcPct val="0"/>
              </a:spcBef>
              <a:spcAft>
                <a:spcPct val="0"/>
              </a:spcAft>
              <a:buSzPts val="5600"/>
              <a:buNone/>
              <a:defRPr/>
            </a:lvl7pPr>
            <a:lvl8pPr lvl="7" rtl="0">
              <a:spcBef>
                <a:spcPct val="0"/>
              </a:spcBef>
              <a:spcAft>
                <a:spcPct val="0"/>
              </a:spcAft>
              <a:buSzPts val="5600"/>
              <a:buNone/>
              <a:defRPr/>
            </a:lvl8pPr>
            <a:lvl9pPr lvl="8" rtl="0">
              <a:spcBef>
                <a:spcPct val="0"/>
              </a:spcBef>
              <a:spcAft>
                <a:spcPct val="0"/>
              </a:spcAft>
              <a:buSzPts val="5600"/>
              <a:buNone/>
              <a:defRPr/>
            </a:lvl9pPr>
          </a:lstStyle>
          <a:p>
            <a:r>
              <a:rPr lang="en-US"/>
              <a:t>Click to edit Master title style</a:t>
            </a:r>
            <a:endParaRPr/>
          </a:p>
        </p:txBody>
      </p:sp>
      <p:sp>
        <p:nvSpPr>
          <p:cNvPr id="13" name="Google Shape;13;p2"/>
          <p:cNvSpPr txBox="1">
            <a:spLocks noGrp="1"/>
          </p:cNvSpPr>
          <p:nvPr>
            <p:ph type="subTitle" idx="4"/>
          </p:nvPr>
        </p:nvSpPr>
        <p:spPr>
          <a:xfrm>
            <a:off x="941832" y="6433072"/>
            <a:ext cx="15955277" cy="463200"/>
          </a:xfrm>
          <a:prstGeom prst="rect">
            <a:avLst/>
          </a:prstGeom>
        </p:spPr>
        <p:txBody>
          <a:bodyPr spcFirstLastPara="1" wrap="square" lIns="0" tIns="0" rIns="0" bIns="0" anchor="t" anchorCtr="0">
            <a:noAutofit/>
          </a:bodyPr>
          <a:lstStyle>
            <a:lvl1pPr marL="0" marR="0" lvl="0" indent="0" algn="l" rtl="0">
              <a:lnSpc>
                <a:spcPct val="125000"/>
              </a:lnSpc>
              <a:spcBef>
                <a:spcPct val="0"/>
              </a:spcBef>
              <a:spcAft>
                <a:spcPct val="0"/>
              </a:spcAft>
              <a:buNone/>
              <a:defRPr sz="2400" b="1" i="0" cap="all" spc="240" baseline="0">
                <a:solidFill>
                  <a:schemeClr val="tx1"/>
                </a:solidFill>
                <a:latin typeface="+mn-lt"/>
              </a:defRPr>
            </a:lvl1pPr>
            <a:lvl2pPr lvl="1" rtl="0">
              <a:lnSpc>
                <a:spcPct val="125000"/>
              </a:lnSpc>
              <a:spcBef>
                <a:spcPct val="0"/>
              </a:spcBef>
              <a:spcAft>
                <a:spcPct val="0"/>
              </a:spcAft>
              <a:buNone/>
              <a:defRPr sz="2400">
                <a:solidFill>
                  <a:schemeClr val="lt1"/>
                </a:solidFill>
              </a:defRPr>
            </a:lvl2pPr>
            <a:lvl3pPr lvl="2" rtl="0">
              <a:lnSpc>
                <a:spcPct val="125000"/>
              </a:lnSpc>
              <a:spcBef>
                <a:spcPct val="0"/>
              </a:spcBef>
              <a:spcAft>
                <a:spcPct val="0"/>
              </a:spcAft>
              <a:buNone/>
              <a:defRPr sz="2400">
                <a:solidFill>
                  <a:schemeClr val="lt1"/>
                </a:solidFill>
              </a:defRPr>
            </a:lvl3pPr>
            <a:lvl4pPr lvl="3" rtl="0">
              <a:lnSpc>
                <a:spcPct val="125000"/>
              </a:lnSpc>
              <a:spcBef>
                <a:spcPct val="0"/>
              </a:spcBef>
              <a:spcAft>
                <a:spcPct val="0"/>
              </a:spcAft>
              <a:buNone/>
              <a:defRPr sz="2400">
                <a:solidFill>
                  <a:schemeClr val="lt1"/>
                </a:solidFill>
              </a:defRPr>
            </a:lvl4pPr>
            <a:lvl5pPr lvl="4" rtl="0">
              <a:lnSpc>
                <a:spcPct val="125000"/>
              </a:lnSpc>
              <a:spcBef>
                <a:spcPct val="0"/>
              </a:spcBef>
              <a:spcAft>
                <a:spcPct val="0"/>
              </a:spcAft>
              <a:buNone/>
              <a:defRPr sz="2400">
                <a:solidFill>
                  <a:schemeClr val="lt1"/>
                </a:solidFill>
              </a:defRPr>
            </a:lvl5pPr>
            <a:lvl6pPr lvl="5" rtl="0">
              <a:lnSpc>
                <a:spcPct val="125000"/>
              </a:lnSpc>
              <a:spcBef>
                <a:spcPct val="0"/>
              </a:spcBef>
              <a:spcAft>
                <a:spcPct val="0"/>
              </a:spcAft>
              <a:buNone/>
              <a:defRPr sz="2400">
                <a:solidFill>
                  <a:schemeClr val="lt1"/>
                </a:solidFill>
              </a:defRPr>
            </a:lvl6pPr>
            <a:lvl7pPr lvl="6" rtl="0">
              <a:lnSpc>
                <a:spcPct val="125000"/>
              </a:lnSpc>
              <a:spcBef>
                <a:spcPct val="0"/>
              </a:spcBef>
              <a:spcAft>
                <a:spcPct val="0"/>
              </a:spcAft>
              <a:buNone/>
              <a:defRPr sz="2400">
                <a:solidFill>
                  <a:schemeClr val="lt1"/>
                </a:solidFill>
              </a:defRPr>
            </a:lvl7pPr>
            <a:lvl8pPr lvl="7" rtl="0">
              <a:lnSpc>
                <a:spcPct val="125000"/>
              </a:lnSpc>
              <a:spcBef>
                <a:spcPct val="0"/>
              </a:spcBef>
              <a:spcAft>
                <a:spcPct val="0"/>
              </a:spcAft>
              <a:buNone/>
              <a:defRPr sz="2400">
                <a:solidFill>
                  <a:schemeClr val="lt1"/>
                </a:solidFill>
              </a:defRPr>
            </a:lvl8pPr>
            <a:lvl9pPr lvl="8" rtl="0">
              <a:lnSpc>
                <a:spcPct val="125000"/>
              </a:lnSpc>
              <a:spcBef>
                <a:spcPct val="0"/>
              </a:spcBef>
              <a:spcAft>
                <a:spcPct val="0"/>
              </a:spcAft>
              <a:buNone/>
              <a:defRPr sz="2400">
                <a:solidFill>
                  <a:schemeClr val="lt1"/>
                </a:solidFill>
              </a:defRPr>
            </a:lvl9pPr>
          </a:lstStyle>
          <a:p>
            <a:r>
              <a:rPr lang="en-US"/>
              <a:t>Click to edit Master subtitle style</a:t>
            </a:r>
            <a:endParaRPr/>
          </a:p>
        </p:txBody>
      </p:sp>
      <p:sp>
        <p:nvSpPr>
          <p:cNvPr id="2" name="TextBox 1">
            <a:extLst>
              <a:ext uri="{FF2B5EF4-FFF2-40B4-BE49-F238E27FC236}">
                <a16:creationId xmlns:a16="http://schemas.microsoft.com/office/drawing/2014/main" id="{945941B5-ADCE-F14E-A377-FA36C520296A}"/>
              </a:ext>
            </a:extLst>
          </p:cNvPr>
          <p:cNvSpPr txBox="1"/>
          <p:nvPr userDrawn="1"/>
        </p:nvSpPr>
        <p:spPr>
          <a:xfrm flipH="1">
            <a:off x="18432379" y="12729411"/>
            <a:ext cx="0" cy="0"/>
          </a:xfrm>
          <a:prstGeom prst="rect">
            <a:avLst/>
          </a:prstGeom>
        </p:spPr>
        <p:txBody>
          <a:bodyPr vert="horz" wrap="none" lIns="0" tIns="0" rIns="0" bIns="0" rtlCol="0">
            <a:normAutofit fontScale="25000" lnSpcReduction="20000"/>
          </a:bodyPr>
          <a:lstStyle/>
          <a:p>
            <a:pPr algn="l">
              <a:lnSpc>
                <a:spcPct val="129000"/>
              </a:lnSpc>
              <a:spcAft>
                <a:spcPts val="1200"/>
              </a:spcAft>
            </a:pPr>
            <a:endParaRPr lang="en-US" sz="2400" spc="50">
              <a:cs typeface="Optimistic Text" panose="020B0503020203020204" pitchFamily="34" charset="0"/>
            </a:endParaRPr>
          </a:p>
        </p:txBody>
      </p:sp>
    </p:spTree>
    <p:extLst>
      <p:ext uri="{BB962C8B-B14F-4D97-AF65-F5344CB8AC3E}">
        <p14:creationId xmlns:p14="http://schemas.microsoft.com/office/powerpoint/2010/main" val="1684479613"/>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Agenda" preserve="1">
  <p:cSld name="02_Agenda">
    <p:spTree>
      <p:nvGrpSpPr>
        <p:cNvPr id="1" name="Shape 28"/>
        <p:cNvGrpSpPr/>
        <p:nvPr/>
      </p:nvGrpSpPr>
      <p:grpSpPr>
        <a:xfrm>
          <a:off x="0" y="0"/>
          <a:ext cx="0" cy="0"/>
          <a:chOff x="0" y="0"/>
          <a:chExt cx="0" cy="0"/>
        </a:xfrm>
      </p:grpSpPr>
      <p:sp>
        <p:nvSpPr>
          <p:cNvPr id="29" name="Google Shape;29;p3"/>
          <p:cNvSpPr txBox="1">
            <a:spLocks noGrp="1"/>
          </p:cNvSpPr>
          <p:nvPr>
            <p:ph type="body" idx="1"/>
          </p:nvPr>
        </p:nvSpPr>
        <p:spPr>
          <a:xfrm>
            <a:off x="13138576" y="3611880"/>
            <a:ext cx="6583680" cy="9144000"/>
          </a:xfrm>
          <a:prstGeom prst="rect">
            <a:avLst/>
          </a:prstGeom>
        </p:spPr>
        <p:txBody>
          <a:bodyPr spcFirstLastPara="1" wrap="square" lIns="0" tIns="0" rIns="0" bIns="0" anchor="t" anchorCtr="0">
            <a:noAutofit/>
          </a:bodyPr>
          <a:lstStyle>
            <a:lvl1pPr marL="758952" lvl="0" indent="-758952" rtl="0">
              <a:lnSpc>
                <a:spcPct val="120000"/>
              </a:lnSpc>
              <a:spcBef>
                <a:spcPct val="0"/>
              </a:spcBef>
              <a:spcAft>
                <a:spcPts val="7200"/>
              </a:spcAft>
              <a:buClrTx/>
              <a:buSzTx/>
              <a:buFont typeface="+mj-lt"/>
              <a:buAutoNum type="arabicPeriod"/>
              <a:defRPr sz="3600" spc="70" baseline="0">
                <a:solidFill>
                  <a:schemeClr val="tx1"/>
                </a:solidFill>
                <a:latin typeface="+mn-lt"/>
              </a:defRPr>
            </a:lvl1pPr>
            <a:lvl2pPr marL="1219110" lvl="1" indent="-533360" rtl="0">
              <a:lnSpc>
                <a:spcPct val="115000"/>
              </a:lnSpc>
              <a:spcBef>
                <a:spcPts val="2400"/>
              </a:spcBef>
              <a:spcAft>
                <a:spcPct val="0"/>
              </a:spcAft>
              <a:buClr>
                <a:schemeClr val="lt1"/>
              </a:buClr>
              <a:buSzPts val="2700"/>
              <a:buAutoNum type="alphaLcPeriod"/>
              <a:defRPr sz="3600">
                <a:solidFill>
                  <a:schemeClr val="lt1"/>
                </a:solidFill>
              </a:defRPr>
            </a:lvl2pPr>
            <a:lvl3pPr marL="1828664" lvl="2" indent="-533360" rtl="0">
              <a:lnSpc>
                <a:spcPct val="115000"/>
              </a:lnSpc>
              <a:spcBef>
                <a:spcPts val="2400"/>
              </a:spcBef>
              <a:spcAft>
                <a:spcPct val="0"/>
              </a:spcAft>
              <a:buClr>
                <a:schemeClr val="lt1"/>
              </a:buClr>
              <a:buSzPts val="2700"/>
              <a:buAutoNum type="romanLcPeriod"/>
              <a:defRPr sz="3600">
                <a:solidFill>
                  <a:schemeClr val="lt1"/>
                </a:solidFill>
              </a:defRPr>
            </a:lvl3pPr>
            <a:lvl4pPr marL="2438218" lvl="3" indent="-533360" rtl="0">
              <a:lnSpc>
                <a:spcPct val="115000"/>
              </a:lnSpc>
              <a:spcBef>
                <a:spcPts val="2400"/>
              </a:spcBef>
              <a:spcAft>
                <a:spcPct val="0"/>
              </a:spcAft>
              <a:buClr>
                <a:schemeClr val="lt1"/>
              </a:buClr>
              <a:buSzPts val="2700"/>
              <a:buAutoNum type="arabicPeriod"/>
              <a:defRPr sz="3600">
                <a:solidFill>
                  <a:schemeClr val="lt1"/>
                </a:solidFill>
              </a:defRPr>
            </a:lvl4pPr>
            <a:lvl5pPr marL="3047772" lvl="4" indent="-533360" rtl="0">
              <a:lnSpc>
                <a:spcPct val="115000"/>
              </a:lnSpc>
              <a:spcBef>
                <a:spcPts val="2400"/>
              </a:spcBef>
              <a:spcAft>
                <a:spcPct val="0"/>
              </a:spcAft>
              <a:buClr>
                <a:schemeClr val="lt1"/>
              </a:buClr>
              <a:buSzPts val="2700"/>
              <a:buAutoNum type="alphaLcPeriod"/>
              <a:defRPr sz="3600">
                <a:solidFill>
                  <a:schemeClr val="lt1"/>
                </a:solidFill>
              </a:defRPr>
            </a:lvl5pPr>
            <a:lvl6pPr marL="3657327" lvl="5" indent="-533360" rtl="0">
              <a:lnSpc>
                <a:spcPct val="115000"/>
              </a:lnSpc>
              <a:spcBef>
                <a:spcPts val="2400"/>
              </a:spcBef>
              <a:spcAft>
                <a:spcPct val="0"/>
              </a:spcAft>
              <a:buClr>
                <a:schemeClr val="lt1"/>
              </a:buClr>
              <a:buSzPts val="2700"/>
              <a:buAutoNum type="romanLcPeriod"/>
              <a:defRPr sz="3600">
                <a:solidFill>
                  <a:schemeClr val="lt1"/>
                </a:solidFill>
              </a:defRPr>
            </a:lvl6pPr>
            <a:lvl7pPr marL="4266880" lvl="6" indent="-533360" rtl="0">
              <a:lnSpc>
                <a:spcPct val="115000"/>
              </a:lnSpc>
              <a:spcBef>
                <a:spcPts val="2400"/>
              </a:spcBef>
              <a:spcAft>
                <a:spcPct val="0"/>
              </a:spcAft>
              <a:buClr>
                <a:schemeClr val="lt1"/>
              </a:buClr>
              <a:buSzPts val="2700"/>
              <a:buAutoNum type="arabicPeriod"/>
              <a:defRPr sz="3600">
                <a:solidFill>
                  <a:schemeClr val="lt1"/>
                </a:solidFill>
              </a:defRPr>
            </a:lvl7pPr>
            <a:lvl8pPr marL="4876435" lvl="7" indent="-533360" rtl="0">
              <a:lnSpc>
                <a:spcPct val="115000"/>
              </a:lnSpc>
              <a:spcBef>
                <a:spcPts val="2400"/>
              </a:spcBef>
              <a:spcAft>
                <a:spcPct val="0"/>
              </a:spcAft>
              <a:buClr>
                <a:schemeClr val="lt1"/>
              </a:buClr>
              <a:buSzPts val="2700"/>
              <a:buAutoNum type="alphaLcPeriod"/>
              <a:defRPr sz="3600">
                <a:solidFill>
                  <a:schemeClr val="lt1"/>
                </a:solidFill>
              </a:defRPr>
            </a:lvl8pPr>
            <a:lvl9pPr marL="5485990" lvl="8" indent="-533360" rtl="0">
              <a:lnSpc>
                <a:spcPct val="115000"/>
              </a:lnSpc>
              <a:spcBef>
                <a:spcPts val="2400"/>
              </a:spcBef>
              <a:spcAft>
                <a:spcPts val="2400"/>
              </a:spcAft>
              <a:buClr>
                <a:schemeClr val="lt1"/>
              </a:buClr>
              <a:buSzPts val="2700"/>
              <a:buAutoNum type="romanLcPeriod"/>
              <a:defRPr sz="3600">
                <a:solidFill>
                  <a:schemeClr val="lt1"/>
                </a:solidFill>
              </a:defRPr>
            </a:lvl9pPr>
          </a:lstStyle>
          <a:p>
            <a:pPr lvl="0"/>
            <a:r>
              <a:rPr lang="en-US"/>
              <a:t>Click to edit Master text styles</a:t>
            </a:r>
          </a:p>
        </p:txBody>
      </p:sp>
      <p:sp>
        <p:nvSpPr>
          <p:cNvPr id="30" name="Google Shape;30;p3"/>
          <p:cNvSpPr txBox="1">
            <a:spLocks noGrp="1"/>
          </p:cNvSpPr>
          <p:nvPr>
            <p:ph type="title"/>
          </p:nvPr>
        </p:nvSpPr>
        <p:spPr>
          <a:xfrm>
            <a:off x="1871712" y="3520440"/>
            <a:ext cx="5632704" cy="2514600"/>
          </a:xfrm>
          <a:prstGeom prst="rect">
            <a:avLst/>
          </a:prstGeom>
          <a:noFill/>
          <a:ln>
            <a:noFill/>
          </a:ln>
        </p:spPr>
        <p:txBody>
          <a:bodyPr spcFirstLastPara="1" wrap="square" lIns="0" tIns="0" rIns="0" bIns="0" anchor="t" anchorCtr="0">
            <a:noAutofit/>
          </a:bodyPr>
          <a:lstStyle>
            <a:lvl1pPr lvl="0" rtl="0">
              <a:spcBef>
                <a:spcPct val="0"/>
              </a:spcBef>
              <a:spcAft>
                <a:spcPct val="0"/>
              </a:spcAft>
              <a:buClr>
                <a:schemeClr val="lt2"/>
              </a:buClr>
              <a:buSzPts val="5600"/>
              <a:buNone/>
              <a:defRPr sz="7200">
                <a:solidFill>
                  <a:schemeClr val="tx1"/>
                </a:solidFill>
                <a:latin typeface="+mj-lt"/>
              </a:defRPr>
            </a:lvl1pPr>
            <a:lvl2pPr lvl="1" algn="ctr" rtl="0">
              <a:spcBef>
                <a:spcPct val="0"/>
              </a:spcBef>
              <a:spcAft>
                <a:spcPct val="0"/>
              </a:spcAft>
              <a:buClr>
                <a:schemeClr val="lt2"/>
              </a:buClr>
              <a:buSzPts val="5600"/>
              <a:buNone/>
              <a:defRPr>
                <a:solidFill>
                  <a:schemeClr val="lt2"/>
                </a:solidFill>
              </a:defRPr>
            </a:lvl2pPr>
            <a:lvl3pPr lvl="2" algn="ctr" rtl="0">
              <a:spcBef>
                <a:spcPct val="0"/>
              </a:spcBef>
              <a:spcAft>
                <a:spcPct val="0"/>
              </a:spcAft>
              <a:buClr>
                <a:schemeClr val="lt2"/>
              </a:buClr>
              <a:buSzPts val="5600"/>
              <a:buNone/>
              <a:defRPr>
                <a:solidFill>
                  <a:schemeClr val="lt2"/>
                </a:solidFill>
              </a:defRPr>
            </a:lvl3pPr>
            <a:lvl4pPr lvl="3" algn="ctr" rtl="0">
              <a:spcBef>
                <a:spcPct val="0"/>
              </a:spcBef>
              <a:spcAft>
                <a:spcPct val="0"/>
              </a:spcAft>
              <a:buClr>
                <a:schemeClr val="lt2"/>
              </a:buClr>
              <a:buSzPts val="5600"/>
              <a:buNone/>
              <a:defRPr>
                <a:solidFill>
                  <a:schemeClr val="lt2"/>
                </a:solidFill>
              </a:defRPr>
            </a:lvl4pPr>
            <a:lvl5pPr lvl="4" algn="ctr" rtl="0">
              <a:spcBef>
                <a:spcPct val="0"/>
              </a:spcBef>
              <a:spcAft>
                <a:spcPct val="0"/>
              </a:spcAft>
              <a:buClr>
                <a:schemeClr val="lt2"/>
              </a:buClr>
              <a:buSzPts val="5600"/>
              <a:buNone/>
              <a:defRPr>
                <a:solidFill>
                  <a:schemeClr val="lt2"/>
                </a:solidFill>
              </a:defRPr>
            </a:lvl5pPr>
            <a:lvl6pPr lvl="5" algn="ctr" rtl="0">
              <a:spcBef>
                <a:spcPct val="0"/>
              </a:spcBef>
              <a:spcAft>
                <a:spcPct val="0"/>
              </a:spcAft>
              <a:buClr>
                <a:schemeClr val="lt2"/>
              </a:buClr>
              <a:buSzPts val="5600"/>
              <a:buNone/>
              <a:defRPr>
                <a:solidFill>
                  <a:schemeClr val="lt2"/>
                </a:solidFill>
              </a:defRPr>
            </a:lvl6pPr>
            <a:lvl7pPr lvl="6" algn="ctr" rtl="0">
              <a:spcBef>
                <a:spcPct val="0"/>
              </a:spcBef>
              <a:spcAft>
                <a:spcPct val="0"/>
              </a:spcAft>
              <a:buClr>
                <a:schemeClr val="lt2"/>
              </a:buClr>
              <a:buSzPts val="5600"/>
              <a:buNone/>
              <a:defRPr>
                <a:solidFill>
                  <a:schemeClr val="lt2"/>
                </a:solidFill>
              </a:defRPr>
            </a:lvl7pPr>
            <a:lvl8pPr lvl="7" algn="ctr" rtl="0">
              <a:spcBef>
                <a:spcPct val="0"/>
              </a:spcBef>
              <a:spcAft>
                <a:spcPct val="0"/>
              </a:spcAft>
              <a:buClr>
                <a:schemeClr val="lt2"/>
              </a:buClr>
              <a:buSzPts val="5600"/>
              <a:buNone/>
              <a:defRPr>
                <a:solidFill>
                  <a:schemeClr val="lt2"/>
                </a:solidFill>
              </a:defRPr>
            </a:lvl8pPr>
            <a:lvl9pPr lvl="8" algn="ctr" rtl="0">
              <a:spcBef>
                <a:spcPct val="0"/>
              </a:spcBef>
              <a:spcAft>
                <a:spcPct val="0"/>
              </a:spcAft>
              <a:buClr>
                <a:schemeClr val="lt2"/>
              </a:buClr>
              <a:buSzPts val="5600"/>
              <a:buNone/>
              <a:defRPr>
                <a:solidFill>
                  <a:schemeClr val="lt2"/>
                </a:solidFill>
              </a:defRPr>
            </a:lvl9pPr>
          </a:lstStyle>
          <a:p>
            <a:pPr lvl="0">
              <a:lnSpc>
                <a:spcPct val="108000"/>
              </a:lnSpc>
            </a:pPr>
            <a:r>
              <a:rPr lang="en-US"/>
              <a:t>Click to edit Master title style</a:t>
            </a:r>
            <a:endParaRPr/>
          </a:p>
        </p:txBody>
      </p:sp>
    </p:spTree>
    <p:extLst>
      <p:ext uri="{BB962C8B-B14F-4D97-AF65-F5344CB8AC3E}">
        <p14:creationId xmlns:p14="http://schemas.microsoft.com/office/powerpoint/2010/main" val="3620452796"/>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chedule" preserve="1">
  <p:cSld name="8_Schedule">
    <p:spTree>
      <p:nvGrpSpPr>
        <p:cNvPr id="1" name="Shape 31"/>
        <p:cNvGrpSpPr/>
        <p:nvPr/>
      </p:nvGrpSpPr>
      <p:grpSpPr>
        <a:xfrm>
          <a:off x="0" y="0"/>
          <a:ext cx="0" cy="0"/>
          <a:chOff x="0" y="0"/>
          <a:chExt cx="0" cy="0"/>
        </a:xfrm>
      </p:grpSpPr>
      <p:sp>
        <p:nvSpPr>
          <p:cNvPr id="32" name="Google Shape;32;p4"/>
          <p:cNvSpPr txBox="1">
            <a:spLocks noGrp="1"/>
          </p:cNvSpPr>
          <p:nvPr>
            <p:ph type="title"/>
          </p:nvPr>
        </p:nvSpPr>
        <p:spPr>
          <a:xfrm>
            <a:off x="1871677" y="3520440"/>
            <a:ext cx="5632704" cy="2514600"/>
          </a:xfrm>
          <a:prstGeom prst="rect">
            <a:avLst/>
          </a:prstGeom>
          <a:noFill/>
          <a:ln>
            <a:noFill/>
          </a:ln>
        </p:spPr>
        <p:txBody>
          <a:bodyPr spcFirstLastPara="1" wrap="square" lIns="0" tIns="0" rIns="0" bIns="0" anchor="t" anchorCtr="0">
            <a:noAutofit/>
          </a:bodyPr>
          <a:lstStyle>
            <a:lvl1pPr lvl="0" rtl="0">
              <a:spcBef>
                <a:spcPct val="0"/>
              </a:spcBef>
              <a:spcAft>
                <a:spcPct val="0"/>
              </a:spcAft>
              <a:buClr>
                <a:schemeClr val="lt2"/>
              </a:buClr>
              <a:buSzPts val="5600"/>
              <a:buNone/>
              <a:defRPr sz="7200">
                <a:solidFill>
                  <a:schemeClr val="tx1"/>
                </a:solidFill>
                <a:latin typeface="+mj-lt"/>
              </a:defRPr>
            </a:lvl1pPr>
            <a:lvl2pPr lvl="1" algn="ctr" rtl="0">
              <a:spcBef>
                <a:spcPct val="0"/>
              </a:spcBef>
              <a:spcAft>
                <a:spcPct val="0"/>
              </a:spcAft>
              <a:buClr>
                <a:schemeClr val="lt2"/>
              </a:buClr>
              <a:buSzPts val="5600"/>
              <a:buNone/>
              <a:defRPr>
                <a:solidFill>
                  <a:schemeClr val="lt2"/>
                </a:solidFill>
              </a:defRPr>
            </a:lvl2pPr>
            <a:lvl3pPr lvl="2" algn="ctr" rtl="0">
              <a:spcBef>
                <a:spcPct val="0"/>
              </a:spcBef>
              <a:spcAft>
                <a:spcPct val="0"/>
              </a:spcAft>
              <a:buClr>
                <a:schemeClr val="lt2"/>
              </a:buClr>
              <a:buSzPts val="5600"/>
              <a:buNone/>
              <a:defRPr>
                <a:solidFill>
                  <a:schemeClr val="lt2"/>
                </a:solidFill>
              </a:defRPr>
            </a:lvl3pPr>
            <a:lvl4pPr lvl="3" algn="ctr" rtl="0">
              <a:spcBef>
                <a:spcPct val="0"/>
              </a:spcBef>
              <a:spcAft>
                <a:spcPct val="0"/>
              </a:spcAft>
              <a:buClr>
                <a:schemeClr val="lt2"/>
              </a:buClr>
              <a:buSzPts val="5600"/>
              <a:buNone/>
              <a:defRPr>
                <a:solidFill>
                  <a:schemeClr val="lt2"/>
                </a:solidFill>
              </a:defRPr>
            </a:lvl4pPr>
            <a:lvl5pPr lvl="4" algn="ctr" rtl="0">
              <a:spcBef>
                <a:spcPct val="0"/>
              </a:spcBef>
              <a:spcAft>
                <a:spcPct val="0"/>
              </a:spcAft>
              <a:buClr>
                <a:schemeClr val="lt2"/>
              </a:buClr>
              <a:buSzPts val="5600"/>
              <a:buNone/>
              <a:defRPr>
                <a:solidFill>
                  <a:schemeClr val="lt2"/>
                </a:solidFill>
              </a:defRPr>
            </a:lvl5pPr>
            <a:lvl6pPr lvl="5" algn="ctr" rtl="0">
              <a:spcBef>
                <a:spcPct val="0"/>
              </a:spcBef>
              <a:spcAft>
                <a:spcPct val="0"/>
              </a:spcAft>
              <a:buClr>
                <a:schemeClr val="lt2"/>
              </a:buClr>
              <a:buSzPts val="5600"/>
              <a:buNone/>
              <a:defRPr>
                <a:solidFill>
                  <a:schemeClr val="lt2"/>
                </a:solidFill>
              </a:defRPr>
            </a:lvl6pPr>
            <a:lvl7pPr lvl="6" algn="ctr" rtl="0">
              <a:spcBef>
                <a:spcPct val="0"/>
              </a:spcBef>
              <a:spcAft>
                <a:spcPct val="0"/>
              </a:spcAft>
              <a:buClr>
                <a:schemeClr val="lt2"/>
              </a:buClr>
              <a:buSzPts val="5600"/>
              <a:buNone/>
              <a:defRPr>
                <a:solidFill>
                  <a:schemeClr val="lt2"/>
                </a:solidFill>
              </a:defRPr>
            </a:lvl7pPr>
            <a:lvl8pPr lvl="7" algn="ctr" rtl="0">
              <a:spcBef>
                <a:spcPct val="0"/>
              </a:spcBef>
              <a:spcAft>
                <a:spcPct val="0"/>
              </a:spcAft>
              <a:buClr>
                <a:schemeClr val="lt2"/>
              </a:buClr>
              <a:buSzPts val="5600"/>
              <a:buNone/>
              <a:defRPr>
                <a:solidFill>
                  <a:schemeClr val="lt2"/>
                </a:solidFill>
              </a:defRPr>
            </a:lvl8pPr>
            <a:lvl9pPr lvl="8" algn="ctr" rtl="0">
              <a:spcBef>
                <a:spcPct val="0"/>
              </a:spcBef>
              <a:spcAft>
                <a:spcPct val="0"/>
              </a:spcAft>
              <a:buClr>
                <a:schemeClr val="lt2"/>
              </a:buClr>
              <a:buSzPts val="5600"/>
              <a:buNone/>
              <a:defRPr>
                <a:solidFill>
                  <a:schemeClr val="lt2"/>
                </a:solidFill>
              </a:defRPr>
            </a:lvl9pPr>
          </a:lstStyle>
          <a:p>
            <a:pPr lvl="0">
              <a:lnSpc>
                <a:spcPct val="108000"/>
              </a:lnSpc>
            </a:pPr>
            <a:r>
              <a:rPr lang="en-US"/>
              <a:t>Click to edit Master title style</a:t>
            </a:r>
            <a:endParaRPr/>
          </a:p>
        </p:txBody>
      </p:sp>
      <p:sp>
        <p:nvSpPr>
          <p:cNvPr id="33" name="Google Shape;33;p4"/>
          <p:cNvSpPr txBox="1">
            <a:spLocks noGrp="1"/>
          </p:cNvSpPr>
          <p:nvPr>
            <p:ph type="subTitle" idx="1"/>
          </p:nvPr>
        </p:nvSpPr>
        <p:spPr>
          <a:xfrm>
            <a:off x="11260733" y="4057587"/>
            <a:ext cx="5633533" cy="685800"/>
          </a:xfrm>
          <a:prstGeom prst="rect">
            <a:avLst/>
          </a:prstGeom>
        </p:spPr>
        <p:txBody>
          <a:bodyPr spcFirstLastPara="1" wrap="square" lIns="0" tIns="0" rIns="0" bIns="0" anchor="t" anchorCtr="0">
            <a:noAutofit/>
          </a:bodyPr>
          <a:lstStyle>
            <a:lvl1pPr marL="0" marR="0" lvl="0" indent="0" algn="l" rtl="0">
              <a:lnSpc>
                <a:spcPct val="120000"/>
              </a:lnSpc>
              <a:spcBef>
                <a:spcPct val="0"/>
              </a:spcBef>
              <a:spcAft>
                <a:spcPct val="0"/>
              </a:spcAft>
              <a:buNone/>
              <a:defRPr sz="3600" spc="70" baseline="0">
                <a:solidFill>
                  <a:schemeClr val="tx1"/>
                </a:solidFill>
                <a:latin typeface="+mn-lt"/>
              </a:defRPr>
            </a:lvl1pPr>
            <a:lvl2pPr lvl="1" rtl="0">
              <a:lnSpc>
                <a:spcPct val="110000"/>
              </a:lnSpc>
              <a:spcBef>
                <a:spcPct val="0"/>
              </a:spcBef>
              <a:spcAft>
                <a:spcPct val="0"/>
              </a:spcAft>
              <a:buNone/>
              <a:defRPr sz="3600"/>
            </a:lvl2pPr>
            <a:lvl3pPr lvl="2" rtl="0">
              <a:lnSpc>
                <a:spcPct val="110000"/>
              </a:lnSpc>
              <a:spcBef>
                <a:spcPct val="0"/>
              </a:spcBef>
              <a:spcAft>
                <a:spcPct val="0"/>
              </a:spcAft>
              <a:buNone/>
              <a:defRPr sz="3600"/>
            </a:lvl3pPr>
            <a:lvl4pPr lvl="3" rtl="0">
              <a:lnSpc>
                <a:spcPct val="110000"/>
              </a:lnSpc>
              <a:spcBef>
                <a:spcPct val="0"/>
              </a:spcBef>
              <a:spcAft>
                <a:spcPct val="0"/>
              </a:spcAft>
              <a:buNone/>
              <a:defRPr sz="3600"/>
            </a:lvl4pPr>
            <a:lvl5pPr lvl="4" rtl="0">
              <a:lnSpc>
                <a:spcPct val="110000"/>
              </a:lnSpc>
              <a:spcBef>
                <a:spcPct val="0"/>
              </a:spcBef>
              <a:spcAft>
                <a:spcPct val="0"/>
              </a:spcAft>
              <a:buNone/>
              <a:defRPr sz="3600"/>
            </a:lvl5pPr>
            <a:lvl6pPr lvl="5" rtl="0">
              <a:lnSpc>
                <a:spcPct val="110000"/>
              </a:lnSpc>
              <a:spcBef>
                <a:spcPct val="0"/>
              </a:spcBef>
              <a:spcAft>
                <a:spcPct val="0"/>
              </a:spcAft>
              <a:buNone/>
              <a:defRPr sz="3600"/>
            </a:lvl6pPr>
            <a:lvl7pPr lvl="6" rtl="0">
              <a:lnSpc>
                <a:spcPct val="110000"/>
              </a:lnSpc>
              <a:spcBef>
                <a:spcPct val="0"/>
              </a:spcBef>
              <a:spcAft>
                <a:spcPct val="0"/>
              </a:spcAft>
              <a:buNone/>
              <a:defRPr sz="3600"/>
            </a:lvl7pPr>
            <a:lvl8pPr lvl="7" rtl="0">
              <a:lnSpc>
                <a:spcPct val="110000"/>
              </a:lnSpc>
              <a:spcBef>
                <a:spcPct val="0"/>
              </a:spcBef>
              <a:spcAft>
                <a:spcPct val="0"/>
              </a:spcAft>
              <a:buNone/>
              <a:defRPr sz="3600"/>
            </a:lvl8pPr>
            <a:lvl9pPr lvl="8" rtl="0">
              <a:lnSpc>
                <a:spcPct val="110000"/>
              </a:lnSpc>
              <a:spcBef>
                <a:spcPct val="0"/>
              </a:spcBef>
              <a:spcAft>
                <a:spcPct val="0"/>
              </a:spcAft>
              <a:buNone/>
              <a:defRPr sz="3600"/>
            </a:lvl9pPr>
          </a:lstStyle>
          <a:p>
            <a:r>
              <a:rPr lang="en-US"/>
              <a:t>Click to edit Master subtitle style</a:t>
            </a:r>
            <a:endParaRPr/>
          </a:p>
        </p:txBody>
      </p:sp>
      <p:sp>
        <p:nvSpPr>
          <p:cNvPr id="34" name="Google Shape;34;p4"/>
          <p:cNvSpPr txBox="1">
            <a:spLocks noGrp="1"/>
          </p:cNvSpPr>
          <p:nvPr>
            <p:ph type="subTitle" idx="2"/>
          </p:nvPr>
        </p:nvSpPr>
        <p:spPr>
          <a:xfrm>
            <a:off x="17833090" y="4057588"/>
            <a:ext cx="5633533" cy="685800"/>
          </a:xfrm>
          <a:prstGeom prst="rect">
            <a:avLst/>
          </a:prstGeom>
        </p:spPr>
        <p:txBody>
          <a:bodyPr spcFirstLastPara="1" wrap="square" lIns="0" tIns="0" rIns="0" bIns="0" anchor="t" anchorCtr="0">
            <a:noAutofit/>
          </a:bodyPr>
          <a:lstStyle>
            <a:lvl1pPr marL="0" marR="0" lvl="0" indent="0" algn="l" rtl="0">
              <a:lnSpc>
                <a:spcPct val="120000"/>
              </a:lnSpc>
              <a:spcBef>
                <a:spcPct val="0"/>
              </a:spcBef>
              <a:spcAft>
                <a:spcPct val="0"/>
              </a:spcAft>
              <a:buNone/>
              <a:defRPr sz="3600" spc="70" baseline="0">
                <a:solidFill>
                  <a:schemeClr val="tx1"/>
                </a:solidFill>
                <a:latin typeface="+mn-lt"/>
              </a:defRPr>
            </a:lvl1pPr>
            <a:lvl2pPr lvl="1" rtl="0">
              <a:lnSpc>
                <a:spcPct val="110000"/>
              </a:lnSpc>
              <a:spcBef>
                <a:spcPct val="0"/>
              </a:spcBef>
              <a:spcAft>
                <a:spcPct val="0"/>
              </a:spcAft>
              <a:buNone/>
              <a:defRPr sz="3600"/>
            </a:lvl2pPr>
            <a:lvl3pPr lvl="2" rtl="0">
              <a:lnSpc>
                <a:spcPct val="110000"/>
              </a:lnSpc>
              <a:spcBef>
                <a:spcPct val="0"/>
              </a:spcBef>
              <a:spcAft>
                <a:spcPct val="0"/>
              </a:spcAft>
              <a:buNone/>
              <a:defRPr sz="3600"/>
            </a:lvl3pPr>
            <a:lvl4pPr lvl="3" rtl="0">
              <a:lnSpc>
                <a:spcPct val="110000"/>
              </a:lnSpc>
              <a:spcBef>
                <a:spcPct val="0"/>
              </a:spcBef>
              <a:spcAft>
                <a:spcPct val="0"/>
              </a:spcAft>
              <a:buNone/>
              <a:defRPr sz="3600"/>
            </a:lvl4pPr>
            <a:lvl5pPr lvl="4" rtl="0">
              <a:lnSpc>
                <a:spcPct val="110000"/>
              </a:lnSpc>
              <a:spcBef>
                <a:spcPct val="0"/>
              </a:spcBef>
              <a:spcAft>
                <a:spcPct val="0"/>
              </a:spcAft>
              <a:buNone/>
              <a:defRPr sz="3600"/>
            </a:lvl5pPr>
            <a:lvl6pPr lvl="5" rtl="0">
              <a:lnSpc>
                <a:spcPct val="110000"/>
              </a:lnSpc>
              <a:spcBef>
                <a:spcPct val="0"/>
              </a:spcBef>
              <a:spcAft>
                <a:spcPct val="0"/>
              </a:spcAft>
              <a:buNone/>
              <a:defRPr sz="3600"/>
            </a:lvl6pPr>
            <a:lvl7pPr lvl="6" rtl="0">
              <a:lnSpc>
                <a:spcPct val="110000"/>
              </a:lnSpc>
              <a:spcBef>
                <a:spcPct val="0"/>
              </a:spcBef>
              <a:spcAft>
                <a:spcPct val="0"/>
              </a:spcAft>
              <a:buNone/>
              <a:defRPr sz="3600"/>
            </a:lvl7pPr>
            <a:lvl8pPr lvl="7" rtl="0">
              <a:lnSpc>
                <a:spcPct val="110000"/>
              </a:lnSpc>
              <a:spcBef>
                <a:spcPct val="0"/>
              </a:spcBef>
              <a:spcAft>
                <a:spcPct val="0"/>
              </a:spcAft>
              <a:buNone/>
              <a:defRPr sz="3600"/>
            </a:lvl8pPr>
            <a:lvl9pPr lvl="8" rtl="0">
              <a:lnSpc>
                <a:spcPct val="110000"/>
              </a:lnSpc>
              <a:spcBef>
                <a:spcPct val="0"/>
              </a:spcBef>
              <a:spcAft>
                <a:spcPct val="0"/>
              </a:spcAft>
              <a:buNone/>
              <a:defRPr sz="3600"/>
            </a:lvl9pPr>
          </a:lstStyle>
          <a:p>
            <a:r>
              <a:rPr lang="en-US"/>
              <a:t>Click to edit Master subtitle style</a:t>
            </a:r>
            <a:endParaRPr/>
          </a:p>
        </p:txBody>
      </p:sp>
      <p:sp>
        <p:nvSpPr>
          <p:cNvPr id="35" name="Google Shape;35;p4"/>
          <p:cNvSpPr txBox="1">
            <a:spLocks noGrp="1"/>
          </p:cNvSpPr>
          <p:nvPr>
            <p:ph type="subTitle" idx="3"/>
          </p:nvPr>
        </p:nvSpPr>
        <p:spPr>
          <a:xfrm>
            <a:off x="11260733" y="3585817"/>
            <a:ext cx="5633533" cy="463200"/>
          </a:xfrm>
          <a:prstGeom prst="rect">
            <a:avLst/>
          </a:prstGeom>
        </p:spPr>
        <p:txBody>
          <a:bodyPr spcFirstLastPara="1" wrap="square" lIns="0" tIns="0" rIns="0" bIns="0" anchor="b" anchorCtr="0">
            <a:noAutofit/>
          </a:bodyPr>
          <a:lstStyle>
            <a:lvl1pPr marL="0" marR="0" lvl="0" indent="0" algn="l" rtl="0">
              <a:lnSpc>
                <a:spcPct val="125000"/>
              </a:lnSpc>
              <a:spcBef>
                <a:spcPct val="0"/>
              </a:spcBef>
              <a:spcAft>
                <a:spcPct val="0"/>
              </a:spcAft>
              <a:buNone/>
              <a:defRPr sz="2200" b="0" spc="40" baseline="0">
                <a:solidFill>
                  <a:schemeClr val="tx1"/>
                </a:solidFill>
                <a:latin typeface="+mn-lt"/>
              </a:defRPr>
            </a:lvl1pPr>
            <a:lvl2pPr lvl="1" rtl="0">
              <a:lnSpc>
                <a:spcPct val="125000"/>
              </a:lnSpc>
              <a:spcBef>
                <a:spcPct val="0"/>
              </a:spcBef>
              <a:spcAft>
                <a:spcPct val="0"/>
              </a:spcAft>
              <a:buNone/>
              <a:defRPr b="0"/>
            </a:lvl2pPr>
            <a:lvl3pPr lvl="2" rtl="0">
              <a:lnSpc>
                <a:spcPct val="125000"/>
              </a:lnSpc>
              <a:spcBef>
                <a:spcPct val="0"/>
              </a:spcBef>
              <a:spcAft>
                <a:spcPct val="0"/>
              </a:spcAft>
              <a:buNone/>
              <a:defRPr b="0"/>
            </a:lvl3pPr>
            <a:lvl4pPr lvl="3" rtl="0">
              <a:lnSpc>
                <a:spcPct val="125000"/>
              </a:lnSpc>
              <a:spcBef>
                <a:spcPct val="0"/>
              </a:spcBef>
              <a:spcAft>
                <a:spcPct val="0"/>
              </a:spcAft>
              <a:buNone/>
              <a:defRPr b="0"/>
            </a:lvl4pPr>
            <a:lvl5pPr lvl="4" rtl="0">
              <a:lnSpc>
                <a:spcPct val="125000"/>
              </a:lnSpc>
              <a:spcBef>
                <a:spcPct val="0"/>
              </a:spcBef>
              <a:spcAft>
                <a:spcPct val="0"/>
              </a:spcAft>
              <a:buNone/>
              <a:defRPr b="0"/>
            </a:lvl5pPr>
            <a:lvl6pPr lvl="5" rtl="0">
              <a:lnSpc>
                <a:spcPct val="125000"/>
              </a:lnSpc>
              <a:spcBef>
                <a:spcPct val="0"/>
              </a:spcBef>
              <a:spcAft>
                <a:spcPct val="0"/>
              </a:spcAft>
              <a:buNone/>
              <a:defRPr b="0"/>
            </a:lvl6pPr>
            <a:lvl7pPr lvl="6" rtl="0">
              <a:lnSpc>
                <a:spcPct val="125000"/>
              </a:lnSpc>
              <a:spcBef>
                <a:spcPct val="0"/>
              </a:spcBef>
              <a:spcAft>
                <a:spcPct val="0"/>
              </a:spcAft>
              <a:buNone/>
              <a:defRPr b="0"/>
            </a:lvl7pPr>
            <a:lvl8pPr lvl="7" rtl="0">
              <a:lnSpc>
                <a:spcPct val="125000"/>
              </a:lnSpc>
              <a:spcBef>
                <a:spcPct val="0"/>
              </a:spcBef>
              <a:spcAft>
                <a:spcPct val="0"/>
              </a:spcAft>
              <a:buNone/>
              <a:defRPr b="0"/>
            </a:lvl8pPr>
            <a:lvl9pPr lvl="8" rtl="0">
              <a:lnSpc>
                <a:spcPct val="125000"/>
              </a:lnSpc>
              <a:spcBef>
                <a:spcPct val="0"/>
              </a:spcBef>
              <a:spcAft>
                <a:spcPct val="0"/>
              </a:spcAft>
              <a:buNone/>
              <a:defRPr b="0"/>
            </a:lvl9pPr>
          </a:lstStyle>
          <a:p>
            <a:r>
              <a:rPr lang="en-US"/>
              <a:t>Click to edit Master subtitle style</a:t>
            </a:r>
            <a:endParaRPr/>
          </a:p>
        </p:txBody>
      </p:sp>
      <p:sp>
        <p:nvSpPr>
          <p:cNvPr id="36" name="Google Shape;36;p4"/>
          <p:cNvSpPr txBox="1">
            <a:spLocks noGrp="1"/>
          </p:cNvSpPr>
          <p:nvPr>
            <p:ph type="subTitle" idx="4"/>
          </p:nvPr>
        </p:nvSpPr>
        <p:spPr>
          <a:xfrm>
            <a:off x="17833090" y="3585817"/>
            <a:ext cx="5633533" cy="463200"/>
          </a:xfrm>
          <a:prstGeom prst="rect">
            <a:avLst/>
          </a:prstGeom>
        </p:spPr>
        <p:txBody>
          <a:bodyPr spcFirstLastPara="1" wrap="square" lIns="0" tIns="0" rIns="0" bIns="0" anchor="b" anchorCtr="0">
            <a:noAutofit/>
          </a:bodyPr>
          <a:lstStyle>
            <a:lvl1pPr marL="0" marR="0" lvl="0" indent="0" algn="l" rtl="0">
              <a:lnSpc>
                <a:spcPct val="125000"/>
              </a:lnSpc>
              <a:spcBef>
                <a:spcPct val="0"/>
              </a:spcBef>
              <a:spcAft>
                <a:spcPct val="0"/>
              </a:spcAft>
              <a:buNone/>
              <a:defRPr sz="2200" b="0" spc="40" baseline="0">
                <a:solidFill>
                  <a:schemeClr val="tx1"/>
                </a:solidFill>
                <a:latin typeface="+mn-lt"/>
              </a:defRPr>
            </a:lvl1pPr>
            <a:lvl2pPr lvl="1" rtl="0">
              <a:lnSpc>
                <a:spcPct val="125000"/>
              </a:lnSpc>
              <a:spcBef>
                <a:spcPct val="0"/>
              </a:spcBef>
              <a:spcAft>
                <a:spcPct val="0"/>
              </a:spcAft>
              <a:buNone/>
              <a:defRPr b="0"/>
            </a:lvl2pPr>
            <a:lvl3pPr lvl="2" rtl="0">
              <a:lnSpc>
                <a:spcPct val="125000"/>
              </a:lnSpc>
              <a:spcBef>
                <a:spcPct val="0"/>
              </a:spcBef>
              <a:spcAft>
                <a:spcPct val="0"/>
              </a:spcAft>
              <a:buNone/>
              <a:defRPr b="0"/>
            </a:lvl3pPr>
            <a:lvl4pPr lvl="3" rtl="0">
              <a:lnSpc>
                <a:spcPct val="125000"/>
              </a:lnSpc>
              <a:spcBef>
                <a:spcPct val="0"/>
              </a:spcBef>
              <a:spcAft>
                <a:spcPct val="0"/>
              </a:spcAft>
              <a:buNone/>
              <a:defRPr b="0"/>
            </a:lvl4pPr>
            <a:lvl5pPr lvl="4" rtl="0">
              <a:lnSpc>
                <a:spcPct val="125000"/>
              </a:lnSpc>
              <a:spcBef>
                <a:spcPct val="0"/>
              </a:spcBef>
              <a:spcAft>
                <a:spcPct val="0"/>
              </a:spcAft>
              <a:buNone/>
              <a:defRPr b="0"/>
            </a:lvl5pPr>
            <a:lvl6pPr lvl="5" rtl="0">
              <a:lnSpc>
                <a:spcPct val="125000"/>
              </a:lnSpc>
              <a:spcBef>
                <a:spcPct val="0"/>
              </a:spcBef>
              <a:spcAft>
                <a:spcPct val="0"/>
              </a:spcAft>
              <a:buNone/>
              <a:defRPr b="0"/>
            </a:lvl6pPr>
            <a:lvl7pPr lvl="6" rtl="0">
              <a:lnSpc>
                <a:spcPct val="125000"/>
              </a:lnSpc>
              <a:spcBef>
                <a:spcPct val="0"/>
              </a:spcBef>
              <a:spcAft>
                <a:spcPct val="0"/>
              </a:spcAft>
              <a:buNone/>
              <a:defRPr b="0"/>
            </a:lvl7pPr>
            <a:lvl8pPr lvl="7" rtl="0">
              <a:lnSpc>
                <a:spcPct val="125000"/>
              </a:lnSpc>
              <a:spcBef>
                <a:spcPct val="0"/>
              </a:spcBef>
              <a:spcAft>
                <a:spcPct val="0"/>
              </a:spcAft>
              <a:buNone/>
              <a:defRPr b="0"/>
            </a:lvl8pPr>
            <a:lvl9pPr lvl="8" rtl="0">
              <a:lnSpc>
                <a:spcPct val="125000"/>
              </a:lnSpc>
              <a:spcBef>
                <a:spcPct val="0"/>
              </a:spcBef>
              <a:spcAft>
                <a:spcPct val="0"/>
              </a:spcAft>
              <a:buNone/>
              <a:defRPr b="0"/>
            </a:lvl9pPr>
          </a:lstStyle>
          <a:p>
            <a:r>
              <a:rPr lang="en-US"/>
              <a:t>Click to edit Master subtitle style</a:t>
            </a:r>
            <a:endParaRPr/>
          </a:p>
        </p:txBody>
      </p:sp>
      <p:sp>
        <p:nvSpPr>
          <p:cNvPr id="37" name="Google Shape;37;p4"/>
          <p:cNvSpPr txBox="1">
            <a:spLocks noGrp="1"/>
          </p:cNvSpPr>
          <p:nvPr>
            <p:ph type="subTitle" idx="5"/>
          </p:nvPr>
        </p:nvSpPr>
        <p:spPr>
          <a:xfrm>
            <a:off x="11260733" y="6344262"/>
            <a:ext cx="5633533" cy="685800"/>
          </a:xfrm>
          <a:prstGeom prst="rect">
            <a:avLst/>
          </a:prstGeom>
        </p:spPr>
        <p:txBody>
          <a:bodyPr spcFirstLastPara="1" wrap="square" lIns="0" tIns="0" rIns="0" bIns="0" anchor="t" anchorCtr="0">
            <a:noAutofit/>
          </a:bodyPr>
          <a:lstStyle>
            <a:lvl1pPr marL="0" marR="0" lvl="0" indent="0" algn="l" rtl="0">
              <a:lnSpc>
                <a:spcPct val="120000"/>
              </a:lnSpc>
              <a:spcBef>
                <a:spcPct val="0"/>
              </a:spcBef>
              <a:spcAft>
                <a:spcPct val="0"/>
              </a:spcAft>
              <a:buNone/>
              <a:defRPr sz="3600" spc="70" baseline="0">
                <a:solidFill>
                  <a:schemeClr val="tx1"/>
                </a:solidFill>
                <a:latin typeface="+mn-lt"/>
              </a:defRPr>
            </a:lvl1pPr>
            <a:lvl2pPr lvl="1" rtl="0">
              <a:lnSpc>
                <a:spcPct val="110000"/>
              </a:lnSpc>
              <a:spcBef>
                <a:spcPct val="0"/>
              </a:spcBef>
              <a:spcAft>
                <a:spcPct val="0"/>
              </a:spcAft>
              <a:buNone/>
              <a:defRPr sz="3600"/>
            </a:lvl2pPr>
            <a:lvl3pPr lvl="2" rtl="0">
              <a:lnSpc>
                <a:spcPct val="110000"/>
              </a:lnSpc>
              <a:spcBef>
                <a:spcPct val="0"/>
              </a:spcBef>
              <a:spcAft>
                <a:spcPct val="0"/>
              </a:spcAft>
              <a:buNone/>
              <a:defRPr sz="3600"/>
            </a:lvl3pPr>
            <a:lvl4pPr lvl="3" rtl="0">
              <a:lnSpc>
                <a:spcPct val="110000"/>
              </a:lnSpc>
              <a:spcBef>
                <a:spcPct val="0"/>
              </a:spcBef>
              <a:spcAft>
                <a:spcPct val="0"/>
              </a:spcAft>
              <a:buNone/>
              <a:defRPr sz="3600"/>
            </a:lvl4pPr>
            <a:lvl5pPr lvl="4" rtl="0">
              <a:lnSpc>
                <a:spcPct val="110000"/>
              </a:lnSpc>
              <a:spcBef>
                <a:spcPct val="0"/>
              </a:spcBef>
              <a:spcAft>
                <a:spcPct val="0"/>
              </a:spcAft>
              <a:buNone/>
              <a:defRPr sz="3600"/>
            </a:lvl5pPr>
            <a:lvl6pPr lvl="5" rtl="0">
              <a:lnSpc>
                <a:spcPct val="110000"/>
              </a:lnSpc>
              <a:spcBef>
                <a:spcPct val="0"/>
              </a:spcBef>
              <a:spcAft>
                <a:spcPct val="0"/>
              </a:spcAft>
              <a:buNone/>
              <a:defRPr sz="3600"/>
            </a:lvl6pPr>
            <a:lvl7pPr lvl="6" rtl="0">
              <a:lnSpc>
                <a:spcPct val="110000"/>
              </a:lnSpc>
              <a:spcBef>
                <a:spcPct val="0"/>
              </a:spcBef>
              <a:spcAft>
                <a:spcPct val="0"/>
              </a:spcAft>
              <a:buNone/>
              <a:defRPr sz="3600"/>
            </a:lvl7pPr>
            <a:lvl8pPr lvl="7" rtl="0">
              <a:lnSpc>
                <a:spcPct val="110000"/>
              </a:lnSpc>
              <a:spcBef>
                <a:spcPct val="0"/>
              </a:spcBef>
              <a:spcAft>
                <a:spcPct val="0"/>
              </a:spcAft>
              <a:buNone/>
              <a:defRPr sz="3600"/>
            </a:lvl8pPr>
            <a:lvl9pPr lvl="8" rtl="0">
              <a:lnSpc>
                <a:spcPct val="110000"/>
              </a:lnSpc>
              <a:spcBef>
                <a:spcPct val="0"/>
              </a:spcBef>
              <a:spcAft>
                <a:spcPct val="0"/>
              </a:spcAft>
              <a:buNone/>
              <a:defRPr sz="3600"/>
            </a:lvl9pPr>
          </a:lstStyle>
          <a:p>
            <a:r>
              <a:rPr lang="en-US"/>
              <a:t>Click to edit Master subtitle style</a:t>
            </a:r>
            <a:endParaRPr/>
          </a:p>
        </p:txBody>
      </p:sp>
      <p:sp>
        <p:nvSpPr>
          <p:cNvPr id="38" name="Google Shape;38;p4"/>
          <p:cNvSpPr txBox="1">
            <a:spLocks noGrp="1"/>
          </p:cNvSpPr>
          <p:nvPr>
            <p:ph type="subTitle" idx="6"/>
          </p:nvPr>
        </p:nvSpPr>
        <p:spPr>
          <a:xfrm>
            <a:off x="17833090" y="6344261"/>
            <a:ext cx="5633533" cy="685800"/>
          </a:xfrm>
          <a:prstGeom prst="rect">
            <a:avLst/>
          </a:prstGeom>
        </p:spPr>
        <p:txBody>
          <a:bodyPr spcFirstLastPara="1" wrap="square" lIns="0" tIns="0" rIns="0" bIns="0" anchor="t" anchorCtr="0">
            <a:noAutofit/>
          </a:bodyPr>
          <a:lstStyle>
            <a:lvl1pPr marL="0" marR="0" lvl="0" indent="0" algn="l" rtl="0">
              <a:lnSpc>
                <a:spcPct val="120000"/>
              </a:lnSpc>
              <a:spcBef>
                <a:spcPct val="0"/>
              </a:spcBef>
              <a:spcAft>
                <a:spcPct val="0"/>
              </a:spcAft>
              <a:buNone/>
              <a:defRPr sz="3600" spc="70" baseline="0">
                <a:solidFill>
                  <a:schemeClr val="tx1"/>
                </a:solidFill>
                <a:latin typeface="+mn-lt"/>
              </a:defRPr>
            </a:lvl1pPr>
            <a:lvl2pPr lvl="1" rtl="0">
              <a:lnSpc>
                <a:spcPct val="110000"/>
              </a:lnSpc>
              <a:spcBef>
                <a:spcPct val="0"/>
              </a:spcBef>
              <a:spcAft>
                <a:spcPct val="0"/>
              </a:spcAft>
              <a:buNone/>
              <a:defRPr sz="3600"/>
            </a:lvl2pPr>
            <a:lvl3pPr lvl="2" rtl="0">
              <a:lnSpc>
                <a:spcPct val="110000"/>
              </a:lnSpc>
              <a:spcBef>
                <a:spcPct val="0"/>
              </a:spcBef>
              <a:spcAft>
                <a:spcPct val="0"/>
              </a:spcAft>
              <a:buNone/>
              <a:defRPr sz="3600"/>
            </a:lvl3pPr>
            <a:lvl4pPr lvl="3" rtl="0">
              <a:lnSpc>
                <a:spcPct val="110000"/>
              </a:lnSpc>
              <a:spcBef>
                <a:spcPct val="0"/>
              </a:spcBef>
              <a:spcAft>
                <a:spcPct val="0"/>
              </a:spcAft>
              <a:buNone/>
              <a:defRPr sz="3600"/>
            </a:lvl4pPr>
            <a:lvl5pPr lvl="4" rtl="0">
              <a:lnSpc>
                <a:spcPct val="110000"/>
              </a:lnSpc>
              <a:spcBef>
                <a:spcPct val="0"/>
              </a:spcBef>
              <a:spcAft>
                <a:spcPct val="0"/>
              </a:spcAft>
              <a:buNone/>
              <a:defRPr sz="3600"/>
            </a:lvl5pPr>
            <a:lvl6pPr lvl="5" rtl="0">
              <a:lnSpc>
                <a:spcPct val="110000"/>
              </a:lnSpc>
              <a:spcBef>
                <a:spcPct val="0"/>
              </a:spcBef>
              <a:spcAft>
                <a:spcPct val="0"/>
              </a:spcAft>
              <a:buNone/>
              <a:defRPr sz="3600"/>
            </a:lvl6pPr>
            <a:lvl7pPr lvl="6" rtl="0">
              <a:lnSpc>
                <a:spcPct val="110000"/>
              </a:lnSpc>
              <a:spcBef>
                <a:spcPct val="0"/>
              </a:spcBef>
              <a:spcAft>
                <a:spcPct val="0"/>
              </a:spcAft>
              <a:buNone/>
              <a:defRPr sz="3600"/>
            </a:lvl7pPr>
            <a:lvl8pPr lvl="7" rtl="0">
              <a:lnSpc>
                <a:spcPct val="110000"/>
              </a:lnSpc>
              <a:spcBef>
                <a:spcPct val="0"/>
              </a:spcBef>
              <a:spcAft>
                <a:spcPct val="0"/>
              </a:spcAft>
              <a:buNone/>
              <a:defRPr sz="3600"/>
            </a:lvl8pPr>
            <a:lvl9pPr lvl="8" rtl="0">
              <a:lnSpc>
                <a:spcPct val="110000"/>
              </a:lnSpc>
              <a:spcBef>
                <a:spcPct val="0"/>
              </a:spcBef>
              <a:spcAft>
                <a:spcPct val="0"/>
              </a:spcAft>
              <a:buNone/>
              <a:defRPr sz="3600"/>
            </a:lvl9pPr>
          </a:lstStyle>
          <a:p>
            <a:r>
              <a:rPr lang="en-US"/>
              <a:t>Click to edit Master subtitle style</a:t>
            </a:r>
            <a:endParaRPr/>
          </a:p>
        </p:txBody>
      </p:sp>
      <p:sp>
        <p:nvSpPr>
          <p:cNvPr id="39" name="Google Shape;39;p4"/>
          <p:cNvSpPr txBox="1">
            <a:spLocks noGrp="1"/>
          </p:cNvSpPr>
          <p:nvPr>
            <p:ph type="subTitle" idx="7"/>
          </p:nvPr>
        </p:nvSpPr>
        <p:spPr>
          <a:xfrm>
            <a:off x="11260733" y="5872480"/>
            <a:ext cx="5633533" cy="463200"/>
          </a:xfrm>
          <a:prstGeom prst="rect">
            <a:avLst/>
          </a:prstGeom>
        </p:spPr>
        <p:txBody>
          <a:bodyPr spcFirstLastPara="1" wrap="square" lIns="0" tIns="0" rIns="0" bIns="0" anchor="b" anchorCtr="0">
            <a:noAutofit/>
          </a:bodyPr>
          <a:lstStyle>
            <a:lvl1pPr marL="0" marR="0" lvl="0" indent="0" algn="l" rtl="0">
              <a:lnSpc>
                <a:spcPct val="125000"/>
              </a:lnSpc>
              <a:spcBef>
                <a:spcPct val="0"/>
              </a:spcBef>
              <a:spcAft>
                <a:spcPct val="0"/>
              </a:spcAft>
              <a:buNone/>
              <a:defRPr sz="2200" b="0" spc="40" baseline="0">
                <a:solidFill>
                  <a:schemeClr val="tx1"/>
                </a:solidFill>
                <a:latin typeface="+mn-lt"/>
              </a:defRPr>
            </a:lvl1pPr>
            <a:lvl2pPr lvl="1" rtl="0">
              <a:lnSpc>
                <a:spcPct val="125000"/>
              </a:lnSpc>
              <a:spcBef>
                <a:spcPct val="0"/>
              </a:spcBef>
              <a:spcAft>
                <a:spcPct val="0"/>
              </a:spcAft>
              <a:buNone/>
              <a:defRPr b="0">
                <a:solidFill>
                  <a:schemeClr val="dk1"/>
                </a:solidFill>
              </a:defRPr>
            </a:lvl2pPr>
            <a:lvl3pPr lvl="2" rtl="0">
              <a:lnSpc>
                <a:spcPct val="125000"/>
              </a:lnSpc>
              <a:spcBef>
                <a:spcPct val="0"/>
              </a:spcBef>
              <a:spcAft>
                <a:spcPct val="0"/>
              </a:spcAft>
              <a:buNone/>
              <a:defRPr b="0">
                <a:solidFill>
                  <a:schemeClr val="dk1"/>
                </a:solidFill>
              </a:defRPr>
            </a:lvl3pPr>
            <a:lvl4pPr lvl="3" rtl="0">
              <a:lnSpc>
                <a:spcPct val="125000"/>
              </a:lnSpc>
              <a:spcBef>
                <a:spcPct val="0"/>
              </a:spcBef>
              <a:spcAft>
                <a:spcPct val="0"/>
              </a:spcAft>
              <a:buNone/>
              <a:defRPr b="0">
                <a:solidFill>
                  <a:schemeClr val="dk1"/>
                </a:solidFill>
              </a:defRPr>
            </a:lvl4pPr>
            <a:lvl5pPr lvl="4" rtl="0">
              <a:lnSpc>
                <a:spcPct val="125000"/>
              </a:lnSpc>
              <a:spcBef>
                <a:spcPct val="0"/>
              </a:spcBef>
              <a:spcAft>
                <a:spcPct val="0"/>
              </a:spcAft>
              <a:buNone/>
              <a:defRPr b="0">
                <a:solidFill>
                  <a:schemeClr val="dk1"/>
                </a:solidFill>
              </a:defRPr>
            </a:lvl5pPr>
            <a:lvl6pPr lvl="5" rtl="0">
              <a:lnSpc>
                <a:spcPct val="125000"/>
              </a:lnSpc>
              <a:spcBef>
                <a:spcPct val="0"/>
              </a:spcBef>
              <a:spcAft>
                <a:spcPct val="0"/>
              </a:spcAft>
              <a:buNone/>
              <a:defRPr b="0">
                <a:solidFill>
                  <a:schemeClr val="dk1"/>
                </a:solidFill>
              </a:defRPr>
            </a:lvl6pPr>
            <a:lvl7pPr lvl="6" rtl="0">
              <a:lnSpc>
                <a:spcPct val="125000"/>
              </a:lnSpc>
              <a:spcBef>
                <a:spcPct val="0"/>
              </a:spcBef>
              <a:spcAft>
                <a:spcPct val="0"/>
              </a:spcAft>
              <a:buNone/>
              <a:defRPr b="0">
                <a:solidFill>
                  <a:schemeClr val="dk1"/>
                </a:solidFill>
              </a:defRPr>
            </a:lvl7pPr>
            <a:lvl8pPr lvl="7" rtl="0">
              <a:lnSpc>
                <a:spcPct val="125000"/>
              </a:lnSpc>
              <a:spcBef>
                <a:spcPct val="0"/>
              </a:spcBef>
              <a:spcAft>
                <a:spcPct val="0"/>
              </a:spcAft>
              <a:buNone/>
              <a:defRPr b="0">
                <a:solidFill>
                  <a:schemeClr val="dk1"/>
                </a:solidFill>
              </a:defRPr>
            </a:lvl8pPr>
            <a:lvl9pPr lvl="8" rtl="0">
              <a:lnSpc>
                <a:spcPct val="125000"/>
              </a:lnSpc>
              <a:spcBef>
                <a:spcPct val="0"/>
              </a:spcBef>
              <a:spcAft>
                <a:spcPct val="0"/>
              </a:spcAft>
              <a:buNone/>
              <a:defRPr b="0">
                <a:solidFill>
                  <a:schemeClr val="dk1"/>
                </a:solidFill>
              </a:defRPr>
            </a:lvl9pPr>
          </a:lstStyle>
          <a:p>
            <a:r>
              <a:rPr lang="en-US"/>
              <a:t>Click to edit Master subtitle style</a:t>
            </a:r>
            <a:endParaRPr/>
          </a:p>
        </p:txBody>
      </p:sp>
      <p:sp>
        <p:nvSpPr>
          <p:cNvPr id="40" name="Google Shape;40;p4"/>
          <p:cNvSpPr txBox="1">
            <a:spLocks noGrp="1"/>
          </p:cNvSpPr>
          <p:nvPr>
            <p:ph type="subTitle" idx="8"/>
          </p:nvPr>
        </p:nvSpPr>
        <p:spPr>
          <a:xfrm>
            <a:off x="17833090" y="5872480"/>
            <a:ext cx="5633533" cy="463200"/>
          </a:xfrm>
          <a:prstGeom prst="rect">
            <a:avLst/>
          </a:prstGeom>
        </p:spPr>
        <p:txBody>
          <a:bodyPr spcFirstLastPara="1" wrap="square" lIns="0" tIns="0" rIns="0" bIns="0" anchor="b" anchorCtr="0">
            <a:noAutofit/>
          </a:bodyPr>
          <a:lstStyle>
            <a:lvl1pPr marL="0" marR="0" lvl="0" indent="0" algn="l" rtl="0">
              <a:lnSpc>
                <a:spcPct val="125000"/>
              </a:lnSpc>
              <a:spcBef>
                <a:spcPct val="0"/>
              </a:spcBef>
              <a:spcAft>
                <a:spcPct val="0"/>
              </a:spcAft>
              <a:buNone/>
              <a:defRPr sz="2200" b="0" spc="40" baseline="0">
                <a:solidFill>
                  <a:schemeClr val="tx1"/>
                </a:solidFill>
                <a:latin typeface="+mn-lt"/>
              </a:defRPr>
            </a:lvl1pPr>
            <a:lvl2pPr lvl="1" rtl="0">
              <a:lnSpc>
                <a:spcPct val="125000"/>
              </a:lnSpc>
              <a:spcBef>
                <a:spcPct val="0"/>
              </a:spcBef>
              <a:spcAft>
                <a:spcPct val="0"/>
              </a:spcAft>
              <a:buNone/>
              <a:defRPr b="0">
                <a:solidFill>
                  <a:schemeClr val="dk1"/>
                </a:solidFill>
              </a:defRPr>
            </a:lvl2pPr>
            <a:lvl3pPr lvl="2" rtl="0">
              <a:lnSpc>
                <a:spcPct val="125000"/>
              </a:lnSpc>
              <a:spcBef>
                <a:spcPct val="0"/>
              </a:spcBef>
              <a:spcAft>
                <a:spcPct val="0"/>
              </a:spcAft>
              <a:buNone/>
              <a:defRPr b="0">
                <a:solidFill>
                  <a:schemeClr val="dk1"/>
                </a:solidFill>
              </a:defRPr>
            </a:lvl3pPr>
            <a:lvl4pPr lvl="3" rtl="0">
              <a:lnSpc>
                <a:spcPct val="125000"/>
              </a:lnSpc>
              <a:spcBef>
                <a:spcPct val="0"/>
              </a:spcBef>
              <a:spcAft>
                <a:spcPct val="0"/>
              </a:spcAft>
              <a:buNone/>
              <a:defRPr b="0">
                <a:solidFill>
                  <a:schemeClr val="dk1"/>
                </a:solidFill>
              </a:defRPr>
            </a:lvl4pPr>
            <a:lvl5pPr lvl="4" rtl="0">
              <a:lnSpc>
                <a:spcPct val="125000"/>
              </a:lnSpc>
              <a:spcBef>
                <a:spcPct val="0"/>
              </a:spcBef>
              <a:spcAft>
                <a:spcPct val="0"/>
              </a:spcAft>
              <a:buNone/>
              <a:defRPr b="0">
                <a:solidFill>
                  <a:schemeClr val="dk1"/>
                </a:solidFill>
              </a:defRPr>
            </a:lvl5pPr>
            <a:lvl6pPr lvl="5" rtl="0">
              <a:lnSpc>
                <a:spcPct val="125000"/>
              </a:lnSpc>
              <a:spcBef>
                <a:spcPct val="0"/>
              </a:spcBef>
              <a:spcAft>
                <a:spcPct val="0"/>
              </a:spcAft>
              <a:buNone/>
              <a:defRPr b="0">
                <a:solidFill>
                  <a:schemeClr val="dk1"/>
                </a:solidFill>
              </a:defRPr>
            </a:lvl6pPr>
            <a:lvl7pPr lvl="6" rtl="0">
              <a:lnSpc>
                <a:spcPct val="125000"/>
              </a:lnSpc>
              <a:spcBef>
                <a:spcPct val="0"/>
              </a:spcBef>
              <a:spcAft>
                <a:spcPct val="0"/>
              </a:spcAft>
              <a:buNone/>
              <a:defRPr b="0">
                <a:solidFill>
                  <a:schemeClr val="dk1"/>
                </a:solidFill>
              </a:defRPr>
            </a:lvl7pPr>
            <a:lvl8pPr lvl="7" rtl="0">
              <a:lnSpc>
                <a:spcPct val="125000"/>
              </a:lnSpc>
              <a:spcBef>
                <a:spcPct val="0"/>
              </a:spcBef>
              <a:spcAft>
                <a:spcPct val="0"/>
              </a:spcAft>
              <a:buNone/>
              <a:defRPr b="0">
                <a:solidFill>
                  <a:schemeClr val="dk1"/>
                </a:solidFill>
              </a:defRPr>
            </a:lvl8pPr>
            <a:lvl9pPr lvl="8" rtl="0">
              <a:lnSpc>
                <a:spcPct val="125000"/>
              </a:lnSpc>
              <a:spcBef>
                <a:spcPct val="0"/>
              </a:spcBef>
              <a:spcAft>
                <a:spcPct val="0"/>
              </a:spcAft>
              <a:buNone/>
              <a:defRPr b="0">
                <a:solidFill>
                  <a:schemeClr val="dk1"/>
                </a:solidFill>
              </a:defRPr>
            </a:lvl9pPr>
          </a:lstStyle>
          <a:p>
            <a:r>
              <a:rPr lang="en-US"/>
              <a:t>Click to edit Master subtitle style</a:t>
            </a:r>
            <a:endParaRPr/>
          </a:p>
        </p:txBody>
      </p:sp>
      <p:sp>
        <p:nvSpPr>
          <p:cNvPr id="41" name="Google Shape;41;p4"/>
          <p:cNvSpPr txBox="1">
            <a:spLocks noGrp="1"/>
          </p:cNvSpPr>
          <p:nvPr>
            <p:ph type="subTitle" idx="9"/>
          </p:nvPr>
        </p:nvSpPr>
        <p:spPr>
          <a:xfrm>
            <a:off x="11260733" y="8630917"/>
            <a:ext cx="5633533" cy="685800"/>
          </a:xfrm>
          <a:prstGeom prst="rect">
            <a:avLst/>
          </a:prstGeom>
        </p:spPr>
        <p:txBody>
          <a:bodyPr spcFirstLastPara="1" wrap="square" lIns="0" tIns="0" rIns="0" bIns="0" anchor="t" anchorCtr="0">
            <a:noAutofit/>
          </a:bodyPr>
          <a:lstStyle>
            <a:lvl1pPr marL="0" marR="0" lvl="0" indent="0" algn="l" rtl="0">
              <a:lnSpc>
                <a:spcPct val="120000"/>
              </a:lnSpc>
              <a:spcBef>
                <a:spcPct val="0"/>
              </a:spcBef>
              <a:spcAft>
                <a:spcPct val="0"/>
              </a:spcAft>
              <a:buNone/>
              <a:defRPr sz="3600" spc="70" baseline="0">
                <a:solidFill>
                  <a:schemeClr val="tx1"/>
                </a:solidFill>
                <a:latin typeface="+mn-lt"/>
              </a:defRPr>
            </a:lvl1pPr>
            <a:lvl2pPr lvl="1" rtl="0">
              <a:lnSpc>
                <a:spcPct val="110000"/>
              </a:lnSpc>
              <a:spcBef>
                <a:spcPct val="0"/>
              </a:spcBef>
              <a:spcAft>
                <a:spcPct val="0"/>
              </a:spcAft>
              <a:buNone/>
              <a:defRPr sz="3600"/>
            </a:lvl2pPr>
            <a:lvl3pPr lvl="2" rtl="0">
              <a:lnSpc>
                <a:spcPct val="110000"/>
              </a:lnSpc>
              <a:spcBef>
                <a:spcPct val="0"/>
              </a:spcBef>
              <a:spcAft>
                <a:spcPct val="0"/>
              </a:spcAft>
              <a:buNone/>
              <a:defRPr sz="3600"/>
            </a:lvl3pPr>
            <a:lvl4pPr lvl="3" rtl="0">
              <a:lnSpc>
                <a:spcPct val="110000"/>
              </a:lnSpc>
              <a:spcBef>
                <a:spcPct val="0"/>
              </a:spcBef>
              <a:spcAft>
                <a:spcPct val="0"/>
              </a:spcAft>
              <a:buNone/>
              <a:defRPr sz="3600"/>
            </a:lvl4pPr>
            <a:lvl5pPr lvl="4" rtl="0">
              <a:lnSpc>
                <a:spcPct val="110000"/>
              </a:lnSpc>
              <a:spcBef>
                <a:spcPct val="0"/>
              </a:spcBef>
              <a:spcAft>
                <a:spcPct val="0"/>
              </a:spcAft>
              <a:buNone/>
              <a:defRPr sz="3600"/>
            </a:lvl5pPr>
            <a:lvl6pPr lvl="5" rtl="0">
              <a:lnSpc>
                <a:spcPct val="110000"/>
              </a:lnSpc>
              <a:spcBef>
                <a:spcPct val="0"/>
              </a:spcBef>
              <a:spcAft>
                <a:spcPct val="0"/>
              </a:spcAft>
              <a:buNone/>
              <a:defRPr sz="3600"/>
            </a:lvl6pPr>
            <a:lvl7pPr lvl="6" rtl="0">
              <a:lnSpc>
                <a:spcPct val="110000"/>
              </a:lnSpc>
              <a:spcBef>
                <a:spcPct val="0"/>
              </a:spcBef>
              <a:spcAft>
                <a:spcPct val="0"/>
              </a:spcAft>
              <a:buNone/>
              <a:defRPr sz="3600"/>
            </a:lvl7pPr>
            <a:lvl8pPr lvl="7" rtl="0">
              <a:lnSpc>
                <a:spcPct val="110000"/>
              </a:lnSpc>
              <a:spcBef>
                <a:spcPct val="0"/>
              </a:spcBef>
              <a:spcAft>
                <a:spcPct val="0"/>
              </a:spcAft>
              <a:buNone/>
              <a:defRPr sz="3600"/>
            </a:lvl8pPr>
            <a:lvl9pPr lvl="8" rtl="0">
              <a:lnSpc>
                <a:spcPct val="110000"/>
              </a:lnSpc>
              <a:spcBef>
                <a:spcPct val="0"/>
              </a:spcBef>
              <a:spcAft>
                <a:spcPct val="0"/>
              </a:spcAft>
              <a:buNone/>
              <a:defRPr sz="3600"/>
            </a:lvl9pPr>
          </a:lstStyle>
          <a:p>
            <a:r>
              <a:rPr lang="en-US"/>
              <a:t>Click to edit Master subtitle style</a:t>
            </a:r>
            <a:endParaRPr/>
          </a:p>
        </p:txBody>
      </p:sp>
      <p:sp>
        <p:nvSpPr>
          <p:cNvPr id="42" name="Google Shape;42;p4"/>
          <p:cNvSpPr txBox="1">
            <a:spLocks noGrp="1"/>
          </p:cNvSpPr>
          <p:nvPr>
            <p:ph type="subTitle" idx="13"/>
          </p:nvPr>
        </p:nvSpPr>
        <p:spPr>
          <a:xfrm>
            <a:off x="17833090" y="8630917"/>
            <a:ext cx="5633533" cy="685800"/>
          </a:xfrm>
          <a:prstGeom prst="rect">
            <a:avLst/>
          </a:prstGeom>
        </p:spPr>
        <p:txBody>
          <a:bodyPr spcFirstLastPara="1" wrap="square" lIns="0" tIns="0" rIns="0" bIns="0" anchor="t" anchorCtr="0">
            <a:noAutofit/>
          </a:bodyPr>
          <a:lstStyle>
            <a:lvl1pPr marL="0" marR="0" lvl="0" indent="0" algn="l" rtl="0">
              <a:lnSpc>
                <a:spcPct val="120000"/>
              </a:lnSpc>
              <a:spcBef>
                <a:spcPct val="0"/>
              </a:spcBef>
              <a:spcAft>
                <a:spcPct val="0"/>
              </a:spcAft>
              <a:buNone/>
              <a:defRPr sz="3600" spc="70" baseline="0">
                <a:solidFill>
                  <a:schemeClr val="tx1"/>
                </a:solidFill>
                <a:latin typeface="+mn-lt"/>
              </a:defRPr>
            </a:lvl1pPr>
            <a:lvl2pPr lvl="1" rtl="0">
              <a:lnSpc>
                <a:spcPct val="110000"/>
              </a:lnSpc>
              <a:spcBef>
                <a:spcPct val="0"/>
              </a:spcBef>
              <a:spcAft>
                <a:spcPct val="0"/>
              </a:spcAft>
              <a:buNone/>
              <a:defRPr sz="3600"/>
            </a:lvl2pPr>
            <a:lvl3pPr lvl="2" rtl="0">
              <a:lnSpc>
                <a:spcPct val="110000"/>
              </a:lnSpc>
              <a:spcBef>
                <a:spcPct val="0"/>
              </a:spcBef>
              <a:spcAft>
                <a:spcPct val="0"/>
              </a:spcAft>
              <a:buNone/>
              <a:defRPr sz="3600"/>
            </a:lvl3pPr>
            <a:lvl4pPr lvl="3" rtl="0">
              <a:lnSpc>
                <a:spcPct val="110000"/>
              </a:lnSpc>
              <a:spcBef>
                <a:spcPct val="0"/>
              </a:spcBef>
              <a:spcAft>
                <a:spcPct val="0"/>
              </a:spcAft>
              <a:buNone/>
              <a:defRPr sz="3600"/>
            </a:lvl4pPr>
            <a:lvl5pPr lvl="4" rtl="0">
              <a:lnSpc>
                <a:spcPct val="110000"/>
              </a:lnSpc>
              <a:spcBef>
                <a:spcPct val="0"/>
              </a:spcBef>
              <a:spcAft>
                <a:spcPct val="0"/>
              </a:spcAft>
              <a:buNone/>
              <a:defRPr sz="3600"/>
            </a:lvl5pPr>
            <a:lvl6pPr lvl="5" rtl="0">
              <a:lnSpc>
                <a:spcPct val="110000"/>
              </a:lnSpc>
              <a:spcBef>
                <a:spcPct val="0"/>
              </a:spcBef>
              <a:spcAft>
                <a:spcPct val="0"/>
              </a:spcAft>
              <a:buNone/>
              <a:defRPr sz="3600"/>
            </a:lvl6pPr>
            <a:lvl7pPr lvl="6" rtl="0">
              <a:lnSpc>
                <a:spcPct val="110000"/>
              </a:lnSpc>
              <a:spcBef>
                <a:spcPct val="0"/>
              </a:spcBef>
              <a:spcAft>
                <a:spcPct val="0"/>
              </a:spcAft>
              <a:buNone/>
              <a:defRPr sz="3600"/>
            </a:lvl7pPr>
            <a:lvl8pPr lvl="7" rtl="0">
              <a:lnSpc>
                <a:spcPct val="110000"/>
              </a:lnSpc>
              <a:spcBef>
                <a:spcPct val="0"/>
              </a:spcBef>
              <a:spcAft>
                <a:spcPct val="0"/>
              </a:spcAft>
              <a:buNone/>
              <a:defRPr sz="3600"/>
            </a:lvl8pPr>
            <a:lvl9pPr lvl="8" rtl="0">
              <a:lnSpc>
                <a:spcPct val="110000"/>
              </a:lnSpc>
              <a:spcBef>
                <a:spcPct val="0"/>
              </a:spcBef>
              <a:spcAft>
                <a:spcPct val="0"/>
              </a:spcAft>
              <a:buNone/>
              <a:defRPr sz="3600"/>
            </a:lvl9pPr>
          </a:lstStyle>
          <a:p>
            <a:r>
              <a:rPr lang="en-US"/>
              <a:t>Click to edit Master subtitle style</a:t>
            </a:r>
            <a:endParaRPr/>
          </a:p>
        </p:txBody>
      </p:sp>
      <p:sp>
        <p:nvSpPr>
          <p:cNvPr id="43" name="Google Shape;43;p4"/>
          <p:cNvSpPr txBox="1">
            <a:spLocks noGrp="1"/>
          </p:cNvSpPr>
          <p:nvPr>
            <p:ph type="subTitle" idx="14"/>
          </p:nvPr>
        </p:nvSpPr>
        <p:spPr>
          <a:xfrm>
            <a:off x="11260733" y="8159143"/>
            <a:ext cx="5633533" cy="463200"/>
          </a:xfrm>
          <a:prstGeom prst="rect">
            <a:avLst/>
          </a:prstGeom>
        </p:spPr>
        <p:txBody>
          <a:bodyPr spcFirstLastPara="1" wrap="square" lIns="0" tIns="0" rIns="0" bIns="0" anchor="b" anchorCtr="0">
            <a:noAutofit/>
          </a:bodyPr>
          <a:lstStyle>
            <a:lvl1pPr marL="0" marR="0" lvl="0" indent="0" algn="l" rtl="0">
              <a:lnSpc>
                <a:spcPct val="125000"/>
              </a:lnSpc>
              <a:spcBef>
                <a:spcPct val="0"/>
              </a:spcBef>
              <a:spcAft>
                <a:spcPct val="0"/>
              </a:spcAft>
              <a:buNone/>
              <a:defRPr sz="2200" b="0" spc="40" baseline="0">
                <a:solidFill>
                  <a:schemeClr val="tx1"/>
                </a:solidFill>
                <a:latin typeface="+mn-lt"/>
              </a:defRPr>
            </a:lvl1pPr>
            <a:lvl2pPr lvl="1" rtl="0">
              <a:lnSpc>
                <a:spcPct val="125000"/>
              </a:lnSpc>
              <a:spcBef>
                <a:spcPct val="0"/>
              </a:spcBef>
              <a:spcAft>
                <a:spcPct val="0"/>
              </a:spcAft>
              <a:buNone/>
              <a:defRPr b="0">
                <a:solidFill>
                  <a:schemeClr val="dk1"/>
                </a:solidFill>
              </a:defRPr>
            </a:lvl2pPr>
            <a:lvl3pPr lvl="2" rtl="0">
              <a:lnSpc>
                <a:spcPct val="125000"/>
              </a:lnSpc>
              <a:spcBef>
                <a:spcPct val="0"/>
              </a:spcBef>
              <a:spcAft>
                <a:spcPct val="0"/>
              </a:spcAft>
              <a:buNone/>
              <a:defRPr b="0">
                <a:solidFill>
                  <a:schemeClr val="dk1"/>
                </a:solidFill>
              </a:defRPr>
            </a:lvl3pPr>
            <a:lvl4pPr lvl="3" rtl="0">
              <a:lnSpc>
                <a:spcPct val="125000"/>
              </a:lnSpc>
              <a:spcBef>
                <a:spcPct val="0"/>
              </a:spcBef>
              <a:spcAft>
                <a:spcPct val="0"/>
              </a:spcAft>
              <a:buNone/>
              <a:defRPr b="0">
                <a:solidFill>
                  <a:schemeClr val="dk1"/>
                </a:solidFill>
              </a:defRPr>
            </a:lvl4pPr>
            <a:lvl5pPr lvl="4" rtl="0">
              <a:lnSpc>
                <a:spcPct val="125000"/>
              </a:lnSpc>
              <a:spcBef>
                <a:spcPct val="0"/>
              </a:spcBef>
              <a:spcAft>
                <a:spcPct val="0"/>
              </a:spcAft>
              <a:buNone/>
              <a:defRPr b="0">
                <a:solidFill>
                  <a:schemeClr val="dk1"/>
                </a:solidFill>
              </a:defRPr>
            </a:lvl5pPr>
            <a:lvl6pPr lvl="5" rtl="0">
              <a:lnSpc>
                <a:spcPct val="125000"/>
              </a:lnSpc>
              <a:spcBef>
                <a:spcPct val="0"/>
              </a:spcBef>
              <a:spcAft>
                <a:spcPct val="0"/>
              </a:spcAft>
              <a:buNone/>
              <a:defRPr b="0">
                <a:solidFill>
                  <a:schemeClr val="dk1"/>
                </a:solidFill>
              </a:defRPr>
            </a:lvl6pPr>
            <a:lvl7pPr lvl="6" rtl="0">
              <a:lnSpc>
                <a:spcPct val="125000"/>
              </a:lnSpc>
              <a:spcBef>
                <a:spcPct val="0"/>
              </a:spcBef>
              <a:spcAft>
                <a:spcPct val="0"/>
              </a:spcAft>
              <a:buNone/>
              <a:defRPr b="0">
                <a:solidFill>
                  <a:schemeClr val="dk1"/>
                </a:solidFill>
              </a:defRPr>
            </a:lvl7pPr>
            <a:lvl8pPr lvl="7" rtl="0">
              <a:lnSpc>
                <a:spcPct val="125000"/>
              </a:lnSpc>
              <a:spcBef>
                <a:spcPct val="0"/>
              </a:spcBef>
              <a:spcAft>
                <a:spcPct val="0"/>
              </a:spcAft>
              <a:buNone/>
              <a:defRPr b="0">
                <a:solidFill>
                  <a:schemeClr val="dk1"/>
                </a:solidFill>
              </a:defRPr>
            </a:lvl8pPr>
            <a:lvl9pPr lvl="8" rtl="0">
              <a:lnSpc>
                <a:spcPct val="125000"/>
              </a:lnSpc>
              <a:spcBef>
                <a:spcPct val="0"/>
              </a:spcBef>
              <a:spcAft>
                <a:spcPct val="0"/>
              </a:spcAft>
              <a:buNone/>
              <a:defRPr b="0">
                <a:solidFill>
                  <a:schemeClr val="dk1"/>
                </a:solidFill>
              </a:defRPr>
            </a:lvl9pPr>
          </a:lstStyle>
          <a:p>
            <a:r>
              <a:rPr lang="en-US"/>
              <a:t>Click to edit Master subtitle style</a:t>
            </a:r>
            <a:endParaRPr/>
          </a:p>
        </p:txBody>
      </p:sp>
      <p:sp>
        <p:nvSpPr>
          <p:cNvPr id="44" name="Google Shape;44;p4"/>
          <p:cNvSpPr txBox="1">
            <a:spLocks noGrp="1"/>
          </p:cNvSpPr>
          <p:nvPr>
            <p:ph type="subTitle" idx="15"/>
          </p:nvPr>
        </p:nvSpPr>
        <p:spPr>
          <a:xfrm>
            <a:off x="17833090" y="8159143"/>
            <a:ext cx="5633533" cy="463200"/>
          </a:xfrm>
          <a:prstGeom prst="rect">
            <a:avLst/>
          </a:prstGeom>
        </p:spPr>
        <p:txBody>
          <a:bodyPr spcFirstLastPara="1" wrap="square" lIns="0" tIns="0" rIns="0" bIns="0" anchor="b" anchorCtr="0">
            <a:noAutofit/>
          </a:bodyPr>
          <a:lstStyle>
            <a:lvl1pPr marL="0" marR="0" lvl="0" indent="0" algn="l" rtl="0">
              <a:lnSpc>
                <a:spcPct val="125000"/>
              </a:lnSpc>
              <a:spcBef>
                <a:spcPct val="0"/>
              </a:spcBef>
              <a:spcAft>
                <a:spcPct val="0"/>
              </a:spcAft>
              <a:buNone/>
              <a:defRPr sz="2200" b="0" spc="40" baseline="0">
                <a:solidFill>
                  <a:schemeClr val="tx1"/>
                </a:solidFill>
                <a:latin typeface="+mn-lt"/>
              </a:defRPr>
            </a:lvl1pPr>
            <a:lvl2pPr lvl="1" rtl="0">
              <a:lnSpc>
                <a:spcPct val="125000"/>
              </a:lnSpc>
              <a:spcBef>
                <a:spcPct val="0"/>
              </a:spcBef>
              <a:spcAft>
                <a:spcPct val="0"/>
              </a:spcAft>
              <a:buNone/>
              <a:defRPr b="0">
                <a:solidFill>
                  <a:schemeClr val="dk1"/>
                </a:solidFill>
              </a:defRPr>
            </a:lvl2pPr>
            <a:lvl3pPr lvl="2" rtl="0">
              <a:lnSpc>
                <a:spcPct val="125000"/>
              </a:lnSpc>
              <a:spcBef>
                <a:spcPct val="0"/>
              </a:spcBef>
              <a:spcAft>
                <a:spcPct val="0"/>
              </a:spcAft>
              <a:buNone/>
              <a:defRPr b="0">
                <a:solidFill>
                  <a:schemeClr val="dk1"/>
                </a:solidFill>
              </a:defRPr>
            </a:lvl3pPr>
            <a:lvl4pPr lvl="3" rtl="0">
              <a:lnSpc>
                <a:spcPct val="125000"/>
              </a:lnSpc>
              <a:spcBef>
                <a:spcPct val="0"/>
              </a:spcBef>
              <a:spcAft>
                <a:spcPct val="0"/>
              </a:spcAft>
              <a:buNone/>
              <a:defRPr b="0">
                <a:solidFill>
                  <a:schemeClr val="dk1"/>
                </a:solidFill>
              </a:defRPr>
            </a:lvl4pPr>
            <a:lvl5pPr lvl="4" rtl="0">
              <a:lnSpc>
                <a:spcPct val="125000"/>
              </a:lnSpc>
              <a:spcBef>
                <a:spcPct val="0"/>
              </a:spcBef>
              <a:spcAft>
                <a:spcPct val="0"/>
              </a:spcAft>
              <a:buNone/>
              <a:defRPr b="0">
                <a:solidFill>
                  <a:schemeClr val="dk1"/>
                </a:solidFill>
              </a:defRPr>
            </a:lvl5pPr>
            <a:lvl6pPr lvl="5" rtl="0">
              <a:lnSpc>
                <a:spcPct val="125000"/>
              </a:lnSpc>
              <a:spcBef>
                <a:spcPct val="0"/>
              </a:spcBef>
              <a:spcAft>
                <a:spcPct val="0"/>
              </a:spcAft>
              <a:buNone/>
              <a:defRPr b="0">
                <a:solidFill>
                  <a:schemeClr val="dk1"/>
                </a:solidFill>
              </a:defRPr>
            </a:lvl6pPr>
            <a:lvl7pPr lvl="6" rtl="0">
              <a:lnSpc>
                <a:spcPct val="125000"/>
              </a:lnSpc>
              <a:spcBef>
                <a:spcPct val="0"/>
              </a:spcBef>
              <a:spcAft>
                <a:spcPct val="0"/>
              </a:spcAft>
              <a:buNone/>
              <a:defRPr b="0">
                <a:solidFill>
                  <a:schemeClr val="dk1"/>
                </a:solidFill>
              </a:defRPr>
            </a:lvl7pPr>
            <a:lvl8pPr lvl="7" rtl="0">
              <a:lnSpc>
                <a:spcPct val="125000"/>
              </a:lnSpc>
              <a:spcBef>
                <a:spcPct val="0"/>
              </a:spcBef>
              <a:spcAft>
                <a:spcPct val="0"/>
              </a:spcAft>
              <a:buNone/>
              <a:defRPr b="0">
                <a:solidFill>
                  <a:schemeClr val="dk1"/>
                </a:solidFill>
              </a:defRPr>
            </a:lvl8pPr>
            <a:lvl9pPr lvl="8" rtl="0">
              <a:lnSpc>
                <a:spcPct val="125000"/>
              </a:lnSpc>
              <a:spcBef>
                <a:spcPct val="0"/>
              </a:spcBef>
              <a:spcAft>
                <a:spcPct val="0"/>
              </a:spcAft>
              <a:buNone/>
              <a:defRPr b="0">
                <a:solidFill>
                  <a:schemeClr val="dk1"/>
                </a:solidFill>
              </a:defRPr>
            </a:lvl9pPr>
          </a:lstStyle>
          <a:p>
            <a:r>
              <a:rPr lang="en-US"/>
              <a:t>Click to edit Master subtitle style</a:t>
            </a:r>
            <a:endParaRPr/>
          </a:p>
        </p:txBody>
      </p:sp>
      <p:sp>
        <p:nvSpPr>
          <p:cNvPr id="45" name="Google Shape;45;p4"/>
          <p:cNvSpPr txBox="1">
            <a:spLocks noGrp="1"/>
          </p:cNvSpPr>
          <p:nvPr>
            <p:ph type="subTitle" idx="16"/>
          </p:nvPr>
        </p:nvSpPr>
        <p:spPr>
          <a:xfrm>
            <a:off x="11260733" y="10917591"/>
            <a:ext cx="5633533" cy="685800"/>
          </a:xfrm>
          <a:prstGeom prst="rect">
            <a:avLst/>
          </a:prstGeom>
        </p:spPr>
        <p:txBody>
          <a:bodyPr spcFirstLastPara="1" wrap="square" lIns="0" tIns="0" rIns="0" bIns="0" anchor="t" anchorCtr="0">
            <a:noAutofit/>
          </a:bodyPr>
          <a:lstStyle>
            <a:lvl1pPr marL="0" marR="0" lvl="0" indent="0" algn="l" rtl="0">
              <a:lnSpc>
                <a:spcPct val="120000"/>
              </a:lnSpc>
              <a:spcBef>
                <a:spcPct val="0"/>
              </a:spcBef>
              <a:spcAft>
                <a:spcPct val="0"/>
              </a:spcAft>
              <a:buNone/>
              <a:defRPr sz="3600" spc="70" baseline="0">
                <a:solidFill>
                  <a:schemeClr val="tx1"/>
                </a:solidFill>
                <a:latin typeface="+mn-lt"/>
              </a:defRPr>
            </a:lvl1pPr>
            <a:lvl2pPr lvl="1" rtl="0">
              <a:lnSpc>
                <a:spcPct val="110000"/>
              </a:lnSpc>
              <a:spcBef>
                <a:spcPct val="0"/>
              </a:spcBef>
              <a:spcAft>
                <a:spcPct val="0"/>
              </a:spcAft>
              <a:buNone/>
              <a:defRPr sz="3600"/>
            </a:lvl2pPr>
            <a:lvl3pPr lvl="2" rtl="0">
              <a:lnSpc>
                <a:spcPct val="110000"/>
              </a:lnSpc>
              <a:spcBef>
                <a:spcPct val="0"/>
              </a:spcBef>
              <a:spcAft>
                <a:spcPct val="0"/>
              </a:spcAft>
              <a:buNone/>
              <a:defRPr sz="3600"/>
            </a:lvl3pPr>
            <a:lvl4pPr lvl="3" rtl="0">
              <a:lnSpc>
                <a:spcPct val="110000"/>
              </a:lnSpc>
              <a:spcBef>
                <a:spcPct val="0"/>
              </a:spcBef>
              <a:spcAft>
                <a:spcPct val="0"/>
              </a:spcAft>
              <a:buNone/>
              <a:defRPr sz="3600"/>
            </a:lvl4pPr>
            <a:lvl5pPr lvl="4" rtl="0">
              <a:lnSpc>
                <a:spcPct val="110000"/>
              </a:lnSpc>
              <a:spcBef>
                <a:spcPct val="0"/>
              </a:spcBef>
              <a:spcAft>
                <a:spcPct val="0"/>
              </a:spcAft>
              <a:buNone/>
              <a:defRPr sz="3600"/>
            </a:lvl5pPr>
            <a:lvl6pPr lvl="5" rtl="0">
              <a:lnSpc>
                <a:spcPct val="110000"/>
              </a:lnSpc>
              <a:spcBef>
                <a:spcPct val="0"/>
              </a:spcBef>
              <a:spcAft>
                <a:spcPct val="0"/>
              </a:spcAft>
              <a:buNone/>
              <a:defRPr sz="3600"/>
            </a:lvl6pPr>
            <a:lvl7pPr lvl="6" rtl="0">
              <a:lnSpc>
                <a:spcPct val="110000"/>
              </a:lnSpc>
              <a:spcBef>
                <a:spcPct val="0"/>
              </a:spcBef>
              <a:spcAft>
                <a:spcPct val="0"/>
              </a:spcAft>
              <a:buNone/>
              <a:defRPr sz="3600"/>
            </a:lvl7pPr>
            <a:lvl8pPr lvl="7" rtl="0">
              <a:lnSpc>
                <a:spcPct val="110000"/>
              </a:lnSpc>
              <a:spcBef>
                <a:spcPct val="0"/>
              </a:spcBef>
              <a:spcAft>
                <a:spcPct val="0"/>
              </a:spcAft>
              <a:buNone/>
              <a:defRPr sz="3600"/>
            </a:lvl8pPr>
            <a:lvl9pPr lvl="8" rtl="0">
              <a:lnSpc>
                <a:spcPct val="110000"/>
              </a:lnSpc>
              <a:spcBef>
                <a:spcPct val="0"/>
              </a:spcBef>
              <a:spcAft>
                <a:spcPct val="0"/>
              </a:spcAft>
              <a:buNone/>
              <a:defRPr sz="3600"/>
            </a:lvl9pPr>
          </a:lstStyle>
          <a:p>
            <a:r>
              <a:rPr lang="en-US"/>
              <a:t>Click to edit Master subtitle style</a:t>
            </a:r>
            <a:endParaRPr/>
          </a:p>
        </p:txBody>
      </p:sp>
      <p:sp>
        <p:nvSpPr>
          <p:cNvPr id="46" name="Google Shape;46;p4"/>
          <p:cNvSpPr txBox="1">
            <a:spLocks noGrp="1"/>
          </p:cNvSpPr>
          <p:nvPr>
            <p:ph type="subTitle" idx="17"/>
          </p:nvPr>
        </p:nvSpPr>
        <p:spPr>
          <a:xfrm>
            <a:off x="17833090" y="10917591"/>
            <a:ext cx="5633533" cy="685800"/>
          </a:xfrm>
          <a:prstGeom prst="rect">
            <a:avLst/>
          </a:prstGeom>
        </p:spPr>
        <p:txBody>
          <a:bodyPr spcFirstLastPara="1" wrap="square" lIns="0" tIns="0" rIns="0" bIns="0" anchor="t" anchorCtr="0">
            <a:noAutofit/>
          </a:bodyPr>
          <a:lstStyle>
            <a:lvl1pPr marL="0" marR="0" lvl="0" indent="0" algn="l" rtl="0">
              <a:lnSpc>
                <a:spcPct val="120000"/>
              </a:lnSpc>
              <a:spcBef>
                <a:spcPct val="0"/>
              </a:spcBef>
              <a:spcAft>
                <a:spcPct val="0"/>
              </a:spcAft>
              <a:buNone/>
              <a:defRPr sz="3600" spc="70" baseline="0">
                <a:solidFill>
                  <a:schemeClr val="tx1"/>
                </a:solidFill>
                <a:latin typeface="+mn-lt"/>
              </a:defRPr>
            </a:lvl1pPr>
            <a:lvl2pPr lvl="1" rtl="0">
              <a:lnSpc>
                <a:spcPct val="110000"/>
              </a:lnSpc>
              <a:spcBef>
                <a:spcPct val="0"/>
              </a:spcBef>
              <a:spcAft>
                <a:spcPct val="0"/>
              </a:spcAft>
              <a:buNone/>
              <a:defRPr sz="3600"/>
            </a:lvl2pPr>
            <a:lvl3pPr lvl="2" rtl="0">
              <a:lnSpc>
                <a:spcPct val="110000"/>
              </a:lnSpc>
              <a:spcBef>
                <a:spcPct val="0"/>
              </a:spcBef>
              <a:spcAft>
                <a:spcPct val="0"/>
              </a:spcAft>
              <a:buNone/>
              <a:defRPr sz="3600"/>
            </a:lvl3pPr>
            <a:lvl4pPr lvl="3" rtl="0">
              <a:lnSpc>
                <a:spcPct val="110000"/>
              </a:lnSpc>
              <a:spcBef>
                <a:spcPct val="0"/>
              </a:spcBef>
              <a:spcAft>
                <a:spcPct val="0"/>
              </a:spcAft>
              <a:buNone/>
              <a:defRPr sz="3600"/>
            </a:lvl4pPr>
            <a:lvl5pPr lvl="4" rtl="0">
              <a:lnSpc>
                <a:spcPct val="110000"/>
              </a:lnSpc>
              <a:spcBef>
                <a:spcPct val="0"/>
              </a:spcBef>
              <a:spcAft>
                <a:spcPct val="0"/>
              </a:spcAft>
              <a:buNone/>
              <a:defRPr sz="3600"/>
            </a:lvl5pPr>
            <a:lvl6pPr lvl="5" rtl="0">
              <a:lnSpc>
                <a:spcPct val="110000"/>
              </a:lnSpc>
              <a:spcBef>
                <a:spcPct val="0"/>
              </a:spcBef>
              <a:spcAft>
                <a:spcPct val="0"/>
              </a:spcAft>
              <a:buNone/>
              <a:defRPr sz="3600"/>
            </a:lvl6pPr>
            <a:lvl7pPr lvl="6" rtl="0">
              <a:lnSpc>
                <a:spcPct val="110000"/>
              </a:lnSpc>
              <a:spcBef>
                <a:spcPct val="0"/>
              </a:spcBef>
              <a:spcAft>
                <a:spcPct val="0"/>
              </a:spcAft>
              <a:buNone/>
              <a:defRPr sz="3600"/>
            </a:lvl7pPr>
            <a:lvl8pPr lvl="7" rtl="0">
              <a:lnSpc>
                <a:spcPct val="110000"/>
              </a:lnSpc>
              <a:spcBef>
                <a:spcPct val="0"/>
              </a:spcBef>
              <a:spcAft>
                <a:spcPct val="0"/>
              </a:spcAft>
              <a:buNone/>
              <a:defRPr sz="3600"/>
            </a:lvl8pPr>
            <a:lvl9pPr lvl="8" rtl="0">
              <a:lnSpc>
                <a:spcPct val="110000"/>
              </a:lnSpc>
              <a:spcBef>
                <a:spcPct val="0"/>
              </a:spcBef>
              <a:spcAft>
                <a:spcPct val="0"/>
              </a:spcAft>
              <a:buNone/>
              <a:defRPr sz="3600"/>
            </a:lvl9pPr>
          </a:lstStyle>
          <a:p>
            <a:r>
              <a:rPr lang="en-US"/>
              <a:t>Click to edit Master subtitle style</a:t>
            </a:r>
            <a:endParaRPr/>
          </a:p>
        </p:txBody>
      </p:sp>
      <p:sp>
        <p:nvSpPr>
          <p:cNvPr id="47" name="Google Shape;47;p4"/>
          <p:cNvSpPr txBox="1">
            <a:spLocks noGrp="1"/>
          </p:cNvSpPr>
          <p:nvPr>
            <p:ph type="subTitle" idx="18"/>
          </p:nvPr>
        </p:nvSpPr>
        <p:spPr>
          <a:xfrm>
            <a:off x="11260733" y="10445806"/>
            <a:ext cx="5633533" cy="463200"/>
          </a:xfrm>
          <a:prstGeom prst="rect">
            <a:avLst/>
          </a:prstGeom>
        </p:spPr>
        <p:txBody>
          <a:bodyPr spcFirstLastPara="1" wrap="square" lIns="0" tIns="0" rIns="0" bIns="0" anchor="b" anchorCtr="0">
            <a:noAutofit/>
          </a:bodyPr>
          <a:lstStyle>
            <a:lvl1pPr marL="0" marR="0" lvl="0" indent="0" algn="l" rtl="0">
              <a:lnSpc>
                <a:spcPct val="125000"/>
              </a:lnSpc>
              <a:spcBef>
                <a:spcPct val="0"/>
              </a:spcBef>
              <a:spcAft>
                <a:spcPct val="0"/>
              </a:spcAft>
              <a:buNone/>
              <a:defRPr sz="2200" b="0" spc="40" baseline="0">
                <a:solidFill>
                  <a:schemeClr val="tx1"/>
                </a:solidFill>
                <a:latin typeface="+mn-lt"/>
              </a:defRPr>
            </a:lvl1pPr>
            <a:lvl2pPr lvl="1" rtl="0">
              <a:lnSpc>
                <a:spcPct val="125000"/>
              </a:lnSpc>
              <a:spcBef>
                <a:spcPct val="0"/>
              </a:spcBef>
              <a:spcAft>
                <a:spcPct val="0"/>
              </a:spcAft>
              <a:buNone/>
              <a:defRPr b="0">
                <a:solidFill>
                  <a:schemeClr val="dk1"/>
                </a:solidFill>
              </a:defRPr>
            </a:lvl2pPr>
            <a:lvl3pPr lvl="2" rtl="0">
              <a:lnSpc>
                <a:spcPct val="125000"/>
              </a:lnSpc>
              <a:spcBef>
                <a:spcPct val="0"/>
              </a:spcBef>
              <a:spcAft>
                <a:spcPct val="0"/>
              </a:spcAft>
              <a:buNone/>
              <a:defRPr b="0">
                <a:solidFill>
                  <a:schemeClr val="dk1"/>
                </a:solidFill>
              </a:defRPr>
            </a:lvl3pPr>
            <a:lvl4pPr lvl="3" rtl="0">
              <a:lnSpc>
                <a:spcPct val="125000"/>
              </a:lnSpc>
              <a:spcBef>
                <a:spcPct val="0"/>
              </a:spcBef>
              <a:spcAft>
                <a:spcPct val="0"/>
              </a:spcAft>
              <a:buNone/>
              <a:defRPr b="0">
                <a:solidFill>
                  <a:schemeClr val="dk1"/>
                </a:solidFill>
              </a:defRPr>
            </a:lvl4pPr>
            <a:lvl5pPr lvl="4" rtl="0">
              <a:lnSpc>
                <a:spcPct val="125000"/>
              </a:lnSpc>
              <a:spcBef>
                <a:spcPct val="0"/>
              </a:spcBef>
              <a:spcAft>
                <a:spcPct val="0"/>
              </a:spcAft>
              <a:buNone/>
              <a:defRPr b="0">
                <a:solidFill>
                  <a:schemeClr val="dk1"/>
                </a:solidFill>
              </a:defRPr>
            </a:lvl5pPr>
            <a:lvl6pPr lvl="5" rtl="0">
              <a:lnSpc>
                <a:spcPct val="125000"/>
              </a:lnSpc>
              <a:spcBef>
                <a:spcPct val="0"/>
              </a:spcBef>
              <a:spcAft>
                <a:spcPct val="0"/>
              </a:spcAft>
              <a:buNone/>
              <a:defRPr b="0">
                <a:solidFill>
                  <a:schemeClr val="dk1"/>
                </a:solidFill>
              </a:defRPr>
            </a:lvl6pPr>
            <a:lvl7pPr lvl="6" rtl="0">
              <a:lnSpc>
                <a:spcPct val="125000"/>
              </a:lnSpc>
              <a:spcBef>
                <a:spcPct val="0"/>
              </a:spcBef>
              <a:spcAft>
                <a:spcPct val="0"/>
              </a:spcAft>
              <a:buNone/>
              <a:defRPr b="0">
                <a:solidFill>
                  <a:schemeClr val="dk1"/>
                </a:solidFill>
              </a:defRPr>
            </a:lvl7pPr>
            <a:lvl8pPr lvl="7" rtl="0">
              <a:lnSpc>
                <a:spcPct val="125000"/>
              </a:lnSpc>
              <a:spcBef>
                <a:spcPct val="0"/>
              </a:spcBef>
              <a:spcAft>
                <a:spcPct val="0"/>
              </a:spcAft>
              <a:buNone/>
              <a:defRPr b="0">
                <a:solidFill>
                  <a:schemeClr val="dk1"/>
                </a:solidFill>
              </a:defRPr>
            </a:lvl8pPr>
            <a:lvl9pPr lvl="8" rtl="0">
              <a:lnSpc>
                <a:spcPct val="125000"/>
              </a:lnSpc>
              <a:spcBef>
                <a:spcPct val="0"/>
              </a:spcBef>
              <a:spcAft>
                <a:spcPct val="0"/>
              </a:spcAft>
              <a:buNone/>
              <a:defRPr b="0">
                <a:solidFill>
                  <a:schemeClr val="dk1"/>
                </a:solidFill>
              </a:defRPr>
            </a:lvl9pPr>
          </a:lstStyle>
          <a:p>
            <a:r>
              <a:rPr lang="en-US"/>
              <a:t>Click to edit Master subtitle style</a:t>
            </a:r>
            <a:endParaRPr/>
          </a:p>
        </p:txBody>
      </p:sp>
      <p:sp>
        <p:nvSpPr>
          <p:cNvPr id="48" name="Google Shape;48;p4"/>
          <p:cNvSpPr txBox="1">
            <a:spLocks noGrp="1"/>
          </p:cNvSpPr>
          <p:nvPr>
            <p:ph type="subTitle" idx="19"/>
          </p:nvPr>
        </p:nvSpPr>
        <p:spPr>
          <a:xfrm>
            <a:off x="17833090" y="10445806"/>
            <a:ext cx="5633533" cy="463200"/>
          </a:xfrm>
          <a:prstGeom prst="rect">
            <a:avLst/>
          </a:prstGeom>
        </p:spPr>
        <p:txBody>
          <a:bodyPr spcFirstLastPara="1" wrap="square" lIns="0" tIns="0" rIns="0" bIns="0" anchor="b" anchorCtr="0">
            <a:noAutofit/>
          </a:bodyPr>
          <a:lstStyle>
            <a:lvl1pPr marL="0" marR="0" lvl="0" indent="0" algn="l" rtl="0">
              <a:lnSpc>
                <a:spcPct val="125000"/>
              </a:lnSpc>
              <a:spcBef>
                <a:spcPct val="0"/>
              </a:spcBef>
              <a:spcAft>
                <a:spcPct val="0"/>
              </a:spcAft>
              <a:buNone/>
              <a:defRPr sz="2200" b="0" spc="40" baseline="0">
                <a:solidFill>
                  <a:schemeClr val="tx1"/>
                </a:solidFill>
                <a:latin typeface="+mn-lt"/>
              </a:defRPr>
            </a:lvl1pPr>
            <a:lvl2pPr lvl="1" rtl="0">
              <a:lnSpc>
                <a:spcPct val="125000"/>
              </a:lnSpc>
              <a:spcBef>
                <a:spcPct val="0"/>
              </a:spcBef>
              <a:spcAft>
                <a:spcPct val="0"/>
              </a:spcAft>
              <a:buNone/>
              <a:defRPr b="0">
                <a:solidFill>
                  <a:schemeClr val="dk1"/>
                </a:solidFill>
              </a:defRPr>
            </a:lvl2pPr>
            <a:lvl3pPr lvl="2" rtl="0">
              <a:lnSpc>
                <a:spcPct val="125000"/>
              </a:lnSpc>
              <a:spcBef>
                <a:spcPct val="0"/>
              </a:spcBef>
              <a:spcAft>
                <a:spcPct val="0"/>
              </a:spcAft>
              <a:buNone/>
              <a:defRPr b="0">
                <a:solidFill>
                  <a:schemeClr val="dk1"/>
                </a:solidFill>
              </a:defRPr>
            </a:lvl3pPr>
            <a:lvl4pPr lvl="3" rtl="0">
              <a:lnSpc>
                <a:spcPct val="125000"/>
              </a:lnSpc>
              <a:spcBef>
                <a:spcPct val="0"/>
              </a:spcBef>
              <a:spcAft>
                <a:spcPct val="0"/>
              </a:spcAft>
              <a:buNone/>
              <a:defRPr b="0">
                <a:solidFill>
                  <a:schemeClr val="dk1"/>
                </a:solidFill>
              </a:defRPr>
            </a:lvl4pPr>
            <a:lvl5pPr lvl="4" rtl="0">
              <a:lnSpc>
                <a:spcPct val="125000"/>
              </a:lnSpc>
              <a:spcBef>
                <a:spcPct val="0"/>
              </a:spcBef>
              <a:spcAft>
                <a:spcPct val="0"/>
              </a:spcAft>
              <a:buNone/>
              <a:defRPr b="0">
                <a:solidFill>
                  <a:schemeClr val="dk1"/>
                </a:solidFill>
              </a:defRPr>
            </a:lvl5pPr>
            <a:lvl6pPr lvl="5" rtl="0">
              <a:lnSpc>
                <a:spcPct val="125000"/>
              </a:lnSpc>
              <a:spcBef>
                <a:spcPct val="0"/>
              </a:spcBef>
              <a:spcAft>
                <a:spcPct val="0"/>
              </a:spcAft>
              <a:buNone/>
              <a:defRPr b="0">
                <a:solidFill>
                  <a:schemeClr val="dk1"/>
                </a:solidFill>
              </a:defRPr>
            </a:lvl6pPr>
            <a:lvl7pPr lvl="6" rtl="0">
              <a:lnSpc>
                <a:spcPct val="125000"/>
              </a:lnSpc>
              <a:spcBef>
                <a:spcPct val="0"/>
              </a:spcBef>
              <a:spcAft>
                <a:spcPct val="0"/>
              </a:spcAft>
              <a:buNone/>
              <a:defRPr b="0">
                <a:solidFill>
                  <a:schemeClr val="dk1"/>
                </a:solidFill>
              </a:defRPr>
            </a:lvl7pPr>
            <a:lvl8pPr lvl="7" rtl="0">
              <a:lnSpc>
                <a:spcPct val="125000"/>
              </a:lnSpc>
              <a:spcBef>
                <a:spcPct val="0"/>
              </a:spcBef>
              <a:spcAft>
                <a:spcPct val="0"/>
              </a:spcAft>
              <a:buNone/>
              <a:defRPr b="0">
                <a:solidFill>
                  <a:schemeClr val="dk1"/>
                </a:solidFill>
              </a:defRPr>
            </a:lvl8pPr>
            <a:lvl9pPr lvl="8" rtl="0">
              <a:lnSpc>
                <a:spcPct val="125000"/>
              </a:lnSpc>
              <a:spcBef>
                <a:spcPct val="0"/>
              </a:spcBef>
              <a:spcAft>
                <a:spcPct val="0"/>
              </a:spcAft>
              <a:buNone/>
              <a:defRPr b="0">
                <a:solidFill>
                  <a:schemeClr val="dk1"/>
                </a:solidFill>
              </a:defRPr>
            </a:lvl9pPr>
          </a:lstStyle>
          <a:p>
            <a:r>
              <a:rPr lang="en-US"/>
              <a:t>Click to edit Master subtitle style</a:t>
            </a:r>
            <a:endParaRPr/>
          </a:p>
        </p:txBody>
      </p:sp>
      <p:sp>
        <p:nvSpPr>
          <p:cNvPr id="49" name="Google Shape;49;p4"/>
          <p:cNvSpPr txBox="1">
            <a:spLocks noGrp="1"/>
          </p:cNvSpPr>
          <p:nvPr>
            <p:ph type="subTitle" idx="20"/>
          </p:nvPr>
        </p:nvSpPr>
        <p:spPr>
          <a:xfrm>
            <a:off x="11260733" y="4683097"/>
            <a:ext cx="5633533" cy="685800"/>
          </a:xfrm>
          <a:prstGeom prst="rect">
            <a:avLst/>
          </a:prstGeom>
        </p:spPr>
        <p:txBody>
          <a:bodyPr spcFirstLastPara="1" wrap="square" lIns="0" tIns="0" rIns="0" bIns="0" anchor="t" anchorCtr="0">
            <a:noAutofit/>
          </a:bodyPr>
          <a:lstStyle>
            <a:lvl1pPr marL="0" marR="0" lvl="0" indent="0" algn="l" rtl="0">
              <a:lnSpc>
                <a:spcPct val="125000"/>
              </a:lnSpc>
              <a:spcBef>
                <a:spcPct val="0"/>
              </a:spcBef>
              <a:spcAft>
                <a:spcPct val="0"/>
              </a:spcAft>
              <a:buNone/>
              <a:defRPr sz="2400" b="0" spc="50" baseline="0">
                <a:solidFill>
                  <a:schemeClr val="tx1"/>
                </a:solidFill>
                <a:latin typeface="+mn-lt"/>
              </a:defRPr>
            </a:lvl1pPr>
            <a:lvl2pPr lvl="1" rtl="0">
              <a:lnSpc>
                <a:spcPct val="125000"/>
              </a:lnSpc>
              <a:spcBef>
                <a:spcPct val="0"/>
              </a:spcBef>
              <a:spcAft>
                <a:spcPct val="0"/>
              </a:spcAft>
              <a:buNone/>
              <a:defRPr b="0">
                <a:solidFill>
                  <a:schemeClr val="dk1"/>
                </a:solidFill>
              </a:defRPr>
            </a:lvl2pPr>
            <a:lvl3pPr lvl="2" rtl="0">
              <a:lnSpc>
                <a:spcPct val="125000"/>
              </a:lnSpc>
              <a:spcBef>
                <a:spcPct val="0"/>
              </a:spcBef>
              <a:spcAft>
                <a:spcPct val="0"/>
              </a:spcAft>
              <a:buNone/>
              <a:defRPr b="0">
                <a:solidFill>
                  <a:schemeClr val="dk1"/>
                </a:solidFill>
              </a:defRPr>
            </a:lvl3pPr>
            <a:lvl4pPr lvl="3" rtl="0">
              <a:lnSpc>
                <a:spcPct val="125000"/>
              </a:lnSpc>
              <a:spcBef>
                <a:spcPct val="0"/>
              </a:spcBef>
              <a:spcAft>
                <a:spcPct val="0"/>
              </a:spcAft>
              <a:buNone/>
              <a:defRPr b="0">
                <a:solidFill>
                  <a:schemeClr val="dk1"/>
                </a:solidFill>
              </a:defRPr>
            </a:lvl4pPr>
            <a:lvl5pPr lvl="4" rtl="0">
              <a:lnSpc>
                <a:spcPct val="125000"/>
              </a:lnSpc>
              <a:spcBef>
                <a:spcPct val="0"/>
              </a:spcBef>
              <a:spcAft>
                <a:spcPct val="0"/>
              </a:spcAft>
              <a:buNone/>
              <a:defRPr b="0">
                <a:solidFill>
                  <a:schemeClr val="dk1"/>
                </a:solidFill>
              </a:defRPr>
            </a:lvl5pPr>
            <a:lvl6pPr lvl="5" rtl="0">
              <a:lnSpc>
                <a:spcPct val="125000"/>
              </a:lnSpc>
              <a:spcBef>
                <a:spcPct val="0"/>
              </a:spcBef>
              <a:spcAft>
                <a:spcPct val="0"/>
              </a:spcAft>
              <a:buNone/>
              <a:defRPr b="0">
                <a:solidFill>
                  <a:schemeClr val="dk1"/>
                </a:solidFill>
              </a:defRPr>
            </a:lvl6pPr>
            <a:lvl7pPr lvl="6" rtl="0">
              <a:lnSpc>
                <a:spcPct val="125000"/>
              </a:lnSpc>
              <a:spcBef>
                <a:spcPct val="0"/>
              </a:spcBef>
              <a:spcAft>
                <a:spcPct val="0"/>
              </a:spcAft>
              <a:buNone/>
              <a:defRPr b="0">
                <a:solidFill>
                  <a:schemeClr val="dk1"/>
                </a:solidFill>
              </a:defRPr>
            </a:lvl7pPr>
            <a:lvl8pPr lvl="7" rtl="0">
              <a:lnSpc>
                <a:spcPct val="125000"/>
              </a:lnSpc>
              <a:spcBef>
                <a:spcPct val="0"/>
              </a:spcBef>
              <a:spcAft>
                <a:spcPct val="0"/>
              </a:spcAft>
              <a:buNone/>
              <a:defRPr b="0">
                <a:solidFill>
                  <a:schemeClr val="dk1"/>
                </a:solidFill>
              </a:defRPr>
            </a:lvl8pPr>
            <a:lvl9pPr lvl="8" rtl="0">
              <a:lnSpc>
                <a:spcPct val="125000"/>
              </a:lnSpc>
              <a:spcBef>
                <a:spcPct val="0"/>
              </a:spcBef>
              <a:spcAft>
                <a:spcPct val="0"/>
              </a:spcAft>
              <a:buNone/>
              <a:defRPr b="0">
                <a:solidFill>
                  <a:schemeClr val="dk1"/>
                </a:solidFill>
              </a:defRPr>
            </a:lvl9pPr>
          </a:lstStyle>
          <a:p>
            <a:r>
              <a:rPr lang="en-US"/>
              <a:t>Click to edit Master subtitle style</a:t>
            </a:r>
            <a:endParaRPr/>
          </a:p>
        </p:txBody>
      </p:sp>
      <p:sp>
        <p:nvSpPr>
          <p:cNvPr id="50" name="Google Shape;50;p4"/>
          <p:cNvSpPr txBox="1">
            <a:spLocks noGrp="1"/>
          </p:cNvSpPr>
          <p:nvPr>
            <p:ph type="subTitle" idx="21"/>
          </p:nvPr>
        </p:nvSpPr>
        <p:spPr>
          <a:xfrm>
            <a:off x="17833090" y="4683097"/>
            <a:ext cx="5633533" cy="685800"/>
          </a:xfrm>
          <a:prstGeom prst="rect">
            <a:avLst/>
          </a:prstGeom>
        </p:spPr>
        <p:txBody>
          <a:bodyPr spcFirstLastPara="1" wrap="square" lIns="0" tIns="0" rIns="0" bIns="0" anchor="t" anchorCtr="0">
            <a:noAutofit/>
          </a:bodyPr>
          <a:lstStyle>
            <a:lvl1pPr marL="0" marR="0" lvl="0" indent="0" algn="l" rtl="0">
              <a:lnSpc>
                <a:spcPct val="125000"/>
              </a:lnSpc>
              <a:spcBef>
                <a:spcPct val="0"/>
              </a:spcBef>
              <a:spcAft>
                <a:spcPct val="0"/>
              </a:spcAft>
              <a:buNone/>
              <a:defRPr sz="2400" b="0" spc="50" baseline="0">
                <a:solidFill>
                  <a:schemeClr val="tx1"/>
                </a:solidFill>
                <a:latin typeface="+mn-lt"/>
              </a:defRPr>
            </a:lvl1pPr>
            <a:lvl2pPr lvl="1" rtl="0">
              <a:lnSpc>
                <a:spcPct val="125000"/>
              </a:lnSpc>
              <a:spcBef>
                <a:spcPct val="0"/>
              </a:spcBef>
              <a:spcAft>
                <a:spcPct val="0"/>
              </a:spcAft>
              <a:buNone/>
              <a:defRPr b="0">
                <a:solidFill>
                  <a:schemeClr val="dk1"/>
                </a:solidFill>
              </a:defRPr>
            </a:lvl2pPr>
            <a:lvl3pPr lvl="2" rtl="0">
              <a:lnSpc>
                <a:spcPct val="125000"/>
              </a:lnSpc>
              <a:spcBef>
                <a:spcPct val="0"/>
              </a:spcBef>
              <a:spcAft>
                <a:spcPct val="0"/>
              </a:spcAft>
              <a:buNone/>
              <a:defRPr b="0">
                <a:solidFill>
                  <a:schemeClr val="dk1"/>
                </a:solidFill>
              </a:defRPr>
            </a:lvl3pPr>
            <a:lvl4pPr lvl="3" rtl="0">
              <a:lnSpc>
                <a:spcPct val="125000"/>
              </a:lnSpc>
              <a:spcBef>
                <a:spcPct val="0"/>
              </a:spcBef>
              <a:spcAft>
                <a:spcPct val="0"/>
              </a:spcAft>
              <a:buNone/>
              <a:defRPr b="0">
                <a:solidFill>
                  <a:schemeClr val="dk1"/>
                </a:solidFill>
              </a:defRPr>
            </a:lvl4pPr>
            <a:lvl5pPr lvl="4" rtl="0">
              <a:lnSpc>
                <a:spcPct val="125000"/>
              </a:lnSpc>
              <a:spcBef>
                <a:spcPct val="0"/>
              </a:spcBef>
              <a:spcAft>
                <a:spcPct val="0"/>
              </a:spcAft>
              <a:buNone/>
              <a:defRPr b="0">
                <a:solidFill>
                  <a:schemeClr val="dk1"/>
                </a:solidFill>
              </a:defRPr>
            </a:lvl5pPr>
            <a:lvl6pPr lvl="5" rtl="0">
              <a:lnSpc>
                <a:spcPct val="125000"/>
              </a:lnSpc>
              <a:spcBef>
                <a:spcPct val="0"/>
              </a:spcBef>
              <a:spcAft>
                <a:spcPct val="0"/>
              </a:spcAft>
              <a:buNone/>
              <a:defRPr b="0">
                <a:solidFill>
                  <a:schemeClr val="dk1"/>
                </a:solidFill>
              </a:defRPr>
            </a:lvl6pPr>
            <a:lvl7pPr lvl="6" rtl="0">
              <a:lnSpc>
                <a:spcPct val="125000"/>
              </a:lnSpc>
              <a:spcBef>
                <a:spcPct val="0"/>
              </a:spcBef>
              <a:spcAft>
                <a:spcPct val="0"/>
              </a:spcAft>
              <a:buNone/>
              <a:defRPr b="0">
                <a:solidFill>
                  <a:schemeClr val="dk1"/>
                </a:solidFill>
              </a:defRPr>
            </a:lvl7pPr>
            <a:lvl8pPr lvl="7" rtl="0">
              <a:lnSpc>
                <a:spcPct val="125000"/>
              </a:lnSpc>
              <a:spcBef>
                <a:spcPct val="0"/>
              </a:spcBef>
              <a:spcAft>
                <a:spcPct val="0"/>
              </a:spcAft>
              <a:buNone/>
              <a:defRPr b="0">
                <a:solidFill>
                  <a:schemeClr val="dk1"/>
                </a:solidFill>
              </a:defRPr>
            </a:lvl8pPr>
            <a:lvl9pPr lvl="8" rtl="0">
              <a:lnSpc>
                <a:spcPct val="125000"/>
              </a:lnSpc>
              <a:spcBef>
                <a:spcPct val="0"/>
              </a:spcBef>
              <a:spcAft>
                <a:spcPct val="0"/>
              </a:spcAft>
              <a:buNone/>
              <a:defRPr b="0">
                <a:solidFill>
                  <a:schemeClr val="dk1"/>
                </a:solidFill>
              </a:defRPr>
            </a:lvl9pPr>
          </a:lstStyle>
          <a:p>
            <a:r>
              <a:rPr lang="en-US"/>
              <a:t>Click to edit Master subtitle style</a:t>
            </a:r>
            <a:endParaRPr/>
          </a:p>
        </p:txBody>
      </p:sp>
      <p:sp>
        <p:nvSpPr>
          <p:cNvPr id="51" name="Google Shape;51;p4"/>
          <p:cNvSpPr txBox="1">
            <a:spLocks noGrp="1"/>
          </p:cNvSpPr>
          <p:nvPr>
            <p:ph type="subTitle" idx="22"/>
          </p:nvPr>
        </p:nvSpPr>
        <p:spPr>
          <a:xfrm>
            <a:off x="11260733" y="6969760"/>
            <a:ext cx="5633533" cy="685800"/>
          </a:xfrm>
          <a:prstGeom prst="rect">
            <a:avLst/>
          </a:prstGeom>
        </p:spPr>
        <p:txBody>
          <a:bodyPr spcFirstLastPara="1" wrap="square" lIns="0" tIns="0" rIns="0" bIns="0" anchor="t" anchorCtr="0">
            <a:noAutofit/>
          </a:bodyPr>
          <a:lstStyle>
            <a:lvl1pPr marL="0" marR="0" lvl="0" indent="0" algn="l" rtl="0">
              <a:lnSpc>
                <a:spcPct val="125000"/>
              </a:lnSpc>
              <a:spcBef>
                <a:spcPct val="0"/>
              </a:spcBef>
              <a:spcAft>
                <a:spcPct val="0"/>
              </a:spcAft>
              <a:buNone/>
              <a:defRPr sz="2400" b="0" spc="50" baseline="0">
                <a:solidFill>
                  <a:schemeClr val="tx1"/>
                </a:solidFill>
                <a:latin typeface="+mn-lt"/>
              </a:defRPr>
            </a:lvl1pPr>
            <a:lvl2pPr lvl="1" rtl="0">
              <a:lnSpc>
                <a:spcPct val="125000"/>
              </a:lnSpc>
              <a:spcBef>
                <a:spcPct val="0"/>
              </a:spcBef>
              <a:spcAft>
                <a:spcPct val="0"/>
              </a:spcAft>
              <a:buNone/>
              <a:defRPr b="0">
                <a:solidFill>
                  <a:schemeClr val="dk1"/>
                </a:solidFill>
              </a:defRPr>
            </a:lvl2pPr>
            <a:lvl3pPr lvl="2" rtl="0">
              <a:lnSpc>
                <a:spcPct val="125000"/>
              </a:lnSpc>
              <a:spcBef>
                <a:spcPct val="0"/>
              </a:spcBef>
              <a:spcAft>
                <a:spcPct val="0"/>
              </a:spcAft>
              <a:buNone/>
              <a:defRPr b="0">
                <a:solidFill>
                  <a:schemeClr val="dk1"/>
                </a:solidFill>
              </a:defRPr>
            </a:lvl3pPr>
            <a:lvl4pPr lvl="3" rtl="0">
              <a:lnSpc>
                <a:spcPct val="125000"/>
              </a:lnSpc>
              <a:spcBef>
                <a:spcPct val="0"/>
              </a:spcBef>
              <a:spcAft>
                <a:spcPct val="0"/>
              </a:spcAft>
              <a:buNone/>
              <a:defRPr b="0">
                <a:solidFill>
                  <a:schemeClr val="dk1"/>
                </a:solidFill>
              </a:defRPr>
            </a:lvl4pPr>
            <a:lvl5pPr lvl="4" rtl="0">
              <a:lnSpc>
                <a:spcPct val="125000"/>
              </a:lnSpc>
              <a:spcBef>
                <a:spcPct val="0"/>
              </a:spcBef>
              <a:spcAft>
                <a:spcPct val="0"/>
              </a:spcAft>
              <a:buNone/>
              <a:defRPr b="0">
                <a:solidFill>
                  <a:schemeClr val="dk1"/>
                </a:solidFill>
              </a:defRPr>
            </a:lvl5pPr>
            <a:lvl6pPr lvl="5" rtl="0">
              <a:lnSpc>
                <a:spcPct val="125000"/>
              </a:lnSpc>
              <a:spcBef>
                <a:spcPct val="0"/>
              </a:spcBef>
              <a:spcAft>
                <a:spcPct val="0"/>
              </a:spcAft>
              <a:buNone/>
              <a:defRPr b="0">
                <a:solidFill>
                  <a:schemeClr val="dk1"/>
                </a:solidFill>
              </a:defRPr>
            </a:lvl6pPr>
            <a:lvl7pPr lvl="6" rtl="0">
              <a:lnSpc>
                <a:spcPct val="125000"/>
              </a:lnSpc>
              <a:spcBef>
                <a:spcPct val="0"/>
              </a:spcBef>
              <a:spcAft>
                <a:spcPct val="0"/>
              </a:spcAft>
              <a:buNone/>
              <a:defRPr b="0">
                <a:solidFill>
                  <a:schemeClr val="dk1"/>
                </a:solidFill>
              </a:defRPr>
            </a:lvl7pPr>
            <a:lvl8pPr lvl="7" rtl="0">
              <a:lnSpc>
                <a:spcPct val="125000"/>
              </a:lnSpc>
              <a:spcBef>
                <a:spcPct val="0"/>
              </a:spcBef>
              <a:spcAft>
                <a:spcPct val="0"/>
              </a:spcAft>
              <a:buNone/>
              <a:defRPr b="0">
                <a:solidFill>
                  <a:schemeClr val="dk1"/>
                </a:solidFill>
              </a:defRPr>
            </a:lvl8pPr>
            <a:lvl9pPr lvl="8" rtl="0">
              <a:lnSpc>
                <a:spcPct val="125000"/>
              </a:lnSpc>
              <a:spcBef>
                <a:spcPct val="0"/>
              </a:spcBef>
              <a:spcAft>
                <a:spcPct val="0"/>
              </a:spcAft>
              <a:buNone/>
              <a:defRPr b="0">
                <a:solidFill>
                  <a:schemeClr val="dk1"/>
                </a:solidFill>
              </a:defRPr>
            </a:lvl9pPr>
          </a:lstStyle>
          <a:p>
            <a:r>
              <a:rPr lang="en-US"/>
              <a:t>Click to edit Master subtitle style</a:t>
            </a:r>
            <a:endParaRPr/>
          </a:p>
        </p:txBody>
      </p:sp>
      <p:sp>
        <p:nvSpPr>
          <p:cNvPr id="52" name="Google Shape;52;p4"/>
          <p:cNvSpPr txBox="1">
            <a:spLocks noGrp="1"/>
          </p:cNvSpPr>
          <p:nvPr>
            <p:ph type="subTitle" idx="23"/>
          </p:nvPr>
        </p:nvSpPr>
        <p:spPr>
          <a:xfrm>
            <a:off x="17833090" y="6969760"/>
            <a:ext cx="5633533" cy="685800"/>
          </a:xfrm>
          <a:prstGeom prst="rect">
            <a:avLst/>
          </a:prstGeom>
        </p:spPr>
        <p:txBody>
          <a:bodyPr spcFirstLastPara="1" wrap="square" lIns="0" tIns="0" rIns="0" bIns="0" anchor="t" anchorCtr="0">
            <a:noAutofit/>
          </a:bodyPr>
          <a:lstStyle>
            <a:lvl1pPr marL="0" marR="0" lvl="0" indent="0" algn="l" rtl="0">
              <a:lnSpc>
                <a:spcPct val="125000"/>
              </a:lnSpc>
              <a:spcBef>
                <a:spcPct val="0"/>
              </a:spcBef>
              <a:spcAft>
                <a:spcPct val="0"/>
              </a:spcAft>
              <a:buNone/>
              <a:defRPr sz="2400" b="0" spc="50" baseline="0">
                <a:solidFill>
                  <a:schemeClr val="tx1"/>
                </a:solidFill>
                <a:latin typeface="+mn-lt"/>
              </a:defRPr>
            </a:lvl1pPr>
            <a:lvl2pPr lvl="1" rtl="0">
              <a:lnSpc>
                <a:spcPct val="125000"/>
              </a:lnSpc>
              <a:spcBef>
                <a:spcPct val="0"/>
              </a:spcBef>
              <a:spcAft>
                <a:spcPct val="0"/>
              </a:spcAft>
              <a:buNone/>
              <a:defRPr b="0">
                <a:solidFill>
                  <a:schemeClr val="dk1"/>
                </a:solidFill>
              </a:defRPr>
            </a:lvl2pPr>
            <a:lvl3pPr lvl="2" rtl="0">
              <a:lnSpc>
                <a:spcPct val="125000"/>
              </a:lnSpc>
              <a:spcBef>
                <a:spcPct val="0"/>
              </a:spcBef>
              <a:spcAft>
                <a:spcPct val="0"/>
              </a:spcAft>
              <a:buNone/>
              <a:defRPr b="0">
                <a:solidFill>
                  <a:schemeClr val="dk1"/>
                </a:solidFill>
              </a:defRPr>
            </a:lvl3pPr>
            <a:lvl4pPr lvl="3" rtl="0">
              <a:lnSpc>
                <a:spcPct val="125000"/>
              </a:lnSpc>
              <a:spcBef>
                <a:spcPct val="0"/>
              </a:spcBef>
              <a:spcAft>
                <a:spcPct val="0"/>
              </a:spcAft>
              <a:buNone/>
              <a:defRPr b="0">
                <a:solidFill>
                  <a:schemeClr val="dk1"/>
                </a:solidFill>
              </a:defRPr>
            </a:lvl4pPr>
            <a:lvl5pPr lvl="4" rtl="0">
              <a:lnSpc>
                <a:spcPct val="125000"/>
              </a:lnSpc>
              <a:spcBef>
                <a:spcPct val="0"/>
              </a:spcBef>
              <a:spcAft>
                <a:spcPct val="0"/>
              </a:spcAft>
              <a:buNone/>
              <a:defRPr b="0">
                <a:solidFill>
                  <a:schemeClr val="dk1"/>
                </a:solidFill>
              </a:defRPr>
            </a:lvl5pPr>
            <a:lvl6pPr lvl="5" rtl="0">
              <a:lnSpc>
                <a:spcPct val="125000"/>
              </a:lnSpc>
              <a:spcBef>
                <a:spcPct val="0"/>
              </a:spcBef>
              <a:spcAft>
                <a:spcPct val="0"/>
              </a:spcAft>
              <a:buNone/>
              <a:defRPr b="0">
                <a:solidFill>
                  <a:schemeClr val="dk1"/>
                </a:solidFill>
              </a:defRPr>
            </a:lvl6pPr>
            <a:lvl7pPr lvl="6" rtl="0">
              <a:lnSpc>
                <a:spcPct val="125000"/>
              </a:lnSpc>
              <a:spcBef>
                <a:spcPct val="0"/>
              </a:spcBef>
              <a:spcAft>
                <a:spcPct val="0"/>
              </a:spcAft>
              <a:buNone/>
              <a:defRPr b="0">
                <a:solidFill>
                  <a:schemeClr val="dk1"/>
                </a:solidFill>
              </a:defRPr>
            </a:lvl7pPr>
            <a:lvl8pPr lvl="7" rtl="0">
              <a:lnSpc>
                <a:spcPct val="125000"/>
              </a:lnSpc>
              <a:spcBef>
                <a:spcPct val="0"/>
              </a:spcBef>
              <a:spcAft>
                <a:spcPct val="0"/>
              </a:spcAft>
              <a:buNone/>
              <a:defRPr b="0">
                <a:solidFill>
                  <a:schemeClr val="dk1"/>
                </a:solidFill>
              </a:defRPr>
            </a:lvl8pPr>
            <a:lvl9pPr lvl="8" rtl="0">
              <a:lnSpc>
                <a:spcPct val="125000"/>
              </a:lnSpc>
              <a:spcBef>
                <a:spcPct val="0"/>
              </a:spcBef>
              <a:spcAft>
                <a:spcPct val="0"/>
              </a:spcAft>
              <a:buNone/>
              <a:defRPr b="0">
                <a:solidFill>
                  <a:schemeClr val="dk1"/>
                </a:solidFill>
              </a:defRPr>
            </a:lvl9pPr>
          </a:lstStyle>
          <a:p>
            <a:r>
              <a:rPr lang="en-US"/>
              <a:t>Click to edit Master subtitle style</a:t>
            </a:r>
            <a:endParaRPr/>
          </a:p>
        </p:txBody>
      </p:sp>
      <p:sp>
        <p:nvSpPr>
          <p:cNvPr id="53" name="Google Shape;53;p4"/>
          <p:cNvSpPr txBox="1">
            <a:spLocks noGrp="1"/>
          </p:cNvSpPr>
          <p:nvPr>
            <p:ph type="subTitle" idx="24"/>
          </p:nvPr>
        </p:nvSpPr>
        <p:spPr>
          <a:xfrm>
            <a:off x="11260733" y="9256423"/>
            <a:ext cx="5633533" cy="685800"/>
          </a:xfrm>
          <a:prstGeom prst="rect">
            <a:avLst/>
          </a:prstGeom>
        </p:spPr>
        <p:txBody>
          <a:bodyPr spcFirstLastPara="1" wrap="square" lIns="0" tIns="0" rIns="0" bIns="0" anchor="t" anchorCtr="0">
            <a:noAutofit/>
          </a:bodyPr>
          <a:lstStyle>
            <a:lvl1pPr marL="0" marR="0" lvl="0" indent="0" algn="l" rtl="0">
              <a:lnSpc>
                <a:spcPct val="125000"/>
              </a:lnSpc>
              <a:spcBef>
                <a:spcPct val="0"/>
              </a:spcBef>
              <a:spcAft>
                <a:spcPct val="0"/>
              </a:spcAft>
              <a:buNone/>
              <a:defRPr sz="2400" b="0" spc="50" baseline="0">
                <a:solidFill>
                  <a:schemeClr val="tx1"/>
                </a:solidFill>
                <a:latin typeface="+mn-lt"/>
              </a:defRPr>
            </a:lvl1pPr>
            <a:lvl2pPr lvl="1" rtl="0">
              <a:lnSpc>
                <a:spcPct val="125000"/>
              </a:lnSpc>
              <a:spcBef>
                <a:spcPct val="0"/>
              </a:spcBef>
              <a:spcAft>
                <a:spcPct val="0"/>
              </a:spcAft>
              <a:buNone/>
              <a:defRPr b="0">
                <a:solidFill>
                  <a:schemeClr val="dk1"/>
                </a:solidFill>
              </a:defRPr>
            </a:lvl2pPr>
            <a:lvl3pPr lvl="2" rtl="0">
              <a:lnSpc>
                <a:spcPct val="125000"/>
              </a:lnSpc>
              <a:spcBef>
                <a:spcPct val="0"/>
              </a:spcBef>
              <a:spcAft>
                <a:spcPct val="0"/>
              </a:spcAft>
              <a:buNone/>
              <a:defRPr b="0">
                <a:solidFill>
                  <a:schemeClr val="dk1"/>
                </a:solidFill>
              </a:defRPr>
            </a:lvl3pPr>
            <a:lvl4pPr lvl="3" rtl="0">
              <a:lnSpc>
                <a:spcPct val="125000"/>
              </a:lnSpc>
              <a:spcBef>
                <a:spcPct val="0"/>
              </a:spcBef>
              <a:spcAft>
                <a:spcPct val="0"/>
              </a:spcAft>
              <a:buNone/>
              <a:defRPr b="0">
                <a:solidFill>
                  <a:schemeClr val="dk1"/>
                </a:solidFill>
              </a:defRPr>
            </a:lvl4pPr>
            <a:lvl5pPr lvl="4" rtl="0">
              <a:lnSpc>
                <a:spcPct val="125000"/>
              </a:lnSpc>
              <a:spcBef>
                <a:spcPct val="0"/>
              </a:spcBef>
              <a:spcAft>
                <a:spcPct val="0"/>
              </a:spcAft>
              <a:buNone/>
              <a:defRPr b="0">
                <a:solidFill>
                  <a:schemeClr val="dk1"/>
                </a:solidFill>
              </a:defRPr>
            </a:lvl5pPr>
            <a:lvl6pPr lvl="5" rtl="0">
              <a:lnSpc>
                <a:spcPct val="125000"/>
              </a:lnSpc>
              <a:spcBef>
                <a:spcPct val="0"/>
              </a:spcBef>
              <a:spcAft>
                <a:spcPct val="0"/>
              </a:spcAft>
              <a:buNone/>
              <a:defRPr b="0">
                <a:solidFill>
                  <a:schemeClr val="dk1"/>
                </a:solidFill>
              </a:defRPr>
            </a:lvl6pPr>
            <a:lvl7pPr lvl="6" rtl="0">
              <a:lnSpc>
                <a:spcPct val="125000"/>
              </a:lnSpc>
              <a:spcBef>
                <a:spcPct val="0"/>
              </a:spcBef>
              <a:spcAft>
                <a:spcPct val="0"/>
              </a:spcAft>
              <a:buNone/>
              <a:defRPr b="0">
                <a:solidFill>
                  <a:schemeClr val="dk1"/>
                </a:solidFill>
              </a:defRPr>
            </a:lvl7pPr>
            <a:lvl8pPr lvl="7" rtl="0">
              <a:lnSpc>
                <a:spcPct val="125000"/>
              </a:lnSpc>
              <a:spcBef>
                <a:spcPct val="0"/>
              </a:spcBef>
              <a:spcAft>
                <a:spcPct val="0"/>
              </a:spcAft>
              <a:buNone/>
              <a:defRPr b="0">
                <a:solidFill>
                  <a:schemeClr val="dk1"/>
                </a:solidFill>
              </a:defRPr>
            </a:lvl8pPr>
            <a:lvl9pPr lvl="8" rtl="0">
              <a:lnSpc>
                <a:spcPct val="125000"/>
              </a:lnSpc>
              <a:spcBef>
                <a:spcPct val="0"/>
              </a:spcBef>
              <a:spcAft>
                <a:spcPct val="0"/>
              </a:spcAft>
              <a:buNone/>
              <a:defRPr b="0">
                <a:solidFill>
                  <a:schemeClr val="dk1"/>
                </a:solidFill>
              </a:defRPr>
            </a:lvl9pPr>
          </a:lstStyle>
          <a:p>
            <a:r>
              <a:rPr lang="en-US"/>
              <a:t>Click to edit Master subtitle style</a:t>
            </a:r>
            <a:endParaRPr/>
          </a:p>
        </p:txBody>
      </p:sp>
      <p:sp>
        <p:nvSpPr>
          <p:cNvPr id="54" name="Google Shape;54;p4"/>
          <p:cNvSpPr txBox="1">
            <a:spLocks noGrp="1"/>
          </p:cNvSpPr>
          <p:nvPr>
            <p:ph type="subTitle" idx="25"/>
          </p:nvPr>
        </p:nvSpPr>
        <p:spPr>
          <a:xfrm>
            <a:off x="17833090" y="9256423"/>
            <a:ext cx="5633533" cy="685800"/>
          </a:xfrm>
          <a:prstGeom prst="rect">
            <a:avLst/>
          </a:prstGeom>
        </p:spPr>
        <p:txBody>
          <a:bodyPr spcFirstLastPara="1" wrap="square" lIns="0" tIns="0" rIns="0" bIns="0" anchor="t" anchorCtr="0">
            <a:noAutofit/>
          </a:bodyPr>
          <a:lstStyle>
            <a:lvl1pPr marL="0" marR="0" lvl="0" indent="0" algn="l" rtl="0">
              <a:lnSpc>
                <a:spcPct val="125000"/>
              </a:lnSpc>
              <a:spcBef>
                <a:spcPct val="0"/>
              </a:spcBef>
              <a:spcAft>
                <a:spcPct val="0"/>
              </a:spcAft>
              <a:buNone/>
              <a:defRPr sz="2400" b="0" spc="50" baseline="0">
                <a:solidFill>
                  <a:schemeClr val="tx1"/>
                </a:solidFill>
                <a:latin typeface="+mn-lt"/>
              </a:defRPr>
            </a:lvl1pPr>
            <a:lvl2pPr lvl="1" rtl="0">
              <a:lnSpc>
                <a:spcPct val="125000"/>
              </a:lnSpc>
              <a:spcBef>
                <a:spcPct val="0"/>
              </a:spcBef>
              <a:spcAft>
                <a:spcPct val="0"/>
              </a:spcAft>
              <a:buNone/>
              <a:defRPr b="0">
                <a:solidFill>
                  <a:schemeClr val="dk1"/>
                </a:solidFill>
              </a:defRPr>
            </a:lvl2pPr>
            <a:lvl3pPr lvl="2" rtl="0">
              <a:lnSpc>
                <a:spcPct val="125000"/>
              </a:lnSpc>
              <a:spcBef>
                <a:spcPct val="0"/>
              </a:spcBef>
              <a:spcAft>
                <a:spcPct val="0"/>
              </a:spcAft>
              <a:buNone/>
              <a:defRPr b="0">
                <a:solidFill>
                  <a:schemeClr val="dk1"/>
                </a:solidFill>
              </a:defRPr>
            </a:lvl3pPr>
            <a:lvl4pPr lvl="3" rtl="0">
              <a:lnSpc>
                <a:spcPct val="125000"/>
              </a:lnSpc>
              <a:spcBef>
                <a:spcPct val="0"/>
              </a:spcBef>
              <a:spcAft>
                <a:spcPct val="0"/>
              </a:spcAft>
              <a:buNone/>
              <a:defRPr b="0">
                <a:solidFill>
                  <a:schemeClr val="dk1"/>
                </a:solidFill>
              </a:defRPr>
            </a:lvl4pPr>
            <a:lvl5pPr lvl="4" rtl="0">
              <a:lnSpc>
                <a:spcPct val="125000"/>
              </a:lnSpc>
              <a:spcBef>
                <a:spcPct val="0"/>
              </a:spcBef>
              <a:spcAft>
                <a:spcPct val="0"/>
              </a:spcAft>
              <a:buNone/>
              <a:defRPr b="0">
                <a:solidFill>
                  <a:schemeClr val="dk1"/>
                </a:solidFill>
              </a:defRPr>
            </a:lvl5pPr>
            <a:lvl6pPr lvl="5" rtl="0">
              <a:lnSpc>
                <a:spcPct val="125000"/>
              </a:lnSpc>
              <a:spcBef>
                <a:spcPct val="0"/>
              </a:spcBef>
              <a:spcAft>
                <a:spcPct val="0"/>
              </a:spcAft>
              <a:buNone/>
              <a:defRPr b="0">
                <a:solidFill>
                  <a:schemeClr val="dk1"/>
                </a:solidFill>
              </a:defRPr>
            </a:lvl6pPr>
            <a:lvl7pPr lvl="6" rtl="0">
              <a:lnSpc>
                <a:spcPct val="125000"/>
              </a:lnSpc>
              <a:spcBef>
                <a:spcPct val="0"/>
              </a:spcBef>
              <a:spcAft>
                <a:spcPct val="0"/>
              </a:spcAft>
              <a:buNone/>
              <a:defRPr b="0">
                <a:solidFill>
                  <a:schemeClr val="dk1"/>
                </a:solidFill>
              </a:defRPr>
            </a:lvl7pPr>
            <a:lvl8pPr lvl="7" rtl="0">
              <a:lnSpc>
                <a:spcPct val="125000"/>
              </a:lnSpc>
              <a:spcBef>
                <a:spcPct val="0"/>
              </a:spcBef>
              <a:spcAft>
                <a:spcPct val="0"/>
              </a:spcAft>
              <a:buNone/>
              <a:defRPr b="0">
                <a:solidFill>
                  <a:schemeClr val="dk1"/>
                </a:solidFill>
              </a:defRPr>
            </a:lvl8pPr>
            <a:lvl9pPr lvl="8" rtl="0">
              <a:lnSpc>
                <a:spcPct val="125000"/>
              </a:lnSpc>
              <a:spcBef>
                <a:spcPct val="0"/>
              </a:spcBef>
              <a:spcAft>
                <a:spcPct val="0"/>
              </a:spcAft>
              <a:buNone/>
              <a:defRPr b="0">
                <a:solidFill>
                  <a:schemeClr val="dk1"/>
                </a:solidFill>
              </a:defRPr>
            </a:lvl9pPr>
          </a:lstStyle>
          <a:p>
            <a:r>
              <a:rPr lang="en-US"/>
              <a:t>Click to edit Master subtitle style</a:t>
            </a:r>
            <a:endParaRPr/>
          </a:p>
        </p:txBody>
      </p:sp>
      <p:sp>
        <p:nvSpPr>
          <p:cNvPr id="55" name="Google Shape;55;p4"/>
          <p:cNvSpPr txBox="1">
            <a:spLocks noGrp="1"/>
          </p:cNvSpPr>
          <p:nvPr>
            <p:ph type="subTitle" idx="26"/>
          </p:nvPr>
        </p:nvSpPr>
        <p:spPr>
          <a:xfrm>
            <a:off x="11260733" y="11543086"/>
            <a:ext cx="5633533" cy="685800"/>
          </a:xfrm>
          <a:prstGeom prst="rect">
            <a:avLst/>
          </a:prstGeom>
        </p:spPr>
        <p:txBody>
          <a:bodyPr spcFirstLastPara="1" wrap="square" lIns="0" tIns="0" rIns="0" bIns="0" anchor="t" anchorCtr="0">
            <a:noAutofit/>
          </a:bodyPr>
          <a:lstStyle>
            <a:lvl1pPr marL="0" marR="0" lvl="0" indent="0" algn="l" rtl="0">
              <a:lnSpc>
                <a:spcPct val="125000"/>
              </a:lnSpc>
              <a:spcBef>
                <a:spcPct val="0"/>
              </a:spcBef>
              <a:spcAft>
                <a:spcPct val="0"/>
              </a:spcAft>
              <a:buNone/>
              <a:defRPr sz="2400" b="0" spc="50" baseline="0">
                <a:solidFill>
                  <a:schemeClr val="tx1"/>
                </a:solidFill>
                <a:latin typeface="+mn-lt"/>
              </a:defRPr>
            </a:lvl1pPr>
            <a:lvl2pPr lvl="1" rtl="0">
              <a:lnSpc>
                <a:spcPct val="125000"/>
              </a:lnSpc>
              <a:spcBef>
                <a:spcPct val="0"/>
              </a:spcBef>
              <a:spcAft>
                <a:spcPct val="0"/>
              </a:spcAft>
              <a:buNone/>
              <a:defRPr b="0">
                <a:solidFill>
                  <a:schemeClr val="dk1"/>
                </a:solidFill>
              </a:defRPr>
            </a:lvl2pPr>
            <a:lvl3pPr lvl="2" rtl="0">
              <a:lnSpc>
                <a:spcPct val="125000"/>
              </a:lnSpc>
              <a:spcBef>
                <a:spcPct val="0"/>
              </a:spcBef>
              <a:spcAft>
                <a:spcPct val="0"/>
              </a:spcAft>
              <a:buNone/>
              <a:defRPr b="0">
                <a:solidFill>
                  <a:schemeClr val="dk1"/>
                </a:solidFill>
              </a:defRPr>
            </a:lvl3pPr>
            <a:lvl4pPr lvl="3" rtl="0">
              <a:lnSpc>
                <a:spcPct val="125000"/>
              </a:lnSpc>
              <a:spcBef>
                <a:spcPct val="0"/>
              </a:spcBef>
              <a:spcAft>
                <a:spcPct val="0"/>
              </a:spcAft>
              <a:buNone/>
              <a:defRPr b="0">
                <a:solidFill>
                  <a:schemeClr val="dk1"/>
                </a:solidFill>
              </a:defRPr>
            </a:lvl4pPr>
            <a:lvl5pPr lvl="4" rtl="0">
              <a:lnSpc>
                <a:spcPct val="125000"/>
              </a:lnSpc>
              <a:spcBef>
                <a:spcPct val="0"/>
              </a:spcBef>
              <a:spcAft>
                <a:spcPct val="0"/>
              </a:spcAft>
              <a:buNone/>
              <a:defRPr b="0">
                <a:solidFill>
                  <a:schemeClr val="dk1"/>
                </a:solidFill>
              </a:defRPr>
            </a:lvl5pPr>
            <a:lvl6pPr lvl="5" rtl="0">
              <a:lnSpc>
                <a:spcPct val="125000"/>
              </a:lnSpc>
              <a:spcBef>
                <a:spcPct val="0"/>
              </a:spcBef>
              <a:spcAft>
                <a:spcPct val="0"/>
              </a:spcAft>
              <a:buNone/>
              <a:defRPr b="0">
                <a:solidFill>
                  <a:schemeClr val="dk1"/>
                </a:solidFill>
              </a:defRPr>
            </a:lvl6pPr>
            <a:lvl7pPr lvl="6" rtl="0">
              <a:lnSpc>
                <a:spcPct val="125000"/>
              </a:lnSpc>
              <a:spcBef>
                <a:spcPct val="0"/>
              </a:spcBef>
              <a:spcAft>
                <a:spcPct val="0"/>
              </a:spcAft>
              <a:buNone/>
              <a:defRPr b="0">
                <a:solidFill>
                  <a:schemeClr val="dk1"/>
                </a:solidFill>
              </a:defRPr>
            </a:lvl7pPr>
            <a:lvl8pPr lvl="7" rtl="0">
              <a:lnSpc>
                <a:spcPct val="125000"/>
              </a:lnSpc>
              <a:spcBef>
                <a:spcPct val="0"/>
              </a:spcBef>
              <a:spcAft>
                <a:spcPct val="0"/>
              </a:spcAft>
              <a:buNone/>
              <a:defRPr b="0">
                <a:solidFill>
                  <a:schemeClr val="dk1"/>
                </a:solidFill>
              </a:defRPr>
            </a:lvl8pPr>
            <a:lvl9pPr lvl="8" rtl="0">
              <a:lnSpc>
                <a:spcPct val="125000"/>
              </a:lnSpc>
              <a:spcBef>
                <a:spcPct val="0"/>
              </a:spcBef>
              <a:spcAft>
                <a:spcPct val="0"/>
              </a:spcAft>
              <a:buNone/>
              <a:defRPr b="0">
                <a:solidFill>
                  <a:schemeClr val="dk1"/>
                </a:solidFill>
              </a:defRPr>
            </a:lvl9pPr>
          </a:lstStyle>
          <a:p>
            <a:r>
              <a:rPr lang="en-US"/>
              <a:t>Click to edit Master subtitle style</a:t>
            </a:r>
            <a:endParaRPr/>
          </a:p>
        </p:txBody>
      </p:sp>
      <p:sp>
        <p:nvSpPr>
          <p:cNvPr id="56" name="Google Shape;56;p4"/>
          <p:cNvSpPr txBox="1">
            <a:spLocks noGrp="1"/>
          </p:cNvSpPr>
          <p:nvPr>
            <p:ph type="subTitle" idx="27"/>
          </p:nvPr>
        </p:nvSpPr>
        <p:spPr>
          <a:xfrm>
            <a:off x="17833090" y="11543086"/>
            <a:ext cx="5633533" cy="685800"/>
          </a:xfrm>
          <a:prstGeom prst="rect">
            <a:avLst/>
          </a:prstGeom>
        </p:spPr>
        <p:txBody>
          <a:bodyPr spcFirstLastPara="1" wrap="square" lIns="0" tIns="0" rIns="0" bIns="0" anchor="t" anchorCtr="0">
            <a:noAutofit/>
          </a:bodyPr>
          <a:lstStyle>
            <a:lvl1pPr marL="0" marR="0" lvl="0" indent="0" algn="l" rtl="0">
              <a:lnSpc>
                <a:spcPct val="125000"/>
              </a:lnSpc>
              <a:spcBef>
                <a:spcPct val="0"/>
              </a:spcBef>
              <a:spcAft>
                <a:spcPct val="0"/>
              </a:spcAft>
              <a:buNone/>
              <a:defRPr sz="2400" b="0" spc="50" baseline="0">
                <a:solidFill>
                  <a:schemeClr val="tx1"/>
                </a:solidFill>
                <a:latin typeface="+mn-lt"/>
              </a:defRPr>
            </a:lvl1pPr>
            <a:lvl2pPr lvl="1" rtl="0">
              <a:lnSpc>
                <a:spcPct val="125000"/>
              </a:lnSpc>
              <a:spcBef>
                <a:spcPct val="0"/>
              </a:spcBef>
              <a:spcAft>
                <a:spcPct val="0"/>
              </a:spcAft>
              <a:buNone/>
              <a:defRPr b="0">
                <a:solidFill>
                  <a:schemeClr val="dk1"/>
                </a:solidFill>
              </a:defRPr>
            </a:lvl2pPr>
            <a:lvl3pPr lvl="2" rtl="0">
              <a:lnSpc>
                <a:spcPct val="125000"/>
              </a:lnSpc>
              <a:spcBef>
                <a:spcPct val="0"/>
              </a:spcBef>
              <a:spcAft>
                <a:spcPct val="0"/>
              </a:spcAft>
              <a:buNone/>
              <a:defRPr b="0">
                <a:solidFill>
                  <a:schemeClr val="dk1"/>
                </a:solidFill>
              </a:defRPr>
            </a:lvl3pPr>
            <a:lvl4pPr lvl="3" rtl="0">
              <a:lnSpc>
                <a:spcPct val="125000"/>
              </a:lnSpc>
              <a:spcBef>
                <a:spcPct val="0"/>
              </a:spcBef>
              <a:spcAft>
                <a:spcPct val="0"/>
              </a:spcAft>
              <a:buNone/>
              <a:defRPr b="0">
                <a:solidFill>
                  <a:schemeClr val="dk1"/>
                </a:solidFill>
              </a:defRPr>
            </a:lvl4pPr>
            <a:lvl5pPr lvl="4" rtl="0">
              <a:lnSpc>
                <a:spcPct val="125000"/>
              </a:lnSpc>
              <a:spcBef>
                <a:spcPct val="0"/>
              </a:spcBef>
              <a:spcAft>
                <a:spcPct val="0"/>
              </a:spcAft>
              <a:buNone/>
              <a:defRPr b="0">
                <a:solidFill>
                  <a:schemeClr val="dk1"/>
                </a:solidFill>
              </a:defRPr>
            </a:lvl5pPr>
            <a:lvl6pPr lvl="5" rtl="0">
              <a:lnSpc>
                <a:spcPct val="125000"/>
              </a:lnSpc>
              <a:spcBef>
                <a:spcPct val="0"/>
              </a:spcBef>
              <a:spcAft>
                <a:spcPct val="0"/>
              </a:spcAft>
              <a:buNone/>
              <a:defRPr b="0">
                <a:solidFill>
                  <a:schemeClr val="dk1"/>
                </a:solidFill>
              </a:defRPr>
            </a:lvl6pPr>
            <a:lvl7pPr lvl="6" rtl="0">
              <a:lnSpc>
                <a:spcPct val="125000"/>
              </a:lnSpc>
              <a:spcBef>
                <a:spcPct val="0"/>
              </a:spcBef>
              <a:spcAft>
                <a:spcPct val="0"/>
              </a:spcAft>
              <a:buNone/>
              <a:defRPr b="0">
                <a:solidFill>
                  <a:schemeClr val="dk1"/>
                </a:solidFill>
              </a:defRPr>
            </a:lvl7pPr>
            <a:lvl8pPr lvl="7" rtl="0">
              <a:lnSpc>
                <a:spcPct val="125000"/>
              </a:lnSpc>
              <a:spcBef>
                <a:spcPct val="0"/>
              </a:spcBef>
              <a:spcAft>
                <a:spcPct val="0"/>
              </a:spcAft>
              <a:buNone/>
              <a:defRPr b="0">
                <a:solidFill>
                  <a:schemeClr val="dk1"/>
                </a:solidFill>
              </a:defRPr>
            </a:lvl8pPr>
            <a:lvl9pPr lvl="8" rtl="0">
              <a:lnSpc>
                <a:spcPct val="125000"/>
              </a:lnSpc>
              <a:spcBef>
                <a:spcPct val="0"/>
              </a:spcBef>
              <a:spcAft>
                <a:spcPct val="0"/>
              </a:spcAft>
              <a:buNone/>
              <a:defRPr b="0">
                <a:solidFill>
                  <a:schemeClr val="dk1"/>
                </a:solidFill>
              </a:defRPr>
            </a:lvl9pPr>
          </a:lstStyle>
          <a:p>
            <a:r>
              <a:rPr lang="en-US"/>
              <a:t>Click to edit Master subtitle style</a:t>
            </a:r>
            <a:endParaRPr/>
          </a:p>
        </p:txBody>
      </p:sp>
    </p:spTree>
    <p:extLst>
      <p:ext uri="{BB962C8B-B14F-4D97-AF65-F5344CB8AC3E}">
        <p14:creationId xmlns:p14="http://schemas.microsoft.com/office/powerpoint/2010/main" val="2972034141"/>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Mission" preserve="1">
  <p:cSld name="11_Mission">
    <p:spTree>
      <p:nvGrpSpPr>
        <p:cNvPr id="1" name="Shape 57"/>
        <p:cNvGrpSpPr/>
        <p:nvPr/>
      </p:nvGrpSpPr>
      <p:grpSpPr>
        <a:xfrm>
          <a:off x="0" y="0"/>
          <a:ext cx="0" cy="0"/>
          <a:chOff x="0" y="0"/>
          <a:chExt cx="0" cy="0"/>
        </a:xfrm>
      </p:grpSpPr>
      <p:sp>
        <p:nvSpPr>
          <p:cNvPr id="58" name="Google Shape;58;p5"/>
          <p:cNvSpPr txBox="1">
            <a:spLocks noGrp="1"/>
          </p:cNvSpPr>
          <p:nvPr>
            <p:ph type="title"/>
          </p:nvPr>
        </p:nvSpPr>
        <p:spPr>
          <a:xfrm>
            <a:off x="1871709" y="4709160"/>
            <a:ext cx="18800063" cy="5486400"/>
          </a:xfrm>
          <a:prstGeom prst="rect">
            <a:avLst/>
          </a:prstGeom>
        </p:spPr>
        <p:txBody>
          <a:bodyPr spcFirstLastPara="1" wrap="square" lIns="0" tIns="0" rIns="0" bIns="0" anchor="t" anchorCtr="0">
            <a:noAutofit/>
          </a:bodyPr>
          <a:lstStyle>
            <a:lvl1pPr lvl="0" rtl="0">
              <a:lnSpc>
                <a:spcPct val="120000"/>
              </a:lnSpc>
              <a:spcBef>
                <a:spcPct val="0"/>
              </a:spcBef>
              <a:spcAft>
                <a:spcPct val="0"/>
              </a:spcAft>
              <a:buClr>
                <a:schemeClr val="lt2"/>
              </a:buClr>
              <a:buSzPts val="3600"/>
              <a:buNone/>
              <a:defRPr sz="4800" b="0" i="0" spc="100" baseline="0">
                <a:solidFill>
                  <a:schemeClr val="tx1"/>
                </a:solidFill>
                <a:latin typeface="+mn-lt"/>
                <a:cs typeface="Optimistic Text" panose="020B0503020203020204" pitchFamily="34" charset="0"/>
              </a:defRPr>
            </a:lvl1pPr>
            <a:lvl2pPr lvl="1" algn="ctr" rtl="0">
              <a:lnSpc>
                <a:spcPct val="125000"/>
              </a:lnSpc>
              <a:spcBef>
                <a:spcPct val="0"/>
              </a:spcBef>
              <a:spcAft>
                <a:spcPct val="0"/>
              </a:spcAft>
              <a:buClr>
                <a:schemeClr val="lt2"/>
              </a:buClr>
              <a:buSzPts val="3600"/>
              <a:buNone/>
              <a:defRPr sz="4800">
                <a:solidFill>
                  <a:schemeClr val="lt2"/>
                </a:solidFill>
              </a:defRPr>
            </a:lvl2pPr>
            <a:lvl3pPr lvl="2" algn="ctr" rtl="0">
              <a:lnSpc>
                <a:spcPct val="125000"/>
              </a:lnSpc>
              <a:spcBef>
                <a:spcPct val="0"/>
              </a:spcBef>
              <a:spcAft>
                <a:spcPct val="0"/>
              </a:spcAft>
              <a:buClr>
                <a:schemeClr val="lt2"/>
              </a:buClr>
              <a:buSzPts val="3600"/>
              <a:buNone/>
              <a:defRPr sz="4800">
                <a:solidFill>
                  <a:schemeClr val="lt2"/>
                </a:solidFill>
              </a:defRPr>
            </a:lvl3pPr>
            <a:lvl4pPr lvl="3" algn="ctr" rtl="0">
              <a:lnSpc>
                <a:spcPct val="125000"/>
              </a:lnSpc>
              <a:spcBef>
                <a:spcPct val="0"/>
              </a:spcBef>
              <a:spcAft>
                <a:spcPct val="0"/>
              </a:spcAft>
              <a:buClr>
                <a:schemeClr val="lt2"/>
              </a:buClr>
              <a:buSzPts val="3600"/>
              <a:buNone/>
              <a:defRPr sz="4800">
                <a:solidFill>
                  <a:schemeClr val="lt2"/>
                </a:solidFill>
              </a:defRPr>
            </a:lvl4pPr>
            <a:lvl5pPr lvl="4" algn="ctr" rtl="0">
              <a:lnSpc>
                <a:spcPct val="125000"/>
              </a:lnSpc>
              <a:spcBef>
                <a:spcPct val="0"/>
              </a:spcBef>
              <a:spcAft>
                <a:spcPct val="0"/>
              </a:spcAft>
              <a:buClr>
                <a:schemeClr val="lt2"/>
              </a:buClr>
              <a:buSzPts val="3600"/>
              <a:buNone/>
              <a:defRPr sz="4800">
                <a:solidFill>
                  <a:schemeClr val="lt2"/>
                </a:solidFill>
              </a:defRPr>
            </a:lvl5pPr>
            <a:lvl6pPr lvl="5" algn="ctr" rtl="0">
              <a:lnSpc>
                <a:spcPct val="125000"/>
              </a:lnSpc>
              <a:spcBef>
                <a:spcPct val="0"/>
              </a:spcBef>
              <a:spcAft>
                <a:spcPct val="0"/>
              </a:spcAft>
              <a:buClr>
                <a:schemeClr val="lt2"/>
              </a:buClr>
              <a:buSzPts val="3600"/>
              <a:buNone/>
              <a:defRPr sz="4800">
                <a:solidFill>
                  <a:schemeClr val="lt2"/>
                </a:solidFill>
              </a:defRPr>
            </a:lvl6pPr>
            <a:lvl7pPr lvl="6" algn="ctr" rtl="0">
              <a:lnSpc>
                <a:spcPct val="125000"/>
              </a:lnSpc>
              <a:spcBef>
                <a:spcPct val="0"/>
              </a:spcBef>
              <a:spcAft>
                <a:spcPct val="0"/>
              </a:spcAft>
              <a:buClr>
                <a:schemeClr val="lt2"/>
              </a:buClr>
              <a:buSzPts val="3600"/>
              <a:buNone/>
              <a:defRPr sz="4800">
                <a:solidFill>
                  <a:schemeClr val="lt2"/>
                </a:solidFill>
              </a:defRPr>
            </a:lvl7pPr>
            <a:lvl8pPr lvl="7" algn="ctr" rtl="0">
              <a:lnSpc>
                <a:spcPct val="125000"/>
              </a:lnSpc>
              <a:spcBef>
                <a:spcPct val="0"/>
              </a:spcBef>
              <a:spcAft>
                <a:spcPct val="0"/>
              </a:spcAft>
              <a:buClr>
                <a:schemeClr val="lt2"/>
              </a:buClr>
              <a:buSzPts val="3600"/>
              <a:buNone/>
              <a:defRPr sz="4800">
                <a:solidFill>
                  <a:schemeClr val="lt2"/>
                </a:solidFill>
              </a:defRPr>
            </a:lvl8pPr>
            <a:lvl9pPr lvl="8" algn="ctr" rtl="0">
              <a:lnSpc>
                <a:spcPct val="125000"/>
              </a:lnSpc>
              <a:spcBef>
                <a:spcPct val="0"/>
              </a:spcBef>
              <a:spcAft>
                <a:spcPct val="0"/>
              </a:spcAft>
              <a:buClr>
                <a:schemeClr val="lt2"/>
              </a:buClr>
              <a:buSzPts val="3600"/>
              <a:buNone/>
              <a:defRPr sz="4800">
                <a:solidFill>
                  <a:schemeClr val="lt2"/>
                </a:solidFill>
              </a:defRPr>
            </a:lvl9pPr>
          </a:lstStyle>
          <a:p>
            <a:r>
              <a:rPr lang="en-US"/>
              <a:t>Click to edit Master title style</a:t>
            </a:r>
            <a:endParaRPr/>
          </a:p>
        </p:txBody>
      </p:sp>
      <p:sp>
        <p:nvSpPr>
          <p:cNvPr id="59" name="Google Shape;59;p5"/>
          <p:cNvSpPr txBox="1">
            <a:spLocks noGrp="1"/>
          </p:cNvSpPr>
          <p:nvPr>
            <p:ph type="subTitle" idx="1"/>
          </p:nvPr>
        </p:nvSpPr>
        <p:spPr>
          <a:xfrm>
            <a:off x="1871710" y="3657600"/>
            <a:ext cx="17839124" cy="463200"/>
          </a:xfrm>
          <a:prstGeom prst="rect">
            <a:avLst/>
          </a:prstGeom>
          <a:noFill/>
          <a:ln>
            <a:noFill/>
          </a:ln>
        </p:spPr>
        <p:txBody>
          <a:bodyPr spcFirstLastPara="1" wrap="square" lIns="0" tIns="0" rIns="0" bIns="0" anchor="t" anchorCtr="0">
            <a:noAutofit/>
          </a:bodyPr>
          <a:lstStyle>
            <a:lvl1pPr marL="0" marR="0" lvl="0" indent="0" algn="l" rtl="0">
              <a:lnSpc>
                <a:spcPct val="125000"/>
              </a:lnSpc>
              <a:spcBef>
                <a:spcPct val="0"/>
              </a:spcBef>
              <a:spcAft>
                <a:spcPct val="0"/>
              </a:spcAft>
              <a:buNone/>
              <a:defRPr sz="2400" b="1" cap="all" spc="240" baseline="0">
                <a:solidFill>
                  <a:schemeClr val="tx1"/>
                </a:solidFill>
                <a:latin typeface="+mn-lt"/>
              </a:defRPr>
            </a:lvl1pPr>
            <a:lvl2pPr lvl="1" rtl="0">
              <a:lnSpc>
                <a:spcPct val="125000"/>
              </a:lnSpc>
              <a:spcBef>
                <a:spcPct val="0"/>
              </a:spcBef>
              <a:spcAft>
                <a:spcPct val="0"/>
              </a:spcAft>
              <a:buNone/>
              <a:defRPr sz="2400">
                <a:solidFill>
                  <a:schemeClr val="lt1"/>
                </a:solidFill>
              </a:defRPr>
            </a:lvl2pPr>
            <a:lvl3pPr lvl="2" rtl="0">
              <a:lnSpc>
                <a:spcPct val="125000"/>
              </a:lnSpc>
              <a:spcBef>
                <a:spcPct val="0"/>
              </a:spcBef>
              <a:spcAft>
                <a:spcPct val="0"/>
              </a:spcAft>
              <a:buNone/>
              <a:defRPr sz="2400">
                <a:solidFill>
                  <a:schemeClr val="lt1"/>
                </a:solidFill>
              </a:defRPr>
            </a:lvl3pPr>
            <a:lvl4pPr lvl="3" rtl="0">
              <a:lnSpc>
                <a:spcPct val="125000"/>
              </a:lnSpc>
              <a:spcBef>
                <a:spcPct val="0"/>
              </a:spcBef>
              <a:spcAft>
                <a:spcPct val="0"/>
              </a:spcAft>
              <a:buNone/>
              <a:defRPr sz="2400">
                <a:solidFill>
                  <a:schemeClr val="lt1"/>
                </a:solidFill>
              </a:defRPr>
            </a:lvl4pPr>
            <a:lvl5pPr lvl="4" rtl="0">
              <a:lnSpc>
                <a:spcPct val="125000"/>
              </a:lnSpc>
              <a:spcBef>
                <a:spcPct val="0"/>
              </a:spcBef>
              <a:spcAft>
                <a:spcPct val="0"/>
              </a:spcAft>
              <a:buNone/>
              <a:defRPr sz="2400">
                <a:solidFill>
                  <a:schemeClr val="lt1"/>
                </a:solidFill>
              </a:defRPr>
            </a:lvl5pPr>
            <a:lvl6pPr lvl="5" rtl="0">
              <a:lnSpc>
                <a:spcPct val="125000"/>
              </a:lnSpc>
              <a:spcBef>
                <a:spcPct val="0"/>
              </a:spcBef>
              <a:spcAft>
                <a:spcPct val="0"/>
              </a:spcAft>
              <a:buNone/>
              <a:defRPr sz="2400">
                <a:solidFill>
                  <a:schemeClr val="lt1"/>
                </a:solidFill>
              </a:defRPr>
            </a:lvl6pPr>
            <a:lvl7pPr lvl="6" rtl="0">
              <a:lnSpc>
                <a:spcPct val="125000"/>
              </a:lnSpc>
              <a:spcBef>
                <a:spcPct val="0"/>
              </a:spcBef>
              <a:spcAft>
                <a:spcPct val="0"/>
              </a:spcAft>
              <a:buNone/>
              <a:defRPr sz="2400">
                <a:solidFill>
                  <a:schemeClr val="lt1"/>
                </a:solidFill>
              </a:defRPr>
            </a:lvl7pPr>
            <a:lvl8pPr lvl="7" rtl="0">
              <a:lnSpc>
                <a:spcPct val="125000"/>
              </a:lnSpc>
              <a:spcBef>
                <a:spcPct val="0"/>
              </a:spcBef>
              <a:spcAft>
                <a:spcPct val="0"/>
              </a:spcAft>
              <a:buNone/>
              <a:defRPr sz="2400">
                <a:solidFill>
                  <a:schemeClr val="lt1"/>
                </a:solidFill>
              </a:defRPr>
            </a:lvl8pPr>
            <a:lvl9pPr lvl="8" rtl="0">
              <a:lnSpc>
                <a:spcPct val="125000"/>
              </a:lnSpc>
              <a:spcBef>
                <a:spcPct val="0"/>
              </a:spcBef>
              <a:spcAft>
                <a:spcPct val="0"/>
              </a:spcAft>
              <a:buNone/>
              <a:defRPr sz="2400">
                <a:solidFill>
                  <a:schemeClr val="lt1"/>
                </a:solidFill>
              </a:defRPr>
            </a:lvl9pPr>
          </a:lstStyle>
          <a:p>
            <a:pPr marL="0" lvl="0" indent="0">
              <a:buNone/>
            </a:pPr>
            <a:r>
              <a:rPr lang="en-US"/>
              <a:t>Click to edit Master subtitle style</a:t>
            </a:r>
            <a:endParaRPr/>
          </a:p>
        </p:txBody>
      </p:sp>
    </p:spTree>
    <p:extLst>
      <p:ext uri="{BB962C8B-B14F-4D97-AF65-F5344CB8AC3E}">
        <p14:creationId xmlns:p14="http://schemas.microsoft.com/office/powerpoint/2010/main" val="3099632301"/>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Quote" preserve="1">
  <p:cSld name="14_Quote">
    <p:spTree>
      <p:nvGrpSpPr>
        <p:cNvPr id="1" name="Shape 60"/>
        <p:cNvGrpSpPr/>
        <p:nvPr/>
      </p:nvGrpSpPr>
      <p:grpSpPr>
        <a:xfrm>
          <a:off x="0" y="0"/>
          <a:ext cx="0" cy="0"/>
          <a:chOff x="0" y="0"/>
          <a:chExt cx="0" cy="0"/>
        </a:xfrm>
      </p:grpSpPr>
      <p:sp>
        <p:nvSpPr>
          <p:cNvPr id="61" name="Google Shape;61;p6"/>
          <p:cNvSpPr txBox="1">
            <a:spLocks noGrp="1"/>
          </p:cNvSpPr>
          <p:nvPr>
            <p:ph type="title"/>
          </p:nvPr>
        </p:nvSpPr>
        <p:spPr>
          <a:xfrm>
            <a:off x="1572768" y="3591578"/>
            <a:ext cx="19083528" cy="5486400"/>
          </a:xfrm>
          <a:prstGeom prst="rect">
            <a:avLst/>
          </a:prstGeom>
          <a:noFill/>
          <a:ln>
            <a:noFill/>
          </a:ln>
        </p:spPr>
        <p:txBody>
          <a:bodyPr spcFirstLastPara="1" wrap="square" lIns="0" tIns="0" rIns="0" bIns="0" anchor="t" anchorCtr="0">
            <a:noAutofit/>
          </a:bodyPr>
          <a:lstStyle>
            <a:lvl1pPr marL="292608" lvl="0" indent="-292608" rtl="0">
              <a:lnSpc>
                <a:spcPct val="120000"/>
              </a:lnSpc>
              <a:spcBef>
                <a:spcPct val="0"/>
              </a:spcBef>
              <a:spcAft>
                <a:spcPct val="0"/>
              </a:spcAft>
              <a:buClr>
                <a:schemeClr val="lt2"/>
              </a:buClr>
              <a:buSzPts val="3600"/>
              <a:buNone/>
              <a:defRPr sz="4800" spc="100">
                <a:solidFill>
                  <a:schemeClr val="tx1"/>
                </a:solidFill>
                <a:latin typeface="+mn-lt"/>
                <a:cs typeface="Optimistic Text" panose="020B0503020203020204" pitchFamily="34" charset="0"/>
              </a:defRPr>
            </a:lvl1pPr>
            <a:lvl2pPr lvl="1" algn="ctr" rtl="0">
              <a:lnSpc>
                <a:spcPct val="125000"/>
              </a:lnSpc>
              <a:spcBef>
                <a:spcPct val="0"/>
              </a:spcBef>
              <a:spcAft>
                <a:spcPct val="0"/>
              </a:spcAft>
              <a:buClr>
                <a:schemeClr val="lt2"/>
              </a:buClr>
              <a:buSzPts val="3600"/>
              <a:buNone/>
              <a:defRPr sz="4800">
                <a:solidFill>
                  <a:schemeClr val="lt2"/>
                </a:solidFill>
              </a:defRPr>
            </a:lvl2pPr>
            <a:lvl3pPr lvl="2" algn="ctr" rtl="0">
              <a:lnSpc>
                <a:spcPct val="125000"/>
              </a:lnSpc>
              <a:spcBef>
                <a:spcPct val="0"/>
              </a:spcBef>
              <a:spcAft>
                <a:spcPct val="0"/>
              </a:spcAft>
              <a:buClr>
                <a:schemeClr val="lt2"/>
              </a:buClr>
              <a:buSzPts val="3600"/>
              <a:buNone/>
              <a:defRPr sz="4800">
                <a:solidFill>
                  <a:schemeClr val="lt2"/>
                </a:solidFill>
              </a:defRPr>
            </a:lvl3pPr>
            <a:lvl4pPr lvl="3" algn="ctr" rtl="0">
              <a:lnSpc>
                <a:spcPct val="125000"/>
              </a:lnSpc>
              <a:spcBef>
                <a:spcPct val="0"/>
              </a:spcBef>
              <a:spcAft>
                <a:spcPct val="0"/>
              </a:spcAft>
              <a:buClr>
                <a:schemeClr val="lt2"/>
              </a:buClr>
              <a:buSzPts val="3600"/>
              <a:buNone/>
              <a:defRPr sz="4800">
                <a:solidFill>
                  <a:schemeClr val="lt2"/>
                </a:solidFill>
              </a:defRPr>
            </a:lvl4pPr>
            <a:lvl5pPr lvl="4" algn="ctr" rtl="0">
              <a:lnSpc>
                <a:spcPct val="125000"/>
              </a:lnSpc>
              <a:spcBef>
                <a:spcPct val="0"/>
              </a:spcBef>
              <a:spcAft>
                <a:spcPct val="0"/>
              </a:spcAft>
              <a:buClr>
                <a:schemeClr val="lt2"/>
              </a:buClr>
              <a:buSzPts val="3600"/>
              <a:buNone/>
              <a:defRPr sz="4800">
                <a:solidFill>
                  <a:schemeClr val="lt2"/>
                </a:solidFill>
              </a:defRPr>
            </a:lvl5pPr>
            <a:lvl6pPr lvl="5" algn="ctr" rtl="0">
              <a:lnSpc>
                <a:spcPct val="125000"/>
              </a:lnSpc>
              <a:spcBef>
                <a:spcPct val="0"/>
              </a:spcBef>
              <a:spcAft>
                <a:spcPct val="0"/>
              </a:spcAft>
              <a:buClr>
                <a:schemeClr val="lt2"/>
              </a:buClr>
              <a:buSzPts val="3600"/>
              <a:buNone/>
              <a:defRPr sz="4800">
                <a:solidFill>
                  <a:schemeClr val="lt2"/>
                </a:solidFill>
              </a:defRPr>
            </a:lvl6pPr>
            <a:lvl7pPr lvl="6" algn="ctr" rtl="0">
              <a:lnSpc>
                <a:spcPct val="125000"/>
              </a:lnSpc>
              <a:spcBef>
                <a:spcPct val="0"/>
              </a:spcBef>
              <a:spcAft>
                <a:spcPct val="0"/>
              </a:spcAft>
              <a:buClr>
                <a:schemeClr val="lt2"/>
              </a:buClr>
              <a:buSzPts val="3600"/>
              <a:buNone/>
              <a:defRPr sz="4800">
                <a:solidFill>
                  <a:schemeClr val="lt2"/>
                </a:solidFill>
              </a:defRPr>
            </a:lvl7pPr>
            <a:lvl8pPr lvl="7" algn="ctr" rtl="0">
              <a:lnSpc>
                <a:spcPct val="125000"/>
              </a:lnSpc>
              <a:spcBef>
                <a:spcPct val="0"/>
              </a:spcBef>
              <a:spcAft>
                <a:spcPct val="0"/>
              </a:spcAft>
              <a:buClr>
                <a:schemeClr val="lt2"/>
              </a:buClr>
              <a:buSzPts val="3600"/>
              <a:buNone/>
              <a:defRPr sz="4800">
                <a:solidFill>
                  <a:schemeClr val="lt2"/>
                </a:solidFill>
              </a:defRPr>
            </a:lvl8pPr>
            <a:lvl9pPr lvl="8" algn="ctr" rtl="0">
              <a:lnSpc>
                <a:spcPct val="125000"/>
              </a:lnSpc>
              <a:spcBef>
                <a:spcPct val="0"/>
              </a:spcBef>
              <a:spcAft>
                <a:spcPct val="0"/>
              </a:spcAft>
              <a:buClr>
                <a:schemeClr val="lt2"/>
              </a:buClr>
              <a:buSzPts val="3600"/>
              <a:buNone/>
              <a:defRPr sz="4800">
                <a:solidFill>
                  <a:schemeClr val="lt2"/>
                </a:solidFill>
              </a:defRPr>
            </a:lvl9pPr>
          </a:lstStyle>
          <a:p>
            <a:pPr lvl="0">
              <a:lnSpc>
                <a:spcPct val="120000"/>
              </a:lnSpc>
              <a:buSzPts val="3600"/>
            </a:pPr>
            <a:r>
              <a:rPr lang="en-US"/>
              <a:t>Click to edit Master title style</a:t>
            </a:r>
            <a:endParaRPr/>
          </a:p>
        </p:txBody>
      </p:sp>
      <p:sp>
        <p:nvSpPr>
          <p:cNvPr id="62" name="Google Shape;62;p6"/>
          <p:cNvSpPr txBox="1">
            <a:spLocks noGrp="1"/>
          </p:cNvSpPr>
          <p:nvPr>
            <p:ph type="subTitle" idx="1"/>
          </p:nvPr>
        </p:nvSpPr>
        <p:spPr>
          <a:xfrm>
            <a:off x="1871710" y="9589975"/>
            <a:ext cx="17839124" cy="463200"/>
          </a:xfrm>
          <a:prstGeom prst="rect">
            <a:avLst/>
          </a:prstGeom>
          <a:noFill/>
          <a:ln>
            <a:noFill/>
          </a:ln>
        </p:spPr>
        <p:txBody>
          <a:bodyPr spcFirstLastPara="1" wrap="square" lIns="0" tIns="0" rIns="0" bIns="0" anchor="t" anchorCtr="0">
            <a:noAutofit/>
          </a:bodyPr>
          <a:lstStyle>
            <a:lvl1pPr marL="0" marR="0" lvl="0" indent="0" algn="l" rtl="0">
              <a:lnSpc>
                <a:spcPct val="125000"/>
              </a:lnSpc>
              <a:spcBef>
                <a:spcPct val="0"/>
              </a:spcBef>
              <a:spcAft>
                <a:spcPct val="0"/>
              </a:spcAft>
              <a:buNone/>
              <a:defRPr sz="2400" b="1" cap="all" spc="240" baseline="0">
                <a:solidFill>
                  <a:schemeClr val="tx1"/>
                </a:solidFill>
                <a:latin typeface="+mn-lt"/>
              </a:defRPr>
            </a:lvl1pPr>
            <a:lvl2pPr lvl="1" rtl="0">
              <a:lnSpc>
                <a:spcPct val="125000"/>
              </a:lnSpc>
              <a:spcBef>
                <a:spcPct val="0"/>
              </a:spcBef>
              <a:spcAft>
                <a:spcPct val="0"/>
              </a:spcAft>
              <a:buNone/>
              <a:defRPr sz="2400">
                <a:solidFill>
                  <a:schemeClr val="lt1"/>
                </a:solidFill>
              </a:defRPr>
            </a:lvl2pPr>
            <a:lvl3pPr lvl="2" rtl="0">
              <a:lnSpc>
                <a:spcPct val="125000"/>
              </a:lnSpc>
              <a:spcBef>
                <a:spcPct val="0"/>
              </a:spcBef>
              <a:spcAft>
                <a:spcPct val="0"/>
              </a:spcAft>
              <a:buNone/>
              <a:defRPr sz="2400">
                <a:solidFill>
                  <a:schemeClr val="lt1"/>
                </a:solidFill>
              </a:defRPr>
            </a:lvl3pPr>
            <a:lvl4pPr lvl="3" rtl="0">
              <a:lnSpc>
                <a:spcPct val="125000"/>
              </a:lnSpc>
              <a:spcBef>
                <a:spcPct val="0"/>
              </a:spcBef>
              <a:spcAft>
                <a:spcPct val="0"/>
              </a:spcAft>
              <a:buNone/>
              <a:defRPr sz="2400">
                <a:solidFill>
                  <a:schemeClr val="lt1"/>
                </a:solidFill>
              </a:defRPr>
            </a:lvl4pPr>
            <a:lvl5pPr lvl="4" rtl="0">
              <a:lnSpc>
                <a:spcPct val="125000"/>
              </a:lnSpc>
              <a:spcBef>
                <a:spcPct val="0"/>
              </a:spcBef>
              <a:spcAft>
                <a:spcPct val="0"/>
              </a:spcAft>
              <a:buNone/>
              <a:defRPr sz="2400">
                <a:solidFill>
                  <a:schemeClr val="lt1"/>
                </a:solidFill>
              </a:defRPr>
            </a:lvl5pPr>
            <a:lvl6pPr lvl="5" rtl="0">
              <a:lnSpc>
                <a:spcPct val="125000"/>
              </a:lnSpc>
              <a:spcBef>
                <a:spcPct val="0"/>
              </a:spcBef>
              <a:spcAft>
                <a:spcPct val="0"/>
              </a:spcAft>
              <a:buNone/>
              <a:defRPr sz="2400">
                <a:solidFill>
                  <a:schemeClr val="lt1"/>
                </a:solidFill>
              </a:defRPr>
            </a:lvl6pPr>
            <a:lvl7pPr lvl="6" rtl="0">
              <a:lnSpc>
                <a:spcPct val="125000"/>
              </a:lnSpc>
              <a:spcBef>
                <a:spcPct val="0"/>
              </a:spcBef>
              <a:spcAft>
                <a:spcPct val="0"/>
              </a:spcAft>
              <a:buNone/>
              <a:defRPr sz="2400">
                <a:solidFill>
                  <a:schemeClr val="lt1"/>
                </a:solidFill>
              </a:defRPr>
            </a:lvl7pPr>
            <a:lvl8pPr lvl="7" rtl="0">
              <a:lnSpc>
                <a:spcPct val="125000"/>
              </a:lnSpc>
              <a:spcBef>
                <a:spcPct val="0"/>
              </a:spcBef>
              <a:spcAft>
                <a:spcPct val="0"/>
              </a:spcAft>
              <a:buNone/>
              <a:defRPr sz="2400">
                <a:solidFill>
                  <a:schemeClr val="lt1"/>
                </a:solidFill>
              </a:defRPr>
            </a:lvl8pPr>
            <a:lvl9pPr lvl="8" rtl="0">
              <a:lnSpc>
                <a:spcPct val="125000"/>
              </a:lnSpc>
              <a:spcBef>
                <a:spcPct val="0"/>
              </a:spcBef>
              <a:spcAft>
                <a:spcPct val="0"/>
              </a:spcAft>
              <a:buNone/>
              <a:defRPr sz="2400">
                <a:solidFill>
                  <a:schemeClr val="lt1"/>
                </a:solidFill>
              </a:defRPr>
            </a:lvl9pPr>
          </a:lstStyle>
          <a:p>
            <a:pPr marL="0" lvl="0" indent="0">
              <a:buNone/>
            </a:pPr>
            <a:r>
              <a:rPr lang="en-US"/>
              <a:t>Click to edit Master subtitle style</a:t>
            </a:r>
            <a:endParaRPr/>
          </a:p>
        </p:txBody>
      </p:sp>
    </p:spTree>
    <p:extLst>
      <p:ext uri="{BB962C8B-B14F-4D97-AF65-F5344CB8AC3E}">
        <p14:creationId xmlns:p14="http://schemas.microsoft.com/office/powerpoint/2010/main" val="3823409414"/>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ection" preserve="1">
  <p:cSld name="17_Section">
    <p:spTree>
      <p:nvGrpSpPr>
        <p:cNvPr id="1" name="Shape 63"/>
        <p:cNvGrpSpPr/>
        <p:nvPr/>
      </p:nvGrpSpPr>
      <p:grpSpPr>
        <a:xfrm>
          <a:off x="0" y="0"/>
          <a:ext cx="0" cy="0"/>
          <a:chOff x="0" y="0"/>
          <a:chExt cx="0" cy="0"/>
        </a:xfrm>
      </p:grpSpPr>
      <p:sp>
        <p:nvSpPr>
          <p:cNvPr id="64" name="Google Shape;64;p7"/>
          <p:cNvSpPr txBox="1">
            <a:spLocks noGrp="1"/>
          </p:cNvSpPr>
          <p:nvPr>
            <p:ph type="ctrTitle"/>
          </p:nvPr>
        </p:nvSpPr>
        <p:spPr>
          <a:xfrm>
            <a:off x="1871710" y="3520440"/>
            <a:ext cx="15955277" cy="2542032"/>
          </a:xfrm>
          <a:prstGeom prst="rect">
            <a:avLst/>
          </a:prstGeom>
          <a:noFill/>
          <a:ln>
            <a:noFill/>
          </a:ln>
        </p:spPr>
        <p:txBody>
          <a:bodyPr spcFirstLastPara="1" wrap="square" lIns="0" tIns="0" rIns="0" bIns="0" anchor="t" anchorCtr="0">
            <a:noAutofit/>
          </a:bodyPr>
          <a:lstStyle>
            <a:lvl1pPr lvl="0" rtl="0">
              <a:spcBef>
                <a:spcPct val="0"/>
              </a:spcBef>
              <a:spcAft>
                <a:spcPct val="0"/>
              </a:spcAft>
              <a:buClr>
                <a:schemeClr val="lt2"/>
              </a:buClr>
              <a:buSzPts val="5600"/>
              <a:buNone/>
              <a:defRPr sz="7200" spc="220" baseline="0">
                <a:solidFill>
                  <a:schemeClr val="tx1"/>
                </a:solidFill>
                <a:latin typeface="+mj-lt"/>
              </a:defRPr>
            </a:lvl1pPr>
            <a:lvl2pPr lvl="1" rtl="0">
              <a:spcBef>
                <a:spcPct val="0"/>
              </a:spcBef>
              <a:spcAft>
                <a:spcPct val="0"/>
              </a:spcAft>
              <a:buClr>
                <a:schemeClr val="lt2"/>
              </a:buClr>
              <a:buSzPts val="5600"/>
              <a:buNone/>
              <a:defRPr>
                <a:solidFill>
                  <a:schemeClr val="lt2"/>
                </a:solidFill>
              </a:defRPr>
            </a:lvl2pPr>
            <a:lvl3pPr lvl="2" rtl="0">
              <a:spcBef>
                <a:spcPct val="0"/>
              </a:spcBef>
              <a:spcAft>
                <a:spcPct val="0"/>
              </a:spcAft>
              <a:buClr>
                <a:schemeClr val="lt2"/>
              </a:buClr>
              <a:buSzPts val="5600"/>
              <a:buNone/>
              <a:defRPr>
                <a:solidFill>
                  <a:schemeClr val="lt2"/>
                </a:solidFill>
              </a:defRPr>
            </a:lvl3pPr>
            <a:lvl4pPr lvl="3" rtl="0">
              <a:spcBef>
                <a:spcPct val="0"/>
              </a:spcBef>
              <a:spcAft>
                <a:spcPct val="0"/>
              </a:spcAft>
              <a:buClr>
                <a:schemeClr val="lt2"/>
              </a:buClr>
              <a:buSzPts val="5600"/>
              <a:buNone/>
              <a:defRPr>
                <a:solidFill>
                  <a:schemeClr val="lt2"/>
                </a:solidFill>
              </a:defRPr>
            </a:lvl4pPr>
            <a:lvl5pPr lvl="4" rtl="0">
              <a:spcBef>
                <a:spcPct val="0"/>
              </a:spcBef>
              <a:spcAft>
                <a:spcPct val="0"/>
              </a:spcAft>
              <a:buClr>
                <a:schemeClr val="lt2"/>
              </a:buClr>
              <a:buSzPts val="5600"/>
              <a:buNone/>
              <a:defRPr>
                <a:solidFill>
                  <a:schemeClr val="lt2"/>
                </a:solidFill>
              </a:defRPr>
            </a:lvl5pPr>
            <a:lvl6pPr lvl="5" rtl="0">
              <a:spcBef>
                <a:spcPct val="0"/>
              </a:spcBef>
              <a:spcAft>
                <a:spcPct val="0"/>
              </a:spcAft>
              <a:buClr>
                <a:schemeClr val="lt2"/>
              </a:buClr>
              <a:buSzPts val="5600"/>
              <a:buNone/>
              <a:defRPr>
                <a:solidFill>
                  <a:schemeClr val="lt2"/>
                </a:solidFill>
              </a:defRPr>
            </a:lvl6pPr>
            <a:lvl7pPr lvl="6" rtl="0">
              <a:spcBef>
                <a:spcPct val="0"/>
              </a:spcBef>
              <a:spcAft>
                <a:spcPct val="0"/>
              </a:spcAft>
              <a:buClr>
                <a:schemeClr val="lt2"/>
              </a:buClr>
              <a:buSzPts val="5600"/>
              <a:buNone/>
              <a:defRPr>
                <a:solidFill>
                  <a:schemeClr val="lt2"/>
                </a:solidFill>
              </a:defRPr>
            </a:lvl7pPr>
            <a:lvl8pPr lvl="7" rtl="0">
              <a:spcBef>
                <a:spcPct val="0"/>
              </a:spcBef>
              <a:spcAft>
                <a:spcPct val="0"/>
              </a:spcAft>
              <a:buClr>
                <a:schemeClr val="lt2"/>
              </a:buClr>
              <a:buSzPts val="5600"/>
              <a:buNone/>
              <a:defRPr>
                <a:solidFill>
                  <a:schemeClr val="lt2"/>
                </a:solidFill>
              </a:defRPr>
            </a:lvl8pPr>
            <a:lvl9pPr lvl="8" rtl="0">
              <a:spcBef>
                <a:spcPct val="0"/>
              </a:spcBef>
              <a:spcAft>
                <a:spcPct val="0"/>
              </a:spcAft>
              <a:buClr>
                <a:schemeClr val="lt2"/>
              </a:buClr>
              <a:buSzPts val="5600"/>
              <a:buNone/>
              <a:defRPr>
                <a:solidFill>
                  <a:schemeClr val="lt2"/>
                </a:solidFill>
              </a:defRPr>
            </a:lvl9pPr>
          </a:lstStyle>
          <a:p>
            <a:pPr lvl="0">
              <a:lnSpc>
                <a:spcPct val="108000"/>
              </a:lnSpc>
            </a:pPr>
            <a:r>
              <a:rPr lang="en-US"/>
              <a:t>Click to edit Master title style</a:t>
            </a:r>
            <a:endParaRPr/>
          </a:p>
        </p:txBody>
      </p:sp>
    </p:spTree>
    <p:extLst>
      <p:ext uri="{BB962C8B-B14F-4D97-AF65-F5344CB8AC3E}">
        <p14:creationId xmlns:p14="http://schemas.microsoft.com/office/powerpoint/2010/main" val="4041781049"/>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ext (Full)" preserve="1" userDrawn="1">
  <p:cSld name="20_Text">
    <p:spTree>
      <p:nvGrpSpPr>
        <p:cNvPr id="1" name="Shape 65"/>
        <p:cNvGrpSpPr/>
        <p:nvPr/>
      </p:nvGrpSpPr>
      <p:grpSpPr>
        <a:xfrm>
          <a:off x="0" y="0"/>
          <a:ext cx="0" cy="0"/>
          <a:chOff x="0" y="0"/>
          <a:chExt cx="0" cy="0"/>
        </a:xfrm>
      </p:grpSpPr>
      <p:sp>
        <p:nvSpPr>
          <p:cNvPr id="68" name="Google Shape;68;p8"/>
          <p:cNvSpPr txBox="1">
            <a:spLocks noGrp="1"/>
          </p:cNvSpPr>
          <p:nvPr>
            <p:ph type="subTitle" idx="2"/>
          </p:nvPr>
        </p:nvSpPr>
        <p:spPr>
          <a:xfrm>
            <a:off x="932821" y="909036"/>
            <a:ext cx="10328145" cy="463200"/>
          </a:xfrm>
          <a:prstGeom prst="rect">
            <a:avLst/>
          </a:prstGeom>
          <a:noFill/>
          <a:ln>
            <a:noFill/>
          </a:ln>
        </p:spPr>
        <p:txBody>
          <a:bodyPr spcFirstLastPara="1" wrap="square" lIns="0" tIns="0" rIns="0" bIns="0" anchor="t" anchorCtr="0">
            <a:noAutofit/>
          </a:bodyPr>
          <a:lstStyle>
            <a:lvl1pPr marL="0" marR="0" lvl="0" indent="0" algn="l" rtl="0">
              <a:lnSpc>
                <a:spcPct val="120000"/>
              </a:lnSpc>
              <a:spcBef>
                <a:spcPct val="0"/>
              </a:spcBef>
              <a:spcAft>
                <a:spcPct val="0"/>
              </a:spcAft>
              <a:buNone/>
              <a:defRPr sz="2400" b="1" cap="all" spc="240" baseline="0">
                <a:solidFill>
                  <a:schemeClr val="tx1"/>
                </a:solidFill>
                <a:latin typeface="+mn-lt"/>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buNone/>
            </a:pPr>
            <a:r>
              <a:rPr lang="en-US"/>
              <a:t>Click to edit Master subtitle style</a:t>
            </a:r>
            <a:endParaRPr/>
          </a:p>
        </p:txBody>
      </p:sp>
      <p:sp>
        <p:nvSpPr>
          <p:cNvPr id="8" name="Title 7">
            <a:extLst>
              <a:ext uri="{FF2B5EF4-FFF2-40B4-BE49-F238E27FC236}">
                <a16:creationId xmlns:a16="http://schemas.microsoft.com/office/drawing/2014/main" id="{9802A837-703F-8C4E-B9FD-084AD2C8D8CD}"/>
              </a:ext>
            </a:extLst>
          </p:cNvPr>
          <p:cNvSpPr>
            <a:spLocks noGrp="1"/>
          </p:cNvSpPr>
          <p:nvPr>
            <p:ph type="title"/>
          </p:nvPr>
        </p:nvSpPr>
        <p:spPr/>
        <p:txBody>
          <a:bodyPr>
            <a:noAutofit/>
          </a:bodyPr>
          <a:lstStyle>
            <a:lvl1pPr>
              <a:lnSpc>
                <a:spcPts val="8640"/>
              </a:lnSpc>
              <a:defRPr>
                <a:solidFill>
                  <a:schemeClr val="tx1"/>
                </a:solidFill>
                <a:latin typeface="+mj-lt"/>
              </a:defRPr>
            </a:lvl1pPr>
          </a:lstStyle>
          <a:p>
            <a:r>
              <a:rPr lang="en-US"/>
              <a:t>Click to edit Master title style</a:t>
            </a:r>
          </a:p>
        </p:txBody>
      </p:sp>
      <p:sp>
        <p:nvSpPr>
          <p:cNvPr id="10" name="Text Placeholder 9">
            <a:extLst>
              <a:ext uri="{FF2B5EF4-FFF2-40B4-BE49-F238E27FC236}">
                <a16:creationId xmlns:a16="http://schemas.microsoft.com/office/drawing/2014/main" id="{2B114AAB-F6C5-4D4F-94EF-9DEFEF42DEEC}"/>
              </a:ext>
            </a:extLst>
          </p:cNvPr>
          <p:cNvSpPr>
            <a:spLocks noGrp="1"/>
          </p:cNvSpPr>
          <p:nvPr>
            <p:ph type="body" sz="quarter" idx="10"/>
          </p:nvPr>
        </p:nvSpPr>
        <p:spPr>
          <a:xfrm>
            <a:off x="933450" y="5397135"/>
            <a:ext cx="19716750" cy="6172200"/>
          </a:xfrm>
        </p:spPr>
        <p:txBody>
          <a:bodyPr>
            <a:noAutofit/>
          </a:bodyPr>
          <a:lstStyle>
            <a:lvl1pPr marL="0" indent="0">
              <a:lnSpc>
                <a:spcPts val="3000"/>
              </a:lnSpc>
              <a:defRPr sz="2000">
                <a:solidFill>
                  <a:schemeClr val="tx1"/>
                </a:solidFill>
                <a:latin typeface="+mn-lt"/>
              </a:defRPr>
            </a:lvl1pPr>
            <a:lvl2pPr>
              <a:lnSpc>
                <a:spcPts val="3000"/>
              </a:lnSpc>
              <a:buClrTx/>
              <a:defRPr sz="2000">
                <a:solidFill>
                  <a:schemeClr val="tx1"/>
                </a:solidFill>
                <a:latin typeface="+mn-lt"/>
              </a:defRPr>
            </a:lvl2pPr>
            <a:lvl3pPr>
              <a:lnSpc>
                <a:spcPts val="3000"/>
              </a:lnSpc>
              <a:buClrTx/>
              <a:defRPr sz="2000">
                <a:solidFill>
                  <a:schemeClr val="tx1"/>
                </a:solidFill>
                <a:latin typeface="+mn-lt"/>
              </a:defRPr>
            </a:lvl3pPr>
            <a:lvl4pPr>
              <a:lnSpc>
                <a:spcPts val="3000"/>
              </a:lnSpc>
              <a:buClrTx/>
              <a:defRPr sz="2000">
                <a:solidFill>
                  <a:schemeClr val="tx1"/>
                </a:solidFill>
                <a:latin typeface="+mn-lt"/>
              </a:defRPr>
            </a:lvl4pPr>
            <a:lvl5pPr>
              <a:lnSpc>
                <a:spcPts val="3000"/>
              </a:lnSpc>
              <a:buClrTx/>
              <a:defRPr sz="2000">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73193502"/>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bg>
      <p:bgPr>
        <a:solidFill>
          <a:schemeClr val="bg1"/>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2DCB551-1802-6645-8CD8-BCF656836DCF}"/>
              </a:ext>
            </a:extLst>
          </p:cNvPr>
          <p:cNvSpPr/>
          <p:nvPr userDrawn="1"/>
        </p:nvSpPr>
        <p:spPr>
          <a:xfrm>
            <a:off x="14077950" y="0"/>
            <a:ext cx="10309224" cy="13716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25000"/>
              </a:lnSpc>
              <a:spcBef>
                <a:spcPct val="0"/>
              </a:spcBef>
              <a:spcAft>
                <a:spcPct val="0"/>
              </a:spcAft>
              <a:buClr>
                <a:srgbClr val="1C2B33"/>
              </a:buClr>
              <a:buSzTx/>
              <a:buFont typeface="Optimistic Text"/>
              <a:buNone/>
              <a:defRPr/>
            </a:pPr>
            <a:endParaRPr kumimoji="0" lang="en-US" sz="2400" b="0" i="0" u="none" strike="noStrike" kern="0" cap="none" spc="50" normalizeH="0" baseline="0" noProof="0">
              <a:ln>
                <a:noFill/>
              </a:ln>
              <a:solidFill>
                <a:srgbClr val="1C2B33"/>
              </a:solidFill>
              <a:effectLst/>
              <a:uLnTx/>
              <a:uFillTx/>
              <a:latin typeface="Optimistic Text"/>
              <a:ea typeface="+mn-ea"/>
              <a:cs typeface="Optimistic Text" panose="020B0503020203020204" pitchFamily="34" charset="0"/>
              <a:sym typeface="Arial"/>
            </a:endParaRPr>
          </a:p>
        </p:txBody>
      </p:sp>
      <p:sp>
        <p:nvSpPr>
          <p:cNvPr id="6" name="Google Shape;610;p78">
            <a:extLst>
              <a:ext uri="{FF2B5EF4-FFF2-40B4-BE49-F238E27FC236}">
                <a16:creationId xmlns:a16="http://schemas.microsoft.com/office/drawing/2014/main" id="{A88A25EB-0CD1-D941-9B3B-E938E9B304CD}"/>
              </a:ext>
            </a:extLst>
          </p:cNvPr>
          <p:cNvSpPr/>
          <p:nvPr userDrawn="1"/>
        </p:nvSpPr>
        <p:spPr>
          <a:xfrm>
            <a:off x="932821" y="5721272"/>
            <a:ext cx="2310688" cy="2273456"/>
          </a:xfrm>
          <a:custGeom>
            <a:avLst/>
            <a:gdLst/>
            <a:ahLst/>
            <a:cxnLst/>
            <a:rect l="l" t="t" r="r" b="b"/>
            <a:pathLst>
              <a:path w="528091" h="519582" extrusionOk="0">
                <a:moveTo>
                  <a:pt x="0" y="259791"/>
                </a:moveTo>
                <a:cubicBezTo>
                  <a:pt x="0" y="108788"/>
                  <a:pt x="100584" y="0"/>
                  <a:pt x="258660" y="0"/>
                </a:cubicBezTo>
                <a:lnTo>
                  <a:pt x="269430" y="0"/>
                </a:lnTo>
                <a:cubicBezTo>
                  <a:pt x="427494" y="0"/>
                  <a:pt x="528091" y="108788"/>
                  <a:pt x="528091" y="259791"/>
                </a:cubicBezTo>
                <a:cubicBezTo>
                  <a:pt x="528091" y="410794"/>
                  <a:pt x="427494" y="519582"/>
                  <a:pt x="269430" y="519582"/>
                </a:cubicBezTo>
                <a:lnTo>
                  <a:pt x="258660" y="519582"/>
                </a:lnTo>
                <a:cubicBezTo>
                  <a:pt x="100584" y="519582"/>
                  <a:pt x="0" y="410794"/>
                  <a:pt x="0" y="259791"/>
                </a:cubicBezTo>
                <a:close/>
              </a:path>
            </a:pathLst>
          </a:custGeom>
          <a:solidFill>
            <a:schemeClr val="accent2"/>
          </a:solidFill>
          <a:ln w="9525" cap="flat" cmpd="sng">
            <a:noFill/>
            <a:prstDash val="solid"/>
            <a:round/>
            <a:headEnd type="none" w="sm" len="sm"/>
            <a:tailEnd type="none" w="sm" len="sm"/>
          </a:ln>
        </p:spPr>
        <p:txBody>
          <a:bodyPr spcFirstLastPara="1" wrap="square" lIns="457125" tIns="228500" rIns="457125" bIns="228500" anchor="ctr" anchorCtr="0">
            <a:noAutofit/>
          </a:bodyPr>
          <a:lstStyle/>
          <a:p>
            <a:pPr marL="0" marR="0" lvl="0" indent="0" algn="ctr" rtl="0">
              <a:spcBef>
                <a:spcPct val="0"/>
              </a:spcBef>
              <a:spcAft>
                <a:spcPct val="0"/>
              </a:spcAft>
              <a:buNone/>
            </a:pPr>
            <a:endParaRPr sz="9000" b="0" i="0" u="none" strike="noStrike" cap="none">
              <a:solidFill>
                <a:srgbClr val="000000"/>
              </a:solidFill>
              <a:latin typeface="Calibri"/>
              <a:ea typeface="Calibri"/>
              <a:cs typeface="Calibri"/>
              <a:sym typeface="Calibri"/>
            </a:endParaRPr>
          </a:p>
        </p:txBody>
      </p:sp>
      <p:sp>
        <p:nvSpPr>
          <p:cNvPr id="7" name="Google Shape;68;p8">
            <a:extLst>
              <a:ext uri="{FF2B5EF4-FFF2-40B4-BE49-F238E27FC236}">
                <a16:creationId xmlns:a16="http://schemas.microsoft.com/office/drawing/2014/main" id="{15B78CD7-F59F-ED46-A3EB-CA1227663A8F}"/>
              </a:ext>
            </a:extLst>
          </p:cNvPr>
          <p:cNvSpPr txBox="1">
            <a:spLocks noGrp="1"/>
          </p:cNvSpPr>
          <p:nvPr>
            <p:ph type="subTitle" idx="2"/>
          </p:nvPr>
        </p:nvSpPr>
        <p:spPr>
          <a:xfrm>
            <a:off x="932821" y="909036"/>
            <a:ext cx="10328145" cy="463200"/>
          </a:xfrm>
          <a:prstGeom prst="rect">
            <a:avLst/>
          </a:prstGeom>
          <a:noFill/>
          <a:ln>
            <a:noFill/>
          </a:ln>
        </p:spPr>
        <p:txBody>
          <a:bodyPr spcFirstLastPara="1" wrap="square" lIns="0" tIns="0" rIns="0" bIns="0" anchor="t" anchorCtr="0">
            <a:noAutofit/>
          </a:bodyPr>
          <a:lstStyle>
            <a:lvl1pPr marL="0" marR="0" lvl="0" indent="0" algn="l" rtl="0">
              <a:lnSpc>
                <a:spcPct val="120000"/>
              </a:lnSpc>
              <a:spcBef>
                <a:spcPct val="0"/>
              </a:spcBef>
              <a:spcAft>
                <a:spcPct val="0"/>
              </a:spcAft>
              <a:buNone/>
              <a:defRPr sz="2400" b="1" cap="all" spc="240" baseline="0">
                <a:solidFill>
                  <a:schemeClr val="tx1"/>
                </a:solidFill>
                <a:latin typeface="+mn-lt"/>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buNone/>
            </a:pPr>
            <a:r>
              <a:rPr lang="en-US"/>
              <a:t>Click to edit Master subtitle style</a:t>
            </a:r>
            <a:endParaRPr/>
          </a:p>
        </p:txBody>
      </p:sp>
      <p:sp>
        <p:nvSpPr>
          <p:cNvPr id="9" name="Text Placeholder 8">
            <a:extLst>
              <a:ext uri="{FF2B5EF4-FFF2-40B4-BE49-F238E27FC236}">
                <a16:creationId xmlns:a16="http://schemas.microsoft.com/office/drawing/2014/main" id="{6677B9CF-1F56-FB41-A741-20C97B7F0FDB}"/>
              </a:ext>
            </a:extLst>
          </p:cNvPr>
          <p:cNvSpPr>
            <a:spLocks noGrp="1"/>
          </p:cNvSpPr>
          <p:nvPr>
            <p:ph type="body" sz="quarter" idx="10" hasCustomPrompt="1"/>
          </p:nvPr>
        </p:nvSpPr>
        <p:spPr>
          <a:xfrm>
            <a:off x="3752844" y="5931694"/>
            <a:ext cx="9355138" cy="1852612"/>
          </a:xfrm>
        </p:spPr>
        <p:txBody>
          <a:bodyPr vert="horz" lIns="0" tIns="0" rIns="0" bIns="0" rtlCol="0" anchor="ctr" anchorCtr="0">
            <a:noAutofit/>
          </a:bodyPr>
          <a:lstStyle>
            <a:lvl1pPr marL="0" indent="0">
              <a:buNone/>
              <a:defRPr lang="en-US" sz="7200" kern="0" spc="220" smtClean="0">
                <a:solidFill>
                  <a:srgbClr val="1C2B33"/>
                </a:solidFill>
                <a:latin typeface="+mj-lt"/>
                <a:ea typeface="Optimistic Display Medium"/>
                <a:cs typeface="Optimistic Display Medium"/>
                <a:sym typeface="Arial"/>
              </a:defRPr>
            </a:lvl1pPr>
          </a:lstStyle>
          <a:p>
            <a:pPr lvl="0">
              <a:lnSpc>
                <a:spcPts val="8640"/>
              </a:lnSpc>
              <a:spcAft>
                <a:spcPct val="0"/>
              </a:spcAft>
              <a:buFont typeface="Optimistic Display Medium"/>
            </a:pPr>
            <a:r>
              <a:rPr lang="en-US"/>
              <a:t>Subsection title</a:t>
            </a:r>
          </a:p>
        </p:txBody>
      </p:sp>
      <p:sp>
        <p:nvSpPr>
          <p:cNvPr id="11" name="Text Placeholder 10">
            <a:extLst>
              <a:ext uri="{FF2B5EF4-FFF2-40B4-BE49-F238E27FC236}">
                <a16:creationId xmlns:a16="http://schemas.microsoft.com/office/drawing/2014/main" id="{5CD8C9CA-4E31-A744-BB3E-89B1B390420D}"/>
              </a:ext>
            </a:extLst>
          </p:cNvPr>
          <p:cNvSpPr>
            <a:spLocks noGrp="1"/>
          </p:cNvSpPr>
          <p:nvPr>
            <p:ph type="body" sz="quarter" idx="11"/>
          </p:nvPr>
        </p:nvSpPr>
        <p:spPr>
          <a:xfrm>
            <a:off x="15012988" y="4665663"/>
            <a:ext cx="8439150" cy="4384675"/>
          </a:xfrm>
        </p:spPr>
        <p:txBody>
          <a:bodyPr vert="horz" lIns="0" tIns="0" rIns="0" bIns="0" rtlCol="0" anchor="ctr">
            <a:noAutofit/>
          </a:bodyPr>
          <a:lstStyle>
            <a:lvl1pPr>
              <a:defRPr lang="en-US" sz="2800" spc="40" smtClean="0">
                <a:solidFill>
                  <a:srgbClr val="1C2B33"/>
                </a:solidFill>
                <a:latin typeface="Optimistic Text" panose="020B0604020202020204" pitchFamily="34" charset="0"/>
                <a:sym typeface="Arial"/>
              </a:defRPr>
            </a:lvl1pPr>
            <a:lvl2pPr>
              <a:defRPr lang="en-US" sz="2000" smtClean="0">
                <a:sym typeface="Arial"/>
              </a:defRPr>
            </a:lvl2pPr>
            <a:lvl3pPr>
              <a:defRPr lang="en-US" sz="2000" smtClean="0">
                <a:sym typeface="Arial"/>
              </a:defRPr>
            </a:lvl3pPr>
            <a:lvl4pPr>
              <a:defRPr lang="en-US" sz="2000" smtClean="0">
                <a:sym typeface="Arial"/>
              </a:defRPr>
            </a:lvl4pPr>
            <a:lvl5pPr>
              <a:defRPr lang="en-US" sz="2000">
                <a:sym typeface="Arial"/>
              </a:defRPr>
            </a:lvl5pPr>
          </a:lstStyle>
          <a:p>
            <a:pPr marL="0" lvl="0" indent="0" defTabSz="1828800">
              <a:lnSpc>
                <a:spcPts val="4200"/>
              </a:lnSpc>
              <a:spcAft>
                <a:spcPts val="1800"/>
              </a:spcAft>
              <a:buNone/>
            </a:pPr>
            <a:r>
              <a:rPr lang="en-US"/>
              <a:t>Click to edit Master text styles</a:t>
            </a:r>
          </a:p>
        </p:txBody>
      </p:sp>
      <p:sp>
        <p:nvSpPr>
          <p:cNvPr id="8" name="TextBox 7">
            <a:extLst>
              <a:ext uri="{FF2B5EF4-FFF2-40B4-BE49-F238E27FC236}">
                <a16:creationId xmlns:a16="http://schemas.microsoft.com/office/drawing/2014/main" id="{B2BB722C-DAB9-4F4B-B752-AFD3F1DECD27}"/>
              </a:ext>
            </a:extLst>
          </p:cNvPr>
          <p:cNvSpPr txBox="1"/>
          <p:nvPr userDrawn="1"/>
        </p:nvSpPr>
        <p:spPr>
          <a:xfrm>
            <a:off x="22024975" y="12668250"/>
            <a:ext cx="1428750" cy="438150"/>
          </a:xfrm>
          <a:prstGeom prst="rect">
            <a:avLst/>
          </a:prstGeom>
        </p:spPr>
        <p:txBody>
          <a:bodyPr rIns="0">
            <a:noAutofit/>
          </a:bodyPr>
          <a:lstStyle>
            <a:defPPr marR="0" lvl="0" algn="l" rtl="0">
              <a:lnSpc>
                <a:spcPct val="100000"/>
              </a:lnSpc>
              <a:spcBef>
                <a:spcPct val="0"/>
              </a:spcBef>
              <a:spcAft>
                <a:spcPct val="0"/>
              </a:spcAft>
              <a:defRPr/>
            </a:defPPr>
            <a:lvl1pPr marL="45720" indent="-45720" algn="r" eaLnBrk="1" hangingPunct="1">
              <a:lnSpc>
                <a:spcPct val="129000"/>
              </a:lnSpc>
              <a:spcAft>
                <a:spcPts val="1200"/>
              </a:spcAft>
              <a:buSzPct val="25000"/>
              <a:buFontTx/>
              <a:buBlip>
                <a:blip r:embed="rId2"/>
              </a:buBlip>
              <a:defRPr sz="1600" spc="50" baseline="0">
                <a:solidFill>
                  <a:schemeClr val="tx1"/>
                </a:solidFill>
              </a:defRPr>
            </a:lvl1pPr>
            <a:lvl2pPr marL="640080" indent="-365760" eaLnBrk="1" hangingPunct="1">
              <a:lnSpc>
                <a:spcPct val="129000"/>
              </a:lnSpc>
              <a:spcAft>
                <a:spcPts val="1200"/>
              </a:spcAft>
              <a:buClrTx/>
              <a:buSzPct val="85000"/>
              <a:buFont typeface="Optimistic Text" panose="020B0604020202020204" pitchFamily="34" charset="0"/>
              <a:buChar char="•"/>
              <a:defRPr spc="50" baseline="0">
                <a:solidFill>
                  <a:schemeClr val="tx1"/>
                </a:solidFill>
              </a:defRPr>
            </a:lvl2pPr>
            <a:lvl3pPr marL="1005840" indent="-365760" eaLnBrk="1" hangingPunct="1">
              <a:lnSpc>
                <a:spcPct val="129000"/>
              </a:lnSpc>
              <a:spcAft>
                <a:spcPts val="1200"/>
              </a:spcAft>
              <a:buClrTx/>
              <a:buSzPct val="85000"/>
              <a:buFont typeface=".PingFang SC Regular"/>
              <a:buChar char="﹘"/>
              <a:defRPr spc="50" baseline="0">
                <a:solidFill>
                  <a:schemeClr val="tx1"/>
                </a:solidFill>
              </a:defRPr>
            </a:lvl3pPr>
            <a:lvl4pPr marL="1371600" indent="-365760" eaLnBrk="1" hangingPunct="1">
              <a:lnSpc>
                <a:spcPct val="129000"/>
              </a:lnSpc>
              <a:spcAft>
                <a:spcPts val="1200"/>
              </a:spcAft>
              <a:buClrTx/>
              <a:buSzPct val="85000"/>
              <a:buFont typeface=".PingFang SC Regular"/>
              <a:buChar char="﹘"/>
              <a:defRPr spc="50" baseline="0">
                <a:solidFill>
                  <a:schemeClr val="tx1"/>
                </a:solidFill>
              </a:defRPr>
            </a:lvl4pPr>
            <a:lvl5pPr marL="1737360" indent="-365760" eaLnBrk="1" hangingPunct="1">
              <a:lnSpc>
                <a:spcPct val="129000"/>
              </a:lnSpc>
              <a:spcAft>
                <a:spcPts val="1200"/>
              </a:spcAft>
              <a:buClrTx/>
              <a:buSzPct val="85000"/>
              <a:buFont typeface=".PingFang SC Regular"/>
              <a:buChar char="﹘"/>
              <a:defRPr spc="50" baseline="0">
                <a:solidFill>
                  <a:schemeClr val="tx1"/>
                </a:solidFill>
              </a:defRPr>
            </a:lvl5pPr>
            <a:lvl6pPr eaLnBrk="1" hangingPunct="1"/>
            <a:lvl7pPr eaLnBrk="1" hangingPunct="1"/>
            <a:lvl8pPr eaLnBrk="1" hangingPunct="1"/>
            <a:lvl9pPr eaLnBrk="1" hangingPunct="1"/>
          </a:lstStyle>
          <a:p>
            <a:pPr lvl="0"/>
            <a:fld id="{FDB46036-B8C8-1B45-BC70-41893D8B3A8D}" type="slidenum">
              <a:rPr lang="en-US" smtClean="0"/>
              <a:pPr lvl="0"/>
              <a:t>‹#›</a:t>
            </a:fld>
            <a:endParaRPr lang="en-US"/>
          </a:p>
        </p:txBody>
      </p:sp>
    </p:spTree>
    <p:extLst>
      <p:ext uri="{BB962C8B-B14F-4D97-AF65-F5344CB8AC3E}">
        <p14:creationId xmlns:p14="http://schemas.microsoft.com/office/powerpoint/2010/main" val="3334157082"/>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bg>
      <p:bgPr>
        <a:solidFill>
          <a:schemeClr val="bg1"/>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2DCB551-1802-6645-8CD8-BCF656836DCF}"/>
              </a:ext>
            </a:extLst>
          </p:cNvPr>
          <p:cNvSpPr/>
          <p:nvPr userDrawn="1"/>
        </p:nvSpPr>
        <p:spPr>
          <a:xfrm>
            <a:off x="12193588" y="0"/>
            <a:ext cx="12193586" cy="13716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25000"/>
              </a:lnSpc>
              <a:spcBef>
                <a:spcPct val="0"/>
              </a:spcBef>
              <a:spcAft>
                <a:spcPct val="0"/>
              </a:spcAft>
              <a:buClr>
                <a:srgbClr val="1C2B33"/>
              </a:buClr>
              <a:buSzTx/>
              <a:buFont typeface="Optimistic Text"/>
              <a:buNone/>
              <a:defRPr/>
            </a:pPr>
            <a:endParaRPr kumimoji="0" lang="en-US" sz="2400" b="0" i="0" u="none" strike="noStrike" kern="0" cap="none" spc="50" normalizeH="0" baseline="0" noProof="0">
              <a:ln>
                <a:noFill/>
              </a:ln>
              <a:solidFill>
                <a:srgbClr val="1C2B33"/>
              </a:solidFill>
              <a:effectLst/>
              <a:uLnTx/>
              <a:uFillTx/>
              <a:latin typeface="Optimistic Text"/>
              <a:ea typeface="+mn-ea"/>
              <a:cs typeface="Optimistic Text" panose="020B0503020203020204" pitchFamily="34" charset="0"/>
              <a:sym typeface="Arial"/>
            </a:endParaRPr>
          </a:p>
        </p:txBody>
      </p:sp>
      <p:sp>
        <p:nvSpPr>
          <p:cNvPr id="6" name="Google Shape;610;p78">
            <a:extLst>
              <a:ext uri="{FF2B5EF4-FFF2-40B4-BE49-F238E27FC236}">
                <a16:creationId xmlns:a16="http://schemas.microsoft.com/office/drawing/2014/main" id="{A88A25EB-0CD1-D941-9B3B-E938E9B304CD}"/>
              </a:ext>
            </a:extLst>
          </p:cNvPr>
          <p:cNvSpPr/>
          <p:nvPr userDrawn="1"/>
        </p:nvSpPr>
        <p:spPr>
          <a:xfrm>
            <a:off x="932821" y="5721272"/>
            <a:ext cx="2310688" cy="2273456"/>
          </a:xfrm>
          <a:custGeom>
            <a:avLst/>
            <a:gdLst/>
            <a:ahLst/>
            <a:cxnLst/>
            <a:rect l="l" t="t" r="r" b="b"/>
            <a:pathLst>
              <a:path w="528091" h="519582" extrusionOk="0">
                <a:moveTo>
                  <a:pt x="0" y="259791"/>
                </a:moveTo>
                <a:cubicBezTo>
                  <a:pt x="0" y="108788"/>
                  <a:pt x="100584" y="0"/>
                  <a:pt x="258660" y="0"/>
                </a:cubicBezTo>
                <a:lnTo>
                  <a:pt x="269430" y="0"/>
                </a:lnTo>
                <a:cubicBezTo>
                  <a:pt x="427494" y="0"/>
                  <a:pt x="528091" y="108788"/>
                  <a:pt x="528091" y="259791"/>
                </a:cubicBezTo>
                <a:cubicBezTo>
                  <a:pt x="528091" y="410794"/>
                  <a:pt x="427494" y="519582"/>
                  <a:pt x="269430" y="519582"/>
                </a:cubicBezTo>
                <a:lnTo>
                  <a:pt x="258660" y="519582"/>
                </a:lnTo>
                <a:cubicBezTo>
                  <a:pt x="100584" y="519582"/>
                  <a:pt x="0" y="410794"/>
                  <a:pt x="0" y="259791"/>
                </a:cubicBezTo>
                <a:close/>
              </a:path>
            </a:pathLst>
          </a:custGeom>
          <a:solidFill>
            <a:schemeClr val="accent2"/>
          </a:solidFill>
          <a:ln w="9525" cap="flat" cmpd="sng">
            <a:noFill/>
            <a:prstDash val="solid"/>
            <a:round/>
            <a:headEnd type="none" w="sm" len="sm"/>
            <a:tailEnd type="none" w="sm" len="sm"/>
          </a:ln>
        </p:spPr>
        <p:txBody>
          <a:bodyPr spcFirstLastPara="1" wrap="square" lIns="457125" tIns="228500" rIns="457125" bIns="228500" anchor="ctr" anchorCtr="0">
            <a:noAutofit/>
          </a:bodyPr>
          <a:lstStyle/>
          <a:p>
            <a:pPr marL="0" marR="0" lvl="0" indent="0" algn="ctr" rtl="0">
              <a:spcBef>
                <a:spcPct val="0"/>
              </a:spcBef>
              <a:spcAft>
                <a:spcPct val="0"/>
              </a:spcAft>
              <a:buNone/>
            </a:pPr>
            <a:endParaRPr sz="9000" b="0" i="0" u="none" strike="noStrike" cap="none">
              <a:solidFill>
                <a:srgbClr val="000000"/>
              </a:solidFill>
              <a:latin typeface="Calibri"/>
              <a:ea typeface="Calibri"/>
              <a:cs typeface="Calibri"/>
              <a:sym typeface="Calibri"/>
            </a:endParaRPr>
          </a:p>
        </p:txBody>
      </p:sp>
      <p:sp>
        <p:nvSpPr>
          <p:cNvPr id="7" name="Google Shape;68;p8">
            <a:extLst>
              <a:ext uri="{FF2B5EF4-FFF2-40B4-BE49-F238E27FC236}">
                <a16:creationId xmlns:a16="http://schemas.microsoft.com/office/drawing/2014/main" id="{15B78CD7-F59F-ED46-A3EB-CA1227663A8F}"/>
              </a:ext>
            </a:extLst>
          </p:cNvPr>
          <p:cNvSpPr txBox="1">
            <a:spLocks noGrp="1"/>
          </p:cNvSpPr>
          <p:nvPr>
            <p:ph type="subTitle" idx="2"/>
          </p:nvPr>
        </p:nvSpPr>
        <p:spPr>
          <a:xfrm>
            <a:off x="932821" y="909036"/>
            <a:ext cx="10328145" cy="463200"/>
          </a:xfrm>
          <a:prstGeom prst="rect">
            <a:avLst/>
          </a:prstGeom>
          <a:noFill/>
          <a:ln>
            <a:noFill/>
          </a:ln>
        </p:spPr>
        <p:txBody>
          <a:bodyPr spcFirstLastPara="1" wrap="square" lIns="0" tIns="0" rIns="0" bIns="0" anchor="t" anchorCtr="0">
            <a:noAutofit/>
          </a:bodyPr>
          <a:lstStyle>
            <a:lvl1pPr marL="0" marR="0" lvl="0" indent="0" algn="l" rtl="0">
              <a:lnSpc>
                <a:spcPct val="120000"/>
              </a:lnSpc>
              <a:spcBef>
                <a:spcPct val="0"/>
              </a:spcBef>
              <a:spcAft>
                <a:spcPct val="0"/>
              </a:spcAft>
              <a:buNone/>
              <a:defRPr sz="2400" b="1" cap="all" spc="240" baseline="0">
                <a:solidFill>
                  <a:schemeClr val="tx1"/>
                </a:solidFill>
                <a:latin typeface="+mn-lt"/>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buNone/>
            </a:pPr>
            <a:r>
              <a:rPr lang="en-US"/>
              <a:t>Click to edit Master subtitle style</a:t>
            </a:r>
            <a:endParaRPr/>
          </a:p>
        </p:txBody>
      </p:sp>
      <p:sp>
        <p:nvSpPr>
          <p:cNvPr id="9" name="Text Placeholder 8">
            <a:extLst>
              <a:ext uri="{FF2B5EF4-FFF2-40B4-BE49-F238E27FC236}">
                <a16:creationId xmlns:a16="http://schemas.microsoft.com/office/drawing/2014/main" id="{6677B9CF-1F56-FB41-A741-20C97B7F0FDB}"/>
              </a:ext>
            </a:extLst>
          </p:cNvPr>
          <p:cNvSpPr>
            <a:spLocks noGrp="1"/>
          </p:cNvSpPr>
          <p:nvPr>
            <p:ph type="body" sz="quarter" idx="10" hasCustomPrompt="1"/>
          </p:nvPr>
        </p:nvSpPr>
        <p:spPr>
          <a:xfrm>
            <a:off x="3752844" y="5931694"/>
            <a:ext cx="7507294" cy="1852612"/>
          </a:xfrm>
        </p:spPr>
        <p:txBody>
          <a:bodyPr vert="horz" lIns="0" tIns="0" rIns="0" bIns="0" rtlCol="0" anchor="ctr" anchorCtr="0">
            <a:noAutofit/>
          </a:bodyPr>
          <a:lstStyle>
            <a:lvl1pPr marL="0" indent="0">
              <a:buNone/>
              <a:defRPr lang="en-US" sz="7200" kern="0" spc="220" smtClean="0">
                <a:solidFill>
                  <a:srgbClr val="1C2B33"/>
                </a:solidFill>
                <a:latin typeface="+mj-lt"/>
                <a:ea typeface="Optimistic Display Medium"/>
                <a:cs typeface="Optimistic Display Medium"/>
                <a:sym typeface="Arial"/>
              </a:defRPr>
            </a:lvl1pPr>
          </a:lstStyle>
          <a:p>
            <a:pPr lvl="0">
              <a:lnSpc>
                <a:spcPts val="8640"/>
              </a:lnSpc>
              <a:spcAft>
                <a:spcPct val="0"/>
              </a:spcAft>
              <a:buFont typeface="Optimistic Display Medium"/>
            </a:pPr>
            <a:r>
              <a:rPr lang="en-US"/>
              <a:t>Subsection title</a:t>
            </a:r>
          </a:p>
        </p:txBody>
      </p:sp>
      <p:sp>
        <p:nvSpPr>
          <p:cNvPr id="11" name="Text Placeholder 10">
            <a:extLst>
              <a:ext uri="{FF2B5EF4-FFF2-40B4-BE49-F238E27FC236}">
                <a16:creationId xmlns:a16="http://schemas.microsoft.com/office/drawing/2014/main" id="{5CD8C9CA-4E31-A744-BB3E-89B1B390420D}"/>
              </a:ext>
            </a:extLst>
          </p:cNvPr>
          <p:cNvSpPr>
            <a:spLocks noGrp="1"/>
          </p:cNvSpPr>
          <p:nvPr>
            <p:ph type="body" sz="quarter" idx="11"/>
          </p:nvPr>
        </p:nvSpPr>
        <p:spPr>
          <a:xfrm>
            <a:off x="13138150" y="4665663"/>
            <a:ext cx="10313988" cy="4384675"/>
          </a:xfrm>
        </p:spPr>
        <p:txBody>
          <a:bodyPr vert="horz" lIns="0" tIns="0" rIns="0" bIns="0" rtlCol="0" anchor="ctr">
            <a:noAutofit/>
          </a:bodyPr>
          <a:lstStyle>
            <a:lvl1pPr>
              <a:defRPr lang="en-US" sz="2800" spc="40" smtClean="0">
                <a:solidFill>
                  <a:srgbClr val="1C2B33"/>
                </a:solidFill>
                <a:latin typeface="Optimistic Text" panose="020B0604020202020204" pitchFamily="34" charset="0"/>
                <a:sym typeface="Arial"/>
              </a:defRPr>
            </a:lvl1pPr>
            <a:lvl2pPr>
              <a:defRPr lang="en-US" sz="2000" smtClean="0">
                <a:sym typeface="Arial"/>
              </a:defRPr>
            </a:lvl2pPr>
            <a:lvl3pPr>
              <a:defRPr lang="en-US" sz="2000" smtClean="0">
                <a:sym typeface="Arial"/>
              </a:defRPr>
            </a:lvl3pPr>
            <a:lvl4pPr>
              <a:defRPr lang="en-US" sz="2000" smtClean="0">
                <a:sym typeface="Arial"/>
              </a:defRPr>
            </a:lvl4pPr>
            <a:lvl5pPr>
              <a:defRPr lang="en-US" sz="2000">
                <a:sym typeface="Arial"/>
              </a:defRPr>
            </a:lvl5pPr>
          </a:lstStyle>
          <a:p>
            <a:pPr marL="0" lvl="0" indent="0" defTabSz="1828800">
              <a:lnSpc>
                <a:spcPts val="4200"/>
              </a:lnSpc>
              <a:spcAft>
                <a:spcPts val="1800"/>
              </a:spcAft>
              <a:buNone/>
            </a:pPr>
            <a:r>
              <a:rPr lang="en-US"/>
              <a:t>Click to edit Master text styles</a:t>
            </a:r>
          </a:p>
        </p:txBody>
      </p:sp>
      <p:sp>
        <p:nvSpPr>
          <p:cNvPr id="8" name="TextBox 7">
            <a:extLst>
              <a:ext uri="{FF2B5EF4-FFF2-40B4-BE49-F238E27FC236}">
                <a16:creationId xmlns:a16="http://schemas.microsoft.com/office/drawing/2014/main" id="{C7B54C04-4B19-CF48-AC71-C662E6FFBB13}"/>
              </a:ext>
            </a:extLst>
          </p:cNvPr>
          <p:cNvSpPr txBox="1"/>
          <p:nvPr userDrawn="1"/>
        </p:nvSpPr>
        <p:spPr>
          <a:xfrm>
            <a:off x="22024975" y="12668250"/>
            <a:ext cx="1428750" cy="438150"/>
          </a:xfrm>
          <a:prstGeom prst="rect">
            <a:avLst/>
          </a:prstGeom>
        </p:spPr>
        <p:txBody>
          <a:bodyPr rIns="0">
            <a:noAutofit/>
          </a:bodyPr>
          <a:lstStyle>
            <a:defPPr marR="0" lvl="0" algn="l" rtl="0">
              <a:lnSpc>
                <a:spcPct val="100000"/>
              </a:lnSpc>
              <a:spcBef>
                <a:spcPct val="0"/>
              </a:spcBef>
              <a:spcAft>
                <a:spcPct val="0"/>
              </a:spcAft>
              <a:defRPr/>
            </a:defPPr>
            <a:lvl1pPr marL="45720" indent="-45720" algn="r" eaLnBrk="1" hangingPunct="1">
              <a:lnSpc>
                <a:spcPct val="129000"/>
              </a:lnSpc>
              <a:spcAft>
                <a:spcPts val="1200"/>
              </a:spcAft>
              <a:buSzPct val="25000"/>
              <a:buFontTx/>
              <a:buBlip>
                <a:blip r:embed="rId2"/>
              </a:buBlip>
              <a:defRPr sz="1600" spc="50" baseline="0">
                <a:solidFill>
                  <a:schemeClr val="tx1"/>
                </a:solidFill>
              </a:defRPr>
            </a:lvl1pPr>
            <a:lvl2pPr marL="640080" indent="-365760" eaLnBrk="1" hangingPunct="1">
              <a:lnSpc>
                <a:spcPct val="129000"/>
              </a:lnSpc>
              <a:spcAft>
                <a:spcPts val="1200"/>
              </a:spcAft>
              <a:buClrTx/>
              <a:buSzPct val="85000"/>
              <a:buFont typeface="Optimistic Text" panose="020B0604020202020204" pitchFamily="34" charset="0"/>
              <a:buChar char="•"/>
              <a:defRPr spc="50" baseline="0">
                <a:solidFill>
                  <a:schemeClr val="tx1"/>
                </a:solidFill>
              </a:defRPr>
            </a:lvl2pPr>
            <a:lvl3pPr marL="1005840" indent="-365760" eaLnBrk="1" hangingPunct="1">
              <a:lnSpc>
                <a:spcPct val="129000"/>
              </a:lnSpc>
              <a:spcAft>
                <a:spcPts val="1200"/>
              </a:spcAft>
              <a:buClrTx/>
              <a:buSzPct val="85000"/>
              <a:buFont typeface=".PingFang SC Regular"/>
              <a:buChar char="﹘"/>
              <a:defRPr spc="50" baseline="0">
                <a:solidFill>
                  <a:schemeClr val="tx1"/>
                </a:solidFill>
              </a:defRPr>
            </a:lvl3pPr>
            <a:lvl4pPr marL="1371600" indent="-365760" eaLnBrk="1" hangingPunct="1">
              <a:lnSpc>
                <a:spcPct val="129000"/>
              </a:lnSpc>
              <a:spcAft>
                <a:spcPts val="1200"/>
              </a:spcAft>
              <a:buClrTx/>
              <a:buSzPct val="85000"/>
              <a:buFont typeface=".PingFang SC Regular"/>
              <a:buChar char="﹘"/>
              <a:defRPr spc="50" baseline="0">
                <a:solidFill>
                  <a:schemeClr val="tx1"/>
                </a:solidFill>
              </a:defRPr>
            </a:lvl4pPr>
            <a:lvl5pPr marL="1737360" indent="-365760" eaLnBrk="1" hangingPunct="1">
              <a:lnSpc>
                <a:spcPct val="129000"/>
              </a:lnSpc>
              <a:spcAft>
                <a:spcPts val="1200"/>
              </a:spcAft>
              <a:buClrTx/>
              <a:buSzPct val="85000"/>
              <a:buFont typeface=".PingFang SC Regular"/>
              <a:buChar char="﹘"/>
              <a:defRPr spc="50" baseline="0">
                <a:solidFill>
                  <a:schemeClr val="tx1"/>
                </a:solidFill>
              </a:defRPr>
            </a:lvl5pPr>
            <a:lvl6pPr eaLnBrk="1" hangingPunct="1"/>
            <a:lvl7pPr eaLnBrk="1" hangingPunct="1"/>
            <a:lvl8pPr eaLnBrk="1" hangingPunct="1"/>
            <a:lvl9pPr eaLnBrk="1" hangingPunct="1"/>
          </a:lstStyle>
          <a:p>
            <a:pPr lvl="0"/>
            <a:fld id="{FDB46036-B8C8-1B45-BC70-41893D8B3A8D}" type="slidenum">
              <a:rPr lang="en-US" smtClean="0"/>
              <a:pPr lvl="0"/>
              <a:t>‹#›</a:t>
            </a:fld>
            <a:endParaRPr lang="en-US"/>
          </a:p>
        </p:txBody>
      </p:sp>
    </p:spTree>
    <p:extLst>
      <p:ext uri="{BB962C8B-B14F-4D97-AF65-F5344CB8AC3E}">
        <p14:creationId xmlns:p14="http://schemas.microsoft.com/office/powerpoint/2010/main" val="1689598751"/>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ext (Two-Thirds)" preserve="1" userDrawn="1">
  <p:cSld name="23_Text (Two-Thirds)">
    <p:spTree>
      <p:nvGrpSpPr>
        <p:cNvPr id="1" name="Shape 69"/>
        <p:cNvGrpSpPr/>
        <p:nvPr/>
      </p:nvGrpSpPr>
      <p:grpSpPr>
        <a:xfrm>
          <a:off x="0" y="0"/>
          <a:ext cx="0" cy="0"/>
          <a:chOff x="0" y="0"/>
          <a:chExt cx="0" cy="0"/>
        </a:xfrm>
      </p:grpSpPr>
      <p:sp>
        <p:nvSpPr>
          <p:cNvPr id="6" name="Picture Placeholder 5">
            <a:extLst>
              <a:ext uri="{FF2B5EF4-FFF2-40B4-BE49-F238E27FC236}">
                <a16:creationId xmlns:a16="http://schemas.microsoft.com/office/drawing/2014/main" id="{CAF891E7-7BD0-5E44-844F-8D901D889496}"/>
              </a:ext>
            </a:extLst>
          </p:cNvPr>
          <p:cNvSpPr>
            <a:spLocks noGrp="1"/>
          </p:cNvSpPr>
          <p:nvPr>
            <p:ph type="pic" sz="quarter" idx="11"/>
          </p:nvPr>
        </p:nvSpPr>
        <p:spPr>
          <a:xfrm>
            <a:off x="15955962" y="0"/>
            <a:ext cx="8431211" cy="13715998"/>
          </a:xfr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ea typeface="+mn-ea"/>
                <a:sym typeface="Arial"/>
              </a:defRPr>
            </a:lvl1pPr>
          </a:lstStyle>
          <a:p>
            <a:pPr lvl="0" algn="ctr">
              <a:lnSpc>
                <a:spcPct val="125000"/>
              </a:lnSpc>
              <a:spcAft>
                <a:spcPct val="0"/>
              </a:spcAft>
              <a:buFont typeface="Optimistic Text"/>
            </a:pPr>
            <a:r>
              <a:rPr lang="en-US"/>
              <a:t>Click icon to add picture</a:t>
            </a:r>
          </a:p>
        </p:txBody>
      </p:sp>
      <p:sp>
        <p:nvSpPr>
          <p:cNvPr id="10" name="Google Shape;68;p8">
            <a:extLst>
              <a:ext uri="{FF2B5EF4-FFF2-40B4-BE49-F238E27FC236}">
                <a16:creationId xmlns:a16="http://schemas.microsoft.com/office/drawing/2014/main" id="{84D29419-7329-034D-BFB2-B9BC9B2E629E}"/>
              </a:ext>
            </a:extLst>
          </p:cNvPr>
          <p:cNvSpPr txBox="1">
            <a:spLocks noGrp="1"/>
          </p:cNvSpPr>
          <p:nvPr>
            <p:ph type="subTitle" idx="2"/>
          </p:nvPr>
        </p:nvSpPr>
        <p:spPr>
          <a:xfrm>
            <a:off x="932821" y="909036"/>
            <a:ext cx="10328145" cy="463200"/>
          </a:xfrm>
          <a:prstGeom prst="rect">
            <a:avLst/>
          </a:prstGeom>
          <a:noFill/>
          <a:ln>
            <a:noFill/>
          </a:ln>
        </p:spPr>
        <p:txBody>
          <a:bodyPr spcFirstLastPara="1" wrap="square" lIns="0" tIns="0" rIns="0" bIns="0" anchor="t" anchorCtr="0">
            <a:noAutofit/>
          </a:bodyPr>
          <a:lstStyle>
            <a:lvl1pPr marL="0" marR="0" lvl="0" indent="0" algn="l" rtl="0">
              <a:lnSpc>
                <a:spcPct val="120000"/>
              </a:lnSpc>
              <a:spcBef>
                <a:spcPct val="0"/>
              </a:spcBef>
              <a:spcAft>
                <a:spcPct val="0"/>
              </a:spcAft>
              <a:buNone/>
              <a:defRPr sz="2400" b="1" cap="all" spc="240" baseline="0">
                <a:solidFill>
                  <a:schemeClr val="tx1"/>
                </a:solidFill>
                <a:latin typeface="+mn-lt"/>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buNone/>
            </a:pPr>
            <a:r>
              <a:rPr lang="en-US"/>
              <a:t>Click to edit Master subtitle style</a:t>
            </a:r>
            <a:endParaRPr/>
          </a:p>
        </p:txBody>
      </p:sp>
      <p:sp>
        <p:nvSpPr>
          <p:cNvPr id="11" name="Title 7">
            <a:extLst>
              <a:ext uri="{FF2B5EF4-FFF2-40B4-BE49-F238E27FC236}">
                <a16:creationId xmlns:a16="http://schemas.microsoft.com/office/drawing/2014/main" id="{17059566-AACA-6842-8A17-FDCD70EB04D8}"/>
              </a:ext>
            </a:extLst>
          </p:cNvPr>
          <p:cNvSpPr>
            <a:spLocks noGrp="1"/>
          </p:cNvSpPr>
          <p:nvPr>
            <p:ph type="title"/>
          </p:nvPr>
        </p:nvSpPr>
        <p:spPr>
          <a:xfrm>
            <a:off x="932690" y="3382159"/>
            <a:ext cx="14083474" cy="2514600"/>
          </a:xfrm>
        </p:spPr>
        <p:txBody>
          <a:bodyPr/>
          <a:lstStyle>
            <a:lvl1pPr>
              <a:defRPr>
                <a:solidFill>
                  <a:schemeClr val="tx1"/>
                </a:solidFill>
                <a:latin typeface="+mj-lt"/>
              </a:defRPr>
            </a:lvl1pPr>
          </a:lstStyle>
          <a:p>
            <a:r>
              <a:rPr lang="en-US"/>
              <a:t>Click to edit Master title style</a:t>
            </a:r>
          </a:p>
        </p:txBody>
      </p:sp>
      <p:sp>
        <p:nvSpPr>
          <p:cNvPr id="12" name="Text Placeholder 9">
            <a:extLst>
              <a:ext uri="{FF2B5EF4-FFF2-40B4-BE49-F238E27FC236}">
                <a16:creationId xmlns:a16="http://schemas.microsoft.com/office/drawing/2014/main" id="{8164FD95-6641-FF4C-B71F-02364BC969AB}"/>
              </a:ext>
            </a:extLst>
          </p:cNvPr>
          <p:cNvSpPr>
            <a:spLocks noGrp="1"/>
          </p:cNvSpPr>
          <p:nvPr>
            <p:ph type="body" sz="quarter" idx="10"/>
          </p:nvPr>
        </p:nvSpPr>
        <p:spPr>
          <a:xfrm>
            <a:off x="877824" y="6584734"/>
            <a:ext cx="14122662" cy="6197816"/>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20311526"/>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ext (Half)" preserve="1" userDrawn="1">
  <p:cSld name="26_Text (Half)">
    <p:spTree>
      <p:nvGrpSpPr>
        <p:cNvPr id="1" name="Shape 73"/>
        <p:cNvGrpSpPr/>
        <p:nvPr/>
      </p:nvGrpSpPr>
      <p:grpSpPr>
        <a:xfrm>
          <a:off x="0" y="0"/>
          <a:ext cx="0" cy="0"/>
          <a:chOff x="0" y="0"/>
          <a:chExt cx="0" cy="0"/>
        </a:xfrm>
      </p:grpSpPr>
      <p:sp>
        <p:nvSpPr>
          <p:cNvPr id="5" name="Picture Placeholder 5">
            <a:extLst>
              <a:ext uri="{FF2B5EF4-FFF2-40B4-BE49-F238E27FC236}">
                <a16:creationId xmlns:a16="http://schemas.microsoft.com/office/drawing/2014/main" id="{72E60296-0A32-7E4B-8A34-827A66945AD1}"/>
              </a:ext>
            </a:extLst>
          </p:cNvPr>
          <p:cNvSpPr>
            <a:spLocks noGrp="1"/>
          </p:cNvSpPr>
          <p:nvPr>
            <p:ph type="pic" sz="quarter" idx="11"/>
          </p:nvPr>
        </p:nvSpPr>
        <p:spPr>
          <a:xfrm>
            <a:off x="12193589" y="0"/>
            <a:ext cx="12193586" cy="13715998"/>
          </a:xfr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ea typeface="+mn-ea"/>
                <a:sym typeface="Arial"/>
              </a:defRPr>
            </a:lvl1pPr>
          </a:lstStyle>
          <a:p>
            <a:pPr lvl="0" algn="ctr">
              <a:lnSpc>
                <a:spcPct val="125000"/>
              </a:lnSpc>
              <a:spcAft>
                <a:spcPct val="0"/>
              </a:spcAft>
              <a:buFont typeface="Optimistic Text"/>
            </a:pPr>
            <a:r>
              <a:rPr lang="en-US"/>
              <a:t>Click icon to add picture</a:t>
            </a:r>
          </a:p>
        </p:txBody>
      </p:sp>
      <p:sp>
        <p:nvSpPr>
          <p:cNvPr id="6" name="Google Shape;68;p8">
            <a:extLst>
              <a:ext uri="{FF2B5EF4-FFF2-40B4-BE49-F238E27FC236}">
                <a16:creationId xmlns:a16="http://schemas.microsoft.com/office/drawing/2014/main" id="{E5B9AEC9-093F-E048-9657-257C96EBCC59}"/>
              </a:ext>
            </a:extLst>
          </p:cNvPr>
          <p:cNvSpPr txBox="1">
            <a:spLocks noGrp="1"/>
          </p:cNvSpPr>
          <p:nvPr>
            <p:ph type="subTitle" idx="2"/>
          </p:nvPr>
        </p:nvSpPr>
        <p:spPr>
          <a:xfrm>
            <a:off x="932821" y="909036"/>
            <a:ext cx="10328145" cy="463200"/>
          </a:xfrm>
          <a:prstGeom prst="rect">
            <a:avLst/>
          </a:prstGeom>
          <a:noFill/>
          <a:ln>
            <a:noFill/>
          </a:ln>
        </p:spPr>
        <p:txBody>
          <a:bodyPr spcFirstLastPara="1" wrap="square" lIns="0" tIns="0" rIns="0" bIns="0" anchor="t" anchorCtr="0">
            <a:noAutofit/>
          </a:bodyPr>
          <a:lstStyle>
            <a:lvl1pPr marL="0" marR="0" lvl="0" indent="0" algn="l" rtl="0">
              <a:lnSpc>
                <a:spcPct val="120000"/>
              </a:lnSpc>
              <a:spcBef>
                <a:spcPct val="0"/>
              </a:spcBef>
              <a:spcAft>
                <a:spcPct val="0"/>
              </a:spcAft>
              <a:buNone/>
              <a:defRPr sz="2400" b="1" cap="all" spc="240" baseline="0">
                <a:solidFill>
                  <a:schemeClr val="tx1"/>
                </a:solidFill>
                <a:latin typeface="+mn-lt"/>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buNone/>
            </a:pPr>
            <a:r>
              <a:rPr lang="en-US"/>
              <a:t>Click to edit Master subtitle style</a:t>
            </a:r>
            <a:endParaRPr/>
          </a:p>
        </p:txBody>
      </p:sp>
      <p:sp>
        <p:nvSpPr>
          <p:cNvPr id="7" name="Title 7">
            <a:extLst>
              <a:ext uri="{FF2B5EF4-FFF2-40B4-BE49-F238E27FC236}">
                <a16:creationId xmlns:a16="http://schemas.microsoft.com/office/drawing/2014/main" id="{34169BCF-F401-3F4B-9240-03754E70C8F7}"/>
              </a:ext>
            </a:extLst>
          </p:cNvPr>
          <p:cNvSpPr>
            <a:spLocks noGrp="1"/>
          </p:cNvSpPr>
          <p:nvPr>
            <p:ph type="title"/>
          </p:nvPr>
        </p:nvSpPr>
        <p:spPr>
          <a:xfrm>
            <a:off x="932691" y="3382159"/>
            <a:ext cx="10327448" cy="2514600"/>
          </a:xfrm>
        </p:spPr>
        <p:txBody>
          <a:bodyPr/>
          <a:lstStyle>
            <a:lvl1pPr>
              <a:defRPr>
                <a:solidFill>
                  <a:schemeClr val="tx1"/>
                </a:solidFill>
                <a:latin typeface="+mj-lt"/>
              </a:defRPr>
            </a:lvl1pPr>
          </a:lstStyle>
          <a:p>
            <a:r>
              <a:rPr lang="en-US"/>
              <a:t>Click to edit Master title style</a:t>
            </a:r>
          </a:p>
        </p:txBody>
      </p:sp>
      <p:sp>
        <p:nvSpPr>
          <p:cNvPr id="8" name="Text Placeholder 9">
            <a:extLst>
              <a:ext uri="{FF2B5EF4-FFF2-40B4-BE49-F238E27FC236}">
                <a16:creationId xmlns:a16="http://schemas.microsoft.com/office/drawing/2014/main" id="{ABDAA5DB-EB4B-1C49-8BA0-127E550166FA}"/>
              </a:ext>
            </a:extLst>
          </p:cNvPr>
          <p:cNvSpPr>
            <a:spLocks noGrp="1"/>
          </p:cNvSpPr>
          <p:nvPr>
            <p:ph type="body" sz="quarter" idx="10"/>
          </p:nvPr>
        </p:nvSpPr>
        <p:spPr>
          <a:xfrm>
            <a:off x="877824" y="6584734"/>
            <a:ext cx="10382314" cy="6197816"/>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14549646"/>
      </p:ext>
    </p:extLst>
  </p:cSld>
  <p:clrMapOvr>
    <a:masterClrMapping/>
  </p:clrMapOv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ext (Third)" preserve="1" userDrawn="1">
  <p:cSld name="29_Text (Third)">
    <p:spTree>
      <p:nvGrpSpPr>
        <p:cNvPr id="1" name="Shape 77"/>
        <p:cNvGrpSpPr/>
        <p:nvPr/>
      </p:nvGrpSpPr>
      <p:grpSpPr>
        <a:xfrm>
          <a:off x="0" y="0"/>
          <a:ext cx="0" cy="0"/>
          <a:chOff x="0" y="0"/>
          <a:chExt cx="0" cy="0"/>
        </a:xfrm>
      </p:grpSpPr>
      <p:sp>
        <p:nvSpPr>
          <p:cNvPr id="5" name="Picture Placeholder 5">
            <a:extLst>
              <a:ext uri="{FF2B5EF4-FFF2-40B4-BE49-F238E27FC236}">
                <a16:creationId xmlns:a16="http://schemas.microsoft.com/office/drawing/2014/main" id="{EC8921FF-B2CB-1149-9660-CA6FF13C4118}"/>
              </a:ext>
            </a:extLst>
          </p:cNvPr>
          <p:cNvSpPr>
            <a:spLocks noGrp="1"/>
          </p:cNvSpPr>
          <p:nvPr>
            <p:ph type="pic" sz="quarter" idx="11"/>
          </p:nvPr>
        </p:nvSpPr>
        <p:spPr>
          <a:xfrm>
            <a:off x="8443913" y="0"/>
            <a:ext cx="15943262" cy="13715998"/>
          </a:xfr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ea typeface="+mn-ea"/>
                <a:sym typeface="Arial"/>
              </a:defRPr>
            </a:lvl1pPr>
          </a:lstStyle>
          <a:p>
            <a:pPr lvl="0" algn="ctr">
              <a:lnSpc>
                <a:spcPct val="125000"/>
              </a:lnSpc>
              <a:spcAft>
                <a:spcPct val="0"/>
              </a:spcAft>
              <a:buFont typeface="Optimistic Text"/>
            </a:pPr>
            <a:r>
              <a:rPr lang="en-US"/>
              <a:t>Click icon to add picture</a:t>
            </a:r>
          </a:p>
        </p:txBody>
      </p:sp>
      <p:sp>
        <p:nvSpPr>
          <p:cNvPr id="6" name="Google Shape;68;p8">
            <a:extLst>
              <a:ext uri="{FF2B5EF4-FFF2-40B4-BE49-F238E27FC236}">
                <a16:creationId xmlns:a16="http://schemas.microsoft.com/office/drawing/2014/main" id="{6AB2B35B-4013-F040-B0E9-D96DB6344053}"/>
              </a:ext>
            </a:extLst>
          </p:cNvPr>
          <p:cNvSpPr txBox="1">
            <a:spLocks noGrp="1"/>
          </p:cNvSpPr>
          <p:nvPr>
            <p:ph type="subTitle" idx="2"/>
          </p:nvPr>
        </p:nvSpPr>
        <p:spPr>
          <a:xfrm>
            <a:off x="932822" y="909036"/>
            <a:ext cx="6571292" cy="463200"/>
          </a:xfrm>
          <a:prstGeom prst="rect">
            <a:avLst/>
          </a:prstGeom>
          <a:noFill/>
          <a:ln>
            <a:noFill/>
          </a:ln>
        </p:spPr>
        <p:txBody>
          <a:bodyPr spcFirstLastPara="1" wrap="square" lIns="0" tIns="0" rIns="0" bIns="0" anchor="t" anchorCtr="0">
            <a:noAutofit/>
          </a:bodyPr>
          <a:lstStyle>
            <a:lvl1pPr marL="0" marR="0" lvl="0" indent="0" algn="l" rtl="0">
              <a:lnSpc>
                <a:spcPct val="120000"/>
              </a:lnSpc>
              <a:spcBef>
                <a:spcPct val="0"/>
              </a:spcBef>
              <a:spcAft>
                <a:spcPct val="0"/>
              </a:spcAft>
              <a:buNone/>
              <a:defRPr sz="2400" b="1" cap="all" spc="240" baseline="0">
                <a:solidFill>
                  <a:schemeClr val="tx1"/>
                </a:solidFill>
                <a:latin typeface="+mn-lt"/>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buNone/>
            </a:pPr>
            <a:r>
              <a:rPr lang="en-US"/>
              <a:t>Click to edit Master subtitle style</a:t>
            </a:r>
            <a:endParaRPr/>
          </a:p>
        </p:txBody>
      </p:sp>
      <p:sp>
        <p:nvSpPr>
          <p:cNvPr id="7" name="Title 7">
            <a:extLst>
              <a:ext uri="{FF2B5EF4-FFF2-40B4-BE49-F238E27FC236}">
                <a16:creationId xmlns:a16="http://schemas.microsoft.com/office/drawing/2014/main" id="{41A8F17A-F354-C44E-82FE-6602EC578C94}"/>
              </a:ext>
            </a:extLst>
          </p:cNvPr>
          <p:cNvSpPr>
            <a:spLocks noGrp="1"/>
          </p:cNvSpPr>
          <p:nvPr>
            <p:ph type="title"/>
          </p:nvPr>
        </p:nvSpPr>
        <p:spPr>
          <a:xfrm>
            <a:off x="932690" y="2762305"/>
            <a:ext cx="6571423" cy="4320207"/>
          </a:xfrm>
        </p:spPr>
        <p:txBody>
          <a:bodyPr/>
          <a:lstStyle>
            <a:lvl1pPr>
              <a:defRPr>
                <a:solidFill>
                  <a:schemeClr val="tx1"/>
                </a:solidFill>
                <a:latin typeface="+mj-lt"/>
              </a:defRPr>
            </a:lvl1pPr>
          </a:lstStyle>
          <a:p>
            <a:r>
              <a:rPr lang="en-US"/>
              <a:t>Click to edit Master title style</a:t>
            </a:r>
          </a:p>
        </p:txBody>
      </p:sp>
      <p:sp>
        <p:nvSpPr>
          <p:cNvPr id="8" name="Text Placeholder 9">
            <a:extLst>
              <a:ext uri="{FF2B5EF4-FFF2-40B4-BE49-F238E27FC236}">
                <a16:creationId xmlns:a16="http://schemas.microsoft.com/office/drawing/2014/main" id="{41E9CD74-CC76-C240-B810-EECD17CA37D0}"/>
              </a:ext>
            </a:extLst>
          </p:cNvPr>
          <p:cNvSpPr>
            <a:spLocks noGrp="1"/>
          </p:cNvSpPr>
          <p:nvPr>
            <p:ph type="body" sz="quarter" idx="10"/>
          </p:nvPr>
        </p:nvSpPr>
        <p:spPr>
          <a:xfrm>
            <a:off x="877823" y="7770486"/>
            <a:ext cx="6626289" cy="5012063"/>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64365742"/>
      </p:ext>
    </p:extLst>
  </p:cSld>
  <p:clrMapOvr>
    <a:masterClrMapping/>
  </p:clrMapOv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Columns (Two)" preserve="1" userDrawn="1">
  <p:cSld name="32_Columns (Two)">
    <p:spTree>
      <p:nvGrpSpPr>
        <p:cNvPr id="1" name="Shape 81"/>
        <p:cNvGrpSpPr/>
        <p:nvPr/>
      </p:nvGrpSpPr>
      <p:grpSpPr>
        <a:xfrm>
          <a:off x="0" y="0"/>
          <a:ext cx="0" cy="0"/>
          <a:chOff x="0" y="0"/>
          <a:chExt cx="0" cy="0"/>
        </a:xfrm>
      </p:grpSpPr>
      <p:sp>
        <p:nvSpPr>
          <p:cNvPr id="3" name="Text Placeholder 2">
            <a:extLst>
              <a:ext uri="{FF2B5EF4-FFF2-40B4-BE49-F238E27FC236}">
                <a16:creationId xmlns:a16="http://schemas.microsoft.com/office/drawing/2014/main" id="{477037FB-4A1C-5A4C-AF9E-D1F30F6BB43D}"/>
              </a:ext>
            </a:extLst>
          </p:cNvPr>
          <p:cNvSpPr>
            <a:spLocks noGrp="1"/>
          </p:cNvSpPr>
          <p:nvPr>
            <p:ph type="body" sz="quarter" idx="23"/>
          </p:nvPr>
        </p:nvSpPr>
        <p:spPr>
          <a:xfrm>
            <a:off x="12193589" y="0"/>
            <a:ext cx="12193586" cy="13716000"/>
          </a:xfr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0" tIns="0" rIns="0" bIns="0" rtlCol="0" anchor="ctr">
            <a:normAutofit/>
          </a:bodyPr>
          <a:lstStyle>
            <a:lvl1pPr>
              <a:buFontTx/>
              <a:buNone/>
              <a:defRPr lang="en-US" smtClean="0">
                <a:solidFill>
                  <a:schemeClr val="lt1"/>
                </a:solidFill>
                <a:ea typeface="+mn-ea"/>
                <a:cs typeface="+mn-cs"/>
              </a:defRPr>
            </a:lvl1pPr>
            <a:lvl2pPr algn="ctr">
              <a:buFontTx/>
              <a:buNone/>
              <a:defRPr lang="en-US" smtClean="0">
                <a:solidFill>
                  <a:schemeClr val="lt1"/>
                </a:solidFill>
                <a:ea typeface="+mn-ea"/>
                <a:cs typeface="+mn-cs"/>
              </a:defRPr>
            </a:lvl2pPr>
            <a:lvl3pPr>
              <a:buFontTx/>
              <a:buNone/>
              <a:defRPr lang="en-US" smtClean="0">
                <a:solidFill>
                  <a:schemeClr val="lt1"/>
                </a:solidFill>
                <a:ea typeface="+mn-ea"/>
                <a:cs typeface="+mn-cs"/>
              </a:defRPr>
            </a:lvl3pPr>
            <a:lvl4pPr>
              <a:buFontTx/>
              <a:buNone/>
              <a:defRPr lang="en-US" smtClean="0">
                <a:solidFill>
                  <a:schemeClr val="lt1"/>
                </a:solidFill>
                <a:ea typeface="+mn-ea"/>
                <a:cs typeface="+mn-cs"/>
              </a:defRPr>
            </a:lvl4pPr>
            <a:lvl5pPr>
              <a:buFontTx/>
              <a:buNone/>
              <a:defRPr lang="en-US">
                <a:solidFill>
                  <a:schemeClr val="lt1"/>
                </a:solidFill>
                <a:ea typeface="+mn-ea"/>
                <a:cs typeface="+mn-cs"/>
              </a:defRPr>
            </a:lvl5pPr>
          </a:lstStyle>
          <a:p>
            <a:pPr lvl="0" algn="ctr">
              <a:lnSpc>
                <a:spcPct val="125000"/>
              </a:lnSpc>
              <a:spcAft>
                <a:spcPct val="0"/>
              </a:spcAft>
              <a:buFont typeface="Optimistic Text"/>
            </a:pPr>
            <a:r>
              <a:rPr lang="en-US"/>
              <a:t>Click to edit Master text styles</a:t>
            </a:r>
          </a:p>
        </p:txBody>
      </p:sp>
      <p:sp>
        <p:nvSpPr>
          <p:cNvPr id="82" name="Google Shape;82;p12"/>
          <p:cNvSpPr txBox="1">
            <a:spLocks noGrp="1"/>
          </p:cNvSpPr>
          <p:nvPr>
            <p:ph type="title"/>
          </p:nvPr>
        </p:nvSpPr>
        <p:spPr>
          <a:xfrm>
            <a:off x="1872341" y="2761488"/>
            <a:ext cx="8450347" cy="4315968"/>
          </a:xfrm>
          <a:prstGeom prst="rect">
            <a:avLst/>
          </a:prstGeom>
        </p:spPr>
        <p:txBody>
          <a:bodyPr spcFirstLastPara="1" wrap="square" lIns="0" tIns="0" rIns="0" bIns="0" anchor="b" anchorCtr="0">
            <a:noAutofit/>
          </a:bodyPr>
          <a:lstStyle>
            <a:lvl1pPr lvl="0" rtl="0">
              <a:spcBef>
                <a:spcPct val="0"/>
              </a:spcBef>
              <a:spcAft>
                <a:spcPct val="0"/>
              </a:spcAft>
              <a:buClr>
                <a:schemeClr val="lt2"/>
              </a:buClr>
              <a:buSzPts val="5600"/>
              <a:buNone/>
              <a:defRPr>
                <a:solidFill>
                  <a:schemeClr val="tx1"/>
                </a:solidFill>
                <a:latin typeface="+mj-lt"/>
              </a:defRPr>
            </a:lvl1pPr>
            <a:lvl2pPr lvl="1" rtl="0">
              <a:spcBef>
                <a:spcPct val="0"/>
              </a:spcBef>
              <a:spcAft>
                <a:spcPct val="0"/>
              </a:spcAft>
              <a:buClr>
                <a:schemeClr val="lt2"/>
              </a:buClr>
              <a:buSzPts val="5600"/>
              <a:buNone/>
              <a:defRPr>
                <a:solidFill>
                  <a:schemeClr val="lt2"/>
                </a:solidFill>
              </a:defRPr>
            </a:lvl2pPr>
            <a:lvl3pPr lvl="2" rtl="0">
              <a:spcBef>
                <a:spcPct val="0"/>
              </a:spcBef>
              <a:spcAft>
                <a:spcPct val="0"/>
              </a:spcAft>
              <a:buClr>
                <a:schemeClr val="lt2"/>
              </a:buClr>
              <a:buSzPts val="5600"/>
              <a:buNone/>
              <a:defRPr>
                <a:solidFill>
                  <a:schemeClr val="lt2"/>
                </a:solidFill>
              </a:defRPr>
            </a:lvl3pPr>
            <a:lvl4pPr lvl="3" rtl="0">
              <a:spcBef>
                <a:spcPct val="0"/>
              </a:spcBef>
              <a:spcAft>
                <a:spcPct val="0"/>
              </a:spcAft>
              <a:buClr>
                <a:schemeClr val="lt2"/>
              </a:buClr>
              <a:buSzPts val="5600"/>
              <a:buNone/>
              <a:defRPr>
                <a:solidFill>
                  <a:schemeClr val="lt2"/>
                </a:solidFill>
              </a:defRPr>
            </a:lvl4pPr>
            <a:lvl5pPr lvl="4" rtl="0">
              <a:spcBef>
                <a:spcPct val="0"/>
              </a:spcBef>
              <a:spcAft>
                <a:spcPct val="0"/>
              </a:spcAft>
              <a:buClr>
                <a:schemeClr val="lt2"/>
              </a:buClr>
              <a:buSzPts val="5600"/>
              <a:buNone/>
              <a:defRPr>
                <a:solidFill>
                  <a:schemeClr val="lt2"/>
                </a:solidFill>
              </a:defRPr>
            </a:lvl5pPr>
            <a:lvl6pPr lvl="5" rtl="0">
              <a:spcBef>
                <a:spcPct val="0"/>
              </a:spcBef>
              <a:spcAft>
                <a:spcPct val="0"/>
              </a:spcAft>
              <a:buClr>
                <a:schemeClr val="lt2"/>
              </a:buClr>
              <a:buSzPts val="5600"/>
              <a:buNone/>
              <a:defRPr>
                <a:solidFill>
                  <a:schemeClr val="lt2"/>
                </a:solidFill>
              </a:defRPr>
            </a:lvl6pPr>
            <a:lvl7pPr lvl="6" rtl="0">
              <a:spcBef>
                <a:spcPct val="0"/>
              </a:spcBef>
              <a:spcAft>
                <a:spcPct val="0"/>
              </a:spcAft>
              <a:buClr>
                <a:schemeClr val="lt2"/>
              </a:buClr>
              <a:buSzPts val="5600"/>
              <a:buNone/>
              <a:defRPr>
                <a:solidFill>
                  <a:schemeClr val="lt2"/>
                </a:solidFill>
              </a:defRPr>
            </a:lvl7pPr>
            <a:lvl8pPr lvl="7" rtl="0">
              <a:spcBef>
                <a:spcPct val="0"/>
              </a:spcBef>
              <a:spcAft>
                <a:spcPct val="0"/>
              </a:spcAft>
              <a:buClr>
                <a:schemeClr val="lt2"/>
              </a:buClr>
              <a:buSzPts val="5600"/>
              <a:buNone/>
              <a:defRPr>
                <a:solidFill>
                  <a:schemeClr val="lt2"/>
                </a:solidFill>
              </a:defRPr>
            </a:lvl8pPr>
            <a:lvl9pPr lvl="8" rtl="0">
              <a:spcBef>
                <a:spcPct val="0"/>
              </a:spcBef>
              <a:spcAft>
                <a:spcPct val="0"/>
              </a:spcAft>
              <a:buClr>
                <a:schemeClr val="lt2"/>
              </a:buClr>
              <a:buSzPts val="5600"/>
              <a:buNone/>
              <a:defRPr>
                <a:solidFill>
                  <a:schemeClr val="lt2"/>
                </a:solidFill>
              </a:defRPr>
            </a:lvl9pPr>
          </a:lstStyle>
          <a:p>
            <a:r>
              <a:rPr lang="en-US"/>
              <a:t>Click to edit Master title style</a:t>
            </a:r>
            <a:endParaRPr/>
          </a:p>
        </p:txBody>
      </p:sp>
      <p:sp>
        <p:nvSpPr>
          <p:cNvPr id="85" name="Google Shape;85;p12"/>
          <p:cNvSpPr txBox="1">
            <a:spLocks noGrp="1"/>
          </p:cNvSpPr>
          <p:nvPr>
            <p:ph type="title" idx="3"/>
          </p:nvPr>
        </p:nvSpPr>
        <p:spPr>
          <a:xfrm>
            <a:off x="14077500" y="2761488"/>
            <a:ext cx="8450300" cy="4315968"/>
          </a:xfrm>
          <a:prstGeom prst="rect">
            <a:avLst/>
          </a:prstGeom>
        </p:spPr>
        <p:txBody>
          <a:bodyPr spcFirstLastPara="1" vert="horz" wrap="square" lIns="0" tIns="0" rIns="0" bIns="0" rtlCol="0" anchor="b" anchorCtr="0">
            <a:noAutofit/>
          </a:bodyPr>
          <a:lstStyle>
            <a:lvl1pPr lvl="0" rtl="0">
              <a:spcBef>
                <a:spcPct val="0"/>
              </a:spcBef>
              <a:spcAft>
                <a:spcPct val="0"/>
              </a:spcAft>
              <a:buClr>
                <a:schemeClr val="lt2"/>
              </a:buClr>
              <a:buSzPts val="5600"/>
              <a:buNone/>
              <a:defRPr>
                <a:solidFill>
                  <a:schemeClr val="tx1"/>
                </a:solidFill>
                <a:latin typeface="+mj-lt"/>
              </a:defRPr>
            </a:lvl1pPr>
            <a:lvl2pPr lvl="1" rtl="0">
              <a:spcBef>
                <a:spcPct val="0"/>
              </a:spcBef>
              <a:spcAft>
                <a:spcPct val="0"/>
              </a:spcAft>
              <a:buClr>
                <a:schemeClr val="lt2"/>
              </a:buClr>
              <a:buSzPts val="5600"/>
              <a:buNone/>
              <a:defRPr>
                <a:solidFill>
                  <a:schemeClr val="lt2"/>
                </a:solidFill>
              </a:defRPr>
            </a:lvl2pPr>
            <a:lvl3pPr lvl="2" rtl="0">
              <a:spcBef>
                <a:spcPct val="0"/>
              </a:spcBef>
              <a:spcAft>
                <a:spcPct val="0"/>
              </a:spcAft>
              <a:buClr>
                <a:schemeClr val="lt2"/>
              </a:buClr>
              <a:buSzPts val="5600"/>
              <a:buNone/>
              <a:defRPr>
                <a:solidFill>
                  <a:schemeClr val="lt2"/>
                </a:solidFill>
              </a:defRPr>
            </a:lvl3pPr>
            <a:lvl4pPr lvl="3" rtl="0">
              <a:spcBef>
                <a:spcPct val="0"/>
              </a:spcBef>
              <a:spcAft>
                <a:spcPct val="0"/>
              </a:spcAft>
              <a:buClr>
                <a:schemeClr val="lt2"/>
              </a:buClr>
              <a:buSzPts val="5600"/>
              <a:buNone/>
              <a:defRPr>
                <a:solidFill>
                  <a:schemeClr val="lt2"/>
                </a:solidFill>
              </a:defRPr>
            </a:lvl4pPr>
            <a:lvl5pPr lvl="4" rtl="0">
              <a:spcBef>
                <a:spcPct val="0"/>
              </a:spcBef>
              <a:spcAft>
                <a:spcPct val="0"/>
              </a:spcAft>
              <a:buClr>
                <a:schemeClr val="lt2"/>
              </a:buClr>
              <a:buSzPts val="5600"/>
              <a:buNone/>
              <a:defRPr>
                <a:solidFill>
                  <a:schemeClr val="lt2"/>
                </a:solidFill>
              </a:defRPr>
            </a:lvl5pPr>
            <a:lvl6pPr lvl="5" rtl="0">
              <a:spcBef>
                <a:spcPct val="0"/>
              </a:spcBef>
              <a:spcAft>
                <a:spcPct val="0"/>
              </a:spcAft>
              <a:buClr>
                <a:schemeClr val="lt2"/>
              </a:buClr>
              <a:buSzPts val="5600"/>
              <a:buNone/>
              <a:defRPr>
                <a:solidFill>
                  <a:schemeClr val="lt2"/>
                </a:solidFill>
              </a:defRPr>
            </a:lvl6pPr>
            <a:lvl7pPr lvl="6" rtl="0">
              <a:spcBef>
                <a:spcPct val="0"/>
              </a:spcBef>
              <a:spcAft>
                <a:spcPct val="0"/>
              </a:spcAft>
              <a:buClr>
                <a:schemeClr val="lt2"/>
              </a:buClr>
              <a:buSzPts val="5600"/>
              <a:buNone/>
              <a:defRPr>
                <a:solidFill>
                  <a:schemeClr val="lt2"/>
                </a:solidFill>
              </a:defRPr>
            </a:lvl7pPr>
            <a:lvl8pPr lvl="7" rtl="0">
              <a:spcBef>
                <a:spcPct val="0"/>
              </a:spcBef>
              <a:spcAft>
                <a:spcPct val="0"/>
              </a:spcAft>
              <a:buClr>
                <a:schemeClr val="lt2"/>
              </a:buClr>
              <a:buSzPts val="5600"/>
              <a:buNone/>
              <a:defRPr>
                <a:solidFill>
                  <a:schemeClr val="lt2"/>
                </a:solidFill>
              </a:defRPr>
            </a:lvl8pPr>
            <a:lvl9pPr lvl="8" rtl="0">
              <a:spcBef>
                <a:spcPct val="0"/>
              </a:spcBef>
              <a:spcAft>
                <a:spcPct val="0"/>
              </a:spcAft>
              <a:buClr>
                <a:schemeClr val="lt2"/>
              </a:buClr>
              <a:buSzPts val="5600"/>
              <a:buNone/>
              <a:defRPr>
                <a:solidFill>
                  <a:schemeClr val="lt2"/>
                </a:solidFill>
              </a:defRPr>
            </a:lvl9pPr>
          </a:lstStyle>
          <a:p>
            <a:pPr lvl="0">
              <a:buClr>
                <a:schemeClr val="lt2"/>
              </a:buClr>
              <a:buSzPts val="5600"/>
              <a:buNone/>
            </a:pPr>
            <a:r>
              <a:rPr lang="en-US"/>
              <a:t>Click to edit Master title style</a:t>
            </a:r>
            <a:endParaRPr/>
          </a:p>
        </p:txBody>
      </p:sp>
      <p:sp>
        <p:nvSpPr>
          <p:cNvPr id="11" name="Google Shape;68;p8">
            <a:extLst>
              <a:ext uri="{FF2B5EF4-FFF2-40B4-BE49-F238E27FC236}">
                <a16:creationId xmlns:a16="http://schemas.microsoft.com/office/drawing/2014/main" id="{2FC44687-FFBB-5046-829A-07BB7D6D1AC8}"/>
              </a:ext>
            </a:extLst>
          </p:cNvPr>
          <p:cNvSpPr txBox="1">
            <a:spLocks noGrp="1"/>
          </p:cNvSpPr>
          <p:nvPr>
            <p:ph type="subTitle" idx="2"/>
          </p:nvPr>
        </p:nvSpPr>
        <p:spPr>
          <a:xfrm>
            <a:off x="932821" y="909036"/>
            <a:ext cx="10328145" cy="463200"/>
          </a:xfrm>
          <a:prstGeom prst="rect">
            <a:avLst/>
          </a:prstGeom>
          <a:noFill/>
          <a:ln>
            <a:noFill/>
          </a:ln>
        </p:spPr>
        <p:txBody>
          <a:bodyPr spcFirstLastPara="1" wrap="square" lIns="0" tIns="0" rIns="0" bIns="0" anchor="t" anchorCtr="0">
            <a:noAutofit/>
          </a:bodyPr>
          <a:lstStyle>
            <a:lvl1pPr marL="0" marR="0" lvl="0" indent="0" algn="l" rtl="0">
              <a:lnSpc>
                <a:spcPct val="120000"/>
              </a:lnSpc>
              <a:spcBef>
                <a:spcPct val="0"/>
              </a:spcBef>
              <a:spcAft>
                <a:spcPct val="0"/>
              </a:spcAft>
              <a:buNone/>
              <a:defRPr sz="2400" b="1" cap="all" spc="240" baseline="0">
                <a:solidFill>
                  <a:schemeClr val="tx1"/>
                </a:solidFill>
                <a:latin typeface="+mn-lt"/>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buNone/>
            </a:pPr>
            <a:r>
              <a:rPr lang="en-US"/>
              <a:t>Click to edit Master subtitle style</a:t>
            </a:r>
            <a:endParaRPr/>
          </a:p>
        </p:txBody>
      </p:sp>
      <p:sp>
        <p:nvSpPr>
          <p:cNvPr id="12" name="Text Placeholder 9">
            <a:extLst>
              <a:ext uri="{FF2B5EF4-FFF2-40B4-BE49-F238E27FC236}">
                <a16:creationId xmlns:a16="http://schemas.microsoft.com/office/drawing/2014/main" id="{1B841373-BB15-E643-B758-DD2BFC883A1F}"/>
              </a:ext>
            </a:extLst>
          </p:cNvPr>
          <p:cNvSpPr>
            <a:spLocks noGrp="1"/>
          </p:cNvSpPr>
          <p:nvPr>
            <p:ph type="body" sz="quarter" idx="10"/>
          </p:nvPr>
        </p:nvSpPr>
        <p:spPr>
          <a:xfrm>
            <a:off x="1817476" y="7770486"/>
            <a:ext cx="8504449" cy="5012063"/>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Text Placeholder 9">
            <a:extLst>
              <a:ext uri="{FF2B5EF4-FFF2-40B4-BE49-F238E27FC236}">
                <a16:creationId xmlns:a16="http://schemas.microsoft.com/office/drawing/2014/main" id="{1B38A4C2-DF1D-ED43-AED7-769B3160CCF7}"/>
              </a:ext>
            </a:extLst>
          </p:cNvPr>
          <p:cNvSpPr>
            <a:spLocks noGrp="1"/>
          </p:cNvSpPr>
          <p:nvPr>
            <p:ph type="body" sz="quarter" idx="22"/>
          </p:nvPr>
        </p:nvSpPr>
        <p:spPr>
          <a:xfrm>
            <a:off x="14023350" y="7770486"/>
            <a:ext cx="8504449" cy="5012063"/>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8896964"/>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Columns (Three)" preserve="1" userDrawn="1">
  <p:cSld name="35_Columns (Three)">
    <p:spTree>
      <p:nvGrpSpPr>
        <p:cNvPr id="1" name="Shape 87"/>
        <p:cNvGrpSpPr/>
        <p:nvPr/>
      </p:nvGrpSpPr>
      <p:grpSpPr>
        <a:xfrm>
          <a:off x="0" y="0"/>
          <a:ext cx="0" cy="0"/>
          <a:chOff x="0" y="0"/>
          <a:chExt cx="0" cy="0"/>
        </a:xfrm>
      </p:grpSpPr>
      <p:sp>
        <p:nvSpPr>
          <p:cNvPr id="88" name="Google Shape;88;p13"/>
          <p:cNvSpPr txBox="1">
            <a:spLocks noGrp="1"/>
          </p:cNvSpPr>
          <p:nvPr>
            <p:ph type="title"/>
          </p:nvPr>
        </p:nvSpPr>
        <p:spPr>
          <a:xfrm>
            <a:off x="1871677" y="3636844"/>
            <a:ext cx="5633533" cy="2514600"/>
          </a:xfrm>
          <a:prstGeom prst="rect">
            <a:avLst/>
          </a:prstGeom>
        </p:spPr>
        <p:txBody>
          <a:bodyPr spcFirstLastPara="1" wrap="square" lIns="0" tIns="0" rIns="0" bIns="0" anchor="b" anchorCtr="0">
            <a:noAutofit/>
          </a:bodyPr>
          <a:lstStyle>
            <a:lvl1pPr lvl="0" rtl="0">
              <a:lnSpc>
                <a:spcPct val="118000"/>
              </a:lnSpc>
              <a:spcBef>
                <a:spcPct val="0"/>
              </a:spcBef>
              <a:spcAft>
                <a:spcPct val="0"/>
              </a:spcAft>
              <a:buClr>
                <a:schemeClr val="lt2"/>
              </a:buClr>
              <a:buSzPts val="3600"/>
              <a:buNone/>
              <a:defRPr sz="4800" spc="140" baseline="0">
                <a:solidFill>
                  <a:schemeClr val="tx1"/>
                </a:solidFill>
                <a:latin typeface="+mj-lt"/>
              </a:defRPr>
            </a:lvl1pPr>
            <a:lvl2pPr lvl="1" rtl="0">
              <a:lnSpc>
                <a:spcPct val="115000"/>
              </a:lnSpc>
              <a:spcBef>
                <a:spcPct val="0"/>
              </a:spcBef>
              <a:spcAft>
                <a:spcPct val="0"/>
              </a:spcAft>
              <a:buClr>
                <a:schemeClr val="lt2"/>
              </a:buClr>
              <a:buSzPts val="3600"/>
              <a:buNone/>
              <a:defRPr sz="4800">
                <a:solidFill>
                  <a:schemeClr val="lt2"/>
                </a:solidFill>
              </a:defRPr>
            </a:lvl2pPr>
            <a:lvl3pPr lvl="2" rtl="0">
              <a:lnSpc>
                <a:spcPct val="115000"/>
              </a:lnSpc>
              <a:spcBef>
                <a:spcPct val="0"/>
              </a:spcBef>
              <a:spcAft>
                <a:spcPct val="0"/>
              </a:spcAft>
              <a:buClr>
                <a:schemeClr val="lt2"/>
              </a:buClr>
              <a:buSzPts val="3600"/>
              <a:buNone/>
              <a:defRPr sz="4800">
                <a:solidFill>
                  <a:schemeClr val="lt2"/>
                </a:solidFill>
              </a:defRPr>
            </a:lvl3pPr>
            <a:lvl4pPr lvl="3" rtl="0">
              <a:lnSpc>
                <a:spcPct val="115000"/>
              </a:lnSpc>
              <a:spcBef>
                <a:spcPct val="0"/>
              </a:spcBef>
              <a:spcAft>
                <a:spcPct val="0"/>
              </a:spcAft>
              <a:buClr>
                <a:schemeClr val="lt2"/>
              </a:buClr>
              <a:buSzPts val="3600"/>
              <a:buNone/>
              <a:defRPr sz="4800">
                <a:solidFill>
                  <a:schemeClr val="lt2"/>
                </a:solidFill>
              </a:defRPr>
            </a:lvl4pPr>
            <a:lvl5pPr lvl="4" rtl="0">
              <a:lnSpc>
                <a:spcPct val="115000"/>
              </a:lnSpc>
              <a:spcBef>
                <a:spcPct val="0"/>
              </a:spcBef>
              <a:spcAft>
                <a:spcPct val="0"/>
              </a:spcAft>
              <a:buClr>
                <a:schemeClr val="lt2"/>
              </a:buClr>
              <a:buSzPts val="3600"/>
              <a:buNone/>
              <a:defRPr sz="4800">
                <a:solidFill>
                  <a:schemeClr val="lt2"/>
                </a:solidFill>
              </a:defRPr>
            </a:lvl5pPr>
            <a:lvl6pPr lvl="5" rtl="0">
              <a:lnSpc>
                <a:spcPct val="115000"/>
              </a:lnSpc>
              <a:spcBef>
                <a:spcPct val="0"/>
              </a:spcBef>
              <a:spcAft>
                <a:spcPct val="0"/>
              </a:spcAft>
              <a:buClr>
                <a:schemeClr val="lt2"/>
              </a:buClr>
              <a:buSzPts val="3600"/>
              <a:buNone/>
              <a:defRPr sz="4800">
                <a:solidFill>
                  <a:schemeClr val="lt2"/>
                </a:solidFill>
              </a:defRPr>
            </a:lvl6pPr>
            <a:lvl7pPr lvl="6" rtl="0">
              <a:lnSpc>
                <a:spcPct val="115000"/>
              </a:lnSpc>
              <a:spcBef>
                <a:spcPct val="0"/>
              </a:spcBef>
              <a:spcAft>
                <a:spcPct val="0"/>
              </a:spcAft>
              <a:buClr>
                <a:schemeClr val="lt2"/>
              </a:buClr>
              <a:buSzPts val="3600"/>
              <a:buNone/>
              <a:defRPr sz="4800">
                <a:solidFill>
                  <a:schemeClr val="lt2"/>
                </a:solidFill>
              </a:defRPr>
            </a:lvl7pPr>
            <a:lvl8pPr lvl="7" rtl="0">
              <a:lnSpc>
                <a:spcPct val="115000"/>
              </a:lnSpc>
              <a:spcBef>
                <a:spcPct val="0"/>
              </a:spcBef>
              <a:spcAft>
                <a:spcPct val="0"/>
              </a:spcAft>
              <a:buClr>
                <a:schemeClr val="lt2"/>
              </a:buClr>
              <a:buSzPts val="3600"/>
              <a:buNone/>
              <a:defRPr sz="4800">
                <a:solidFill>
                  <a:schemeClr val="lt2"/>
                </a:solidFill>
              </a:defRPr>
            </a:lvl8pPr>
            <a:lvl9pPr lvl="8" rtl="0">
              <a:lnSpc>
                <a:spcPct val="115000"/>
              </a:lnSpc>
              <a:spcBef>
                <a:spcPct val="0"/>
              </a:spcBef>
              <a:spcAft>
                <a:spcPct val="0"/>
              </a:spcAft>
              <a:buClr>
                <a:schemeClr val="lt2"/>
              </a:buClr>
              <a:buSzPts val="3600"/>
              <a:buNone/>
              <a:defRPr sz="4800">
                <a:solidFill>
                  <a:schemeClr val="lt2"/>
                </a:solidFill>
              </a:defRPr>
            </a:lvl9pPr>
          </a:lstStyle>
          <a:p>
            <a:r>
              <a:rPr lang="en-US"/>
              <a:t>Click to edit Master title style</a:t>
            </a:r>
            <a:endParaRPr/>
          </a:p>
        </p:txBody>
      </p:sp>
      <p:sp>
        <p:nvSpPr>
          <p:cNvPr id="91" name="Google Shape;91;p13"/>
          <p:cNvSpPr txBox="1">
            <a:spLocks noGrp="1"/>
          </p:cNvSpPr>
          <p:nvPr>
            <p:ph type="title" idx="3"/>
          </p:nvPr>
        </p:nvSpPr>
        <p:spPr>
          <a:xfrm>
            <a:off x="9382955" y="3636844"/>
            <a:ext cx="5633533" cy="2514600"/>
          </a:xfrm>
          <a:prstGeom prst="rect">
            <a:avLst/>
          </a:prstGeom>
        </p:spPr>
        <p:txBody>
          <a:bodyPr spcFirstLastPara="1" wrap="square" lIns="0" tIns="0" rIns="0" bIns="0" anchor="b" anchorCtr="0">
            <a:noAutofit/>
          </a:bodyPr>
          <a:lstStyle>
            <a:lvl1pPr lvl="0" rtl="0">
              <a:lnSpc>
                <a:spcPct val="118000"/>
              </a:lnSpc>
              <a:spcBef>
                <a:spcPct val="0"/>
              </a:spcBef>
              <a:spcAft>
                <a:spcPct val="0"/>
              </a:spcAft>
              <a:buClr>
                <a:schemeClr val="lt2"/>
              </a:buClr>
              <a:buSzPts val="3600"/>
              <a:buNone/>
              <a:defRPr sz="4800" spc="140" baseline="0">
                <a:solidFill>
                  <a:schemeClr val="tx1"/>
                </a:solidFill>
                <a:latin typeface="+mj-lt"/>
              </a:defRPr>
            </a:lvl1pPr>
            <a:lvl2pPr lvl="1" rtl="0">
              <a:lnSpc>
                <a:spcPct val="115000"/>
              </a:lnSpc>
              <a:spcBef>
                <a:spcPct val="0"/>
              </a:spcBef>
              <a:spcAft>
                <a:spcPct val="0"/>
              </a:spcAft>
              <a:buClr>
                <a:schemeClr val="lt2"/>
              </a:buClr>
              <a:buSzPts val="3600"/>
              <a:buNone/>
              <a:defRPr sz="4800">
                <a:solidFill>
                  <a:schemeClr val="lt2"/>
                </a:solidFill>
              </a:defRPr>
            </a:lvl2pPr>
            <a:lvl3pPr lvl="2" rtl="0">
              <a:lnSpc>
                <a:spcPct val="115000"/>
              </a:lnSpc>
              <a:spcBef>
                <a:spcPct val="0"/>
              </a:spcBef>
              <a:spcAft>
                <a:spcPct val="0"/>
              </a:spcAft>
              <a:buClr>
                <a:schemeClr val="lt2"/>
              </a:buClr>
              <a:buSzPts val="3600"/>
              <a:buNone/>
              <a:defRPr sz="4800">
                <a:solidFill>
                  <a:schemeClr val="lt2"/>
                </a:solidFill>
              </a:defRPr>
            </a:lvl3pPr>
            <a:lvl4pPr lvl="3" rtl="0">
              <a:lnSpc>
                <a:spcPct val="115000"/>
              </a:lnSpc>
              <a:spcBef>
                <a:spcPct val="0"/>
              </a:spcBef>
              <a:spcAft>
                <a:spcPct val="0"/>
              </a:spcAft>
              <a:buClr>
                <a:schemeClr val="lt2"/>
              </a:buClr>
              <a:buSzPts val="3600"/>
              <a:buNone/>
              <a:defRPr sz="4800">
                <a:solidFill>
                  <a:schemeClr val="lt2"/>
                </a:solidFill>
              </a:defRPr>
            </a:lvl4pPr>
            <a:lvl5pPr lvl="4" rtl="0">
              <a:lnSpc>
                <a:spcPct val="115000"/>
              </a:lnSpc>
              <a:spcBef>
                <a:spcPct val="0"/>
              </a:spcBef>
              <a:spcAft>
                <a:spcPct val="0"/>
              </a:spcAft>
              <a:buClr>
                <a:schemeClr val="lt2"/>
              </a:buClr>
              <a:buSzPts val="3600"/>
              <a:buNone/>
              <a:defRPr sz="4800">
                <a:solidFill>
                  <a:schemeClr val="lt2"/>
                </a:solidFill>
              </a:defRPr>
            </a:lvl5pPr>
            <a:lvl6pPr lvl="5" rtl="0">
              <a:lnSpc>
                <a:spcPct val="115000"/>
              </a:lnSpc>
              <a:spcBef>
                <a:spcPct val="0"/>
              </a:spcBef>
              <a:spcAft>
                <a:spcPct val="0"/>
              </a:spcAft>
              <a:buClr>
                <a:schemeClr val="lt2"/>
              </a:buClr>
              <a:buSzPts val="3600"/>
              <a:buNone/>
              <a:defRPr sz="4800">
                <a:solidFill>
                  <a:schemeClr val="lt2"/>
                </a:solidFill>
              </a:defRPr>
            </a:lvl6pPr>
            <a:lvl7pPr lvl="6" rtl="0">
              <a:lnSpc>
                <a:spcPct val="115000"/>
              </a:lnSpc>
              <a:spcBef>
                <a:spcPct val="0"/>
              </a:spcBef>
              <a:spcAft>
                <a:spcPct val="0"/>
              </a:spcAft>
              <a:buClr>
                <a:schemeClr val="lt2"/>
              </a:buClr>
              <a:buSzPts val="3600"/>
              <a:buNone/>
              <a:defRPr sz="4800">
                <a:solidFill>
                  <a:schemeClr val="lt2"/>
                </a:solidFill>
              </a:defRPr>
            </a:lvl7pPr>
            <a:lvl8pPr lvl="7" rtl="0">
              <a:lnSpc>
                <a:spcPct val="115000"/>
              </a:lnSpc>
              <a:spcBef>
                <a:spcPct val="0"/>
              </a:spcBef>
              <a:spcAft>
                <a:spcPct val="0"/>
              </a:spcAft>
              <a:buClr>
                <a:schemeClr val="lt2"/>
              </a:buClr>
              <a:buSzPts val="3600"/>
              <a:buNone/>
              <a:defRPr sz="4800">
                <a:solidFill>
                  <a:schemeClr val="lt2"/>
                </a:solidFill>
              </a:defRPr>
            </a:lvl8pPr>
            <a:lvl9pPr lvl="8" rtl="0">
              <a:lnSpc>
                <a:spcPct val="115000"/>
              </a:lnSpc>
              <a:spcBef>
                <a:spcPct val="0"/>
              </a:spcBef>
              <a:spcAft>
                <a:spcPct val="0"/>
              </a:spcAft>
              <a:buClr>
                <a:schemeClr val="lt2"/>
              </a:buClr>
              <a:buSzPts val="3600"/>
              <a:buNone/>
              <a:defRPr sz="4800">
                <a:solidFill>
                  <a:schemeClr val="lt2"/>
                </a:solidFill>
              </a:defRPr>
            </a:lvl9pPr>
          </a:lstStyle>
          <a:p>
            <a:r>
              <a:rPr lang="en-US"/>
              <a:t>Click to edit Master title style</a:t>
            </a:r>
            <a:endParaRPr/>
          </a:p>
        </p:txBody>
      </p:sp>
      <p:sp>
        <p:nvSpPr>
          <p:cNvPr id="93" name="Google Shape;93;p13"/>
          <p:cNvSpPr txBox="1">
            <a:spLocks noGrp="1"/>
          </p:cNvSpPr>
          <p:nvPr>
            <p:ph type="title" idx="5"/>
          </p:nvPr>
        </p:nvSpPr>
        <p:spPr>
          <a:xfrm>
            <a:off x="16894232" y="3636844"/>
            <a:ext cx="5633533" cy="2514600"/>
          </a:xfrm>
          <a:prstGeom prst="rect">
            <a:avLst/>
          </a:prstGeom>
        </p:spPr>
        <p:txBody>
          <a:bodyPr spcFirstLastPara="1" wrap="square" lIns="0" tIns="0" rIns="0" bIns="0" anchor="b" anchorCtr="0">
            <a:noAutofit/>
          </a:bodyPr>
          <a:lstStyle>
            <a:lvl1pPr lvl="0" rtl="0">
              <a:lnSpc>
                <a:spcPct val="118000"/>
              </a:lnSpc>
              <a:spcBef>
                <a:spcPct val="0"/>
              </a:spcBef>
              <a:spcAft>
                <a:spcPct val="0"/>
              </a:spcAft>
              <a:buClr>
                <a:schemeClr val="lt2"/>
              </a:buClr>
              <a:buSzPts val="3600"/>
              <a:buNone/>
              <a:defRPr sz="4800" spc="140" baseline="0">
                <a:solidFill>
                  <a:schemeClr val="tx1"/>
                </a:solidFill>
                <a:latin typeface="+mj-lt"/>
              </a:defRPr>
            </a:lvl1pPr>
            <a:lvl2pPr lvl="1" rtl="0">
              <a:lnSpc>
                <a:spcPct val="115000"/>
              </a:lnSpc>
              <a:spcBef>
                <a:spcPct val="0"/>
              </a:spcBef>
              <a:spcAft>
                <a:spcPct val="0"/>
              </a:spcAft>
              <a:buClr>
                <a:schemeClr val="lt2"/>
              </a:buClr>
              <a:buSzPts val="3600"/>
              <a:buNone/>
              <a:defRPr sz="4800">
                <a:solidFill>
                  <a:schemeClr val="lt2"/>
                </a:solidFill>
              </a:defRPr>
            </a:lvl2pPr>
            <a:lvl3pPr lvl="2" rtl="0">
              <a:lnSpc>
                <a:spcPct val="115000"/>
              </a:lnSpc>
              <a:spcBef>
                <a:spcPct val="0"/>
              </a:spcBef>
              <a:spcAft>
                <a:spcPct val="0"/>
              </a:spcAft>
              <a:buClr>
                <a:schemeClr val="lt2"/>
              </a:buClr>
              <a:buSzPts val="3600"/>
              <a:buNone/>
              <a:defRPr sz="4800">
                <a:solidFill>
                  <a:schemeClr val="lt2"/>
                </a:solidFill>
              </a:defRPr>
            </a:lvl3pPr>
            <a:lvl4pPr lvl="3" rtl="0">
              <a:lnSpc>
                <a:spcPct val="115000"/>
              </a:lnSpc>
              <a:spcBef>
                <a:spcPct val="0"/>
              </a:spcBef>
              <a:spcAft>
                <a:spcPct val="0"/>
              </a:spcAft>
              <a:buClr>
                <a:schemeClr val="lt2"/>
              </a:buClr>
              <a:buSzPts val="3600"/>
              <a:buNone/>
              <a:defRPr sz="4800">
                <a:solidFill>
                  <a:schemeClr val="lt2"/>
                </a:solidFill>
              </a:defRPr>
            </a:lvl4pPr>
            <a:lvl5pPr lvl="4" rtl="0">
              <a:lnSpc>
                <a:spcPct val="115000"/>
              </a:lnSpc>
              <a:spcBef>
                <a:spcPct val="0"/>
              </a:spcBef>
              <a:spcAft>
                <a:spcPct val="0"/>
              </a:spcAft>
              <a:buClr>
                <a:schemeClr val="lt2"/>
              </a:buClr>
              <a:buSzPts val="3600"/>
              <a:buNone/>
              <a:defRPr sz="4800">
                <a:solidFill>
                  <a:schemeClr val="lt2"/>
                </a:solidFill>
              </a:defRPr>
            </a:lvl5pPr>
            <a:lvl6pPr lvl="5" rtl="0">
              <a:lnSpc>
                <a:spcPct val="115000"/>
              </a:lnSpc>
              <a:spcBef>
                <a:spcPct val="0"/>
              </a:spcBef>
              <a:spcAft>
                <a:spcPct val="0"/>
              </a:spcAft>
              <a:buClr>
                <a:schemeClr val="lt2"/>
              </a:buClr>
              <a:buSzPts val="3600"/>
              <a:buNone/>
              <a:defRPr sz="4800">
                <a:solidFill>
                  <a:schemeClr val="lt2"/>
                </a:solidFill>
              </a:defRPr>
            </a:lvl6pPr>
            <a:lvl7pPr lvl="6" rtl="0">
              <a:lnSpc>
                <a:spcPct val="115000"/>
              </a:lnSpc>
              <a:spcBef>
                <a:spcPct val="0"/>
              </a:spcBef>
              <a:spcAft>
                <a:spcPct val="0"/>
              </a:spcAft>
              <a:buClr>
                <a:schemeClr val="lt2"/>
              </a:buClr>
              <a:buSzPts val="3600"/>
              <a:buNone/>
              <a:defRPr sz="4800">
                <a:solidFill>
                  <a:schemeClr val="lt2"/>
                </a:solidFill>
              </a:defRPr>
            </a:lvl7pPr>
            <a:lvl8pPr lvl="7" rtl="0">
              <a:lnSpc>
                <a:spcPct val="115000"/>
              </a:lnSpc>
              <a:spcBef>
                <a:spcPct val="0"/>
              </a:spcBef>
              <a:spcAft>
                <a:spcPct val="0"/>
              </a:spcAft>
              <a:buClr>
                <a:schemeClr val="lt2"/>
              </a:buClr>
              <a:buSzPts val="3600"/>
              <a:buNone/>
              <a:defRPr sz="4800">
                <a:solidFill>
                  <a:schemeClr val="lt2"/>
                </a:solidFill>
              </a:defRPr>
            </a:lvl8pPr>
            <a:lvl9pPr lvl="8" rtl="0">
              <a:lnSpc>
                <a:spcPct val="115000"/>
              </a:lnSpc>
              <a:spcBef>
                <a:spcPct val="0"/>
              </a:spcBef>
              <a:spcAft>
                <a:spcPct val="0"/>
              </a:spcAft>
              <a:buClr>
                <a:schemeClr val="lt2"/>
              </a:buClr>
              <a:buSzPts val="3600"/>
              <a:buNone/>
              <a:defRPr sz="4800">
                <a:solidFill>
                  <a:schemeClr val="lt2"/>
                </a:solidFill>
              </a:defRPr>
            </a:lvl9pPr>
          </a:lstStyle>
          <a:p>
            <a:r>
              <a:rPr lang="en-US"/>
              <a:t>Click to edit Master title style</a:t>
            </a:r>
            <a:endParaRPr/>
          </a:p>
        </p:txBody>
      </p:sp>
      <p:sp>
        <p:nvSpPr>
          <p:cNvPr id="9" name="Google Shape;68;p8">
            <a:extLst>
              <a:ext uri="{FF2B5EF4-FFF2-40B4-BE49-F238E27FC236}">
                <a16:creationId xmlns:a16="http://schemas.microsoft.com/office/drawing/2014/main" id="{D6F12159-1DFF-394B-B0EF-175E1A7A6656}"/>
              </a:ext>
            </a:extLst>
          </p:cNvPr>
          <p:cNvSpPr txBox="1">
            <a:spLocks noGrp="1"/>
          </p:cNvSpPr>
          <p:nvPr>
            <p:ph type="subTitle" idx="2"/>
          </p:nvPr>
        </p:nvSpPr>
        <p:spPr>
          <a:xfrm>
            <a:off x="932821" y="909036"/>
            <a:ext cx="10328145" cy="463200"/>
          </a:xfrm>
          <a:prstGeom prst="rect">
            <a:avLst/>
          </a:prstGeom>
          <a:noFill/>
          <a:ln>
            <a:noFill/>
          </a:ln>
        </p:spPr>
        <p:txBody>
          <a:bodyPr spcFirstLastPara="1" wrap="square" lIns="0" tIns="0" rIns="0" bIns="0" anchor="t" anchorCtr="0">
            <a:noAutofit/>
          </a:bodyPr>
          <a:lstStyle>
            <a:lvl1pPr marL="0" marR="0" lvl="0" indent="0" algn="l" rtl="0">
              <a:lnSpc>
                <a:spcPct val="120000"/>
              </a:lnSpc>
              <a:spcBef>
                <a:spcPct val="0"/>
              </a:spcBef>
              <a:spcAft>
                <a:spcPct val="0"/>
              </a:spcAft>
              <a:buNone/>
              <a:defRPr sz="2400" b="1" cap="all" spc="240" baseline="0">
                <a:solidFill>
                  <a:schemeClr val="tx1"/>
                </a:solidFill>
                <a:latin typeface="+mn-lt"/>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buNone/>
            </a:pPr>
            <a:r>
              <a:rPr lang="en-US"/>
              <a:t>Click to edit Master subtitle style</a:t>
            </a:r>
            <a:endParaRPr/>
          </a:p>
        </p:txBody>
      </p:sp>
      <p:sp>
        <p:nvSpPr>
          <p:cNvPr id="12" name="Text Placeholder 9">
            <a:extLst>
              <a:ext uri="{FF2B5EF4-FFF2-40B4-BE49-F238E27FC236}">
                <a16:creationId xmlns:a16="http://schemas.microsoft.com/office/drawing/2014/main" id="{0E7222DB-9368-C344-AA48-832A28667C66}"/>
              </a:ext>
            </a:extLst>
          </p:cNvPr>
          <p:cNvSpPr>
            <a:spLocks noGrp="1"/>
          </p:cNvSpPr>
          <p:nvPr>
            <p:ph type="body" sz="quarter" idx="10"/>
          </p:nvPr>
        </p:nvSpPr>
        <p:spPr>
          <a:xfrm>
            <a:off x="1817476" y="6858000"/>
            <a:ext cx="5686637" cy="5924550"/>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9">
            <a:extLst>
              <a:ext uri="{FF2B5EF4-FFF2-40B4-BE49-F238E27FC236}">
                <a16:creationId xmlns:a16="http://schemas.microsoft.com/office/drawing/2014/main" id="{1B8928F8-B7EA-194F-93CF-6420D38F8F9F}"/>
              </a:ext>
            </a:extLst>
          </p:cNvPr>
          <p:cNvSpPr>
            <a:spLocks noGrp="1"/>
          </p:cNvSpPr>
          <p:nvPr>
            <p:ph type="body" sz="quarter" idx="11"/>
          </p:nvPr>
        </p:nvSpPr>
        <p:spPr>
          <a:xfrm>
            <a:off x="9329851" y="6858000"/>
            <a:ext cx="5686637" cy="5924550"/>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Text Placeholder 9">
            <a:extLst>
              <a:ext uri="{FF2B5EF4-FFF2-40B4-BE49-F238E27FC236}">
                <a16:creationId xmlns:a16="http://schemas.microsoft.com/office/drawing/2014/main" id="{B722656A-918C-9248-B8A8-E4C6A3A9657E}"/>
              </a:ext>
            </a:extLst>
          </p:cNvPr>
          <p:cNvSpPr>
            <a:spLocks noGrp="1"/>
          </p:cNvSpPr>
          <p:nvPr>
            <p:ph type="body" sz="quarter" idx="12"/>
          </p:nvPr>
        </p:nvSpPr>
        <p:spPr>
          <a:xfrm>
            <a:off x="16841129" y="6858000"/>
            <a:ext cx="5686637" cy="5924550"/>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15160018"/>
      </p:ext>
    </p:extLst>
  </p:cSld>
  <p:clrMapOvr>
    <a:masterClrMapping/>
  </p:clrMapOvr>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Columns (Four)" preserve="1" userDrawn="1">
  <p:cSld name="38_Columns (Four)">
    <p:spTree>
      <p:nvGrpSpPr>
        <p:cNvPr id="1" name="Shape 95"/>
        <p:cNvGrpSpPr/>
        <p:nvPr/>
      </p:nvGrpSpPr>
      <p:grpSpPr>
        <a:xfrm>
          <a:off x="0" y="0"/>
          <a:ext cx="0" cy="0"/>
          <a:chOff x="0" y="0"/>
          <a:chExt cx="0" cy="0"/>
        </a:xfrm>
      </p:grpSpPr>
      <p:sp>
        <p:nvSpPr>
          <p:cNvPr id="96" name="Google Shape;96;p14"/>
          <p:cNvSpPr txBox="1">
            <a:spLocks noGrp="1"/>
          </p:cNvSpPr>
          <p:nvPr>
            <p:ph type="title"/>
          </p:nvPr>
        </p:nvSpPr>
        <p:spPr>
          <a:xfrm>
            <a:off x="1871677" y="3643424"/>
            <a:ext cx="3755689" cy="2514600"/>
          </a:xfrm>
          <a:prstGeom prst="rect">
            <a:avLst/>
          </a:prstGeom>
        </p:spPr>
        <p:txBody>
          <a:bodyPr spcFirstLastPara="1" vert="horz" wrap="square" lIns="0" tIns="0" rIns="0" bIns="0" rtlCol="0" anchor="b" anchorCtr="0">
            <a:noAutofit/>
          </a:bodyPr>
          <a:lstStyle>
            <a:lvl1pPr lvl="0" rtl="0">
              <a:lnSpc>
                <a:spcPct val="118000"/>
              </a:lnSpc>
              <a:spcBef>
                <a:spcPct val="0"/>
              </a:spcBef>
              <a:spcAft>
                <a:spcPct val="0"/>
              </a:spcAft>
              <a:buClr>
                <a:schemeClr val="lt2"/>
              </a:buClr>
              <a:buSzPts val="3600"/>
              <a:buNone/>
              <a:defRPr sz="4800" spc="140">
                <a:solidFill>
                  <a:schemeClr val="tx1"/>
                </a:solidFill>
                <a:latin typeface="+mj-lt"/>
              </a:defRPr>
            </a:lvl1pPr>
            <a:lvl2pPr lvl="1" rtl="0">
              <a:lnSpc>
                <a:spcPct val="115000"/>
              </a:lnSpc>
              <a:spcBef>
                <a:spcPct val="0"/>
              </a:spcBef>
              <a:spcAft>
                <a:spcPct val="0"/>
              </a:spcAft>
              <a:buClr>
                <a:schemeClr val="lt2"/>
              </a:buClr>
              <a:buSzPts val="3600"/>
              <a:buNone/>
              <a:defRPr sz="4800">
                <a:solidFill>
                  <a:schemeClr val="lt2"/>
                </a:solidFill>
              </a:defRPr>
            </a:lvl2pPr>
            <a:lvl3pPr lvl="2" rtl="0">
              <a:lnSpc>
                <a:spcPct val="115000"/>
              </a:lnSpc>
              <a:spcBef>
                <a:spcPct val="0"/>
              </a:spcBef>
              <a:spcAft>
                <a:spcPct val="0"/>
              </a:spcAft>
              <a:buClr>
                <a:schemeClr val="lt2"/>
              </a:buClr>
              <a:buSzPts val="3600"/>
              <a:buNone/>
              <a:defRPr sz="4800">
                <a:solidFill>
                  <a:schemeClr val="lt2"/>
                </a:solidFill>
              </a:defRPr>
            </a:lvl3pPr>
            <a:lvl4pPr lvl="3" rtl="0">
              <a:lnSpc>
                <a:spcPct val="115000"/>
              </a:lnSpc>
              <a:spcBef>
                <a:spcPct val="0"/>
              </a:spcBef>
              <a:spcAft>
                <a:spcPct val="0"/>
              </a:spcAft>
              <a:buClr>
                <a:schemeClr val="lt2"/>
              </a:buClr>
              <a:buSzPts val="3600"/>
              <a:buNone/>
              <a:defRPr sz="4800">
                <a:solidFill>
                  <a:schemeClr val="lt2"/>
                </a:solidFill>
              </a:defRPr>
            </a:lvl4pPr>
            <a:lvl5pPr lvl="4" rtl="0">
              <a:lnSpc>
                <a:spcPct val="115000"/>
              </a:lnSpc>
              <a:spcBef>
                <a:spcPct val="0"/>
              </a:spcBef>
              <a:spcAft>
                <a:spcPct val="0"/>
              </a:spcAft>
              <a:buClr>
                <a:schemeClr val="lt2"/>
              </a:buClr>
              <a:buSzPts val="3600"/>
              <a:buNone/>
              <a:defRPr sz="4800">
                <a:solidFill>
                  <a:schemeClr val="lt2"/>
                </a:solidFill>
              </a:defRPr>
            </a:lvl5pPr>
            <a:lvl6pPr lvl="5" rtl="0">
              <a:lnSpc>
                <a:spcPct val="115000"/>
              </a:lnSpc>
              <a:spcBef>
                <a:spcPct val="0"/>
              </a:spcBef>
              <a:spcAft>
                <a:spcPct val="0"/>
              </a:spcAft>
              <a:buClr>
                <a:schemeClr val="lt2"/>
              </a:buClr>
              <a:buSzPts val="3600"/>
              <a:buNone/>
              <a:defRPr sz="4800">
                <a:solidFill>
                  <a:schemeClr val="lt2"/>
                </a:solidFill>
              </a:defRPr>
            </a:lvl6pPr>
            <a:lvl7pPr lvl="6" rtl="0">
              <a:lnSpc>
                <a:spcPct val="115000"/>
              </a:lnSpc>
              <a:spcBef>
                <a:spcPct val="0"/>
              </a:spcBef>
              <a:spcAft>
                <a:spcPct val="0"/>
              </a:spcAft>
              <a:buClr>
                <a:schemeClr val="lt2"/>
              </a:buClr>
              <a:buSzPts val="3600"/>
              <a:buNone/>
              <a:defRPr sz="4800">
                <a:solidFill>
                  <a:schemeClr val="lt2"/>
                </a:solidFill>
              </a:defRPr>
            </a:lvl7pPr>
            <a:lvl8pPr lvl="7" rtl="0">
              <a:lnSpc>
                <a:spcPct val="115000"/>
              </a:lnSpc>
              <a:spcBef>
                <a:spcPct val="0"/>
              </a:spcBef>
              <a:spcAft>
                <a:spcPct val="0"/>
              </a:spcAft>
              <a:buClr>
                <a:schemeClr val="lt2"/>
              </a:buClr>
              <a:buSzPts val="3600"/>
              <a:buNone/>
              <a:defRPr sz="4800">
                <a:solidFill>
                  <a:schemeClr val="lt2"/>
                </a:solidFill>
              </a:defRPr>
            </a:lvl8pPr>
            <a:lvl9pPr lvl="8" rtl="0">
              <a:lnSpc>
                <a:spcPct val="115000"/>
              </a:lnSpc>
              <a:spcBef>
                <a:spcPct val="0"/>
              </a:spcBef>
              <a:spcAft>
                <a:spcPct val="0"/>
              </a:spcAft>
              <a:buClr>
                <a:schemeClr val="lt2"/>
              </a:buClr>
              <a:buSzPts val="3600"/>
              <a:buNone/>
              <a:defRPr sz="4800">
                <a:solidFill>
                  <a:schemeClr val="lt2"/>
                </a:solidFill>
              </a:defRPr>
            </a:lvl9pPr>
          </a:lstStyle>
          <a:p>
            <a:pPr lvl="0">
              <a:lnSpc>
                <a:spcPct val="120000"/>
              </a:lnSpc>
              <a:buClr>
                <a:schemeClr val="lt2"/>
              </a:buClr>
              <a:buSzPts val="3600"/>
              <a:buNone/>
            </a:pPr>
            <a:r>
              <a:rPr lang="en-US"/>
              <a:t>Click to edit Master title style</a:t>
            </a:r>
            <a:endParaRPr/>
          </a:p>
        </p:txBody>
      </p:sp>
      <p:sp>
        <p:nvSpPr>
          <p:cNvPr id="99" name="Google Shape;99;p14"/>
          <p:cNvSpPr txBox="1">
            <a:spLocks noGrp="1"/>
          </p:cNvSpPr>
          <p:nvPr>
            <p:ph type="title" idx="3"/>
          </p:nvPr>
        </p:nvSpPr>
        <p:spPr>
          <a:xfrm>
            <a:off x="7505110" y="3643424"/>
            <a:ext cx="3755689" cy="2514600"/>
          </a:xfrm>
          <a:prstGeom prst="rect">
            <a:avLst/>
          </a:prstGeom>
        </p:spPr>
        <p:txBody>
          <a:bodyPr spcFirstLastPara="1" vert="horz" wrap="square" lIns="0" tIns="0" rIns="0" bIns="0" rtlCol="0" anchor="b" anchorCtr="0">
            <a:noAutofit/>
          </a:bodyPr>
          <a:lstStyle>
            <a:lvl1pPr lvl="0" rtl="0">
              <a:lnSpc>
                <a:spcPct val="118000"/>
              </a:lnSpc>
              <a:spcBef>
                <a:spcPct val="0"/>
              </a:spcBef>
              <a:spcAft>
                <a:spcPct val="0"/>
              </a:spcAft>
              <a:buClr>
                <a:schemeClr val="lt2"/>
              </a:buClr>
              <a:buSzPts val="3600"/>
              <a:buNone/>
              <a:defRPr sz="4800" spc="140">
                <a:solidFill>
                  <a:schemeClr val="tx1"/>
                </a:solidFill>
                <a:latin typeface="+mj-lt"/>
              </a:defRPr>
            </a:lvl1pPr>
            <a:lvl2pPr lvl="1" rtl="0">
              <a:lnSpc>
                <a:spcPct val="115000"/>
              </a:lnSpc>
              <a:spcBef>
                <a:spcPct val="0"/>
              </a:spcBef>
              <a:spcAft>
                <a:spcPct val="0"/>
              </a:spcAft>
              <a:buClr>
                <a:schemeClr val="lt2"/>
              </a:buClr>
              <a:buSzPts val="3600"/>
              <a:buNone/>
              <a:defRPr sz="4800">
                <a:solidFill>
                  <a:schemeClr val="lt2"/>
                </a:solidFill>
              </a:defRPr>
            </a:lvl2pPr>
            <a:lvl3pPr lvl="2" rtl="0">
              <a:lnSpc>
                <a:spcPct val="115000"/>
              </a:lnSpc>
              <a:spcBef>
                <a:spcPct val="0"/>
              </a:spcBef>
              <a:spcAft>
                <a:spcPct val="0"/>
              </a:spcAft>
              <a:buClr>
                <a:schemeClr val="lt2"/>
              </a:buClr>
              <a:buSzPts val="3600"/>
              <a:buNone/>
              <a:defRPr sz="4800">
                <a:solidFill>
                  <a:schemeClr val="lt2"/>
                </a:solidFill>
              </a:defRPr>
            </a:lvl3pPr>
            <a:lvl4pPr lvl="3" rtl="0">
              <a:lnSpc>
                <a:spcPct val="115000"/>
              </a:lnSpc>
              <a:spcBef>
                <a:spcPct val="0"/>
              </a:spcBef>
              <a:spcAft>
                <a:spcPct val="0"/>
              </a:spcAft>
              <a:buClr>
                <a:schemeClr val="lt2"/>
              </a:buClr>
              <a:buSzPts val="3600"/>
              <a:buNone/>
              <a:defRPr sz="4800">
                <a:solidFill>
                  <a:schemeClr val="lt2"/>
                </a:solidFill>
              </a:defRPr>
            </a:lvl4pPr>
            <a:lvl5pPr lvl="4" rtl="0">
              <a:lnSpc>
                <a:spcPct val="115000"/>
              </a:lnSpc>
              <a:spcBef>
                <a:spcPct val="0"/>
              </a:spcBef>
              <a:spcAft>
                <a:spcPct val="0"/>
              </a:spcAft>
              <a:buClr>
                <a:schemeClr val="lt2"/>
              </a:buClr>
              <a:buSzPts val="3600"/>
              <a:buNone/>
              <a:defRPr sz="4800">
                <a:solidFill>
                  <a:schemeClr val="lt2"/>
                </a:solidFill>
              </a:defRPr>
            </a:lvl5pPr>
            <a:lvl6pPr lvl="5" rtl="0">
              <a:lnSpc>
                <a:spcPct val="115000"/>
              </a:lnSpc>
              <a:spcBef>
                <a:spcPct val="0"/>
              </a:spcBef>
              <a:spcAft>
                <a:spcPct val="0"/>
              </a:spcAft>
              <a:buClr>
                <a:schemeClr val="lt2"/>
              </a:buClr>
              <a:buSzPts val="3600"/>
              <a:buNone/>
              <a:defRPr sz="4800">
                <a:solidFill>
                  <a:schemeClr val="lt2"/>
                </a:solidFill>
              </a:defRPr>
            </a:lvl6pPr>
            <a:lvl7pPr lvl="6" rtl="0">
              <a:lnSpc>
                <a:spcPct val="115000"/>
              </a:lnSpc>
              <a:spcBef>
                <a:spcPct val="0"/>
              </a:spcBef>
              <a:spcAft>
                <a:spcPct val="0"/>
              </a:spcAft>
              <a:buClr>
                <a:schemeClr val="lt2"/>
              </a:buClr>
              <a:buSzPts val="3600"/>
              <a:buNone/>
              <a:defRPr sz="4800">
                <a:solidFill>
                  <a:schemeClr val="lt2"/>
                </a:solidFill>
              </a:defRPr>
            </a:lvl7pPr>
            <a:lvl8pPr lvl="7" rtl="0">
              <a:lnSpc>
                <a:spcPct val="115000"/>
              </a:lnSpc>
              <a:spcBef>
                <a:spcPct val="0"/>
              </a:spcBef>
              <a:spcAft>
                <a:spcPct val="0"/>
              </a:spcAft>
              <a:buClr>
                <a:schemeClr val="lt2"/>
              </a:buClr>
              <a:buSzPts val="3600"/>
              <a:buNone/>
              <a:defRPr sz="4800">
                <a:solidFill>
                  <a:schemeClr val="lt2"/>
                </a:solidFill>
              </a:defRPr>
            </a:lvl8pPr>
            <a:lvl9pPr lvl="8" rtl="0">
              <a:lnSpc>
                <a:spcPct val="115000"/>
              </a:lnSpc>
              <a:spcBef>
                <a:spcPct val="0"/>
              </a:spcBef>
              <a:spcAft>
                <a:spcPct val="0"/>
              </a:spcAft>
              <a:buClr>
                <a:schemeClr val="lt2"/>
              </a:buClr>
              <a:buSzPts val="3600"/>
              <a:buNone/>
              <a:defRPr sz="4800">
                <a:solidFill>
                  <a:schemeClr val="lt2"/>
                </a:solidFill>
              </a:defRPr>
            </a:lvl9pPr>
          </a:lstStyle>
          <a:p>
            <a:pPr lvl="0">
              <a:lnSpc>
                <a:spcPct val="120000"/>
              </a:lnSpc>
              <a:buClr>
                <a:schemeClr val="lt2"/>
              </a:buClr>
              <a:buSzPts val="3600"/>
              <a:buNone/>
            </a:pPr>
            <a:r>
              <a:rPr lang="en-US"/>
              <a:t>Click to edit Master title style</a:t>
            </a:r>
            <a:endParaRPr/>
          </a:p>
        </p:txBody>
      </p:sp>
      <p:sp>
        <p:nvSpPr>
          <p:cNvPr id="101" name="Google Shape;101;p14"/>
          <p:cNvSpPr txBox="1">
            <a:spLocks noGrp="1"/>
          </p:cNvSpPr>
          <p:nvPr>
            <p:ph type="title" idx="5"/>
          </p:nvPr>
        </p:nvSpPr>
        <p:spPr>
          <a:xfrm>
            <a:off x="13138544" y="3643424"/>
            <a:ext cx="3755689" cy="2514600"/>
          </a:xfrm>
          <a:prstGeom prst="rect">
            <a:avLst/>
          </a:prstGeom>
        </p:spPr>
        <p:txBody>
          <a:bodyPr spcFirstLastPara="1" vert="horz" wrap="square" lIns="0" tIns="0" rIns="0" bIns="0" rtlCol="0" anchor="b" anchorCtr="0">
            <a:noAutofit/>
          </a:bodyPr>
          <a:lstStyle>
            <a:lvl1pPr lvl="0" rtl="0">
              <a:lnSpc>
                <a:spcPct val="118000"/>
              </a:lnSpc>
              <a:spcBef>
                <a:spcPct val="0"/>
              </a:spcBef>
              <a:spcAft>
                <a:spcPct val="0"/>
              </a:spcAft>
              <a:buClr>
                <a:schemeClr val="lt2"/>
              </a:buClr>
              <a:buSzPts val="3600"/>
              <a:buNone/>
              <a:defRPr sz="4800" spc="140">
                <a:solidFill>
                  <a:schemeClr val="tx1"/>
                </a:solidFill>
                <a:latin typeface="+mj-lt"/>
              </a:defRPr>
            </a:lvl1pPr>
            <a:lvl2pPr lvl="1" rtl="0">
              <a:lnSpc>
                <a:spcPct val="115000"/>
              </a:lnSpc>
              <a:spcBef>
                <a:spcPct val="0"/>
              </a:spcBef>
              <a:spcAft>
                <a:spcPct val="0"/>
              </a:spcAft>
              <a:buClr>
                <a:schemeClr val="lt2"/>
              </a:buClr>
              <a:buSzPts val="3600"/>
              <a:buNone/>
              <a:defRPr sz="4800">
                <a:solidFill>
                  <a:schemeClr val="lt2"/>
                </a:solidFill>
              </a:defRPr>
            </a:lvl2pPr>
            <a:lvl3pPr lvl="2" rtl="0">
              <a:lnSpc>
                <a:spcPct val="115000"/>
              </a:lnSpc>
              <a:spcBef>
                <a:spcPct val="0"/>
              </a:spcBef>
              <a:spcAft>
                <a:spcPct val="0"/>
              </a:spcAft>
              <a:buClr>
                <a:schemeClr val="lt2"/>
              </a:buClr>
              <a:buSzPts val="3600"/>
              <a:buNone/>
              <a:defRPr sz="4800">
                <a:solidFill>
                  <a:schemeClr val="lt2"/>
                </a:solidFill>
              </a:defRPr>
            </a:lvl3pPr>
            <a:lvl4pPr lvl="3" rtl="0">
              <a:lnSpc>
                <a:spcPct val="115000"/>
              </a:lnSpc>
              <a:spcBef>
                <a:spcPct val="0"/>
              </a:spcBef>
              <a:spcAft>
                <a:spcPct val="0"/>
              </a:spcAft>
              <a:buClr>
                <a:schemeClr val="lt2"/>
              </a:buClr>
              <a:buSzPts val="3600"/>
              <a:buNone/>
              <a:defRPr sz="4800">
                <a:solidFill>
                  <a:schemeClr val="lt2"/>
                </a:solidFill>
              </a:defRPr>
            </a:lvl4pPr>
            <a:lvl5pPr lvl="4" rtl="0">
              <a:lnSpc>
                <a:spcPct val="115000"/>
              </a:lnSpc>
              <a:spcBef>
                <a:spcPct val="0"/>
              </a:spcBef>
              <a:spcAft>
                <a:spcPct val="0"/>
              </a:spcAft>
              <a:buClr>
                <a:schemeClr val="lt2"/>
              </a:buClr>
              <a:buSzPts val="3600"/>
              <a:buNone/>
              <a:defRPr sz="4800">
                <a:solidFill>
                  <a:schemeClr val="lt2"/>
                </a:solidFill>
              </a:defRPr>
            </a:lvl5pPr>
            <a:lvl6pPr lvl="5" rtl="0">
              <a:lnSpc>
                <a:spcPct val="115000"/>
              </a:lnSpc>
              <a:spcBef>
                <a:spcPct val="0"/>
              </a:spcBef>
              <a:spcAft>
                <a:spcPct val="0"/>
              </a:spcAft>
              <a:buClr>
                <a:schemeClr val="lt2"/>
              </a:buClr>
              <a:buSzPts val="3600"/>
              <a:buNone/>
              <a:defRPr sz="4800">
                <a:solidFill>
                  <a:schemeClr val="lt2"/>
                </a:solidFill>
              </a:defRPr>
            </a:lvl6pPr>
            <a:lvl7pPr lvl="6" rtl="0">
              <a:lnSpc>
                <a:spcPct val="115000"/>
              </a:lnSpc>
              <a:spcBef>
                <a:spcPct val="0"/>
              </a:spcBef>
              <a:spcAft>
                <a:spcPct val="0"/>
              </a:spcAft>
              <a:buClr>
                <a:schemeClr val="lt2"/>
              </a:buClr>
              <a:buSzPts val="3600"/>
              <a:buNone/>
              <a:defRPr sz="4800">
                <a:solidFill>
                  <a:schemeClr val="lt2"/>
                </a:solidFill>
              </a:defRPr>
            </a:lvl7pPr>
            <a:lvl8pPr lvl="7" rtl="0">
              <a:lnSpc>
                <a:spcPct val="115000"/>
              </a:lnSpc>
              <a:spcBef>
                <a:spcPct val="0"/>
              </a:spcBef>
              <a:spcAft>
                <a:spcPct val="0"/>
              </a:spcAft>
              <a:buClr>
                <a:schemeClr val="lt2"/>
              </a:buClr>
              <a:buSzPts val="3600"/>
              <a:buNone/>
              <a:defRPr sz="4800">
                <a:solidFill>
                  <a:schemeClr val="lt2"/>
                </a:solidFill>
              </a:defRPr>
            </a:lvl8pPr>
            <a:lvl9pPr lvl="8" rtl="0">
              <a:lnSpc>
                <a:spcPct val="115000"/>
              </a:lnSpc>
              <a:spcBef>
                <a:spcPct val="0"/>
              </a:spcBef>
              <a:spcAft>
                <a:spcPct val="0"/>
              </a:spcAft>
              <a:buClr>
                <a:schemeClr val="lt2"/>
              </a:buClr>
              <a:buSzPts val="3600"/>
              <a:buNone/>
              <a:defRPr sz="4800">
                <a:solidFill>
                  <a:schemeClr val="lt2"/>
                </a:solidFill>
              </a:defRPr>
            </a:lvl9pPr>
          </a:lstStyle>
          <a:p>
            <a:pPr lvl="0">
              <a:lnSpc>
                <a:spcPct val="120000"/>
              </a:lnSpc>
              <a:buClr>
                <a:schemeClr val="lt2"/>
              </a:buClr>
              <a:buSzPts val="3600"/>
              <a:buNone/>
            </a:pPr>
            <a:r>
              <a:rPr lang="en-US"/>
              <a:t>Click to edit Master title style</a:t>
            </a:r>
            <a:endParaRPr/>
          </a:p>
        </p:txBody>
      </p:sp>
      <p:sp>
        <p:nvSpPr>
          <p:cNvPr id="103" name="Google Shape;103;p14"/>
          <p:cNvSpPr txBox="1">
            <a:spLocks noGrp="1"/>
          </p:cNvSpPr>
          <p:nvPr>
            <p:ph type="title" idx="7"/>
          </p:nvPr>
        </p:nvSpPr>
        <p:spPr>
          <a:xfrm>
            <a:off x="18772012" y="3643424"/>
            <a:ext cx="3755689" cy="2514600"/>
          </a:xfrm>
          <a:prstGeom prst="rect">
            <a:avLst/>
          </a:prstGeom>
        </p:spPr>
        <p:txBody>
          <a:bodyPr spcFirstLastPara="1" vert="horz" wrap="square" lIns="0" tIns="0" rIns="0" bIns="0" rtlCol="0" anchor="b" anchorCtr="0">
            <a:noAutofit/>
          </a:bodyPr>
          <a:lstStyle>
            <a:lvl1pPr lvl="0" rtl="0">
              <a:lnSpc>
                <a:spcPct val="118000"/>
              </a:lnSpc>
              <a:spcBef>
                <a:spcPct val="0"/>
              </a:spcBef>
              <a:spcAft>
                <a:spcPct val="0"/>
              </a:spcAft>
              <a:buClr>
                <a:schemeClr val="lt2"/>
              </a:buClr>
              <a:buSzPts val="3600"/>
              <a:buNone/>
              <a:defRPr sz="4800" spc="140">
                <a:solidFill>
                  <a:schemeClr val="tx1"/>
                </a:solidFill>
                <a:latin typeface="+mj-lt"/>
              </a:defRPr>
            </a:lvl1pPr>
            <a:lvl2pPr lvl="1" rtl="0">
              <a:lnSpc>
                <a:spcPct val="115000"/>
              </a:lnSpc>
              <a:spcBef>
                <a:spcPct val="0"/>
              </a:spcBef>
              <a:spcAft>
                <a:spcPct val="0"/>
              </a:spcAft>
              <a:buClr>
                <a:schemeClr val="lt2"/>
              </a:buClr>
              <a:buSzPts val="3600"/>
              <a:buNone/>
              <a:defRPr sz="4800">
                <a:solidFill>
                  <a:schemeClr val="lt2"/>
                </a:solidFill>
              </a:defRPr>
            </a:lvl2pPr>
            <a:lvl3pPr lvl="2" rtl="0">
              <a:lnSpc>
                <a:spcPct val="115000"/>
              </a:lnSpc>
              <a:spcBef>
                <a:spcPct val="0"/>
              </a:spcBef>
              <a:spcAft>
                <a:spcPct val="0"/>
              </a:spcAft>
              <a:buClr>
                <a:schemeClr val="lt2"/>
              </a:buClr>
              <a:buSzPts val="3600"/>
              <a:buNone/>
              <a:defRPr sz="4800">
                <a:solidFill>
                  <a:schemeClr val="lt2"/>
                </a:solidFill>
              </a:defRPr>
            </a:lvl3pPr>
            <a:lvl4pPr lvl="3" rtl="0">
              <a:lnSpc>
                <a:spcPct val="115000"/>
              </a:lnSpc>
              <a:spcBef>
                <a:spcPct val="0"/>
              </a:spcBef>
              <a:spcAft>
                <a:spcPct val="0"/>
              </a:spcAft>
              <a:buClr>
                <a:schemeClr val="lt2"/>
              </a:buClr>
              <a:buSzPts val="3600"/>
              <a:buNone/>
              <a:defRPr sz="4800">
                <a:solidFill>
                  <a:schemeClr val="lt2"/>
                </a:solidFill>
              </a:defRPr>
            </a:lvl4pPr>
            <a:lvl5pPr lvl="4" rtl="0">
              <a:lnSpc>
                <a:spcPct val="115000"/>
              </a:lnSpc>
              <a:spcBef>
                <a:spcPct val="0"/>
              </a:spcBef>
              <a:spcAft>
                <a:spcPct val="0"/>
              </a:spcAft>
              <a:buClr>
                <a:schemeClr val="lt2"/>
              </a:buClr>
              <a:buSzPts val="3600"/>
              <a:buNone/>
              <a:defRPr sz="4800">
                <a:solidFill>
                  <a:schemeClr val="lt2"/>
                </a:solidFill>
              </a:defRPr>
            </a:lvl5pPr>
            <a:lvl6pPr lvl="5" rtl="0">
              <a:lnSpc>
                <a:spcPct val="115000"/>
              </a:lnSpc>
              <a:spcBef>
                <a:spcPct val="0"/>
              </a:spcBef>
              <a:spcAft>
                <a:spcPct val="0"/>
              </a:spcAft>
              <a:buClr>
                <a:schemeClr val="lt2"/>
              </a:buClr>
              <a:buSzPts val="3600"/>
              <a:buNone/>
              <a:defRPr sz="4800">
                <a:solidFill>
                  <a:schemeClr val="lt2"/>
                </a:solidFill>
              </a:defRPr>
            </a:lvl6pPr>
            <a:lvl7pPr lvl="6" rtl="0">
              <a:lnSpc>
                <a:spcPct val="115000"/>
              </a:lnSpc>
              <a:spcBef>
                <a:spcPct val="0"/>
              </a:spcBef>
              <a:spcAft>
                <a:spcPct val="0"/>
              </a:spcAft>
              <a:buClr>
                <a:schemeClr val="lt2"/>
              </a:buClr>
              <a:buSzPts val="3600"/>
              <a:buNone/>
              <a:defRPr sz="4800">
                <a:solidFill>
                  <a:schemeClr val="lt2"/>
                </a:solidFill>
              </a:defRPr>
            </a:lvl7pPr>
            <a:lvl8pPr lvl="7" rtl="0">
              <a:lnSpc>
                <a:spcPct val="115000"/>
              </a:lnSpc>
              <a:spcBef>
                <a:spcPct val="0"/>
              </a:spcBef>
              <a:spcAft>
                <a:spcPct val="0"/>
              </a:spcAft>
              <a:buClr>
                <a:schemeClr val="lt2"/>
              </a:buClr>
              <a:buSzPts val="3600"/>
              <a:buNone/>
              <a:defRPr sz="4800">
                <a:solidFill>
                  <a:schemeClr val="lt2"/>
                </a:solidFill>
              </a:defRPr>
            </a:lvl8pPr>
            <a:lvl9pPr lvl="8" rtl="0">
              <a:lnSpc>
                <a:spcPct val="115000"/>
              </a:lnSpc>
              <a:spcBef>
                <a:spcPct val="0"/>
              </a:spcBef>
              <a:spcAft>
                <a:spcPct val="0"/>
              </a:spcAft>
              <a:buClr>
                <a:schemeClr val="lt2"/>
              </a:buClr>
              <a:buSzPts val="3600"/>
              <a:buNone/>
              <a:defRPr sz="4800">
                <a:solidFill>
                  <a:schemeClr val="lt2"/>
                </a:solidFill>
              </a:defRPr>
            </a:lvl9pPr>
          </a:lstStyle>
          <a:p>
            <a:pPr lvl="0">
              <a:lnSpc>
                <a:spcPct val="120000"/>
              </a:lnSpc>
              <a:buClr>
                <a:schemeClr val="lt2"/>
              </a:buClr>
              <a:buSzPts val="3600"/>
              <a:buNone/>
            </a:pPr>
            <a:r>
              <a:rPr lang="en-US"/>
              <a:t>Click to edit Master title style</a:t>
            </a:r>
            <a:endParaRPr/>
          </a:p>
        </p:txBody>
      </p:sp>
      <p:sp>
        <p:nvSpPr>
          <p:cNvPr id="11" name="Google Shape;68;p8">
            <a:extLst>
              <a:ext uri="{FF2B5EF4-FFF2-40B4-BE49-F238E27FC236}">
                <a16:creationId xmlns:a16="http://schemas.microsoft.com/office/drawing/2014/main" id="{E472E9B9-6B36-E44A-9215-30E7189BC3B8}"/>
              </a:ext>
            </a:extLst>
          </p:cNvPr>
          <p:cNvSpPr txBox="1">
            <a:spLocks noGrp="1"/>
          </p:cNvSpPr>
          <p:nvPr>
            <p:ph type="subTitle" idx="2"/>
          </p:nvPr>
        </p:nvSpPr>
        <p:spPr>
          <a:xfrm>
            <a:off x="932821" y="909036"/>
            <a:ext cx="10328145" cy="463200"/>
          </a:xfrm>
          <a:prstGeom prst="rect">
            <a:avLst/>
          </a:prstGeom>
          <a:noFill/>
          <a:ln>
            <a:noFill/>
          </a:ln>
        </p:spPr>
        <p:txBody>
          <a:bodyPr spcFirstLastPara="1" wrap="square" lIns="0" tIns="0" rIns="0" bIns="0" anchor="t" anchorCtr="0">
            <a:noAutofit/>
          </a:bodyPr>
          <a:lstStyle>
            <a:lvl1pPr marL="0" marR="0" lvl="0" indent="0" algn="l" rtl="0">
              <a:lnSpc>
                <a:spcPct val="120000"/>
              </a:lnSpc>
              <a:spcBef>
                <a:spcPct val="0"/>
              </a:spcBef>
              <a:spcAft>
                <a:spcPct val="0"/>
              </a:spcAft>
              <a:buNone/>
              <a:defRPr sz="2400" b="1" cap="all" spc="240" baseline="0">
                <a:solidFill>
                  <a:schemeClr val="tx1"/>
                </a:solidFill>
                <a:latin typeface="+mn-lt"/>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buNone/>
            </a:pPr>
            <a:r>
              <a:rPr lang="en-US"/>
              <a:t>Click to edit Master subtitle style</a:t>
            </a:r>
            <a:endParaRPr/>
          </a:p>
        </p:txBody>
      </p:sp>
      <p:sp>
        <p:nvSpPr>
          <p:cNvPr id="12" name="Text Placeholder 9">
            <a:extLst>
              <a:ext uri="{FF2B5EF4-FFF2-40B4-BE49-F238E27FC236}">
                <a16:creationId xmlns:a16="http://schemas.microsoft.com/office/drawing/2014/main" id="{B90CF2F4-7F33-424B-8FE4-593ED7927D5D}"/>
              </a:ext>
            </a:extLst>
          </p:cNvPr>
          <p:cNvSpPr>
            <a:spLocks noGrp="1"/>
          </p:cNvSpPr>
          <p:nvPr>
            <p:ph type="body" sz="quarter" idx="10"/>
          </p:nvPr>
        </p:nvSpPr>
        <p:spPr>
          <a:xfrm>
            <a:off x="1817477" y="6858000"/>
            <a:ext cx="3808624" cy="5924550"/>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9">
            <a:extLst>
              <a:ext uri="{FF2B5EF4-FFF2-40B4-BE49-F238E27FC236}">
                <a16:creationId xmlns:a16="http://schemas.microsoft.com/office/drawing/2014/main" id="{BF4682E6-B0E2-194E-8848-A04C4902D483}"/>
              </a:ext>
            </a:extLst>
          </p:cNvPr>
          <p:cNvSpPr>
            <a:spLocks noGrp="1"/>
          </p:cNvSpPr>
          <p:nvPr>
            <p:ph type="body" sz="quarter" idx="11"/>
          </p:nvPr>
        </p:nvSpPr>
        <p:spPr>
          <a:xfrm>
            <a:off x="7452175" y="6858000"/>
            <a:ext cx="3808624" cy="5924550"/>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Text Placeholder 9">
            <a:extLst>
              <a:ext uri="{FF2B5EF4-FFF2-40B4-BE49-F238E27FC236}">
                <a16:creationId xmlns:a16="http://schemas.microsoft.com/office/drawing/2014/main" id="{01603F4E-5C22-3E42-9385-8FEFDB195513}"/>
              </a:ext>
            </a:extLst>
          </p:cNvPr>
          <p:cNvSpPr>
            <a:spLocks noGrp="1"/>
          </p:cNvSpPr>
          <p:nvPr>
            <p:ph type="body" sz="quarter" idx="12"/>
          </p:nvPr>
        </p:nvSpPr>
        <p:spPr>
          <a:xfrm>
            <a:off x="13085609" y="6858000"/>
            <a:ext cx="3808624" cy="5924550"/>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Text Placeholder 9">
            <a:extLst>
              <a:ext uri="{FF2B5EF4-FFF2-40B4-BE49-F238E27FC236}">
                <a16:creationId xmlns:a16="http://schemas.microsoft.com/office/drawing/2014/main" id="{F6E7BB99-1F70-E040-A2F4-3B61610A4698}"/>
              </a:ext>
            </a:extLst>
          </p:cNvPr>
          <p:cNvSpPr>
            <a:spLocks noGrp="1"/>
          </p:cNvSpPr>
          <p:nvPr>
            <p:ph type="body" sz="quarter" idx="13"/>
          </p:nvPr>
        </p:nvSpPr>
        <p:spPr>
          <a:xfrm>
            <a:off x="18719078" y="6858000"/>
            <a:ext cx="3808624" cy="5924550"/>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52841967"/>
      </p:ext>
    </p:extLst>
  </p:cSld>
  <p:clrMapOvr>
    <a:masterClrMapping/>
  </p:clrMapOvr>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Points (Two)" preserve="1" userDrawn="1">
  <p:cSld name="41_Points (Two)">
    <p:spTree>
      <p:nvGrpSpPr>
        <p:cNvPr id="1" name="Shape 105"/>
        <p:cNvGrpSpPr/>
        <p:nvPr/>
      </p:nvGrpSpPr>
      <p:grpSpPr>
        <a:xfrm>
          <a:off x="0" y="0"/>
          <a:ext cx="0" cy="0"/>
          <a:chOff x="0" y="0"/>
          <a:chExt cx="0" cy="0"/>
        </a:xfrm>
      </p:grpSpPr>
      <p:sp>
        <p:nvSpPr>
          <p:cNvPr id="12" name="Text Placeholder 2">
            <a:extLst>
              <a:ext uri="{FF2B5EF4-FFF2-40B4-BE49-F238E27FC236}">
                <a16:creationId xmlns:a16="http://schemas.microsoft.com/office/drawing/2014/main" id="{53EB2148-BC69-CF48-AD5A-FE528AB8A78E}"/>
              </a:ext>
            </a:extLst>
          </p:cNvPr>
          <p:cNvSpPr>
            <a:spLocks noGrp="1"/>
          </p:cNvSpPr>
          <p:nvPr>
            <p:ph type="body" sz="quarter" idx="23"/>
          </p:nvPr>
        </p:nvSpPr>
        <p:spPr>
          <a:xfrm>
            <a:off x="12193589" y="0"/>
            <a:ext cx="12193586" cy="13716000"/>
          </a:xfr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0" tIns="0" rIns="0" bIns="0" rtlCol="0" anchor="ctr">
            <a:normAutofit/>
          </a:bodyPr>
          <a:lstStyle>
            <a:lvl1pPr>
              <a:buFontTx/>
              <a:buNone/>
              <a:defRPr lang="en-US" smtClean="0">
                <a:solidFill>
                  <a:schemeClr val="lt1"/>
                </a:solidFill>
                <a:ea typeface="+mn-ea"/>
                <a:cs typeface="+mn-cs"/>
              </a:defRPr>
            </a:lvl1pPr>
            <a:lvl2pPr algn="ctr">
              <a:buFontTx/>
              <a:buNone/>
              <a:defRPr lang="en-US" smtClean="0">
                <a:solidFill>
                  <a:schemeClr val="lt1"/>
                </a:solidFill>
                <a:ea typeface="+mn-ea"/>
                <a:cs typeface="+mn-cs"/>
              </a:defRPr>
            </a:lvl2pPr>
            <a:lvl3pPr>
              <a:buFontTx/>
              <a:buNone/>
              <a:defRPr lang="en-US" smtClean="0">
                <a:solidFill>
                  <a:schemeClr val="lt1"/>
                </a:solidFill>
                <a:ea typeface="+mn-ea"/>
                <a:cs typeface="+mn-cs"/>
              </a:defRPr>
            </a:lvl3pPr>
            <a:lvl4pPr>
              <a:buFontTx/>
              <a:buNone/>
              <a:defRPr lang="en-US" smtClean="0">
                <a:solidFill>
                  <a:schemeClr val="lt1"/>
                </a:solidFill>
                <a:ea typeface="+mn-ea"/>
                <a:cs typeface="+mn-cs"/>
              </a:defRPr>
            </a:lvl4pPr>
            <a:lvl5pPr>
              <a:buFontTx/>
              <a:buNone/>
              <a:defRPr lang="en-US">
                <a:solidFill>
                  <a:schemeClr val="lt1"/>
                </a:solidFill>
                <a:ea typeface="+mn-ea"/>
                <a:cs typeface="+mn-cs"/>
              </a:defRPr>
            </a:lvl5pPr>
          </a:lstStyle>
          <a:p>
            <a:pPr lvl="0" algn="ctr">
              <a:lnSpc>
                <a:spcPct val="125000"/>
              </a:lnSpc>
              <a:spcAft>
                <a:spcPct val="0"/>
              </a:spcAft>
              <a:buFont typeface="Optimistic Text"/>
            </a:pPr>
            <a:r>
              <a:rPr lang="en-US"/>
              <a:t>Click to edit Master text styles</a:t>
            </a:r>
          </a:p>
        </p:txBody>
      </p:sp>
      <p:sp>
        <p:nvSpPr>
          <p:cNvPr id="14" name="Picture Placeholder 5">
            <a:extLst>
              <a:ext uri="{FF2B5EF4-FFF2-40B4-BE49-F238E27FC236}">
                <a16:creationId xmlns:a16="http://schemas.microsoft.com/office/drawing/2014/main" id="{6FAD9C22-B5EA-6740-BFCC-E2757244DBFF}"/>
              </a:ext>
            </a:extLst>
          </p:cNvPr>
          <p:cNvSpPr>
            <a:spLocks noGrp="1"/>
          </p:cNvSpPr>
          <p:nvPr>
            <p:ph type="pic" sz="quarter" idx="25"/>
          </p:nvPr>
        </p:nvSpPr>
        <p:spPr>
          <a:xfrm>
            <a:off x="14077583" y="2631868"/>
            <a:ext cx="8448871" cy="5130799"/>
          </a:xfrm>
          <a:solidFill>
            <a:srgbClr val="DEE3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solidFill>
                  <a:srgbClr val="DEE3E9"/>
                </a:solidFill>
                <a:cs typeface="Optimistic Text" panose="020B0503020203020204" pitchFamily="34" charset="0"/>
                <a:sym typeface="Arial"/>
              </a:defRPr>
            </a:lvl1pPr>
          </a:lstStyle>
          <a:p>
            <a:pPr lvl="0" algn="ctr">
              <a:lnSpc>
                <a:spcPct val="125000"/>
              </a:lnSpc>
              <a:spcAft>
                <a:spcPct val="0"/>
              </a:spcAft>
              <a:buFont typeface="Optimistic Text"/>
            </a:pPr>
            <a:r>
              <a:rPr lang="en-US"/>
              <a:t>Click icon to add picture</a:t>
            </a:r>
          </a:p>
        </p:txBody>
      </p:sp>
      <p:sp>
        <p:nvSpPr>
          <p:cNvPr id="13" name="Picture Placeholder 5">
            <a:extLst>
              <a:ext uri="{FF2B5EF4-FFF2-40B4-BE49-F238E27FC236}">
                <a16:creationId xmlns:a16="http://schemas.microsoft.com/office/drawing/2014/main" id="{F3D1E894-BE4D-1D4A-95AF-37B12343958E}"/>
              </a:ext>
            </a:extLst>
          </p:cNvPr>
          <p:cNvSpPr>
            <a:spLocks noGrp="1"/>
          </p:cNvSpPr>
          <p:nvPr>
            <p:ph type="pic" sz="quarter" idx="24"/>
          </p:nvPr>
        </p:nvSpPr>
        <p:spPr>
          <a:xfrm>
            <a:off x="1873054" y="2631868"/>
            <a:ext cx="8448871" cy="5130799"/>
          </a:xfrm>
          <a:solidFill>
            <a:srgbClr val="DEE3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solidFill>
                  <a:srgbClr val="DEE3E9"/>
                </a:solidFill>
                <a:cs typeface="Optimistic Text" panose="020B0503020203020204" pitchFamily="34" charset="0"/>
                <a:sym typeface="Arial"/>
              </a:defRPr>
            </a:lvl1pPr>
          </a:lstStyle>
          <a:p>
            <a:pPr lvl="0" algn="ctr">
              <a:lnSpc>
                <a:spcPct val="125000"/>
              </a:lnSpc>
              <a:spcAft>
                <a:spcPct val="0"/>
              </a:spcAft>
              <a:buFont typeface="Optimistic Text"/>
            </a:pPr>
            <a:r>
              <a:rPr lang="en-US"/>
              <a:t>Click icon to add picture</a:t>
            </a:r>
          </a:p>
        </p:txBody>
      </p:sp>
      <p:sp>
        <p:nvSpPr>
          <p:cNvPr id="106" name="Google Shape;106;p15"/>
          <p:cNvSpPr txBox="1">
            <a:spLocks noGrp="1"/>
          </p:cNvSpPr>
          <p:nvPr>
            <p:ph type="title"/>
          </p:nvPr>
        </p:nvSpPr>
        <p:spPr>
          <a:xfrm>
            <a:off x="1871710" y="8546592"/>
            <a:ext cx="8450300" cy="1668000"/>
          </a:xfrm>
          <a:prstGeom prst="rect">
            <a:avLst/>
          </a:prstGeom>
        </p:spPr>
        <p:txBody>
          <a:bodyPr spcFirstLastPara="1" vert="horz" wrap="square" lIns="0" tIns="0" rIns="0" bIns="0" rtlCol="0" anchor="b" anchorCtr="0">
            <a:noAutofit/>
          </a:bodyPr>
          <a:lstStyle>
            <a:lvl1pPr lvl="0" rtl="0">
              <a:lnSpc>
                <a:spcPct val="118000"/>
              </a:lnSpc>
              <a:spcBef>
                <a:spcPct val="0"/>
              </a:spcBef>
              <a:spcAft>
                <a:spcPct val="0"/>
              </a:spcAft>
              <a:buClr>
                <a:schemeClr val="lt2"/>
              </a:buClr>
              <a:buSzPts val="3600"/>
              <a:buNone/>
              <a:defRPr sz="4800" spc="140">
                <a:solidFill>
                  <a:schemeClr val="tx1"/>
                </a:solidFill>
                <a:latin typeface="+mj-lt"/>
              </a:defRPr>
            </a:lvl1pPr>
            <a:lvl2pPr lvl="1" rtl="0">
              <a:lnSpc>
                <a:spcPct val="115000"/>
              </a:lnSpc>
              <a:spcBef>
                <a:spcPct val="0"/>
              </a:spcBef>
              <a:spcAft>
                <a:spcPct val="0"/>
              </a:spcAft>
              <a:buClr>
                <a:schemeClr val="lt2"/>
              </a:buClr>
              <a:buSzPts val="3600"/>
              <a:buNone/>
              <a:defRPr sz="4800">
                <a:solidFill>
                  <a:schemeClr val="lt2"/>
                </a:solidFill>
              </a:defRPr>
            </a:lvl2pPr>
            <a:lvl3pPr lvl="2" rtl="0">
              <a:lnSpc>
                <a:spcPct val="115000"/>
              </a:lnSpc>
              <a:spcBef>
                <a:spcPct val="0"/>
              </a:spcBef>
              <a:spcAft>
                <a:spcPct val="0"/>
              </a:spcAft>
              <a:buClr>
                <a:schemeClr val="lt2"/>
              </a:buClr>
              <a:buSzPts val="3600"/>
              <a:buNone/>
              <a:defRPr sz="4800">
                <a:solidFill>
                  <a:schemeClr val="lt2"/>
                </a:solidFill>
              </a:defRPr>
            </a:lvl3pPr>
            <a:lvl4pPr lvl="3" rtl="0">
              <a:lnSpc>
                <a:spcPct val="115000"/>
              </a:lnSpc>
              <a:spcBef>
                <a:spcPct val="0"/>
              </a:spcBef>
              <a:spcAft>
                <a:spcPct val="0"/>
              </a:spcAft>
              <a:buClr>
                <a:schemeClr val="lt2"/>
              </a:buClr>
              <a:buSzPts val="3600"/>
              <a:buNone/>
              <a:defRPr sz="4800">
                <a:solidFill>
                  <a:schemeClr val="lt2"/>
                </a:solidFill>
              </a:defRPr>
            </a:lvl4pPr>
            <a:lvl5pPr lvl="4" rtl="0">
              <a:lnSpc>
                <a:spcPct val="115000"/>
              </a:lnSpc>
              <a:spcBef>
                <a:spcPct val="0"/>
              </a:spcBef>
              <a:spcAft>
                <a:spcPct val="0"/>
              </a:spcAft>
              <a:buClr>
                <a:schemeClr val="lt2"/>
              </a:buClr>
              <a:buSzPts val="3600"/>
              <a:buNone/>
              <a:defRPr sz="4800">
                <a:solidFill>
                  <a:schemeClr val="lt2"/>
                </a:solidFill>
              </a:defRPr>
            </a:lvl5pPr>
            <a:lvl6pPr lvl="5" rtl="0">
              <a:lnSpc>
                <a:spcPct val="115000"/>
              </a:lnSpc>
              <a:spcBef>
                <a:spcPct val="0"/>
              </a:spcBef>
              <a:spcAft>
                <a:spcPct val="0"/>
              </a:spcAft>
              <a:buClr>
                <a:schemeClr val="lt2"/>
              </a:buClr>
              <a:buSzPts val="3600"/>
              <a:buNone/>
              <a:defRPr sz="4800">
                <a:solidFill>
                  <a:schemeClr val="lt2"/>
                </a:solidFill>
              </a:defRPr>
            </a:lvl6pPr>
            <a:lvl7pPr lvl="6" rtl="0">
              <a:lnSpc>
                <a:spcPct val="115000"/>
              </a:lnSpc>
              <a:spcBef>
                <a:spcPct val="0"/>
              </a:spcBef>
              <a:spcAft>
                <a:spcPct val="0"/>
              </a:spcAft>
              <a:buClr>
                <a:schemeClr val="lt2"/>
              </a:buClr>
              <a:buSzPts val="3600"/>
              <a:buNone/>
              <a:defRPr sz="4800">
                <a:solidFill>
                  <a:schemeClr val="lt2"/>
                </a:solidFill>
              </a:defRPr>
            </a:lvl7pPr>
            <a:lvl8pPr lvl="7" rtl="0">
              <a:lnSpc>
                <a:spcPct val="115000"/>
              </a:lnSpc>
              <a:spcBef>
                <a:spcPct val="0"/>
              </a:spcBef>
              <a:spcAft>
                <a:spcPct val="0"/>
              </a:spcAft>
              <a:buClr>
                <a:schemeClr val="lt2"/>
              </a:buClr>
              <a:buSzPts val="3600"/>
              <a:buNone/>
              <a:defRPr sz="4800">
                <a:solidFill>
                  <a:schemeClr val="lt2"/>
                </a:solidFill>
              </a:defRPr>
            </a:lvl8pPr>
            <a:lvl9pPr lvl="8" rtl="0">
              <a:lnSpc>
                <a:spcPct val="115000"/>
              </a:lnSpc>
              <a:spcBef>
                <a:spcPct val="0"/>
              </a:spcBef>
              <a:spcAft>
                <a:spcPct val="0"/>
              </a:spcAft>
              <a:buClr>
                <a:schemeClr val="lt2"/>
              </a:buClr>
              <a:buSzPts val="3600"/>
              <a:buNone/>
              <a:defRPr sz="4800">
                <a:solidFill>
                  <a:schemeClr val="lt2"/>
                </a:solidFill>
              </a:defRPr>
            </a:lvl9pPr>
          </a:lstStyle>
          <a:p>
            <a:pPr lvl="0">
              <a:lnSpc>
                <a:spcPct val="120000"/>
              </a:lnSpc>
              <a:buClr>
                <a:schemeClr val="lt2"/>
              </a:buClr>
              <a:buSzPts val="3600"/>
              <a:buNone/>
            </a:pPr>
            <a:r>
              <a:rPr lang="en-US"/>
              <a:t>Click to edit Master title style</a:t>
            </a:r>
            <a:endParaRPr/>
          </a:p>
        </p:txBody>
      </p:sp>
      <p:sp>
        <p:nvSpPr>
          <p:cNvPr id="109" name="Google Shape;109;p15"/>
          <p:cNvSpPr txBox="1">
            <a:spLocks noGrp="1"/>
          </p:cNvSpPr>
          <p:nvPr>
            <p:ph type="title" idx="3"/>
          </p:nvPr>
        </p:nvSpPr>
        <p:spPr>
          <a:xfrm>
            <a:off x="14077466" y="8546592"/>
            <a:ext cx="8450300" cy="1668000"/>
          </a:xfrm>
          <a:prstGeom prst="rect">
            <a:avLst/>
          </a:prstGeom>
        </p:spPr>
        <p:txBody>
          <a:bodyPr spcFirstLastPara="1" vert="horz" wrap="square" lIns="0" tIns="0" rIns="0" bIns="0" rtlCol="0" anchor="b" anchorCtr="0">
            <a:noAutofit/>
          </a:bodyPr>
          <a:lstStyle>
            <a:lvl1pPr lvl="0" rtl="0">
              <a:lnSpc>
                <a:spcPct val="118000"/>
              </a:lnSpc>
              <a:spcBef>
                <a:spcPct val="0"/>
              </a:spcBef>
              <a:spcAft>
                <a:spcPct val="0"/>
              </a:spcAft>
              <a:buClr>
                <a:schemeClr val="lt2"/>
              </a:buClr>
              <a:buSzPts val="3600"/>
              <a:buNone/>
              <a:defRPr sz="4800" spc="140">
                <a:solidFill>
                  <a:schemeClr val="tx1"/>
                </a:solidFill>
                <a:latin typeface="+mj-lt"/>
              </a:defRPr>
            </a:lvl1pPr>
            <a:lvl2pPr lvl="1" rtl="0">
              <a:lnSpc>
                <a:spcPct val="115000"/>
              </a:lnSpc>
              <a:spcBef>
                <a:spcPct val="0"/>
              </a:spcBef>
              <a:spcAft>
                <a:spcPct val="0"/>
              </a:spcAft>
              <a:buClr>
                <a:schemeClr val="lt2"/>
              </a:buClr>
              <a:buSzPts val="3600"/>
              <a:buNone/>
              <a:defRPr sz="4800">
                <a:solidFill>
                  <a:schemeClr val="lt2"/>
                </a:solidFill>
              </a:defRPr>
            </a:lvl2pPr>
            <a:lvl3pPr lvl="2" rtl="0">
              <a:lnSpc>
                <a:spcPct val="115000"/>
              </a:lnSpc>
              <a:spcBef>
                <a:spcPct val="0"/>
              </a:spcBef>
              <a:spcAft>
                <a:spcPct val="0"/>
              </a:spcAft>
              <a:buClr>
                <a:schemeClr val="lt2"/>
              </a:buClr>
              <a:buSzPts val="3600"/>
              <a:buNone/>
              <a:defRPr sz="4800">
                <a:solidFill>
                  <a:schemeClr val="lt2"/>
                </a:solidFill>
              </a:defRPr>
            </a:lvl3pPr>
            <a:lvl4pPr lvl="3" rtl="0">
              <a:lnSpc>
                <a:spcPct val="115000"/>
              </a:lnSpc>
              <a:spcBef>
                <a:spcPct val="0"/>
              </a:spcBef>
              <a:spcAft>
                <a:spcPct val="0"/>
              </a:spcAft>
              <a:buClr>
                <a:schemeClr val="lt2"/>
              </a:buClr>
              <a:buSzPts val="3600"/>
              <a:buNone/>
              <a:defRPr sz="4800">
                <a:solidFill>
                  <a:schemeClr val="lt2"/>
                </a:solidFill>
              </a:defRPr>
            </a:lvl4pPr>
            <a:lvl5pPr lvl="4" rtl="0">
              <a:lnSpc>
                <a:spcPct val="115000"/>
              </a:lnSpc>
              <a:spcBef>
                <a:spcPct val="0"/>
              </a:spcBef>
              <a:spcAft>
                <a:spcPct val="0"/>
              </a:spcAft>
              <a:buClr>
                <a:schemeClr val="lt2"/>
              </a:buClr>
              <a:buSzPts val="3600"/>
              <a:buNone/>
              <a:defRPr sz="4800">
                <a:solidFill>
                  <a:schemeClr val="lt2"/>
                </a:solidFill>
              </a:defRPr>
            </a:lvl5pPr>
            <a:lvl6pPr lvl="5" rtl="0">
              <a:lnSpc>
                <a:spcPct val="115000"/>
              </a:lnSpc>
              <a:spcBef>
                <a:spcPct val="0"/>
              </a:spcBef>
              <a:spcAft>
                <a:spcPct val="0"/>
              </a:spcAft>
              <a:buClr>
                <a:schemeClr val="lt2"/>
              </a:buClr>
              <a:buSzPts val="3600"/>
              <a:buNone/>
              <a:defRPr sz="4800">
                <a:solidFill>
                  <a:schemeClr val="lt2"/>
                </a:solidFill>
              </a:defRPr>
            </a:lvl6pPr>
            <a:lvl7pPr lvl="6" rtl="0">
              <a:lnSpc>
                <a:spcPct val="115000"/>
              </a:lnSpc>
              <a:spcBef>
                <a:spcPct val="0"/>
              </a:spcBef>
              <a:spcAft>
                <a:spcPct val="0"/>
              </a:spcAft>
              <a:buClr>
                <a:schemeClr val="lt2"/>
              </a:buClr>
              <a:buSzPts val="3600"/>
              <a:buNone/>
              <a:defRPr sz="4800">
                <a:solidFill>
                  <a:schemeClr val="lt2"/>
                </a:solidFill>
              </a:defRPr>
            </a:lvl7pPr>
            <a:lvl8pPr lvl="7" rtl="0">
              <a:lnSpc>
                <a:spcPct val="115000"/>
              </a:lnSpc>
              <a:spcBef>
                <a:spcPct val="0"/>
              </a:spcBef>
              <a:spcAft>
                <a:spcPct val="0"/>
              </a:spcAft>
              <a:buClr>
                <a:schemeClr val="lt2"/>
              </a:buClr>
              <a:buSzPts val="3600"/>
              <a:buNone/>
              <a:defRPr sz="4800">
                <a:solidFill>
                  <a:schemeClr val="lt2"/>
                </a:solidFill>
              </a:defRPr>
            </a:lvl8pPr>
            <a:lvl9pPr lvl="8" rtl="0">
              <a:lnSpc>
                <a:spcPct val="115000"/>
              </a:lnSpc>
              <a:spcBef>
                <a:spcPct val="0"/>
              </a:spcBef>
              <a:spcAft>
                <a:spcPct val="0"/>
              </a:spcAft>
              <a:buClr>
                <a:schemeClr val="lt2"/>
              </a:buClr>
              <a:buSzPts val="3600"/>
              <a:buNone/>
              <a:defRPr sz="4800">
                <a:solidFill>
                  <a:schemeClr val="lt2"/>
                </a:solidFill>
              </a:defRPr>
            </a:lvl9pPr>
          </a:lstStyle>
          <a:p>
            <a:pPr lvl="0">
              <a:lnSpc>
                <a:spcPct val="120000"/>
              </a:lnSpc>
              <a:buClr>
                <a:schemeClr val="lt2"/>
              </a:buClr>
              <a:buSzPts val="3600"/>
              <a:buNone/>
            </a:pPr>
            <a:r>
              <a:rPr lang="en-US"/>
              <a:t>Click to edit Master title style</a:t>
            </a:r>
            <a:endParaRPr/>
          </a:p>
        </p:txBody>
      </p:sp>
      <p:sp>
        <p:nvSpPr>
          <p:cNvPr id="7" name="Google Shape;68;p8">
            <a:extLst>
              <a:ext uri="{FF2B5EF4-FFF2-40B4-BE49-F238E27FC236}">
                <a16:creationId xmlns:a16="http://schemas.microsoft.com/office/drawing/2014/main" id="{28A7BB5A-024D-004D-9A8C-349325E0E7EA}"/>
              </a:ext>
            </a:extLst>
          </p:cNvPr>
          <p:cNvSpPr txBox="1">
            <a:spLocks noGrp="1"/>
          </p:cNvSpPr>
          <p:nvPr>
            <p:ph type="subTitle" idx="2"/>
          </p:nvPr>
        </p:nvSpPr>
        <p:spPr>
          <a:xfrm>
            <a:off x="932821" y="909036"/>
            <a:ext cx="10328145" cy="463200"/>
          </a:xfrm>
          <a:prstGeom prst="rect">
            <a:avLst/>
          </a:prstGeom>
          <a:noFill/>
          <a:ln>
            <a:noFill/>
          </a:ln>
        </p:spPr>
        <p:txBody>
          <a:bodyPr spcFirstLastPara="1" wrap="square" lIns="0" tIns="0" rIns="0" bIns="0" anchor="t" anchorCtr="0">
            <a:noAutofit/>
          </a:bodyPr>
          <a:lstStyle>
            <a:lvl1pPr marL="0" marR="0" lvl="0" indent="0" algn="l" rtl="0">
              <a:lnSpc>
                <a:spcPct val="120000"/>
              </a:lnSpc>
              <a:spcBef>
                <a:spcPct val="0"/>
              </a:spcBef>
              <a:spcAft>
                <a:spcPct val="0"/>
              </a:spcAft>
              <a:buNone/>
              <a:defRPr sz="2400" b="1" cap="all" spc="240" baseline="0">
                <a:solidFill>
                  <a:schemeClr val="tx1"/>
                </a:solidFill>
                <a:latin typeface="+mn-lt"/>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buNone/>
            </a:pPr>
            <a:r>
              <a:rPr lang="en-US"/>
              <a:t>Click to edit Master subtitle style</a:t>
            </a:r>
            <a:endParaRPr/>
          </a:p>
        </p:txBody>
      </p:sp>
      <p:sp>
        <p:nvSpPr>
          <p:cNvPr id="8" name="Text Placeholder 9">
            <a:extLst>
              <a:ext uri="{FF2B5EF4-FFF2-40B4-BE49-F238E27FC236}">
                <a16:creationId xmlns:a16="http://schemas.microsoft.com/office/drawing/2014/main" id="{472A587A-D4C8-384F-A783-336D16603C7E}"/>
              </a:ext>
            </a:extLst>
          </p:cNvPr>
          <p:cNvSpPr>
            <a:spLocks noGrp="1"/>
          </p:cNvSpPr>
          <p:nvPr>
            <p:ph type="body" sz="quarter" idx="10"/>
          </p:nvPr>
        </p:nvSpPr>
        <p:spPr>
          <a:xfrm>
            <a:off x="1817475" y="10451592"/>
            <a:ext cx="8522208" cy="2330958"/>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9">
            <a:extLst>
              <a:ext uri="{FF2B5EF4-FFF2-40B4-BE49-F238E27FC236}">
                <a16:creationId xmlns:a16="http://schemas.microsoft.com/office/drawing/2014/main" id="{CAD6D733-4B06-0349-ACD9-17D045A6FD20}"/>
              </a:ext>
            </a:extLst>
          </p:cNvPr>
          <p:cNvSpPr>
            <a:spLocks noGrp="1"/>
          </p:cNvSpPr>
          <p:nvPr>
            <p:ph type="body" sz="quarter" idx="11"/>
          </p:nvPr>
        </p:nvSpPr>
        <p:spPr>
          <a:xfrm>
            <a:off x="14023316" y="10451592"/>
            <a:ext cx="8522208" cy="2330958"/>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19992718"/>
      </p:ext>
    </p:extLst>
  </p:cSld>
  <p:clrMapOvr>
    <a:masterClrMapping/>
  </p:clrMapOvr>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Points (Three)" preserve="1" userDrawn="1">
  <p:cSld name="44_Points (Three)">
    <p:spTree>
      <p:nvGrpSpPr>
        <p:cNvPr id="1" name="Shape 111"/>
        <p:cNvGrpSpPr/>
        <p:nvPr/>
      </p:nvGrpSpPr>
      <p:grpSpPr>
        <a:xfrm>
          <a:off x="0" y="0"/>
          <a:ext cx="0" cy="0"/>
          <a:chOff x="0" y="0"/>
          <a:chExt cx="0" cy="0"/>
        </a:xfrm>
      </p:grpSpPr>
      <p:sp>
        <p:nvSpPr>
          <p:cNvPr id="16" name="Picture Placeholder 5">
            <a:extLst>
              <a:ext uri="{FF2B5EF4-FFF2-40B4-BE49-F238E27FC236}">
                <a16:creationId xmlns:a16="http://schemas.microsoft.com/office/drawing/2014/main" id="{21638871-64DE-4340-B001-5B3AE62CA4F6}"/>
              </a:ext>
            </a:extLst>
          </p:cNvPr>
          <p:cNvSpPr>
            <a:spLocks noGrp="1"/>
          </p:cNvSpPr>
          <p:nvPr>
            <p:ph type="pic" sz="quarter" idx="24"/>
          </p:nvPr>
        </p:nvSpPr>
        <p:spPr>
          <a:xfrm>
            <a:off x="1397487" y="3099171"/>
            <a:ext cx="6574536" cy="4197096"/>
          </a:xfrm>
          <a:solidFill>
            <a:srgbClr val="DEE3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solidFill>
                  <a:srgbClr val="DEE3E9"/>
                </a:solidFill>
                <a:cs typeface="Optimistic Text" panose="020B0503020203020204" pitchFamily="34" charset="0"/>
                <a:sym typeface="Arial"/>
              </a:defRPr>
            </a:lvl1pPr>
          </a:lstStyle>
          <a:p>
            <a:pPr lvl="0" algn="ctr">
              <a:lnSpc>
                <a:spcPct val="125000"/>
              </a:lnSpc>
              <a:spcAft>
                <a:spcPct val="0"/>
              </a:spcAft>
              <a:buFont typeface="Optimistic Text"/>
            </a:pPr>
            <a:r>
              <a:rPr lang="en-US"/>
              <a:t>Click icon to add picture</a:t>
            </a:r>
          </a:p>
        </p:txBody>
      </p:sp>
      <p:sp>
        <p:nvSpPr>
          <p:cNvPr id="17" name="Picture Placeholder 5">
            <a:extLst>
              <a:ext uri="{FF2B5EF4-FFF2-40B4-BE49-F238E27FC236}">
                <a16:creationId xmlns:a16="http://schemas.microsoft.com/office/drawing/2014/main" id="{10B6B0D0-7A46-4B41-9FA1-F327F5D6FE42}"/>
              </a:ext>
            </a:extLst>
          </p:cNvPr>
          <p:cNvSpPr>
            <a:spLocks noGrp="1"/>
          </p:cNvSpPr>
          <p:nvPr>
            <p:ph type="pic" sz="quarter" idx="25"/>
          </p:nvPr>
        </p:nvSpPr>
        <p:spPr>
          <a:xfrm>
            <a:off x="8904851" y="3099171"/>
            <a:ext cx="6574536" cy="4197096"/>
          </a:xfrm>
          <a:solidFill>
            <a:srgbClr val="DEE3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solidFill>
                  <a:srgbClr val="DEE3E9"/>
                </a:solidFill>
                <a:cs typeface="Optimistic Text" panose="020B0503020203020204" pitchFamily="34" charset="0"/>
                <a:sym typeface="Arial"/>
              </a:defRPr>
            </a:lvl1pPr>
          </a:lstStyle>
          <a:p>
            <a:pPr lvl="0" algn="ctr">
              <a:lnSpc>
                <a:spcPct val="125000"/>
              </a:lnSpc>
              <a:spcAft>
                <a:spcPct val="0"/>
              </a:spcAft>
              <a:buFont typeface="Optimistic Text"/>
            </a:pPr>
            <a:r>
              <a:rPr lang="en-US"/>
              <a:t>Click icon to add picture</a:t>
            </a:r>
          </a:p>
        </p:txBody>
      </p:sp>
      <p:sp>
        <p:nvSpPr>
          <p:cNvPr id="18" name="Picture Placeholder 5">
            <a:extLst>
              <a:ext uri="{FF2B5EF4-FFF2-40B4-BE49-F238E27FC236}">
                <a16:creationId xmlns:a16="http://schemas.microsoft.com/office/drawing/2014/main" id="{26726548-1189-BF4E-BFE7-9CB79EDC6DE8}"/>
              </a:ext>
            </a:extLst>
          </p:cNvPr>
          <p:cNvSpPr>
            <a:spLocks noGrp="1"/>
          </p:cNvSpPr>
          <p:nvPr>
            <p:ph type="pic" sz="quarter" idx="26"/>
          </p:nvPr>
        </p:nvSpPr>
        <p:spPr>
          <a:xfrm>
            <a:off x="16415152" y="3099171"/>
            <a:ext cx="6574536" cy="4197096"/>
          </a:xfrm>
          <a:solidFill>
            <a:srgbClr val="DEE3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solidFill>
                  <a:srgbClr val="DEE3E9"/>
                </a:solidFill>
                <a:cs typeface="Optimistic Text" panose="020B0503020203020204" pitchFamily="34" charset="0"/>
                <a:sym typeface="Arial"/>
              </a:defRPr>
            </a:lvl1pPr>
          </a:lstStyle>
          <a:p>
            <a:pPr lvl="0" algn="ctr">
              <a:lnSpc>
                <a:spcPct val="125000"/>
              </a:lnSpc>
              <a:spcAft>
                <a:spcPct val="0"/>
              </a:spcAft>
              <a:buFont typeface="Optimistic Text"/>
            </a:pPr>
            <a:r>
              <a:rPr lang="en-US"/>
              <a:t>Click icon to add picture</a:t>
            </a:r>
          </a:p>
        </p:txBody>
      </p:sp>
      <p:sp>
        <p:nvSpPr>
          <p:cNvPr id="112" name="Google Shape;112;p16"/>
          <p:cNvSpPr txBox="1">
            <a:spLocks noGrp="1"/>
          </p:cNvSpPr>
          <p:nvPr>
            <p:ph type="title"/>
          </p:nvPr>
        </p:nvSpPr>
        <p:spPr>
          <a:xfrm>
            <a:off x="1396082" y="8074152"/>
            <a:ext cx="6574536" cy="1280160"/>
          </a:xfrm>
          <a:prstGeom prst="rect">
            <a:avLst/>
          </a:prstGeom>
        </p:spPr>
        <p:txBody>
          <a:bodyPr spcFirstLastPara="1" wrap="square" lIns="0" tIns="0" rIns="0" bIns="0" anchor="b" anchorCtr="0">
            <a:noAutofit/>
          </a:bodyPr>
          <a:lstStyle>
            <a:lvl1pPr lvl="0" rtl="0">
              <a:lnSpc>
                <a:spcPct val="120000"/>
              </a:lnSpc>
              <a:spcBef>
                <a:spcPct val="0"/>
              </a:spcBef>
              <a:spcAft>
                <a:spcPct val="0"/>
              </a:spcAft>
              <a:buClr>
                <a:schemeClr val="lt2"/>
              </a:buClr>
              <a:buSzPts val="2700"/>
              <a:buNone/>
              <a:defRPr sz="3600" spc="110" baseline="0">
                <a:solidFill>
                  <a:schemeClr val="tx1"/>
                </a:solidFill>
                <a:latin typeface="+mj-lt"/>
              </a:defRPr>
            </a:lvl1pPr>
            <a:lvl2pPr lvl="1" rtl="0">
              <a:lnSpc>
                <a:spcPct val="115000"/>
              </a:lnSpc>
              <a:spcBef>
                <a:spcPct val="0"/>
              </a:spcBef>
              <a:spcAft>
                <a:spcPct val="0"/>
              </a:spcAft>
              <a:buClr>
                <a:schemeClr val="lt2"/>
              </a:buClr>
              <a:buSzPts val="2700"/>
              <a:buNone/>
              <a:defRPr sz="3600">
                <a:solidFill>
                  <a:schemeClr val="lt2"/>
                </a:solidFill>
              </a:defRPr>
            </a:lvl2pPr>
            <a:lvl3pPr lvl="2" rtl="0">
              <a:lnSpc>
                <a:spcPct val="115000"/>
              </a:lnSpc>
              <a:spcBef>
                <a:spcPct val="0"/>
              </a:spcBef>
              <a:spcAft>
                <a:spcPct val="0"/>
              </a:spcAft>
              <a:buClr>
                <a:schemeClr val="lt2"/>
              </a:buClr>
              <a:buSzPts val="2700"/>
              <a:buNone/>
              <a:defRPr sz="3600">
                <a:solidFill>
                  <a:schemeClr val="lt2"/>
                </a:solidFill>
              </a:defRPr>
            </a:lvl3pPr>
            <a:lvl4pPr lvl="3" rtl="0">
              <a:lnSpc>
                <a:spcPct val="115000"/>
              </a:lnSpc>
              <a:spcBef>
                <a:spcPct val="0"/>
              </a:spcBef>
              <a:spcAft>
                <a:spcPct val="0"/>
              </a:spcAft>
              <a:buClr>
                <a:schemeClr val="lt2"/>
              </a:buClr>
              <a:buSzPts val="2700"/>
              <a:buNone/>
              <a:defRPr sz="3600">
                <a:solidFill>
                  <a:schemeClr val="lt2"/>
                </a:solidFill>
              </a:defRPr>
            </a:lvl4pPr>
            <a:lvl5pPr lvl="4" rtl="0">
              <a:lnSpc>
                <a:spcPct val="115000"/>
              </a:lnSpc>
              <a:spcBef>
                <a:spcPct val="0"/>
              </a:spcBef>
              <a:spcAft>
                <a:spcPct val="0"/>
              </a:spcAft>
              <a:buClr>
                <a:schemeClr val="lt2"/>
              </a:buClr>
              <a:buSzPts val="2700"/>
              <a:buNone/>
              <a:defRPr sz="3600">
                <a:solidFill>
                  <a:schemeClr val="lt2"/>
                </a:solidFill>
              </a:defRPr>
            </a:lvl5pPr>
            <a:lvl6pPr lvl="5" rtl="0">
              <a:lnSpc>
                <a:spcPct val="115000"/>
              </a:lnSpc>
              <a:spcBef>
                <a:spcPct val="0"/>
              </a:spcBef>
              <a:spcAft>
                <a:spcPct val="0"/>
              </a:spcAft>
              <a:buClr>
                <a:schemeClr val="lt2"/>
              </a:buClr>
              <a:buSzPts val="2700"/>
              <a:buNone/>
              <a:defRPr sz="3600">
                <a:solidFill>
                  <a:schemeClr val="lt2"/>
                </a:solidFill>
              </a:defRPr>
            </a:lvl6pPr>
            <a:lvl7pPr lvl="6" rtl="0">
              <a:lnSpc>
                <a:spcPct val="115000"/>
              </a:lnSpc>
              <a:spcBef>
                <a:spcPct val="0"/>
              </a:spcBef>
              <a:spcAft>
                <a:spcPct val="0"/>
              </a:spcAft>
              <a:buClr>
                <a:schemeClr val="lt2"/>
              </a:buClr>
              <a:buSzPts val="2700"/>
              <a:buNone/>
              <a:defRPr sz="3600">
                <a:solidFill>
                  <a:schemeClr val="lt2"/>
                </a:solidFill>
              </a:defRPr>
            </a:lvl7pPr>
            <a:lvl8pPr lvl="7" rtl="0">
              <a:lnSpc>
                <a:spcPct val="115000"/>
              </a:lnSpc>
              <a:spcBef>
                <a:spcPct val="0"/>
              </a:spcBef>
              <a:spcAft>
                <a:spcPct val="0"/>
              </a:spcAft>
              <a:buClr>
                <a:schemeClr val="lt2"/>
              </a:buClr>
              <a:buSzPts val="2700"/>
              <a:buNone/>
              <a:defRPr sz="3600">
                <a:solidFill>
                  <a:schemeClr val="lt2"/>
                </a:solidFill>
              </a:defRPr>
            </a:lvl8pPr>
            <a:lvl9pPr lvl="8" rtl="0">
              <a:lnSpc>
                <a:spcPct val="115000"/>
              </a:lnSpc>
              <a:spcBef>
                <a:spcPct val="0"/>
              </a:spcBef>
              <a:spcAft>
                <a:spcPct val="0"/>
              </a:spcAft>
              <a:buClr>
                <a:schemeClr val="lt2"/>
              </a:buClr>
              <a:buSzPts val="2700"/>
              <a:buNone/>
              <a:defRPr sz="3600">
                <a:solidFill>
                  <a:schemeClr val="lt2"/>
                </a:solidFill>
              </a:defRPr>
            </a:lvl9pPr>
          </a:lstStyle>
          <a:p>
            <a:r>
              <a:rPr lang="en-US"/>
              <a:t>Click to edit Master title style</a:t>
            </a:r>
            <a:endParaRPr/>
          </a:p>
        </p:txBody>
      </p:sp>
      <p:sp>
        <p:nvSpPr>
          <p:cNvPr id="115" name="Google Shape;115;p16"/>
          <p:cNvSpPr txBox="1">
            <a:spLocks noGrp="1"/>
          </p:cNvSpPr>
          <p:nvPr>
            <p:ph type="title" idx="3"/>
          </p:nvPr>
        </p:nvSpPr>
        <p:spPr>
          <a:xfrm>
            <a:off x="8907360" y="8074152"/>
            <a:ext cx="6574536" cy="1280160"/>
          </a:xfrm>
          <a:prstGeom prst="rect">
            <a:avLst/>
          </a:prstGeom>
        </p:spPr>
        <p:txBody>
          <a:bodyPr spcFirstLastPara="1" wrap="square" lIns="0" tIns="0" rIns="0" bIns="0" anchor="b" anchorCtr="0">
            <a:noAutofit/>
          </a:bodyPr>
          <a:lstStyle>
            <a:lvl1pPr lvl="0" rtl="0">
              <a:lnSpc>
                <a:spcPct val="120000"/>
              </a:lnSpc>
              <a:spcBef>
                <a:spcPct val="0"/>
              </a:spcBef>
              <a:spcAft>
                <a:spcPct val="0"/>
              </a:spcAft>
              <a:buClr>
                <a:schemeClr val="lt2"/>
              </a:buClr>
              <a:buSzPts val="2700"/>
              <a:buNone/>
              <a:defRPr sz="3600" spc="110" baseline="0">
                <a:solidFill>
                  <a:schemeClr val="tx1"/>
                </a:solidFill>
                <a:latin typeface="+mj-lt"/>
              </a:defRPr>
            </a:lvl1pPr>
            <a:lvl2pPr lvl="1" rtl="0">
              <a:lnSpc>
                <a:spcPct val="115000"/>
              </a:lnSpc>
              <a:spcBef>
                <a:spcPct val="0"/>
              </a:spcBef>
              <a:spcAft>
                <a:spcPct val="0"/>
              </a:spcAft>
              <a:buClr>
                <a:schemeClr val="lt2"/>
              </a:buClr>
              <a:buSzPts val="2700"/>
              <a:buNone/>
              <a:defRPr sz="3600">
                <a:solidFill>
                  <a:schemeClr val="lt2"/>
                </a:solidFill>
              </a:defRPr>
            </a:lvl2pPr>
            <a:lvl3pPr lvl="2" rtl="0">
              <a:lnSpc>
                <a:spcPct val="115000"/>
              </a:lnSpc>
              <a:spcBef>
                <a:spcPct val="0"/>
              </a:spcBef>
              <a:spcAft>
                <a:spcPct val="0"/>
              </a:spcAft>
              <a:buClr>
                <a:schemeClr val="lt2"/>
              </a:buClr>
              <a:buSzPts val="2700"/>
              <a:buNone/>
              <a:defRPr sz="3600">
                <a:solidFill>
                  <a:schemeClr val="lt2"/>
                </a:solidFill>
              </a:defRPr>
            </a:lvl3pPr>
            <a:lvl4pPr lvl="3" rtl="0">
              <a:lnSpc>
                <a:spcPct val="115000"/>
              </a:lnSpc>
              <a:spcBef>
                <a:spcPct val="0"/>
              </a:spcBef>
              <a:spcAft>
                <a:spcPct val="0"/>
              </a:spcAft>
              <a:buClr>
                <a:schemeClr val="lt2"/>
              </a:buClr>
              <a:buSzPts val="2700"/>
              <a:buNone/>
              <a:defRPr sz="3600">
                <a:solidFill>
                  <a:schemeClr val="lt2"/>
                </a:solidFill>
              </a:defRPr>
            </a:lvl4pPr>
            <a:lvl5pPr lvl="4" rtl="0">
              <a:lnSpc>
                <a:spcPct val="115000"/>
              </a:lnSpc>
              <a:spcBef>
                <a:spcPct val="0"/>
              </a:spcBef>
              <a:spcAft>
                <a:spcPct val="0"/>
              </a:spcAft>
              <a:buClr>
                <a:schemeClr val="lt2"/>
              </a:buClr>
              <a:buSzPts val="2700"/>
              <a:buNone/>
              <a:defRPr sz="3600">
                <a:solidFill>
                  <a:schemeClr val="lt2"/>
                </a:solidFill>
              </a:defRPr>
            </a:lvl5pPr>
            <a:lvl6pPr lvl="5" rtl="0">
              <a:lnSpc>
                <a:spcPct val="115000"/>
              </a:lnSpc>
              <a:spcBef>
                <a:spcPct val="0"/>
              </a:spcBef>
              <a:spcAft>
                <a:spcPct val="0"/>
              </a:spcAft>
              <a:buClr>
                <a:schemeClr val="lt2"/>
              </a:buClr>
              <a:buSzPts val="2700"/>
              <a:buNone/>
              <a:defRPr sz="3600">
                <a:solidFill>
                  <a:schemeClr val="lt2"/>
                </a:solidFill>
              </a:defRPr>
            </a:lvl6pPr>
            <a:lvl7pPr lvl="6" rtl="0">
              <a:lnSpc>
                <a:spcPct val="115000"/>
              </a:lnSpc>
              <a:spcBef>
                <a:spcPct val="0"/>
              </a:spcBef>
              <a:spcAft>
                <a:spcPct val="0"/>
              </a:spcAft>
              <a:buClr>
                <a:schemeClr val="lt2"/>
              </a:buClr>
              <a:buSzPts val="2700"/>
              <a:buNone/>
              <a:defRPr sz="3600">
                <a:solidFill>
                  <a:schemeClr val="lt2"/>
                </a:solidFill>
              </a:defRPr>
            </a:lvl7pPr>
            <a:lvl8pPr lvl="7" rtl="0">
              <a:lnSpc>
                <a:spcPct val="115000"/>
              </a:lnSpc>
              <a:spcBef>
                <a:spcPct val="0"/>
              </a:spcBef>
              <a:spcAft>
                <a:spcPct val="0"/>
              </a:spcAft>
              <a:buClr>
                <a:schemeClr val="lt2"/>
              </a:buClr>
              <a:buSzPts val="2700"/>
              <a:buNone/>
              <a:defRPr sz="3600">
                <a:solidFill>
                  <a:schemeClr val="lt2"/>
                </a:solidFill>
              </a:defRPr>
            </a:lvl8pPr>
            <a:lvl9pPr lvl="8" rtl="0">
              <a:lnSpc>
                <a:spcPct val="115000"/>
              </a:lnSpc>
              <a:spcBef>
                <a:spcPct val="0"/>
              </a:spcBef>
              <a:spcAft>
                <a:spcPct val="0"/>
              </a:spcAft>
              <a:buClr>
                <a:schemeClr val="lt2"/>
              </a:buClr>
              <a:buSzPts val="2700"/>
              <a:buNone/>
              <a:defRPr sz="3600">
                <a:solidFill>
                  <a:schemeClr val="lt2"/>
                </a:solidFill>
              </a:defRPr>
            </a:lvl9pPr>
          </a:lstStyle>
          <a:p>
            <a:r>
              <a:rPr lang="en-US"/>
              <a:t>Click to edit Master title style</a:t>
            </a:r>
            <a:endParaRPr/>
          </a:p>
        </p:txBody>
      </p:sp>
      <p:sp>
        <p:nvSpPr>
          <p:cNvPr id="117" name="Google Shape;117;p16"/>
          <p:cNvSpPr txBox="1">
            <a:spLocks noGrp="1"/>
          </p:cNvSpPr>
          <p:nvPr>
            <p:ph type="title" idx="5"/>
          </p:nvPr>
        </p:nvSpPr>
        <p:spPr>
          <a:xfrm>
            <a:off x="16418637" y="8074152"/>
            <a:ext cx="6574536" cy="1280160"/>
          </a:xfrm>
          <a:prstGeom prst="rect">
            <a:avLst/>
          </a:prstGeom>
        </p:spPr>
        <p:txBody>
          <a:bodyPr spcFirstLastPara="1" wrap="square" lIns="0" tIns="0" rIns="0" bIns="0" anchor="b" anchorCtr="0">
            <a:noAutofit/>
          </a:bodyPr>
          <a:lstStyle>
            <a:lvl1pPr lvl="0" rtl="0">
              <a:lnSpc>
                <a:spcPct val="120000"/>
              </a:lnSpc>
              <a:spcBef>
                <a:spcPct val="0"/>
              </a:spcBef>
              <a:spcAft>
                <a:spcPct val="0"/>
              </a:spcAft>
              <a:buClr>
                <a:schemeClr val="lt2"/>
              </a:buClr>
              <a:buSzPts val="2700"/>
              <a:buNone/>
              <a:defRPr sz="3600" spc="110" baseline="0">
                <a:solidFill>
                  <a:schemeClr val="tx1"/>
                </a:solidFill>
                <a:latin typeface="+mj-lt"/>
              </a:defRPr>
            </a:lvl1pPr>
            <a:lvl2pPr lvl="1" rtl="0">
              <a:lnSpc>
                <a:spcPct val="115000"/>
              </a:lnSpc>
              <a:spcBef>
                <a:spcPct val="0"/>
              </a:spcBef>
              <a:spcAft>
                <a:spcPct val="0"/>
              </a:spcAft>
              <a:buClr>
                <a:schemeClr val="lt2"/>
              </a:buClr>
              <a:buSzPts val="2700"/>
              <a:buNone/>
              <a:defRPr sz="3600">
                <a:solidFill>
                  <a:schemeClr val="lt2"/>
                </a:solidFill>
              </a:defRPr>
            </a:lvl2pPr>
            <a:lvl3pPr lvl="2" rtl="0">
              <a:lnSpc>
                <a:spcPct val="115000"/>
              </a:lnSpc>
              <a:spcBef>
                <a:spcPct val="0"/>
              </a:spcBef>
              <a:spcAft>
                <a:spcPct val="0"/>
              </a:spcAft>
              <a:buClr>
                <a:schemeClr val="lt2"/>
              </a:buClr>
              <a:buSzPts val="2700"/>
              <a:buNone/>
              <a:defRPr sz="3600">
                <a:solidFill>
                  <a:schemeClr val="lt2"/>
                </a:solidFill>
              </a:defRPr>
            </a:lvl3pPr>
            <a:lvl4pPr lvl="3" rtl="0">
              <a:lnSpc>
                <a:spcPct val="115000"/>
              </a:lnSpc>
              <a:spcBef>
                <a:spcPct val="0"/>
              </a:spcBef>
              <a:spcAft>
                <a:spcPct val="0"/>
              </a:spcAft>
              <a:buClr>
                <a:schemeClr val="lt2"/>
              </a:buClr>
              <a:buSzPts val="2700"/>
              <a:buNone/>
              <a:defRPr sz="3600">
                <a:solidFill>
                  <a:schemeClr val="lt2"/>
                </a:solidFill>
              </a:defRPr>
            </a:lvl4pPr>
            <a:lvl5pPr lvl="4" rtl="0">
              <a:lnSpc>
                <a:spcPct val="115000"/>
              </a:lnSpc>
              <a:spcBef>
                <a:spcPct val="0"/>
              </a:spcBef>
              <a:spcAft>
                <a:spcPct val="0"/>
              </a:spcAft>
              <a:buClr>
                <a:schemeClr val="lt2"/>
              </a:buClr>
              <a:buSzPts val="2700"/>
              <a:buNone/>
              <a:defRPr sz="3600">
                <a:solidFill>
                  <a:schemeClr val="lt2"/>
                </a:solidFill>
              </a:defRPr>
            </a:lvl5pPr>
            <a:lvl6pPr lvl="5" rtl="0">
              <a:lnSpc>
                <a:spcPct val="115000"/>
              </a:lnSpc>
              <a:spcBef>
                <a:spcPct val="0"/>
              </a:spcBef>
              <a:spcAft>
                <a:spcPct val="0"/>
              </a:spcAft>
              <a:buClr>
                <a:schemeClr val="lt2"/>
              </a:buClr>
              <a:buSzPts val="2700"/>
              <a:buNone/>
              <a:defRPr sz="3600">
                <a:solidFill>
                  <a:schemeClr val="lt2"/>
                </a:solidFill>
              </a:defRPr>
            </a:lvl6pPr>
            <a:lvl7pPr lvl="6" rtl="0">
              <a:lnSpc>
                <a:spcPct val="115000"/>
              </a:lnSpc>
              <a:spcBef>
                <a:spcPct val="0"/>
              </a:spcBef>
              <a:spcAft>
                <a:spcPct val="0"/>
              </a:spcAft>
              <a:buClr>
                <a:schemeClr val="lt2"/>
              </a:buClr>
              <a:buSzPts val="2700"/>
              <a:buNone/>
              <a:defRPr sz="3600">
                <a:solidFill>
                  <a:schemeClr val="lt2"/>
                </a:solidFill>
              </a:defRPr>
            </a:lvl7pPr>
            <a:lvl8pPr lvl="7" rtl="0">
              <a:lnSpc>
                <a:spcPct val="115000"/>
              </a:lnSpc>
              <a:spcBef>
                <a:spcPct val="0"/>
              </a:spcBef>
              <a:spcAft>
                <a:spcPct val="0"/>
              </a:spcAft>
              <a:buClr>
                <a:schemeClr val="lt2"/>
              </a:buClr>
              <a:buSzPts val="2700"/>
              <a:buNone/>
              <a:defRPr sz="3600">
                <a:solidFill>
                  <a:schemeClr val="lt2"/>
                </a:solidFill>
              </a:defRPr>
            </a:lvl8pPr>
            <a:lvl9pPr lvl="8" rtl="0">
              <a:lnSpc>
                <a:spcPct val="115000"/>
              </a:lnSpc>
              <a:spcBef>
                <a:spcPct val="0"/>
              </a:spcBef>
              <a:spcAft>
                <a:spcPct val="0"/>
              </a:spcAft>
              <a:buClr>
                <a:schemeClr val="lt2"/>
              </a:buClr>
              <a:buSzPts val="2700"/>
              <a:buNone/>
              <a:defRPr sz="3600">
                <a:solidFill>
                  <a:schemeClr val="lt2"/>
                </a:solidFill>
              </a:defRPr>
            </a:lvl9pPr>
          </a:lstStyle>
          <a:p>
            <a:r>
              <a:rPr lang="en-US"/>
              <a:t>Click to edit Master title style</a:t>
            </a:r>
            <a:endParaRPr/>
          </a:p>
        </p:txBody>
      </p:sp>
      <p:sp>
        <p:nvSpPr>
          <p:cNvPr id="9" name="Google Shape;68;p8">
            <a:extLst>
              <a:ext uri="{FF2B5EF4-FFF2-40B4-BE49-F238E27FC236}">
                <a16:creationId xmlns:a16="http://schemas.microsoft.com/office/drawing/2014/main" id="{B953CD96-B61E-2947-BF3B-222F8ECD44AD}"/>
              </a:ext>
            </a:extLst>
          </p:cNvPr>
          <p:cNvSpPr txBox="1">
            <a:spLocks noGrp="1"/>
          </p:cNvSpPr>
          <p:nvPr>
            <p:ph type="subTitle" idx="2"/>
          </p:nvPr>
        </p:nvSpPr>
        <p:spPr>
          <a:xfrm>
            <a:off x="932821" y="909036"/>
            <a:ext cx="10328145" cy="463200"/>
          </a:xfrm>
          <a:prstGeom prst="rect">
            <a:avLst/>
          </a:prstGeom>
          <a:noFill/>
          <a:ln>
            <a:noFill/>
          </a:ln>
        </p:spPr>
        <p:txBody>
          <a:bodyPr spcFirstLastPara="1" wrap="square" lIns="0" tIns="0" rIns="0" bIns="0" anchor="t" anchorCtr="0">
            <a:noAutofit/>
          </a:bodyPr>
          <a:lstStyle>
            <a:lvl1pPr marL="0" marR="0" lvl="0" indent="0" algn="l" rtl="0">
              <a:lnSpc>
                <a:spcPct val="120000"/>
              </a:lnSpc>
              <a:spcBef>
                <a:spcPct val="0"/>
              </a:spcBef>
              <a:spcAft>
                <a:spcPct val="0"/>
              </a:spcAft>
              <a:buNone/>
              <a:defRPr sz="2400" b="1" cap="all" spc="240" baseline="0">
                <a:solidFill>
                  <a:schemeClr val="tx1"/>
                </a:solidFill>
                <a:latin typeface="+mn-lt"/>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buNone/>
            </a:pPr>
            <a:r>
              <a:rPr lang="en-US"/>
              <a:t>Click to edit Master subtitle style</a:t>
            </a:r>
            <a:endParaRPr/>
          </a:p>
        </p:txBody>
      </p:sp>
      <p:sp>
        <p:nvSpPr>
          <p:cNvPr id="11" name="Text Placeholder 9">
            <a:extLst>
              <a:ext uri="{FF2B5EF4-FFF2-40B4-BE49-F238E27FC236}">
                <a16:creationId xmlns:a16="http://schemas.microsoft.com/office/drawing/2014/main" id="{806F9F49-8C6B-E840-A4D5-42104408717C}"/>
              </a:ext>
            </a:extLst>
          </p:cNvPr>
          <p:cNvSpPr>
            <a:spLocks noGrp="1"/>
          </p:cNvSpPr>
          <p:nvPr>
            <p:ph type="body" sz="quarter" idx="10"/>
          </p:nvPr>
        </p:nvSpPr>
        <p:spPr>
          <a:xfrm>
            <a:off x="1340397" y="9621522"/>
            <a:ext cx="6627946" cy="3161027"/>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9">
            <a:extLst>
              <a:ext uri="{FF2B5EF4-FFF2-40B4-BE49-F238E27FC236}">
                <a16:creationId xmlns:a16="http://schemas.microsoft.com/office/drawing/2014/main" id="{34469F8F-374D-2544-986A-7698336300DA}"/>
              </a:ext>
            </a:extLst>
          </p:cNvPr>
          <p:cNvSpPr>
            <a:spLocks noGrp="1"/>
          </p:cNvSpPr>
          <p:nvPr>
            <p:ph type="body" sz="quarter" idx="11"/>
          </p:nvPr>
        </p:nvSpPr>
        <p:spPr>
          <a:xfrm>
            <a:off x="8853950" y="9621522"/>
            <a:ext cx="6627946" cy="3161027"/>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Text Placeholder 9">
            <a:extLst>
              <a:ext uri="{FF2B5EF4-FFF2-40B4-BE49-F238E27FC236}">
                <a16:creationId xmlns:a16="http://schemas.microsoft.com/office/drawing/2014/main" id="{3E4653CA-8B72-ED4C-A4FD-1F03FAEAF1C8}"/>
              </a:ext>
            </a:extLst>
          </p:cNvPr>
          <p:cNvSpPr>
            <a:spLocks noGrp="1"/>
          </p:cNvSpPr>
          <p:nvPr>
            <p:ph type="body" sz="quarter" idx="12"/>
          </p:nvPr>
        </p:nvSpPr>
        <p:spPr>
          <a:xfrm>
            <a:off x="16365227" y="9621522"/>
            <a:ext cx="6627946" cy="3161027"/>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54083826"/>
      </p:ext>
    </p:extLst>
  </p:cSld>
  <p:clrMapOvr>
    <a:masterClrMapping/>
  </p:clrMapOvr>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Points (Four)" preserve="1" userDrawn="1">
  <p:cSld name="47_Points (Four)">
    <p:spTree>
      <p:nvGrpSpPr>
        <p:cNvPr id="1" name="Shape 119"/>
        <p:cNvGrpSpPr/>
        <p:nvPr/>
      </p:nvGrpSpPr>
      <p:grpSpPr>
        <a:xfrm>
          <a:off x="0" y="0"/>
          <a:ext cx="0" cy="0"/>
          <a:chOff x="0" y="0"/>
          <a:chExt cx="0" cy="0"/>
        </a:xfrm>
      </p:grpSpPr>
      <p:sp>
        <p:nvSpPr>
          <p:cNvPr id="20" name="Picture Placeholder 5">
            <a:extLst>
              <a:ext uri="{FF2B5EF4-FFF2-40B4-BE49-F238E27FC236}">
                <a16:creationId xmlns:a16="http://schemas.microsoft.com/office/drawing/2014/main" id="{2D7D9DF6-160E-8845-BB30-46E9EB1E6887}"/>
              </a:ext>
            </a:extLst>
          </p:cNvPr>
          <p:cNvSpPr>
            <a:spLocks noGrp="1"/>
          </p:cNvSpPr>
          <p:nvPr>
            <p:ph type="pic" sz="quarter" idx="24"/>
          </p:nvPr>
        </p:nvSpPr>
        <p:spPr>
          <a:xfrm>
            <a:off x="1397520" y="3099171"/>
            <a:ext cx="4690872" cy="4197096"/>
          </a:xfrm>
          <a:solidFill>
            <a:srgbClr val="DEE3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solidFill>
                  <a:srgbClr val="DEE3E9"/>
                </a:solidFill>
                <a:cs typeface="Optimistic Text" panose="020B0503020203020204" pitchFamily="34" charset="0"/>
                <a:sym typeface="Arial"/>
              </a:defRPr>
            </a:lvl1pPr>
          </a:lstStyle>
          <a:p>
            <a:pPr lvl="0" algn="ctr">
              <a:lnSpc>
                <a:spcPct val="125000"/>
              </a:lnSpc>
              <a:spcAft>
                <a:spcPct val="0"/>
              </a:spcAft>
              <a:buFont typeface="Optimistic Text"/>
            </a:pPr>
            <a:r>
              <a:rPr lang="en-US"/>
              <a:t>Click icon to add picture</a:t>
            </a:r>
          </a:p>
        </p:txBody>
      </p:sp>
      <p:sp>
        <p:nvSpPr>
          <p:cNvPr id="21" name="Picture Placeholder 5">
            <a:extLst>
              <a:ext uri="{FF2B5EF4-FFF2-40B4-BE49-F238E27FC236}">
                <a16:creationId xmlns:a16="http://schemas.microsoft.com/office/drawing/2014/main" id="{6D46276F-7949-6749-9DDA-FD6162B8B52E}"/>
              </a:ext>
            </a:extLst>
          </p:cNvPr>
          <p:cNvSpPr>
            <a:spLocks noGrp="1"/>
          </p:cNvSpPr>
          <p:nvPr>
            <p:ph type="pic" sz="quarter" idx="25"/>
          </p:nvPr>
        </p:nvSpPr>
        <p:spPr>
          <a:xfrm>
            <a:off x="7033348" y="3099171"/>
            <a:ext cx="4690872" cy="4197096"/>
          </a:xfrm>
          <a:solidFill>
            <a:srgbClr val="DEE3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solidFill>
                  <a:srgbClr val="DEE3E9"/>
                </a:solidFill>
                <a:cs typeface="Optimistic Text" panose="020B0503020203020204" pitchFamily="34" charset="0"/>
                <a:sym typeface="Arial"/>
              </a:defRPr>
            </a:lvl1pPr>
          </a:lstStyle>
          <a:p>
            <a:pPr lvl="0" algn="ctr">
              <a:lnSpc>
                <a:spcPct val="125000"/>
              </a:lnSpc>
              <a:spcAft>
                <a:spcPct val="0"/>
              </a:spcAft>
              <a:buFont typeface="Optimistic Text"/>
            </a:pPr>
            <a:r>
              <a:rPr lang="en-US"/>
              <a:t>Click icon to add picture</a:t>
            </a:r>
          </a:p>
        </p:txBody>
      </p:sp>
      <p:sp>
        <p:nvSpPr>
          <p:cNvPr id="22" name="Picture Placeholder 5">
            <a:extLst>
              <a:ext uri="{FF2B5EF4-FFF2-40B4-BE49-F238E27FC236}">
                <a16:creationId xmlns:a16="http://schemas.microsoft.com/office/drawing/2014/main" id="{7F7B7A16-F16A-CF48-AA03-B3567A96A349}"/>
              </a:ext>
            </a:extLst>
          </p:cNvPr>
          <p:cNvSpPr>
            <a:spLocks noGrp="1"/>
          </p:cNvSpPr>
          <p:nvPr>
            <p:ph type="pic" sz="quarter" idx="26"/>
          </p:nvPr>
        </p:nvSpPr>
        <p:spPr>
          <a:xfrm>
            <a:off x="12666048" y="3099171"/>
            <a:ext cx="4690872" cy="4197096"/>
          </a:xfrm>
          <a:solidFill>
            <a:srgbClr val="DEE3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solidFill>
                  <a:srgbClr val="DEE3E9"/>
                </a:solidFill>
                <a:cs typeface="Optimistic Text" panose="020B0503020203020204" pitchFamily="34" charset="0"/>
                <a:sym typeface="Arial"/>
              </a:defRPr>
            </a:lvl1pPr>
          </a:lstStyle>
          <a:p>
            <a:pPr lvl="0" algn="ctr">
              <a:lnSpc>
                <a:spcPct val="125000"/>
              </a:lnSpc>
              <a:spcAft>
                <a:spcPct val="0"/>
              </a:spcAft>
              <a:buFont typeface="Optimistic Text"/>
            </a:pPr>
            <a:r>
              <a:rPr lang="en-US"/>
              <a:t>Click icon to add picture</a:t>
            </a:r>
          </a:p>
        </p:txBody>
      </p:sp>
      <p:sp>
        <p:nvSpPr>
          <p:cNvPr id="23" name="Picture Placeholder 5">
            <a:extLst>
              <a:ext uri="{FF2B5EF4-FFF2-40B4-BE49-F238E27FC236}">
                <a16:creationId xmlns:a16="http://schemas.microsoft.com/office/drawing/2014/main" id="{24741477-2058-D444-8B62-5316A8FB5420}"/>
              </a:ext>
            </a:extLst>
          </p:cNvPr>
          <p:cNvSpPr>
            <a:spLocks noGrp="1"/>
          </p:cNvSpPr>
          <p:nvPr>
            <p:ph type="pic" sz="quarter" idx="27"/>
          </p:nvPr>
        </p:nvSpPr>
        <p:spPr>
          <a:xfrm>
            <a:off x="18298748" y="3099171"/>
            <a:ext cx="4690872" cy="4197096"/>
          </a:xfrm>
          <a:solidFill>
            <a:srgbClr val="DEE3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solidFill>
                  <a:srgbClr val="DEE3E9"/>
                </a:solidFill>
                <a:cs typeface="Optimistic Text" panose="020B0503020203020204" pitchFamily="34" charset="0"/>
                <a:sym typeface="Arial"/>
              </a:defRPr>
            </a:lvl1pPr>
          </a:lstStyle>
          <a:p>
            <a:pPr lvl="0" algn="ctr">
              <a:lnSpc>
                <a:spcPct val="125000"/>
              </a:lnSpc>
              <a:spcAft>
                <a:spcPct val="0"/>
              </a:spcAft>
              <a:buFont typeface="Optimistic Text"/>
            </a:pPr>
            <a:r>
              <a:rPr lang="en-US"/>
              <a:t>Click icon to add picture</a:t>
            </a:r>
          </a:p>
        </p:txBody>
      </p:sp>
      <p:sp>
        <p:nvSpPr>
          <p:cNvPr id="120" name="Google Shape;120;p17"/>
          <p:cNvSpPr txBox="1">
            <a:spLocks noGrp="1"/>
          </p:cNvSpPr>
          <p:nvPr>
            <p:ph type="title"/>
          </p:nvPr>
        </p:nvSpPr>
        <p:spPr>
          <a:xfrm>
            <a:off x="1396115" y="8074152"/>
            <a:ext cx="4694611" cy="1280160"/>
          </a:xfrm>
          <a:prstGeom prst="rect">
            <a:avLst/>
          </a:prstGeom>
        </p:spPr>
        <p:txBody>
          <a:bodyPr spcFirstLastPara="1" vert="horz" wrap="square" lIns="0" tIns="0" rIns="0" bIns="0" rtlCol="0" anchor="b" anchorCtr="0">
            <a:noAutofit/>
          </a:bodyPr>
          <a:lstStyle>
            <a:lvl1pPr lvl="0" rtl="0">
              <a:lnSpc>
                <a:spcPct val="120000"/>
              </a:lnSpc>
              <a:spcBef>
                <a:spcPct val="0"/>
              </a:spcBef>
              <a:spcAft>
                <a:spcPct val="0"/>
              </a:spcAft>
              <a:buClr>
                <a:schemeClr val="lt2"/>
              </a:buClr>
              <a:buSzPts val="2700"/>
              <a:buNone/>
              <a:defRPr sz="3600" spc="110">
                <a:solidFill>
                  <a:schemeClr val="tx1"/>
                </a:solidFill>
                <a:latin typeface="+mj-lt"/>
              </a:defRPr>
            </a:lvl1pPr>
            <a:lvl2pPr lvl="1" rtl="0">
              <a:lnSpc>
                <a:spcPct val="115000"/>
              </a:lnSpc>
              <a:spcBef>
                <a:spcPct val="0"/>
              </a:spcBef>
              <a:spcAft>
                <a:spcPct val="0"/>
              </a:spcAft>
              <a:buClr>
                <a:schemeClr val="lt2"/>
              </a:buClr>
              <a:buSzPts val="2700"/>
              <a:buNone/>
              <a:defRPr sz="3600">
                <a:solidFill>
                  <a:schemeClr val="lt2"/>
                </a:solidFill>
              </a:defRPr>
            </a:lvl2pPr>
            <a:lvl3pPr lvl="2" rtl="0">
              <a:lnSpc>
                <a:spcPct val="115000"/>
              </a:lnSpc>
              <a:spcBef>
                <a:spcPct val="0"/>
              </a:spcBef>
              <a:spcAft>
                <a:spcPct val="0"/>
              </a:spcAft>
              <a:buClr>
                <a:schemeClr val="lt2"/>
              </a:buClr>
              <a:buSzPts val="2700"/>
              <a:buNone/>
              <a:defRPr sz="3600">
                <a:solidFill>
                  <a:schemeClr val="lt2"/>
                </a:solidFill>
              </a:defRPr>
            </a:lvl3pPr>
            <a:lvl4pPr lvl="3" rtl="0">
              <a:lnSpc>
                <a:spcPct val="115000"/>
              </a:lnSpc>
              <a:spcBef>
                <a:spcPct val="0"/>
              </a:spcBef>
              <a:spcAft>
                <a:spcPct val="0"/>
              </a:spcAft>
              <a:buClr>
                <a:schemeClr val="lt2"/>
              </a:buClr>
              <a:buSzPts val="2700"/>
              <a:buNone/>
              <a:defRPr sz="3600">
                <a:solidFill>
                  <a:schemeClr val="lt2"/>
                </a:solidFill>
              </a:defRPr>
            </a:lvl4pPr>
            <a:lvl5pPr lvl="4" rtl="0">
              <a:lnSpc>
                <a:spcPct val="115000"/>
              </a:lnSpc>
              <a:spcBef>
                <a:spcPct val="0"/>
              </a:spcBef>
              <a:spcAft>
                <a:spcPct val="0"/>
              </a:spcAft>
              <a:buClr>
                <a:schemeClr val="lt2"/>
              </a:buClr>
              <a:buSzPts val="2700"/>
              <a:buNone/>
              <a:defRPr sz="3600">
                <a:solidFill>
                  <a:schemeClr val="lt2"/>
                </a:solidFill>
              </a:defRPr>
            </a:lvl5pPr>
            <a:lvl6pPr lvl="5" rtl="0">
              <a:lnSpc>
                <a:spcPct val="115000"/>
              </a:lnSpc>
              <a:spcBef>
                <a:spcPct val="0"/>
              </a:spcBef>
              <a:spcAft>
                <a:spcPct val="0"/>
              </a:spcAft>
              <a:buClr>
                <a:schemeClr val="lt2"/>
              </a:buClr>
              <a:buSzPts val="2700"/>
              <a:buNone/>
              <a:defRPr sz="3600">
                <a:solidFill>
                  <a:schemeClr val="lt2"/>
                </a:solidFill>
              </a:defRPr>
            </a:lvl6pPr>
            <a:lvl7pPr lvl="6" rtl="0">
              <a:lnSpc>
                <a:spcPct val="115000"/>
              </a:lnSpc>
              <a:spcBef>
                <a:spcPct val="0"/>
              </a:spcBef>
              <a:spcAft>
                <a:spcPct val="0"/>
              </a:spcAft>
              <a:buClr>
                <a:schemeClr val="lt2"/>
              </a:buClr>
              <a:buSzPts val="2700"/>
              <a:buNone/>
              <a:defRPr sz="3600">
                <a:solidFill>
                  <a:schemeClr val="lt2"/>
                </a:solidFill>
              </a:defRPr>
            </a:lvl7pPr>
            <a:lvl8pPr lvl="7" rtl="0">
              <a:lnSpc>
                <a:spcPct val="115000"/>
              </a:lnSpc>
              <a:spcBef>
                <a:spcPct val="0"/>
              </a:spcBef>
              <a:spcAft>
                <a:spcPct val="0"/>
              </a:spcAft>
              <a:buClr>
                <a:schemeClr val="lt2"/>
              </a:buClr>
              <a:buSzPts val="2700"/>
              <a:buNone/>
              <a:defRPr sz="3600">
                <a:solidFill>
                  <a:schemeClr val="lt2"/>
                </a:solidFill>
              </a:defRPr>
            </a:lvl8pPr>
            <a:lvl9pPr lvl="8" rtl="0">
              <a:lnSpc>
                <a:spcPct val="115000"/>
              </a:lnSpc>
              <a:spcBef>
                <a:spcPct val="0"/>
              </a:spcBef>
              <a:spcAft>
                <a:spcPct val="0"/>
              </a:spcAft>
              <a:buClr>
                <a:schemeClr val="lt2"/>
              </a:buClr>
              <a:buSzPts val="2700"/>
              <a:buNone/>
              <a:defRPr sz="3600">
                <a:solidFill>
                  <a:schemeClr val="lt2"/>
                </a:solidFill>
              </a:defRPr>
            </a:lvl9pPr>
          </a:lstStyle>
          <a:p>
            <a:pPr lvl="0">
              <a:lnSpc>
                <a:spcPct val="120000"/>
              </a:lnSpc>
              <a:buClr>
                <a:schemeClr val="lt2"/>
              </a:buClr>
              <a:buSzPts val="2700"/>
              <a:buNone/>
            </a:pPr>
            <a:r>
              <a:rPr lang="en-US"/>
              <a:t>Click to edit Master title style</a:t>
            </a:r>
            <a:endParaRPr/>
          </a:p>
        </p:txBody>
      </p:sp>
      <p:sp>
        <p:nvSpPr>
          <p:cNvPr id="123" name="Google Shape;123;p17"/>
          <p:cNvSpPr txBox="1">
            <a:spLocks noGrp="1"/>
          </p:cNvSpPr>
          <p:nvPr>
            <p:ph type="title" idx="3"/>
          </p:nvPr>
        </p:nvSpPr>
        <p:spPr>
          <a:xfrm>
            <a:off x="7029550" y="8074152"/>
            <a:ext cx="4694611" cy="1280160"/>
          </a:xfrm>
          <a:prstGeom prst="rect">
            <a:avLst/>
          </a:prstGeom>
        </p:spPr>
        <p:txBody>
          <a:bodyPr spcFirstLastPara="1" vert="horz" wrap="square" lIns="0" tIns="0" rIns="0" bIns="0" rtlCol="0" anchor="b" anchorCtr="0">
            <a:noAutofit/>
          </a:bodyPr>
          <a:lstStyle>
            <a:lvl1pPr lvl="0" rtl="0">
              <a:lnSpc>
                <a:spcPct val="120000"/>
              </a:lnSpc>
              <a:spcBef>
                <a:spcPct val="0"/>
              </a:spcBef>
              <a:spcAft>
                <a:spcPct val="0"/>
              </a:spcAft>
              <a:buClr>
                <a:schemeClr val="lt2"/>
              </a:buClr>
              <a:buSzPts val="2700"/>
              <a:buNone/>
              <a:defRPr sz="3600" spc="110">
                <a:solidFill>
                  <a:schemeClr val="tx1"/>
                </a:solidFill>
                <a:latin typeface="+mj-lt"/>
              </a:defRPr>
            </a:lvl1pPr>
            <a:lvl2pPr lvl="1" rtl="0">
              <a:lnSpc>
                <a:spcPct val="115000"/>
              </a:lnSpc>
              <a:spcBef>
                <a:spcPct val="0"/>
              </a:spcBef>
              <a:spcAft>
                <a:spcPct val="0"/>
              </a:spcAft>
              <a:buClr>
                <a:schemeClr val="lt2"/>
              </a:buClr>
              <a:buSzPts val="2700"/>
              <a:buNone/>
              <a:defRPr sz="3600">
                <a:solidFill>
                  <a:schemeClr val="lt2"/>
                </a:solidFill>
              </a:defRPr>
            </a:lvl2pPr>
            <a:lvl3pPr lvl="2" rtl="0">
              <a:lnSpc>
                <a:spcPct val="115000"/>
              </a:lnSpc>
              <a:spcBef>
                <a:spcPct val="0"/>
              </a:spcBef>
              <a:spcAft>
                <a:spcPct val="0"/>
              </a:spcAft>
              <a:buClr>
                <a:schemeClr val="lt2"/>
              </a:buClr>
              <a:buSzPts val="2700"/>
              <a:buNone/>
              <a:defRPr sz="3600">
                <a:solidFill>
                  <a:schemeClr val="lt2"/>
                </a:solidFill>
              </a:defRPr>
            </a:lvl3pPr>
            <a:lvl4pPr lvl="3" rtl="0">
              <a:lnSpc>
                <a:spcPct val="115000"/>
              </a:lnSpc>
              <a:spcBef>
                <a:spcPct val="0"/>
              </a:spcBef>
              <a:spcAft>
                <a:spcPct val="0"/>
              </a:spcAft>
              <a:buClr>
                <a:schemeClr val="lt2"/>
              </a:buClr>
              <a:buSzPts val="2700"/>
              <a:buNone/>
              <a:defRPr sz="3600">
                <a:solidFill>
                  <a:schemeClr val="lt2"/>
                </a:solidFill>
              </a:defRPr>
            </a:lvl4pPr>
            <a:lvl5pPr lvl="4" rtl="0">
              <a:lnSpc>
                <a:spcPct val="115000"/>
              </a:lnSpc>
              <a:spcBef>
                <a:spcPct val="0"/>
              </a:spcBef>
              <a:spcAft>
                <a:spcPct val="0"/>
              </a:spcAft>
              <a:buClr>
                <a:schemeClr val="lt2"/>
              </a:buClr>
              <a:buSzPts val="2700"/>
              <a:buNone/>
              <a:defRPr sz="3600">
                <a:solidFill>
                  <a:schemeClr val="lt2"/>
                </a:solidFill>
              </a:defRPr>
            </a:lvl5pPr>
            <a:lvl6pPr lvl="5" rtl="0">
              <a:lnSpc>
                <a:spcPct val="115000"/>
              </a:lnSpc>
              <a:spcBef>
                <a:spcPct val="0"/>
              </a:spcBef>
              <a:spcAft>
                <a:spcPct val="0"/>
              </a:spcAft>
              <a:buClr>
                <a:schemeClr val="lt2"/>
              </a:buClr>
              <a:buSzPts val="2700"/>
              <a:buNone/>
              <a:defRPr sz="3600">
                <a:solidFill>
                  <a:schemeClr val="lt2"/>
                </a:solidFill>
              </a:defRPr>
            </a:lvl6pPr>
            <a:lvl7pPr lvl="6" rtl="0">
              <a:lnSpc>
                <a:spcPct val="115000"/>
              </a:lnSpc>
              <a:spcBef>
                <a:spcPct val="0"/>
              </a:spcBef>
              <a:spcAft>
                <a:spcPct val="0"/>
              </a:spcAft>
              <a:buClr>
                <a:schemeClr val="lt2"/>
              </a:buClr>
              <a:buSzPts val="2700"/>
              <a:buNone/>
              <a:defRPr sz="3600">
                <a:solidFill>
                  <a:schemeClr val="lt2"/>
                </a:solidFill>
              </a:defRPr>
            </a:lvl7pPr>
            <a:lvl8pPr lvl="7" rtl="0">
              <a:lnSpc>
                <a:spcPct val="115000"/>
              </a:lnSpc>
              <a:spcBef>
                <a:spcPct val="0"/>
              </a:spcBef>
              <a:spcAft>
                <a:spcPct val="0"/>
              </a:spcAft>
              <a:buClr>
                <a:schemeClr val="lt2"/>
              </a:buClr>
              <a:buSzPts val="2700"/>
              <a:buNone/>
              <a:defRPr sz="3600">
                <a:solidFill>
                  <a:schemeClr val="lt2"/>
                </a:solidFill>
              </a:defRPr>
            </a:lvl8pPr>
            <a:lvl9pPr lvl="8" rtl="0">
              <a:lnSpc>
                <a:spcPct val="115000"/>
              </a:lnSpc>
              <a:spcBef>
                <a:spcPct val="0"/>
              </a:spcBef>
              <a:spcAft>
                <a:spcPct val="0"/>
              </a:spcAft>
              <a:buClr>
                <a:schemeClr val="lt2"/>
              </a:buClr>
              <a:buSzPts val="2700"/>
              <a:buNone/>
              <a:defRPr sz="3600">
                <a:solidFill>
                  <a:schemeClr val="lt2"/>
                </a:solidFill>
              </a:defRPr>
            </a:lvl9pPr>
          </a:lstStyle>
          <a:p>
            <a:pPr lvl="0">
              <a:lnSpc>
                <a:spcPct val="120000"/>
              </a:lnSpc>
              <a:buClr>
                <a:schemeClr val="lt2"/>
              </a:buClr>
              <a:buSzPts val="2700"/>
              <a:buNone/>
            </a:pPr>
            <a:r>
              <a:rPr lang="en-US"/>
              <a:t>Click to edit Master title style</a:t>
            </a:r>
            <a:endParaRPr/>
          </a:p>
        </p:txBody>
      </p:sp>
      <p:sp>
        <p:nvSpPr>
          <p:cNvPr id="125" name="Google Shape;125;p17"/>
          <p:cNvSpPr txBox="1">
            <a:spLocks noGrp="1"/>
          </p:cNvSpPr>
          <p:nvPr>
            <p:ph type="title" idx="5"/>
          </p:nvPr>
        </p:nvSpPr>
        <p:spPr>
          <a:xfrm>
            <a:off x="12662982" y="8074152"/>
            <a:ext cx="4694611" cy="1280160"/>
          </a:xfrm>
          <a:prstGeom prst="rect">
            <a:avLst/>
          </a:prstGeom>
        </p:spPr>
        <p:txBody>
          <a:bodyPr spcFirstLastPara="1" vert="horz" wrap="square" lIns="0" tIns="0" rIns="0" bIns="0" rtlCol="0" anchor="b" anchorCtr="0">
            <a:noAutofit/>
          </a:bodyPr>
          <a:lstStyle>
            <a:lvl1pPr lvl="0" rtl="0">
              <a:lnSpc>
                <a:spcPct val="120000"/>
              </a:lnSpc>
              <a:spcBef>
                <a:spcPct val="0"/>
              </a:spcBef>
              <a:spcAft>
                <a:spcPct val="0"/>
              </a:spcAft>
              <a:buClr>
                <a:schemeClr val="lt2"/>
              </a:buClr>
              <a:buSzPts val="2700"/>
              <a:buNone/>
              <a:defRPr sz="3600" spc="110">
                <a:solidFill>
                  <a:schemeClr val="tx1"/>
                </a:solidFill>
                <a:latin typeface="+mj-lt"/>
              </a:defRPr>
            </a:lvl1pPr>
            <a:lvl2pPr lvl="1" rtl="0">
              <a:lnSpc>
                <a:spcPct val="115000"/>
              </a:lnSpc>
              <a:spcBef>
                <a:spcPct val="0"/>
              </a:spcBef>
              <a:spcAft>
                <a:spcPct val="0"/>
              </a:spcAft>
              <a:buClr>
                <a:schemeClr val="lt2"/>
              </a:buClr>
              <a:buSzPts val="2700"/>
              <a:buNone/>
              <a:defRPr sz="3600">
                <a:solidFill>
                  <a:schemeClr val="lt2"/>
                </a:solidFill>
              </a:defRPr>
            </a:lvl2pPr>
            <a:lvl3pPr lvl="2" rtl="0">
              <a:lnSpc>
                <a:spcPct val="115000"/>
              </a:lnSpc>
              <a:spcBef>
                <a:spcPct val="0"/>
              </a:spcBef>
              <a:spcAft>
                <a:spcPct val="0"/>
              </a:spcAft>
              <a:buClr>
                <a:schemeClr val="lt2"/>
              </a:buClr>
              <a:buSzPts val="2700"/>
              <a:buNone/>
              <a:defRPr sz="3600">
                <a:solidFill>
                  <a:schemeClr val="lt2"/>
                </a:solidFill>
              </a:defRPr>
            </a:lvl3pPr>
            <a:lvl4pPr lvl="3" rtl="0">
              <a:lnSpc>
                <a:spcPct val="115000"/>
              </a:lnSpc>
              <a:spcBef>
                <a:spcPct val="0"/>
              </a:spcBef>
              <a:spcAft>
                <a:spcPct val="0"/>
              </a:spcAft>
              <a:buClr>
                <a:schemeClr val="lt2"/>
              </a:buClr>
              <a:buSzPts val="2700"/>
              <a:buNone/>
              <a:defRPr sz="3600">
                <a:solidFill>
                  <a:schemeClr val="lt2"/>
                </a:solidFill>
              </a:defRPr>
            </a:lvl4pPr>
            <a:lvl5pPr lvl="4" rtl="0">
              <a:lnSpc>
                <a:spcPct val="115000"/>
              </a:lnSpc>
              <a:spcBef>
                <a:spcPct val="0"/>
              </a:spcBef>
              <a:spcAft>
                <a:spcPct val="0"/>
              </a:spcAft>
              <a:buClr>
                <a:schemeClr val="lt2"/>
              </a:buClr>
              <a:buSzPts val="2700"/>
              <a:buNone/>
              <a:defRPr sz="3600">
                <a:solidFill>
                  <a:schemeClr val="lt2"/>
                </a:solidFill>
              </a:defRPr>
            </a:lvl5pPr>
            <a:lvl6pPr lvl="5" rtl="0">
              <a:lnSpc>
                <a:spcPct val="115000"/>
              </a:lnSpc>
              <a:spcBef>
                <a:spcPct val="0"/>
              </a:spcBef>
              <a:spcAft>
                <a:spcPct val="0"/>
              </a:spcAft>
              <a:buClr>
                <a:schemeClr val="lt2"/>
              </a:buClr>
              <a:buSzPts val="2700"/>
              <a:buNone/>
              <a:defRPr sz="3600">
                <a:solidFill>
                  <a:schemeClr val="lt2"/>
                </a:solidFill>
              </a:defRPr>
            </a:lvl6pPr>
            <a:lvl7pPr lvl="6" rtl="0">
              <a:lnSpc>
                <a:spcPct val="115000"/>
              </a:lnSpc>
              <a:spcBef>
                <a:spcPct val="0"/>
              </a:spcBef>
              <a:spcAft>
                <a:spcPct val="0"/>
              </a:spcAft>
              <a:buClr>
                <a:schemeClr val="lt2"/>
              </a:buClr>
              <a:buSzPts val="2700"/>
              <a:buNone/>
              <a:defRPr sz="3600">
                <a:solidFill>
                  <a:schemeClr val="lt2"/>
                </a:solidFill>
              </a:defRPr>
            </a:lvl7pPr>
            <a:lvl8pPr lvl="7" rtl="0">
              <a:lnSpc>
                <a:spcPct val="115000"/>
              </a:lnSpc>
              <a:spcBef>
                <a:spcPct val="0"/>
              </a:spcBef>
              <a:spcAft>
                <a:spcPct val="0"/>
              </a:spcAft>
              <a:buClr>
                <a:schemeClr val="lt2"/>
              </a:buClr>
              <a:buSzPts val="2700"/>
              <a:buNone/>
              <a:defRPr sz="3600">
                <a:solidFill>
                  <a:schemeClr val="lt2"/>
                </a:solidFill>
              </a:defRPr>
            </a:lvl8pPr>
            <a:lvl9pPr lvl="8" rtl="0">
              <a:lnSpc>
                <a:spcPct val="115000"/>
              </a:lnSpc>
              <a:spcBef>
                <a:spcPct val="0"/>
              </a:spcBef>
              <a:spcAft>
                <a:spcPct val="0"/>
              </a:spcAft>
              <a:buClr>
                <a:schemeClr val="lt2"/>
              </a:buClr>
              <a:buSzPts val="2700"/>
              <a:buNone/>
              <a:defRPr sz="3600">
                <a:solidFill>
                  <a:schemeClr val="lt2"/>
                </a:solidFill>
              </a:defRPr>
            </a:lvl9pPr>
          </a:lstStyle>
          <a:p>
            <a:pPr lvl="0">
              <a:lnSpc>
                <a:spcPct val="120000"/>
              </a:lnSpc>
              <a:buClr>
                <a:schemeClr val="lt2"/>
              </a:buClr>
              <a:buSzPts val="2700"/>
              <a:buNone/>
            </a:pPr>
            <a:r>
              <a:rPr lang="en-US"/>
              <a:t>Click to edit Master title style</a:t>
            </a:r>
            <a:endParaRPr/>
          </a:p>
        </p:txBody>
      </p:sp>
      <p:sp>
        <p:nvSpPr>
          <p:cNvPr id="127" name="Google Shape;127;p17"/>
          <p:cNvSpPr txBox="1">
            <a:spLocks noGrp="1"/>
          </p:cNvSpPr>
          <p:nvPr>
            <p:ph type="title" idx="7"/>
          </p:nvPr>
        </p:nvSpPr>
        <p:spPr>
          <a:xfrm>
            <a:off x="18296451" y="8074152"/>
            <a:ext cx="4694611" cy="1280160"/>
          </a:xfrm>
          <a:prstGeom prst="rect">
            <a:avLst/>
          </a:prstGeom>
        </p:spPr>
        <p:txBody>
          <a:bodyPr spcFirstLastPara="1" vert="horz" wrap="square" lIns="0" tIns="0" rIns="0" bIns="0" rtlCol="0" anchor="b" anchorCtr="0">
            <a:noAutofit/>
          </a:bodyPr>
          <a:lstStyle>
            <a:lvl1pPr lvl="0" rtl="0">
              <a:lnSpc>
                <a:spcPct val="120000"/>
              </a:lnSpc>
              <a:spcBef>
                <a:spcPct val="0"/>
              </a:spcBef>
              <a:spcAft>
                <a:spcPct val="0"/>
              </a:spcAft>
              <a:buClr>
                <a:schemeClr val="lt2"/>
              </a:buClr>
              <a:buSzPts val="2700"/>
              <a:buNone/>
              <a:defRPr sz="3600" spc="110">
                <a:solidFill>
                  <a:schemeClr val="tx1"/>
                </a:solidFill>
                <a:latin typeface="+mj-lt"/>
              </a:defRPr>
            </a:lvl1pPr>
            <a:lvl2pPr lvl="1" rtl="0">
              <a:lnSpc>
                <a:spcPct val="115000"/>
              </a:lnSpc>
              <a:spcBef>
                <a:spcPct val="0"/>
              </a:spcBef>
              <a:spcAft>
                <a:spcPct val="0"/>
              </a:spcAft>
              <a:buClr>
                <a:schemeClr val="lt2"/>
              </a:buClr>
              <a:buSzPts val="2700"/>
              <a:buNone/>
              <a:defRPr sz="3600">
                <a:solidFill>
                  <a:schemeClr val="lt2"/>
                </a:solidFill>
              </a:defRPr>
            </a:lvl2pPr>
            <a:lvl3pPr lvl="2" rtl="0">
              <a:lnSpc>
                <a:spcPct val="115000"/>
              </a:lnSpc>
              <a:spcBef>
                <a:spcPct val="0"/>
              </a:spcBef>
              <a:spcAft>
                <a:spcPct val="0"/>
              </a:spcAft>
              <a:buClr>
                <a:schemeClr val="lt2"/>
              </a:buClr>
              <a:buSzPts val="2700"/>
              <a:buNone/>
              <a:defRPr sz="3600">
                <a:solidFill>
                  <a:schemeClr val="lt2"/>
                </a:solidFill>
              </a:defRPr>
            </a:lvl3pPr>
            <a:lvl4pPr lvl="3" rtl="0">
              <a:lnSpc>
                <a:spcPct val="115000"/>
              </a:lnSpc>
              <a:spcBef>
                <a:spcPct val="0"/>
              </a:spcBef>
              <a:spcAft>
                <a:spcPct val="0"/>
              </a:spcAft>
              <a:buClr>
                <a:schemeClr val="lt2"/>
              </a:buClr>
              <a:buSzPts val="2700"/>
              <a:buNone/>
              <a:defRPr sz="3600">
                <a:solidFill>
                  <a:schemeClr val="lt2"/>
                </a:solidFill>
              </a:defRPr>
            </a:lvl4pPr>
            <a:lvl5pPr lvl="4" rtl="0">
              <a:lnSpc>
                <a:spcPct val="115000"/>
              </a:lnSpc>
              <a:spcBef>
                <a:spcPct val="0"/>
              </a:spcBef>
              <a:spcAft>
                <a:spcPct val="0"/>
              </a:spcAft>
              <a:buClr>
                <a:schemeClr val="lt2"/>
              </a:buClr>
              <a:buSzPts val="2700"/>
              <a:buNone/>
              <a:defRPr sz="3600">
                <a:solidFill>
                  <a:schemeClr val="lt2"/>
                </a:solidFill>
              </a:defRPr>
            </a:lvl5pPr>
            <a:lvl6pPr lvl="5" rtl="0">
              <a:lnSpc>
                <a:spcPct val="115000"/>
              </a:lnSpc>
              <a:spcBef>
                <a:spcPct val="0"/>
              </a:spcBef>
              <a:spcAft>
                <a:spcPct val="0"/>
              </a:spcAft>
              <a:buClr>
                <a:schemeClr val="lt2"/>
              </a:buClr>
              <a:buSzPts val="2700"/>
              <a:buNone/>
              <a:defRPr sz="3600">
                <a:solidFill>
                  <a:schemeClr val="lt2"/>
                </a:solidFill>
              </a:defRPr>
            </a:lvl6pPr>
            <a:lvl7pPr lvl="6" rtl="0">
              <a:lnSpc>
                <a:spcPct val="115000"/>
              </a:lnSpc>
              <a:spcBef>
                <a:spcPct val="0"/>
              </a:spcBef>
              <a:spcAft>
                <a:spcPct val="0"/>
              </a:spcAft>
              <a:buClr>
                <a:schemeClr val="lt2"/>
              </a:buClr>
              <a:buSzPts val="2700"/>
              <a:buNone/>
              <a:defRPr sz="3600">
                <a:solidFill>
                  <a:schemeClr val="lt2"/>
                </a:solidFill>
              </a:defRPr>
            </a:lvl7pPr>
            <a:lvl8pPr lvl="7" rtl="0">
              <a:lnSpc>
                <a:spcPct val="115000"/>
              </a:lnSpc>
              <a:spcBef>
                <a:spcPct val="0"/>
              </a:spcBef>
              <a:spcAft>
                <a:spcPct val="0"/>
              </a:spcAft>
              <a:buClr>
                <a:schemeClr val="lt2"/>
              </a:buClr>
              <a:buSzPts val="2700"/>
              <a:buNone/>
              <a:defRPr sz="3600">
                <a:solidFill>
                  <a:schemeClr val="lt2"/>
                </a:solidFill>
              </a:defRPr>
            </a:lvl8pPr>
            <a:lvl9pPr lvl="8" rtl="0">
              <a:lnSpc>
                <a:spcPct val="115000"/>
              </a:lnSpc>
              <a:spcBef>
                <a:spcPct val="0"/>
              </a:spcBef>
              <a:spcAft>
                <a:spcPct val="0"/>
              </a:spcAft>
              <a:buClr>
                <a:schemeClr val="lt2"/>
              </a:buClr>
              <a:buSzPts val="2700"/>
              <a:buNone/>
              <a:defRPr sz="3600">
                <a:solidFill>
                  <a:schemeClr val="lt2"/>
                </a:solidFill>
              </a:defRPr>
            </a:lvl9pPr>
          </a:lstStyle>
          <a:p>
            <a:pPr lvl="0">
              <a:lnSpc>
                <a:spcPct val="120000"/>
              </a:lnSpc>
              <a:buClr>
                <a:schemeClr val="lt2"/>
              </a:buClr>
              <a:buSzPts val="2700"/>
              <a:buNone/>
            </a:pPr>
            <a:r>
              <a:rPr lang="en-US"/>
              <a:t>Click to edit Master title style</a:t>
            </a:r>
            <a:endParaRPr/>
          </a:p>
        </p:txBody>
      </p:sp>
      <p:sp>
        <p:nvSpPr>
          <p:cNvPr id="11" name="Google Shape;68;p8">
            <a:extLst>
              <a:ext uri="{FF2B5EF4-FFF2-40B4-BE49-F238E27FC236}">
                <a16:creationId xmlns:a16="http://schemas.microsoft.com/office/drawing/2014/main" id="{4A1502C0-35C5-664F-8876-27EC60C5407E}"/>
              </a:ext>
            </a:extLst>
          </p:cNvPr>
          <p:cNvSpPr txBox="1">
            <a:spLocks noGrp="1"/>
          </p:cNvSpPr>
          <p:nvPr>
            <p:ph type="subTitle" idx="2"/>
          </p:nvPr>
        </p:nvSpPr>
        <p:spPr>
          <a:xfrm>
            <a:off x="932821" y="905256"/>
            <a:ext cx="10328145" cy="463200"/>
          </a:xfrm>
          <a:prstGeom prst="rect">
            <a:avLst/>
          </a:prstGeom>
          <a:noFill/>
          <a:ln>
            <a:noFill/>
          </a:ln>
        </p:spPr>
        <p:txBody>
          <a:bodyPr spcFirstLastPara="1" wrap="square" lIns="0" tIns="0" rIns="0" bIns="0" anchor="t" anchorCtr="0">
            <a:noAutofit/>
          </a:bodyPr>
          <a:lstStyle>
            <a:lvl1pPr marL="0" marR="0" lvl="0" indent="0" algn="l" rtl="0">
              <a:lnSpc>
                <a:spcPct val="120000"/>
              </a:lnSpc>
              <a:spcBef>
                <a:spcPct val="0"/>
              </a:spcBef>
              <a:spcAft>
                <a:spcPct val="0"/>
              </a:spcAft>
              <a:buNone/>
              <a:defRPr sz="2400" b="1" cap="all" spc="240" baseline="0">
                <a:solidFill>
                  <a:schemeClr val="tx1"/>
                </a:solidFill>
                <a:latin typeface="+mn-lt"/>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buNone/>
            </a:pPr>
            <a:r>
              <a:rPr lang="en-US"/>
              <a:t>Click to edit Master subtitle style</a:t>
            </a:r>
            <a:endParaRPr/>
          </a:p>
        </p:txBody>
      </p:sp>
      <p:sp>
        <p:nvSpPr>
          <p:cNvPr id="12" name="Text Placeholder 9">
            <a:extLst>
              <a:ext uri="{FF2B5EF4-FFF2-40B4-BE49-F238E27FC236}">
                <a16:creationId xmlns:a16="http://schemas.microsoft.com/office/drawing/2014/main" id="{B30EB1FE-7D1F-FB4B-BEB5-D6C622DEB1BB}"/>
              </a:ext>
            </a:extLst>
          </p:cNvPr>
          <p:cNvSpPr>
            <a:spLocks noGrp="1"/>
          </p:cNvSpPr>
          <p:nvPr>
            <p:ph type="body" sz="quarter" idx="10"/>
          </p:nvPr>
        </p:nvSpPr>
        <p:spPr>
          <a:xfrm>
            <a:off x="1340398" y="9621522"/>
            <a:ext cx="4754880" cy="3161027"/>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Text Placeholder 9">
            <a:extLst>
              <a:ext uri="{FF2B5EF4-FFF2-40B4-BE49-F238E27FC236}">
                <a16:creationId xmlns:a16="http://schemas.microsoft.com/office/drawing/2014/main" id="{CFA7EA77-AF2E-9541-9110-33C7B14B3F58}"/>
              </a:ext>
            </a:extLst>
          </p:cNvPr>
          <p:cNvSpPr>
            <a:spLocks noGrp="1"/>
          </p:cNvSpPr>
          <p:nvPr>
            <p:ph type="body" sz="quarter" idx="11"/>
          </p:nvPr>
        </p:nvSpPr>
        <p:spPr>
          <a:xfrm>
            <a:off x="6969281" y="9621522"/>
            <a:ext cx="4754880" cy="3161027"/>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Text Placeholder 9">
            <a:extLst>
              <a:ext uri="{FF2B5EF4-FFF2-40B4-BE49-F238E27FC236}">
                <a16:creationId xmlns:a16="http://schemas.microsoft.com/office/drawing/2014/main" id="{77A68C91-6C3D-AE41-8869-D2D588D5F13C}"/>
              </a:ext>
            </a:extLst>
          </p:cNvPr>
          <p:cNvSpPr>
            <a:spLocks noGrp="1"/>
          </p:cNvSpPr>
          <p:nvPr>
            <p:ph type="body" sz="quarter" idx="12"/>
          </p:nvPr>
        </p:nvSpPr>
        <p:spPr>
          <a:xfrm>
            <a:off x="12602713" y="9621522"/>
            <a:ext cx="4754880" cy="3161027"/>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Text Placeholder 9">
            <a:extLst>
              <a:ext uri="{FF2B5EF4-FFF2-40B4-BE49-F238E27FC236}">
                <a16:creationId xmlns:a16="http://schemas.microsoft.com/office/drawing/2014/main" id="{FA574137-6BE5-9044-B5DF-785305A39C38}"/>
              </a:ext>
            </a:extLst>
          </p:cNvPr>
          <p:cNvSpPr>
            <a:spLocks noGrp="1"/>
          </p:cNvSpPr>
          <p:nvPr>
            <p:ph type="body" sz="quarter" idx="13"/>
          </p:nvPr>
        </p:nvSpPr>
        <p:spPr>
          <a:xfrm>
            <a:off x="18236181" y="9621522"/>
            <a:ext cx="4754880" cy="3161027"/>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8305291"/>
      </p:ext>
    </p:extLst>
  </p:cSld>
  <p:clrMapOvr>
    <a:masterClrMapping/>
  </p:clrMapOvr>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Big Stat" preserve="1" userDrawn="1">
  <p:cSld name="50_Big Stat">
    <p:spTree>
      <p:nvGrpSpPr>
        <p:cNvPr id="1" name="Shape 129"/>
        <p:cNvGrpSpPr/>
        <p:nvPr/>
      </p:nvGrpSpPr>
      <p:grpSpPr>
        <a:xfrm>
          <a:off x="0" y="0"/>
          <a:ext cx="0" cy="0"/>
          <a:chOff x="0" y="0"/>
          <a:chExt cx="0" cy="0"/>
        </a:xfrm>
      </p:grpSpPr>
      <p:sp>
        <p:nvSpPr>
          <p:cNvPr id="130" name="Google Shape;130;p18"/>
          <p:cNvSpPr txBox="1">
            <a:spLocks noGrp="1"/>
          </p:cNvSpPr>
          <p:nvPr>
            <p:ph type="subTitle" idx="1"/>
          </p:nvPr>
        </p:nvSpPr>
        <p:spPr>
          <a:xfrm>
            <a:off x="932821" y="905256"/>
            <a:ext cx="10328145" cy="463200"/>
          </a:xfrm>
          <a:prstGeom prst="rect">
            <a:avLst/>
          </a:prstGeom>
          <a:noFill/>
          <a:ln>
            <a:noFill/>
          </a:ln>
        </p:spPr>
        <p:txBody>
          <a:bodyPr spcFirstLastPara="1" vert="horz" wrap="square" lIns="0" tIns="0" rIns="0" bIns="0" rtlCol="0" anchor="t" anchorCtr="0">
            <a:noAutofit/>
          </a:bodyPr>
          <a:lstStyle>
            <a:lvl1pPr marL="0" marR="0" lvl="0" indent="0" algn="l" rtl="0">
              <a:lnSpc>
                <a:spcPct val="120000"/>
              </a:lnSpc>
              <a:spcBef>
                <a:spcPct val="0"/>
              </a:spcBef>
              <a:spcAft>
                <a:spcPct val="0"/>
              </a:spcAft>
              <a:buNone/>
              <a:defRPr b="1" cap="all" spc="240">
                <a:solidFill>
                  <a:schemeClr val="tx1"/>
                </a:solidFill>
                <a:latin typeface="+mn-lt"/>
              </a:defRPr>
            </a:lvl1pPr>
            <a:lvl2pPr lvl="1" rtl="0">
              <a:lnSpc>
                <a:spcPct val="120000"/>
              </a:lnSpc>
              <a:spcBef>
                <a:spcPct val="0"/>
              </a:spcBef>
              <a:spcAft>
                <a:spcPct val="0"/>
              </a:spcAft>
              <a:buNone/>
              <a:defRPr sz="2400">
                <a:solidFill>
                  <a:schemeClr val="lt1"/>
                </a:solidFill>
                <a:latin typeface="Montserrat Medium"/>
                <a:ea typeface="Montserrat Medium"/>
                <a:cs typeface="Montserrat Medium"/>
                <a:sym typeface="Montserrat Medium"/>
              </a:defRPr>
            </a:lvl2pPr>
            <a:lvl3pPr lvl="2" rtl="0">
              <a:lnSpc>
                <a:spcPct val="120000"/>
              </a:lnSpc>
              <a:spcBef>
                <a:spcPct val="0"/>
              </a:spcBef>
              <a:spcAft>
                <a:spcPct val="0"/>
              </a:spcAft>
              <a:buNone/>
              <a:defRPr sz="2400">
                <a:solidFill>
                  <a:schemeClr val="lt1"/>
                </a:solidFill>
                <a:latin typeface="Montserrat Medium"/>
                <a:ea typeface="Montserrat Medium"/>
                <a:cs typeface="Montserrat Medium"/>
                <a:sym typeface="Montserrat Medium"/>
              </a:defRPr>
            </a:lvl3pPr>
            <a:lvl4pPr lvl="3" rtl="0">
              <a:lnSpc>
                <a:spcPct val="120000"/>
              </a:lnSpc>
              <a:spcBef>
                <a:spcPct val="0"/>
              </a:spcBef>
              <a:spcAft>
                <a:spcPct val="0"/>
              </a:spcAft>
              <a:buNone/>
              <a:defRPr sz="2400">
                <a:solidFill>
                  <a:schemeClr val="lt1"/>
                </a:solidFill>
                <a:latin typeface="Montserrat Medium"/>
                <a:ea typeface="Montserrat Medium"/>
                <a:cs typeface="Montserrat Medium"/>
                <a:sym typeface="Montserrat Medium"/>
              </a:defRPr>
            </a:lvl4pPr>
            <a:lvl5pPr lvl="4" rtl="0">
              <a:lnSpc>
                <a:spcPct val="120000"/>
              </a:lnSpc>
              <a:spcBef>
                <a:spcPct val="0"/>
              </a:spcBef>
              <a:spcAft>
                <a:spcPct val="0"/>
              </a:spcAft>
              <a:buNone/>
              <a:defRPr sz="2400">
                <a:solidFill>
                  <a:schemeClr val="lt1"/>
                </a:solidFill>
                <a:latin typeface="Montserrat Medium"/>
                <a:ea typeface="Montserrat Medium"/>
                <a:cs typeface="Montserrat Medium"/>
                <a:sym typeface="Montserrat Medium"/>
              </a:defRPr>
            </a:lvl5pPr>
            <a:lvl6pPr lvl="5" rtl="0">
              <a:lnSpc>
                <a:spcPct val="120000"/>
              </a:lnSpc>
              <a:spcBef>
                <a:spcPct val="0"/>
              </a:spcBef>
              <a:spcAft>
                <a:spcPct val="0"/>
              </a:spcAft>
              <a:buNone/>
              <a:defRPr sz="2400">
                <a:solidFill>
                  <a:schemeClr val="lt1"/>
                </a:solidFill>
                <a:latin typeface="Montserrat Medium"/>
                <a:ea typeface="Montserrat Medium"/>
                <a:cs typeface="Montserrat Medium"/>
                <a:sym typeface="Montserrat Medium"/>
              </a:defRPr>
            </a:lvl6pPr>
            <a:lvl7pPr lvl="6" rtl="0">
              <a:lnSpc>
                <a:spcPct val="120000"/>
              </a:lnSpc>
              <a:spcBef>
                <a:spcPct val="0"/>
              </a:spcBef>
              <a:spcAft>
                <a:spcPct val="0"/>
              </a:spcAft>
              <a:buNone/>
              <a:defRPr sz="2400">
                <a:solidFill>
                  <a:schemeClr val="lt1"/>
                </a:solidFill>
                <a:latin typeface="Montserrat Medium"/>
                <a:ea typeface="Montserrat Medium"/>
                <a:cs typeface="Montserrat Medium"/>
                <a:sym typeface="Montserrat Medium"/>
              </a:defRPr>
            </a:lvl7pPr>
            <a:lvl8pPr lvl="7" rtl="0">
              <a:lnSpc>
                <a:spcPct val="120000"/>
              </a:lnSpc>
              <a:spcBef>
                <a:spcPct val="0"/>
              </a:spcBef>
              <a:spcAft>
                <a:spcPct val="0"/>
              </a:spcAft>
              <a:buNone/>
              <a:defRPr sz="2400">
                <a:solidFill>
                  <a:schemeClr val="lt1"/>
                </a:solidFill>
                <a:latin typeface="Montserrat Medium"/>
                <a:ea typeface="Montserrat Medium"/>
                <a:cs typeface="Montserrat Medium"/>
                <a:sym typeface="Montserrat Medium"/>
              </a:defRPr>
            </a:lvl8pPr>
            <a:lvl9pPr lvl="8" rtl="0">
              <a:lnSpc>
                <a:spcPct val="120000"/>
              </a:lnSpc>
              <a:spcBef>
                <a:spcPct val="0"/>
              </a:spcBef>
              <a:spcAft>
                <a:spcPct val="0"/>
              </a:spcAft>
              <a:buNone/>
              <a:defRPr sz="2400">
                <a:solidFill>
                  <a:schemeClr val="lt1"/>
                </a:solidFill>
                <a:latin typeface="Montserrat Medium"/>
                <a:ea typeface="Montserrat Medium"/>
                <a:cs typeface="Montserrat Medium"/>
                <a:sym typeface="Montserrat Medium"/>
              </a:defRPr>
            </a:lvl9pPr>
          </a:lstStyle>
          <a:p>
            <a:pPr marL="0" lvl="0" indent="0">
              <a:lnSpc>
                <a:spcPct val="120000"/>
              </a:lnSpc>
              <a:spcAft>
                <a:spcPct val="0"/>
              </a:spcAft>
              <a:buNone/>
            </a:pPr>
            <a:r>
              <a:rPr lang="en-US"/>
              <a:t>Click to edit Master subtitle style</a:t>
            </a:r>
            <a:endParaRPr/>
          </a:p>
        </p:txBody>
      </p:sp>
      <p:sp>
        <p:nvSpPr>
          <p:cNvPr id="131" name="Google Shape;131;p18"/>
          <p:cNvSpPr txBox="1">
            <a:spLocks noGrp="1"/>
          </p:cNvSpPr>
          <p:nvPr>
            <p:ph type="ctrTitle"/>
          </p:nvPr>
        </p:nvSpPr>
        <p:spPr>
          <a:xfrm>
            <a:off x="1871710" y="4672584"/>
            <a:ext cx="18778489" cy="2971800"/>
          </a:xfrm>
          <a:prstGeom prst="rect">
            <a:avLst/>
          </a:prstGeom>
        </p:spPr>
        <p:txBody>
          <a:bodyPr spcFirstLastPara="1" wrap="square" lIns="0" tIns="0" rIns="0" bIns="0" anchor="b" anchorCtr="0">
            <a:noAutofit/>
          </a:bodyPr>
          <a:lstStyle>
            <a:lvl1pPr lvl="0" rtl="0">
              <a:lnSpc>
                <a:spcPct val="100000"/>
              </a:lnSpc>
              <a:spcBef>
                <a:spcPct val="0"/>
              </a:spcBef>
              <a:spcAft>
                <a:spcPct val="0"/>
              </a:spcAft>
              <a:buClr>
                <a:schemeClr val="lt2"/>
              </a:buClr>
              <a:buSzPts val="14600"/>
              <a:buFont typeface="Optimistic Display"/>
              <a:buNone/>
              <a:defRPr sz="19200" b="1" i="0" spc="580" baseline="0">
                <a:solidFill>
                  <a:schemeClr val="tx1"/>
                </a:solidFill>
                <a:latin typeface="+mj-lt"/>
                <a:ea typeface="Optimistic Display" panose="020B0603020203020204" pitchFamily="34" charset="0"/>
                <a:cs typeface="Optimistic Display" panose="020B0603020203020204" pitchFamily="34" charset="0"/>
                <a:sym typeface="Optimistic Display"/>
              </a:defRPr>
            </a:lvl1pPr>
            <a:lvl2pPr lvl="1" rtl="0">
              <a:spcBef>
                <a:spcPct val="0"/>
              </a:spcBef>
              <a:spcAft>
                <a:spcPct val="0"/>
              </a:spcAft>
              <a:buSzPts val="14600"/>
              <a:buNone/>
              <a:defRPr sz="19466"/>
            </a:lvl2pPr>
            <a:lvl3pPr lvl="2" rtl="0">
              <a:spcBef>
                <a:spcPct val="0"/>
              </a:spcBef>
              <a:spcAft>
                <a:spcPct val="0"/>
              </a:spcAft>
              <a:buSzPts val="14600"/>
              <a:buNone/>
              <a:defRPr sz="19466"/>
            </a:lvl3pPr>
            <a:lvl4pPr lvl="3" rtl="0">
              <a:spcBef>
                <a:spcPct val="0"/>
              </a:spcBef>
              <a:spcAft>
                <a:spcPct val="0"/>
              </a:spcAft>
              <a:buSzPts val="14600"/>
              <a:buNone/>
              <a:defRPr sz="19466"/>
            </a:lvl4pPr>
            <a:lvl5pPr lvl="4" rtl="0">
              <a:spcBef>
                <a:spcPct val="0"/>
              </a:spcBef>
              <a:spcAft>
                <a:spcPct val="0"/>
              </a:spcAft>
              <a:buSzPts val="14600"/>
              <a:buNone/>
              <a:defRPr sz="19466"/>
            </a:lvl5pPr>
            <a:lvl6pPr lvl="5" rtl="0">
              <a:spcBef>
                <a:spcPct val="0"/>
              </a:spcBef>
              <a:spcAft>
                <a:spcPct val="0"/>
              </a:spcAft>
              <a:buSzPts val="14600"/>
              <a:buNone/>
              <a:defRPr sz="19466"/>
            </a:lvl6pPr>
            <a:lvl7pPr lvl="6" rtl="0">
              <a:spcBef>
                <a:spcPct val="0"/>
              </a:spcBef>
              <a:spcAft>
                <a:spcPct val="0"/>
              </a:spcAft>
              <a:buSzPts val="14600"/>
              <a:buNone/>
              <a:defRPr sz="19466"/>
            </a:lvl7pPr>
            <a:lvl8pPr lvl="7" rtl="0">
              <a:spcBef>
                <a:spcPct val="0"/>
              </a:spcBef>
              <a:spcAft>
                <a:spcPct val="0"/>
              </a:spcAft>
              <a:buSzPts val="14600"/>
              <a:buNone/>
              <a:defRPr sz="19466"/>
            </a:lvl8pPr>
            <a:lvl9pPr lvl="8" rtl="0">
              <a:spcBef>
                <a:spcPct val="0"/>
              </a:spcBef>
              <a:spcAft>
                <a:spcPct val="0"/>
              </a:spcAft>
              <a:buSzPts val="14600"/>
              <a:buNone/>
              <a:defRPr sz="19466"/>
            </a:lvl9pPr>
          </a:lstStyle>
          <a:p>
            <a:r>
              <a:rPr lang="en-US"/>
              <a:t>Click to edit Master title style</a:t>
            </a:r>
            <a:endParaRPr/>
          </a:p>
        </p:txBody>
      </p:sp>
      <p:sp>
        <p:nvSpPr>
          <p:cNvPr id="133" name="Google Shape;133;p18"/>
          <p:cNvSpPr txBox="1">
            <a:spLocks noGrp="1"/>
          </p:cNvSpPr>
          <p:nvPr>
            <p:ph type="subTitle" idx="3"/>
          </p:nvPr>
        </p:nvSpPr>
        <p:spPr>
          <a:xfrm>
            <a:off x="932822" y="12252960"/>
            <a:ext cx="9389222" cy="560800"/>
          </a:xfrm>
          <a:prstGeom prst="rect">
            <a:avLst/>
          </a:prstGeom>
        </p:spPr>
        <p:txBody>
          <a:bodyPr spcFirstLastPara="1" wrap="square" lIns="0" tIns="0" rIns="0" bIns="0" anchor="b" anchorCtr="0">
            <a:noAutofit/>
          </a:bodyPr>
          <a:lstStyle>
            <a:lvl1pPr marL="0" marR="0" lvl="0" indent="0" rtl="0">
              <a:lnSpc>
                <a:spcPct val="100000"/>
              </a:lnSpc>
              <a:spcBef>
                <a:spcPct val="0"/>
              </a:spcBef>
              <a:spcAft>
                <a:spcPct val="0"/>
              </a:spcAft>
              <a:buNone/>
              <a:defRPr sz="1800" b="0" spc="40" baseline="0">
                <a:solidFill>
                  <a:schemeClr val="tx1"/>
                </a:solidFill>
                <a:latin typeface="+mn-lt"/>
              </a:defRPr>
            </a:lvl1pPr>
            <a:lvl2pPr lvl="1" rtl="0">
              <a:lnSpc>
                <a:spcPct val="100000"/>
              </a:lnSpc>
              <a:spcBef>
                <a:spcPct val="0"/>
              </a:spcBef>
              <a:spcAft>
                <a:spcPct val="0"/>
              </a:spcAft>
              <a:buNone/>
              <a:defRPr sz="1867" b="0">
                <a:solidFill>
                  <a:schemeClr val="dk1"/>
                </a:solidFill>
              </a:defRPr>
            </a:lvl2pPr>
            <a:lvl3pPr lvl="2" rtl="0">
              <a:lnSpc>
                <a:spcPct val="100000"/>
              </a:lnSpc>
              <a:spcBef>
                <a:spcPct val="0"/>
              </a:spcBef>
              <a:spcAft>
                <a:spcPct val="0"/>
              </a:spcAft>
              <a:buNone/>
              <a:defRPr sz="1867" b="0">
                <a:solidFill>
                  <a:schemeClr val="dk1"/>
                </a:solidFill>
              </a:defRPr>
            </a:lvl3pPr>
            <a:lvl4pPr lvl="3" rtl="0">
              <a:lnSpc>
                <a:spcPct val="100000"/>
              </a:lnSpc>
              <a:spcBef>
                <a:spcPct val="0"/>
              </a:spcBef>
              <a:spcAft>
                <a:spcPct val="0"/>
              </a:spcAft>
              <a:buNone/>
              <a:defRPr sz="1867" b="0">
                <a:solidFill>
                  <a:schemeClr val="dk1"/>
                </a:solidFill>
              </a:defRPr>
            </a:lvl4pPr>
            <a:lvl5pPr lvl="4" rtl="0">
              <a:lnSpc>
                <a:spcPct val="100000"/>
              </a:lnSpc>
              <a:spcBef>
                <a:spcPct val="0"/>
              </a:spcBef>
              <a:spcAft>
                <a:spcPct val="0"/>
              </a:spcAft>
              <a:buNone/>
              <a:defRPr sz="1867" b="0">
                <a:solidFill>
                  <a:schemeClr val="dk1"/>
                </a:solidFill>
              </a:defRPr>
            </a:lvl5pPr>
            <a:lvl6pPr lvl="5" rtl="0">
              <a:lnSpc>
                <a:spcPct val="100000"/>
              </a:lnSpc>
              <a:spcBef>
                <a:spcPct val="0"/>
              </a:spcBef>
              <a:spcAft>
                <a:spcPct val="0"/>
              </a:spcAft>
              <a:buNone/>
              <a:defRPr sz="1867" b="0">
                <a:solidFill>
                  <a:schemeClr val="dk1"/>
                </a:solidFill>
              </a:defRPr>
            </a:lvl6pPr>
            <a:lvl7pPr lvl="6" rtl="0">
              <a:lnSpc>
                <a:spcPct val="100000"/>
              </a:lnSpc>
              <a:spcBef>
                <a:spcPct val="0"/>
              </a:spcBef>
              <a:spcAft>
                <a:spcPct val="0"/>
              </a:spcAft>
              <a:buNone/>
              <a:defRPr sz="1867" b="0">
                <a:solidFill>
                  <a:schemeClr val="dk1"/>
                </a:solidFill>
              </a:defRPr>
            </a:lvl7pPr>
            <a:lvl8pPr lvl="7" rtl="0">
              <a:lnSpc>
                <a:spcPct val="100000"/>
              </a:lnSpc>
              <a:spcBef>
                <a:spcPct val="0"/>
              </a:spcBef>
              <a:spcAft>
                <a:spcPct val="0"/>
              </a:spcAft>
              <a:buNone/>
              <a:defRPr sz="1867" b="0">
                <a:solidFill>
                  <a:schemeClr val="dk1"/>
                </a:solidFill>
              </a:defRPr>
            </a:lvl8pPr>
            <a:lvl9pPr lvl="8" rtl="0">
              <a:lnSpc>
                <a:spcPct val="100000"/>
              </a:lnSpc>
              <a:spcBef>
                <a:spcPct val="0"/>
              </a:spcBef>
              <a:spcAft>
                <a:spcPct val="0"/>
              </a:spcAft>
              <a:buNone/>
              <a:defRPr sz="1867" b="0">
                <a:solidFill>
                  <a:schemeClr val="dk1"/>
                </a:solidFill>
              </a:defRPr>
            </a:lvl9pPr>
          </a:lstStyle>
          <a:p>
            <a:r>
              <a:rPr lang="en-US"/>
              <a:t>Click to edit Master subtitle style</a:t>
            </a:r>
            <a:endParaRPr/>
          </a:p>
        </p:txBody>
      </p:sp>
      <p:sp>
        <p:nvSpPr>
          <p:cNvPr id="132" name="Google Shape;132;p18"/>
          <p:cNvSpPr txBox="1">
            <a:spLocks noGrp="1"/>
          </p:cNvSpPr>
          <p:nvPr>
            <p:ph type="subTitle" idx="2"/>
          </p:nvPr>
        </p:nvSpPr>
        <p:spPr>
          <a:xfrm>
            <a:off x="1871845" y="7223760"/>
            <a:ext cx="9388293" cy="1600200"/>
          </a:xfrm>
          <a:prstGeom prst="rect">
            <a:avLst/>
          </a:prstGeom>
        </p:spPr>
        <p:txBody>
          <a:bodyPr spcFirstLastPara="1" wrap="square" lIns="0" tIns="0" rIns="0" bIns="0" anchor="t" anchorCtr="0">
            <a:noAutofit/>
          </a:bodyPr>
          <a:lstStyle>
            <a:lvl1pPr marL="0" marR="0" lvl="0" indent="0" algn="l" rtl="0">
              <a:lnSpc>
                <a:spcPct val="125000"/>
              </a:lnSpc>
              <a:spcBef>
                <a:spcPct val="0"/>
              </a:spcBef>
              <a:spcAft>
                <a:spcPct val="0"/>
              </a:spcAft>
              <a:buNone/>
              <a:defRPr sz="2400" b="0">
                <a:solidFill>
                  <a:schemeClr val="tx1"/>
                </a:solidFill>
                <a:latin typeface="+mn-lt"/>
              </a:defRPr>
            </a:lvl1pPr>
            <a:lvl2pPr lvl="1" rtl="0">
              <a:lnSpc>
                <a:spcPct val="125000"/>
              </a:lnSpc>
              <a:spcBef>
                <a:spcPct val="0"/>
              </a:spcBef>
              <a:spcAft>
                <a:spcPct val="0"/>
              </a:spcAft>
              <a:buNone/>
              <a:defRPr sz="2400" b="0">
                <a:solidFill>
                  <a:schemeClr val="dk1"/>
                </a:solidFill>
              </a:defRPr>
            </a:lvl2pPr>
            <a:lvl3pPr lvl="2" rtl="0">
              <a:lnSpc>
                <a:spcPct val="125000"/>
              </a:lnSpc>
              <a:spcBef>
                <a:spcPct val="0"/>
              </a:spcBef>
              <a:spcAft>
                <a:spcPct val="0"/>
              </a:spcAft>
              <a:buNone/>
              <a:defRPr sz="2400" b="0">
                <a:solidFill>
                  <a:schemeClr val="dk1"/>
                </a:solidFill>
              </a:defRPr>
            </a:lvl3pPr>
            <a:lvl4pPr lvl="3" rtl="0">
              <a:lnSpc>
                <a:spcPct val="125000"/>
              </a:lnSpc>
              <a:spcBef>
                <a:spcPct val="0"/>
              </a:spcBef>
              <a:spcAft>
                <a:spcPct val="0"/>
              </a:spcAft>
              <a:buNone/>
              <a:defRPr sz="2400" b="0">
                <a:solidFill>
                  <a:schemeClr val="dk1"/>
                </a:solidFill>
              </a:defRPr>
            </a:lvl4pPr>
            <a:lvl5pPr lvl="4" rtl="0">
              <a:lnSpc>
                <a:spcPct val="125000"/>
              </a:lnSpc>
              <a:spcBef>
                <a:spcPct val="0"/>
              </a:spcBef>
              <a:spcAft>
                <a:spcPct val="0"/>
              </a:spcAft>
              <a:buNone/>
              <a:defRPr sz="2400" b="0">
                <a:solidFill>
                  <a:schemeClr val="dk1"/>
                </a:solidFill>
              </a:defRPr>
            </a:lvl5pPr>
            <a:lvl6pPr lvl="5" rtl="0">
              <a:lnSpc>
                <a:spcPct val="125000"/>
              </a:lnSpc>
              <a:spcBef>
                <a:spcPct val="0"/>
              </a:spcBef>
              <a:spcAft>
                <a:spcPct val="0"/>
              </a:spcAft>
              <a:buNone/>
              <a:defRPr sz="2400" b="0">
                <a:solidFill>
                  <a:schemeClr val="dk1"/>
                </a:solidFill>
              </a:defRPr>
            </a:lvl6pPr>
            <a:lvl7pPr lvl="6" rtl="0">
              <a:lnSpc>
                <a:spcPct val="125000"/>
              </a:lnSpc>
              <a:spcBef>
                <a:spcPct val="0"/>
              </a:spcBef>
              <a:spcAft>
                <a:spcPct val="0"/>
              </a:spcAft>
              <a:buNone/>
              <a:defRPr sz="2400" b="0">
                <a:solidFill>
                  <a:schemeClr val="dk1"/>
                </a:solidFill>
              </a:defRPr>
            </a:lvl7pPr>
            <a:lvl8pPr lvl="7" rtl="0">
              <a:lnSpc>
                <a:spcPct val="125000"/>
              </a:lnSpc>
              <a:spcBef>
                <a:spcPct val="0"/>
              </a:spcBef>
              <a:spcAft>
                <a:spcPct val="0"/>
              </a:spcAft>
              <a:buNone/>
              <a:defRPr sz="2400" b="0">
                <a:solidFill>
                  <a:schemeClr val="dk1"/>
                </a:solidFill>
              </a:defRPr>
            </a:lvl8pPr>
            <a:lvl9pPr lvl="8" rtl="0">
              <a:lnSpc>
                <a:spcPct val="125000"/>
              </a:lnSpc>
              <a:spcBef>
                <a:spcPct val="0"/>
              </a:spcBef>
              <a:spcAft>
                <a:spcPct val="0"/>
              </a:spcAft>
              <a:buNone/>
              <a:defRPr sz="2400" b="0">
                <a:solidFill>
                  <a:schemeClr val="dk1"/>
                </a:solidFill>
              </a:defRPr>
            </a:lvl9pPr>
          </a:lstStyle>
          <a:p>
            <a:r>
              <a:rPr lang="en-US"/>
              <a:t>Click to edit Master subtitle style</a:t>
            </a:r>
            <a:endParaRPr/>
          </a:p>
        </p:txBody>
      </p:sp>
    </p:spTree>
    <p:extLst>
      <p:ext uri="{BB962C8B-B14F-4D97-AF65-F5344CB8AC3E}">
        <p14:creationId xmlns:p14="http://schemas.microsoft.com/office/powerpoint/2010/main" val="3510311400"/>
      </p:ext>
    </p:extLst>
  </p:cSld>
  <p:clrMapOvr>
    <a:masterClrMapping/>
  </p:clrMapOvr>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Stats (Two)" preserve="1" userDrawn="1">
  <p:cSld name="53_Stats (Two)">
    <p:spTree>
      <p:nvGrpSpPr>
        <p:cNvPr id="1" name="Shape 134"/>
        <p:cNvGrpSpPr/>
        <p:nvPr/>
      </p:nvGrpSpPr>
      <p:grpSpPr>
        <a:xfrm>
          <a:off x="0" y="0"/>
          <a:ext cx="0" cy="0"/>
          <a:chOff x="0" y="0"/>
          <a:chExt cx="0" cy="0"/>
        </a:xfrm>
      </p:grpSpPr>
      <p:sp>
        <p:nvSpPr>
          <p:cNvPr id="8" name="Text Placeholder 2">
            <a:extLst>
              <a:ext uri="{FF2B5EF4-FFF2-40B4-BE49-F238E27FC236}">
                <a16:creationId xmlns:a16="http://schemas.microsoft.com/office/drawing/2014/main" id="{66379185-88C7-E345-96D8-9AB86AED95D6}"/>
              </a:ext>
            </a:extLst>
          </p:cNvPr>
          <p:cNvSpPr>
            <a:spLocks noGrp="1"/>
          </p:cNvSpPr>
          <p:nvPr>
            <p:ph type="body" sz="quarter" idx="23"/>
          </p:nvPr>
        </p:nvSpPr>
        <p:spPr>
          <a:xfrm>
            <a:off x="12193589" y="0"/>
            <a:ext cx="12193586" cy="13716000"/>
          </a:xfr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0" tIns="0" rIns="0" bIns="0" rtlCol="0" anchor="ctr">
            <a:normAutofit/>
          </a:bodyPr>
          <a:lstStyle>
            <a:lvl1pPr>
              <a:buFontTx/>
              <a:buNone/>
              <a:defRPr lang="en-US" smtClean="0">
                <a:solidFill>
                  <a:schemeClr val="lt1"/>
                </a:solidFill>
                <a:ea typeface="+mn-ea"/>
                <a:cs typeface="+mn-cs"/>
              </a:defRPr>
            </a:lvl1pPr>
            <a:lvl2pPr algn="ctr">
              <a:buFontTx/>
              <a:buNone/>
              <a:defRPr lang="en-US" smtClean="0">
                <a:solidFill>
                  <a:schemeClr val="lt1"/>
                </a:solidFill>
                <a:ea typeface="+mn-ea"/>
                <a:cs typeface="+mn-cs"/>
              </a:defRPr>
            </a:lvl2pPr>
            <a:lvl3pPr>
              <a:buFontTx/>
              <a:buNone/>
              <a:defRPr lang="en-US" smtClean="0">
                <a:solidFill>
                  <a:schemeClr val="lt1"/>
                </a:solidFill>
                <a:ea typeface="+mn-ea"/>
                <a:cs typeface="+mn-cs"/>
              </a:defRPr>
            </a:lvl3pPr>
            <a:lvl4pPr>
              <a:buFontTx/>
              <a:buNone/>
              <a:defRPr lang="en-US" smtClean="0">
                <a:solidFill>
                  <a:schemeClr val="lt1"/>
                </a:solidFill>
                <a:ea typeface="+mn-ea"/>
                <a:cs typeface="+mn-cs"/>
              </a:defRPr>
            </a:lvl4pPr>
            <a:lvl5pPr>
              <a:buFontTx/>
              <a:buNone/>
              <a:defRPr lang="en-US">
                <a:solidFill>
                  <a:schemeClr val="lt1"/>
                </a:solidFill>
                <a:ea typeface="+mn-ea"/>
                <a:cs typeface="+mn-cs"/>
              </a:defRPr>
            </a:lvl5pPr>
          </a:lstStyle>
          <a:p>
            <a:pPr lvl="0" algn="ctr">
              <a:lnSpc>
                <a:spcPct val="125000"/>
              </a:lnSpc>
              <a:spcAft>
                <a:spcPct val="0"/>
              </a:spcAft>
              <a:buFont typeface="Optimistic Text"/>
            </a:pPr>
            <a:r>
              <a:rPr lang="en-US"/>
              <a:t>Click to edit Master text styles</a:t>
            </a:r>
          </a:p>
        </p:txBody>
      </p:sp>
      <p:sp>
        <p:nvSpPr>
          <p:cNvPr id="135" name="Google Shape;135;p19"/>
          <p:cNvSpPr txBox="1">
            <a:spLocks noGrp="1"/>
          </p:cNvSpPr>
          <p:nvPr>
            <p:ph type="subTitle" idx="1"/>
          </p:nvPr>
        </p:nvSpPr>
        <p:spPr>
          <a:xfrm>
            <a:off x="932821" y="905256"/>
            <a:ext cx="10328145" cy="463200"/>
          </a:xfrm>
          <a:prstGeom prst="rect">
            <a:avLst/>
          </a:prstGeom>
          <a:noFill/>
          <a:ln>
            <a:noFill/>
          </a:ln>
        </p:spPr>
        <p:txBody>
          <a:bodyPr spcFirstLastPara="1" vert="horz" wrap="square" lIns="0" tIns="0" rIns="0" bIns="0" rtlCol="0" anchor="t" anchorCtr="0">
            <a:noAutofit/>
          </a:bodyPr>
          <a:lstStyle>
            <a:lvl1pPr marL="0" marR="0" lvl="0" indent="0" algn="l" rtl="0">
              <a:lnSpc>
                <a:spcPct val="120000"/>
              </a:lnSpc>
              <a:spcBef>
                <a:spcPct val="0"/>
              </a:spcBef>
              <a:spcAft>
                <a:spcPct val="0"/>
              </a:spcAft>
              <a:buNone/>
              <a:defRPr b="1" cap="all" spc="240">
                <a:solidFill>
                  <a:schemeClr val="tx1"/>
                </a:solidFill>
                <a:latin typeface="+mn-lt"/>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lnSpc>
                <a:spcPct val="120000"/>
              </a:lnSpc>
              <a:spcAft>
                <a:spcPct val="0"/>
              </a:spcAft>
              <a:buNone/>
            </a:pPr>
            <a:r>
              <a:rPr lang="en-US"/>
              <a:t>Click to edit Master subtitle style</a:t>
            </a:r>
            <a:endParaRPr/>
          </a:p>
        </p:txBody>
      </p:sp>
      <p:sp>
        <p:nvSpPr>
          <p:cNvPr id="136" name="Google Shape;136;p19"/>
          <p:cNvSpPr txBox="1">
            <a:spLocks noGrp="1"/>
          </p:cNvSpPr>
          <p:nvPr>
            <p:ph type="ctrTitle"/>
          </p:nvPr>
        </p:nvSpPr>
        <p:spPr>
          <a:xfrm>
            <a:off x="1871710" y="4672584"/>
            <a:ext cx="8450300" cy="2971800"/>
          </a:xfrm>
          <a:prstGeom prst="rect">
            <a:avLst/>
          </a:prstGeom>
        </p:spPr>
        <p:txBody>
          <a:bodyPr spcFirstLastPara="1" vert="horz" wrap="square" lIns="0" tIns="0" rIns="0" bIns="0" rtlCol="0" anchor="b" anchorCtr="0">
            <a:noAutofit/>
          </a:bodyPr>
          <a:lstStyle>
            <a:lvl1pPr lvl="0" rtl="0">
              <a:lnSpc>
                <a:spcPct val="100000"/>
              </a:lnSpc>
              <a:spcBef>
                <a:spcPct val="0"/>
              </a:spcBef>
              <a:spcAft>
                <a:spcPct val="0"/>
              </a:spcAft>
              <a:buClr>
                <a:schemeClr val="lt2"/>
              </a:buClr>
              <a:buSzPts val="14600"/>
              <a:buFont typeface="Optimistic Display"/>
              <a:buNone/>
              <a:defRPr sz="19200" b="1" spc="580">
                <a:solidFill>
                  <a:schemeClr val="tx1"/>
                </a:solidFill>
                <a:latin typeface="+mj-lt"/>
                <a:ea typeface="Optimistic Display" panose="020B0603020203020204" pitchFamily="34" charset="0"/>
                <a:cs typeface="Optimistic Display" panose="020B0603020203020204" pitchFamily="34" charset="0"/>
              </a:defRPr>
            </a:lvl1pPr>
            <a:lvl2pPr lvl="1"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2pPr>
            <a:lvl3pPr lvl="2"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3pPr>
            <a:lvl4pPr lvl="3"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4pPr>
            <a:lvl5pPr lvl="4"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5pPr>
            <a:lvl6pPr lvl="5"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6pPr>
            <a:lvl7pPr lvl="6"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7pPr>
            <a:lvl8pPr lvl="7"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8pPr>
            <a:lvl9pPr lvl="8"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9pPr>
          </a:lstStyle>
          <a:p>
            <a:pPr lvl="0">
              <a:lnSpc>
                <a:spcPct val="100000"/>
              </a:lnSpc>
              <a:buClr>
                <a:schemeClr val="lt2"/>
              </a:buClr>
              <a:buSzPts val="14600"/>
              <a:buFont typeface="Optimistic Display"/>
              <a:buNone/>
            </a:pPr>
            <a:r>
              <a:rPr lang="en-US"/>
              <a:t>Click to edit Master title style</a:t>
            </a:r>
            <a:endParaRPr/>
          </a:p>
        </p:txBody>
      </p:sp>
      <p:sp>
        <p:nvSpPr>
          <p:cNvPr id="138" name="Google Shape;138;p19"/>
          <p:cNvSpPr txBox="1">
            <a:spLocks noGrp="1"/>
          </p:cNvSpPr>
          <p:nvPr>
            <p:ph type="subTitle" idx="3"/>
          </p:nvPr>
        </p:nvSpPr>
        <p:spPr>
          <a:xfrm>
            <a:off x="932822" y="12252960"/>
            <a:ext cx="9389222" cy="560800"/>
          </a:xfrm>
          <a:prstGeom prst="rect">
            <a:avLst/>
          </a:prstGeom>
        </p:spPr>
        <p:txBody>
          <a:bodyPr spcFirstLastPara="1" vert="horz" wrap="square" lIns="0" tIns="0" rIns="0" bIns="0" rtlCol="0" anchor="b" anchorCtr="0">
            <a:noAutofit/>
          </a:bodyPr>
          <a:lstStyle>
            <a:lvl1pPr marL="0" marR="0" lvl="0" indent="0" rtl="0">
              <a:lnSpc>
                <a:spcPct val="100000"/>
              </a:lnSpc>
              <a:spcBef>
                <a:spcPct val="0"/>
              </a:spcBef>
              <a:spcAft>
                <a:spcPct val="0"/>
              </a:spcAft>
              <a:buNone/>
              <a:defRPr sz="1800" spc="40">
                <a:solidFill>
                  <a:schemeClr val="tx1"/>
                </a:solidFill>
                <a:latin typeface="+mn-lt"/>
              </a:defRPr>
            </a:lvl1pPr>
            <a:lvl2pPr lvl="1" rtl="0">
              <a:lnSpc>
                <a:spcPct val="100000"/>
              </a:lnSpc>
              <a:spcBef>
                <a:spcPct val="0"/>
              </a:spcBef>
              <a:spcAft>
                <a:spcPct val="0"/>
              </a:spcAft>
              <a:buNone/>
              <a:defRPr sz="1867" b="0">
                <a:solidFill>
                  <a:schemeClr val="dk1"/>
                </a:solidFill>
              </a:defRPr>
            </a:lvl2pPr>
            <a:lvl3pPr lvl="2" rtl="0">
              <a:lnSpc>
                <a:spcPct val="100000"/>
              </a:lnSpc>
              <a:spcBef>
                <a:spcPct val="0"/>
              </a:spcBef>
              <a:spcAft>
                <a:spcPct val="0"/>
              </a:spcAft>
              <a:buNone/>
              <a:defRPr sz="1867" b="0">
                <a:solidFill>
                  <a:schemeClr val="dk1"/>
                </a:solidFill>
              </a:defRPr>
            </a:lvl3pPr>
            <a:lvl4pPr lvl="3" rtl="0">
              <a:lnSpc>
                <a:spcPct val="100000"/>
              </a:lnSpc>
              <a:spcBef>
                <a:spcPct val="0"/>
              </a:spcBef>
              <a:spcAft>
                <a:spcPct val="0"/>
              </a:spcAft>
              <a:buNone/>
              <a:defRPr sz="1867" b="0">
                <a:solidFill>
                  <a:schemeClr val="dk1"/>
                </a:solidFill>
              </a:defRPr>
            </a:lvl4pPr>
            <a:lvl5pPr lvl="4" rtl="0">
              <a:lnSpc>
                <a:spcPct val="100000"/>
              </a:lnSpc>
              <a:spcBef>
                <a:spcPct val="0"/>
              </a:spcBef>
              <a:spcAft>
                <a:spcPct val="0"/>
              </a:spcAft>
              <a:buNone/>
              <a:defRPr sz="1867" b="0">
                <a:solidFill>
                  <a:schemeClr val="dk1"/>
                </a:solidFill>
              </a:defRPr>
            </a:lvl5pPr>
            <a:lvl6pPr lvl="5" rtl="0">
              <a:lnSpc>
                <a:spcPct val="100000"/>
              </a:lnSpc>
              <a:spcBef>
                <a:spcPct val="0"/>
              </a:spcBef>
              <a:spcAft>
                <a:spcPct val="0"/>
              </a:spcAft>
              <a:buNone/>
              <a:defRPr sz="1867" b="0">
                <a:solidFill>
                  <a:schemeClr val="dk1"/>
                </a:solidFill>
              </a:defRPr>
            </a:lvl6pPr>
            <a:lvl7pPr lvl="6" rtl="0">
              <a:lnSpc>
                <a:spcPct val="100000"/>
              </a:lnSpc>
              <a:spcBef>
                <a:spcPct val="0"/>
              </a:spcBef>
              <a:spcAft>
                <a:spcPct val="0"/>
              </a:spcAft>
              <a:buNone/>
              <a:defRPr sz="1867" b="0">
                <a:solidFill>
                  <a:schemeClr val="dk1"/>
                </a:solidFill>
              </a:defRPr>
            </a:lvl7pPr>
            <a:lvl8pPr lvl="7" rtl="0">
              <a:lnSpc>
                <a:spcPct val="100000"/>
              </a:lnSpc>
              <a:spcBef>
                <a:spcPct val="0"/>
              </a:spcBef>
              <a:spcAft>
                <a:spcPct val="0"/>
              </a:spcAft>
              <a:buNone/>
              <a:defRPr sz="1867" b="0">
                <a:solidFill>
                  <a:schemeClr val="dk1"/>
                </a:solidFill>
              </a:defRPr>
            </a:lvl8pPr>
            <a:lvl9pPr lvl="8" rtl="0">
              <a:lnSpc>
                <a:spcPct val="100000"/>
              </a:lnSpc>
              <a:spcBef>
                <a:spcPct val="0"/>
              </a:spcBef>
              <a:spcAft>
                <a:spcPct val="0"/>
              </a:spcAft>
              <a:buNone/>
              <a:defRPr sz="1867" b="0">
                <a:solidFill>
                  <a:schemeClr val="dk1"/>
                </a:solidFill>
              </a:defRPr>
            </a:lvl9pPr>
          </a:lstStyle>
          <a:p>
            <a:pPr marL="0" lvl="0" indent="0">
              <a:lnSpc>
                <a:spcPct val="100000"/>
              </a:lnSpc>
              <a:spcAft>
                <a:spcPct val="0"/>
              </a:spcAft>
              <a:buNone/>
            </a:pPr>
            <a:r>
              <a:rPr lang="en-US"/>
              <a:t>Click to edit Master subtitle style</a:t>
            </a:r>
            <a:endParaRPr/>
          </a:p>
        </p:txBody>
      </p:sp>
      <p:sp>
        <p:nvSpPr>
          <p:cNvPr id="139" name="Google Shape;139;p19"/>
          <p:cNvSpPr txBox="1">
            <a:spLocks noGrp="1"/>
          </p:cNvSpPr>
          <p:nvPr>
            <p:ph type="ctrTitle" idx="4"/>
          </p:nvPr>
        </p:nvSpPr>
        <p:spPr>
          <a:xfrm>
            <a:off x="14077500" y="4672584"/>
            <a:ext cx="8450300" cy="2971800"/>
          </a:xfrm>
          <a:prstGeom prst="rect">
            <a:avLst/>
          </a:prstGeom>
        </p:spPr>
        <p:txBody>
          <a:bodyPr spcFirstLastPara="1" vert="horz" wrap="square" lIns="0" tIns="0" rIns="0" bIns="0" rtlCol="0" anchor="b" anchorCtr="0">
            <a:noAutofit/>
          </a:bodyPr>
          <a:lstStyle>
            <a:lvl1pPr lvl="0" rtl="0">
              <a:lnSpc>
                <a:spcPct val="100000"/>
              </a:lnSpc>
              <a:spcBef>
                <a:spcPct val="0"/>
              </a:spcBef>
              <a:spcAft>
                <a:spcPct val="0"/>
              </a:spcAft>
              <a:buClr>
                <a:schemeClr val="lt2"/>
              </a:buClr>
              <a:buSzPts val="14600"/>
              <a:buFont typeface="Optimistic Display"/>
              <a:buNone/>
              <a:defRPr sz="19200" b="1" spc="580">
                <a:solidFill>
                  <a:schemeClr val="tx1"/>
                </a:solidFill>
                <a:latin typeface="+mj-lt"/>
                <a:ea typeface="Optimistic Display" panose="020B0603020203020204" pitchFamily="34" charset="0"/>
                <a:cs typeface="Optimistic Display" panose="020B0603020203020204" pitchFamily="34" charset="0"/>
              </a:defRPr>
            </a:lvl1pPr>
            <a:lvl2pPr lvl="1"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2pPr>
            <a:lvl3pPr lvl="2"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3pPr>
            <a:lvl4pPr lvl="3"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4pPr>
            <a:lvl5pPr lvl="4"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5pPr>
            <a:lvl6pPr lvl="5"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6pPr>
            <a:lvl7pPr lvl="6"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7pPr>
            <a:lvl8pPr lvl="7"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8pPr>
            <a:lvl9pPr lvl="8"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9pPr>
          </a:lstStyle>
          <a:p>
            <a:pPr lvl="0">
              <a:lnSpc>
                <a:spcPct val="100000"/>
              </a:lnSpc>
              <a:buClr>
                <a:schemeClr val="lt2"/>
              </a:buClr>
              <a:buSzPts val="14600"/>
              <a:buFont typeface="Optimistic Display"/>
              <a:buNone/>
            </a:pPr>
            <a:r>
              <a:rPr lang="en-US"/>
              <a:t>Click to edit Master title style</a:t>
            </a:r>
            <a:endParaRPr/>
          </a:p>
        </p:txBody>
      </p:sp>
      <p:sp>
        <p:nvSpPr>
          <p:cNvPr id="137" name="Google Shape;137;p19"/>
          <p:cNvSpPr txBox="1">
            <a:spLocks noGrp="1"/>
          </p:cNvSpPr>
          <p:nvPr>
            <p:ph type="subTitle" idx="2"/>
          </p:nvPr>
        </p:nvSpPr>
        <p:spPr>
          <a:xfrm>
            <a:off x="1871844" y="7223760"/>
            <a:ext cx="8450300" cy="1600200"/>
          </a:xfrm>
          <a:prstGeom prst="rect">
            <a:avLst/>
          </a:prstGeom>
        </p:spPr>
        <p:txBody>
          <a:bodyPr spcFirstLastPara="1" vert="horz" wrap="square" lIns="0" tIns="0" rIns="0" bIns="0" rtlCol="0" anchor="t" anchorCtr="0">
            <a:noAutofit/>
          </a:bodyPr>
          <a:lstStyle>
            <a:lvl1pPr marL="0" marR="0" lvl="0" indent="0" algn="l" rtl="0">
              <a:lnSpc>
                <a:spcPct val="125000"/>
              </a:lnSpc>
              <a:spcBef>
                <a:spcPct val="0"/>
              </a:spcBef>
              <a:spcAft>
                <a:spcPct val="0"/>
              </a:spcAft>
              <a:buNone/>
              <a:defRPr>
                <a:solidFill>
                  <a:schemeClr val="tx1"/>
                </a:solidFill>
                <a:latin typeface="+mn-lt"/>
              </a:defRPr>
            </a:lvl1pPr>
            <a:lvl2pPr lvl="1" rtl="0">
              <a:lnSpc>
                <a:spcPct val="125000"/>
              </a:lnSpc>
              <a:spcBef>
                <a:spcPct val="0"/>
              </a:spcBef>
              <a:spcAft>
                <a:spcPct val="0"/>
              </a:spcAft>
              <a:buNone/>
              <a:defRPr sz="2400" b="0">
                <a:solidFill>
                  <a:schemeClr val="dk1"/>
                </a:solidFill>
              </a:defRPr>
            </a:lvl2pPr>
            <a:lvl3pPr lvl="2" rtl="0">
              <a:lnSpc>
                <a:spcPct val="125000"/>
              </a:lnSpc>
              <a:spcBef>
                <a:spcPct val="0"/>
              </a:spcBef>
              <a:spcAft>
                <a:spcPct val="0"/>
              </a:spcAft>
              <a:buNone/>
              <a:defRPr sz="2400" b="0">
                <a:solidFill>
                  <a:schemeClr val="dk1"/>
                </a:solidFill>
              </a:defRPr>
            </a:lvl3pPr>
            <a:lvl4pPr lvl="3" rtl="0">
              <a:lnSpc>
                <a:spcPct val="125000"/>
              </a:lnSpc>
              <a:spcBef>
                <a:spcPct val="0"/>
              </a:spcBef>
              <a:spcAft>
                <a:spcPct val="0"/>
              </a:spcAft>
              <a:buNone/>
              <a:defRPr sz="2400" b="0">
                <a:solidFill>
                  <a:schemeClr val="dk1"/>
                </a:solidFill>
              </a:defRPr>
            </a:lvl4pPr>
            <a:lvl5pPr lvl="4" rtl="0">
              <a:lnSpc>
                <a:spcPct val="125000"/>
              </a:lnSpc>
              <a:spcBef>
                <a:spcPct val="0"/>
              </a:spcBef>
              <a:spcAft>
                <a:spcPct val="0"/>
              </a:spcAft>
              <a:buNone/>
              <a:defRPr sz="2400" b="0">
                <a:solidFill>
                  <a:schemeClr val="dk1"/>
                </a:solidFill>
              </a:defRPr>
            </a:lvl5pPr>
            <a:lvl6pPr lvl="5" rtl="0">
              <a:lnSpc>
                <a:spcPct val="125000"/>
              </a:lnSpc>
              <a:spcBef>
                <a:spcPct val="0"/>
              </a:spcBef>
              <a:spcAft>
                <a:spcPct val="0"/>
              </a:spcAft>
              <a:buNone/>
              <a:defRPr sz="2400" b="0">
                <a:solidFill>
                  <a:schemeClr val="dk1"/>
                </a:solidFill>
              </a:defRPr>
            </a:lvl6pPr>
            <a:lvl7pPr lvl="6" rtl="0">
              <a:lnSpc>
                <a:spcPct val="125000"/>
              </a:lnSpc>
              <a:spcBef>
                <a:spcPct val="0"/>
              </a:spcBef>
              <a:spcAft>
                <a:spcPct val="0"/>
              </a:spcAft>
              <a:buNone/>
              <a:defRPr sz="2400" b="0">
                <a:solidFill>
                  <a:schemeClr val="dk1"/>
                </a:solidFill>
              </a:defRPr>
            </a:lvl7pPr>
            <a:lvl8pPr lvl="7" rtl="0">
              <a:lnSpc>
                <a:spcPct val="125000"/>
              </a:lnSpc>
              <a:spcBef>
                <a:spcPct val="0"/>
              </a:spcBef>
              <a:spcAft>
                <a:spcPct val="0"/>
              </a:spcAft>
              <a:buNone/>
              <a:defRPr sz="2400" b="0">
                <a:solidFill>
                  <a:schemeClr val="dk1"/>
                </a:solidFill>
              </a:defRPr>
            </a:lvl8pPr>
            <a:lvl9pPr lvl="8" rtl="0">
              <a:lnSpc>
                <a:spcPct val="125000"/>
              </a:lnSpc>
              <a:spcBef>
                <a:spcPct val="0"/>
              </a:spcBef>
              <a:spcAft>
                <a:spcPct val="0"/>
              </a:spcAft>
              <a:buNone/>
              <a:defRPr sz="2400" b="0">
                <a:solidFill>
                  <a:schemeClr val="dk1"/>
                </a:solidFill>
              </a:defRPr>
            </a:lvl9pPr>
          </a:lstStyle>
          <a:p>
            <a:pPr marL="0" lvl="0" indent="0">
              <a:lnSpc>
                <a:spcPct val="125000"/>
              </a:lnSpc>
              <a:spcAft>
                <a:spcPct val="0"/>
              </a:spcAft>
              <a:buNone/>
            </a:pPr>
            <a:r>
              <a:rPr lang="en-US"/>
              <a:t>Click to edit Master subtitle style</a:t>
            </a:r>
            <a:endParaRPr/>
          </a:p>
        </p:txBody>
      </p:sp>
      <p:sp>
        <p:nvSpPr>
          <p:cNvPr id="140" name="Google Shape;140;p19"/>
          <p:cNvSpPr txBox="1">
            <a:spLocks noGrp="1"/>
          </p:cNvSpPr>
          <p:nvPr>
            <p:ph type="subTitle" idx="5"/>
          </p:nvPr>
        </p:nvSpPr>
        <p:spPr>
          <a:xfrm>
            <a:off x="14077634" y="7223760"/>
            <a:ext cx="8450300" cy="1600200"/>
          </a:xfrm>
          <a:prstGeom prst="rect">
            <a:avLst/>
          </a:prstGeom>
        </p:spPr>
        <p:txBody>
          <a:bodyPr spcFirstLastPara="1" vert="horz" wrap="square" lIns="0" tIns="0" rIns="0" bIns="0" rtlCol="0" anchor="t" anchorCtr="0">
            <a:noAutofit/>
          </a:bodyPr>
          <a:lstStyle>
            <a:lvl1pPr marL="0" marR="0" lvl="0" indent="0" algn="l" rtl="0">
              <a:lnSpc>
                <a:spcPct val="125000"/>
              </a:lnSpc>
              <a:spcBef>
                <a:spcPct val="0"/>
              </a:spcBef>
              <a:spcAft>
                <a:spcPct val="0"/>
              </a:spcAft>
              <a:buNone/>
              <a:defRPr>
                <a:solidFill>
                  <a:schemeClr val="tx1"/>
                </a:solidFill>
                <a:latin typeface="+mn-lt"/>
              </a:defRPr>
            </a:lvl1pPr>
            <a:lvl2pPr lvl="1" rtl="0">
              <a:lnSpc>
                <a:spcPct val="125000"/>
              </a:lnSpc>
              <a:spcBef>
                <a:spcPct val="0"/>
              </a:spcBef>
              <a:spcAft>
                <a:spcPct val="0"/>
              </a:spcAft>
              <a:buNone/>
              <a:defRPr sz="2400" b="0">
                <a:solidFill>
                  <a:schemeClr val="dk1"/>
                </a:solidFill>
              </a:defRPr>
            </a:lvl2pPr>
            <a:lvl3pPr lvl="2" rtl="0">
              <a:lnSpc>
                <a:spcPct val="125000"/>
              </a:lnSpc>
              <a:spcBef>
                <a:spcPct val="0"/>
              </a:spcBef>
              <a:spcAft>
                <a:spcPct val="0"/>
              </a:spcAft>
              <a:buNone/>
              <a:defRPr sz="2400" b="0">
                <a:solidFill>
                  <a:schemeClr val="dk1"/>
                </a:solidFill>
              </a:defRPr>
            </a:lvl3pPr>
            <a:lvl4pPr lvl="3" rtl="0">
              <a:lnSpc>
                <a:spcPct val="125000"/>
              </a:lnSpc>
              <a:spcBef>
                <a:spcPct val="0"/>
              </a:spcBef>
              <a:spcAft>
                <a:spcPct val="0"/>
              </a:spcAft>
              <a:buNone/>
              <a:defRPr sz="2400" b="0">
                <a:solidFill>
                  <a:schemeClr val="dk1"/>
                </a:solidFill>
              </a:defRPr>
            </a:lvl4pPr>
            <a:lvl5pPr lvl="4" rtl="0">
              <a:lnSpc>
                <a:spcPct val="125000"/>
              </a:lnSpc>
              <a:spcBef>
                <a:spcPct val="0"/>
              </a:spcBef>
              <a:spcAft>
                <a:spcPct val="0"/>
              </a:spcAft>
              <a:buNone/>
              <a:defRPr sz="2400" b="0">
                <a:solidFill>
                  <a:schemeClr val="dk1"/>
                </a:solidFill>
              </a:defRPr>
            </a:lvl5pPr>
            <a:lvl6pPr lvl="5" rtl="0">
              <a:lnSpc>
                <a:spcPct val="125000"/>
              </a:lnSpc>
              <a:spcBef>
                <a:spcPct val="0"/>
              </a:spcBef>
              <a:spcAft>
                <a:spcPct val="0"/>
              </a:spcAft>
              <a:buNone/>
              <a:defRPr sz="2400" b="0">
                <a:solidFill>
                  <a:schemeClr val="dk1"/>
                </a:solidFill>
              </a:defRPr>
            </a:lvl6pPr>
            <a:lvl7pPr lvl="6" rtl="0">
              <a:lnSpc>
                <a:spcPct val="125000"/>
              </a:lnSpc>
              <a:spcBef>
                <a:spcPct val="0"/>
              </a:spcBef>
              <a:spcAft>
                <a:spcPct val="0"/>
              </a:spcAft>
              <a:buNone/>
              <a:defRPr sz="2400" b="0">
                <a:solidFill>
                  <a:schemeClr val="dk1"/>
                </a:solidFill>
              </a:defRPr>
            </a:lvl7pPr>
            <a:lvl8pPr lvl="7" rtl="0">
              <a:lnSpc>
                <a:spcPct val="125000"/>
              </a:lnSpc>
              <a:spcBef>
                <a:spcPct val="0"/>
              </a:spcBef>
              <a:spcAft>
                <a:spcPct val="0"/>
              </a:spcAft>
              <a:buNone/>
              <a:defRPr sz="2400" b="0">
                <a:solidFill>
                  <a:schemeClr val="dk1"/>
                </a:solidFill>
              </a:defRPr>
            </a:lvl8pPr>
            <a:lvl9pPr lvl="8" rtl="0">
              <a:lnSpc>
                <a:spcPct val="125000"/>
              </a:lnSpc>
              <a:spcBef>
                <a:spcPct val="0"/>
              </a:spcBef>
              <a:spcAft>
                <a:spcPct val="0"/>
              </a:spcAft>
              <a:buNone/>
              <a:defRPr sz="2400" b="0">
                <a:solidFill>
                  <a:schemeClr val="dk1"/>
                </a:solidFill>
              </a:defRPr>
            </a:lvl9pPr>
          </a:lstStyle>
          <a:p>
            <a:pPr marL="0" lvl="0" indent="0">
              <a:lnSpc>
                <a:spcPct val="125000"/>
              </a:lnSpc>
              <a:spcAft>
                <a:spcPct val="0"/>
              </a:spcAft>
              <a:buNone/>
            </a:pPr>
            <a:r>
              <a:rPr lang="en-US"/>
              <a:t>Click to edit Master subtitle style</a:t>
            </a:r>
            <a:endParaRPr/>
          </a:p>
        </p:txBody>
      </p:sp>
    </p:spTree>
    <p:extLst>
      <p:ext uri="{BB962C8B-B14F-4D97-AF65-F5344CB8AC3E}">
        <p14:creationId xmlns:p14="http://schemas.microsoft.com/office/powerpoint/2010/main" val="2168059170"/>
      </p:ext>
    </p:extLst>
  </p:cSld>
  <p:clrMapOvr>
    <a:masterClrMapping/>
  </p:clrMapOvr>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Stats (Three)" preserve="1">
  <p:cSld name="56_Stats (Three)">
    <p:spTree>
      <p:nvGrpSpPr>
        <p:cNvPr id="1" name="Shape 141"/>
        <p:cNvGrpSpPr/>
        <p:nvPr/>
      </p:nvGrpSpPr>
      <p:grpSpPr>
        <a:xfrm>
          <a:off x="0" y="0"/>
          <a:ext cx="0" cy="0"/>
          <a:chOff x="0" y="0"/>
          <a:chExt cx="0" cy="0"/>
        </a:xfrm>
      </p:grpSpPr>
      <p:sp>
        <p:nvSpPr>
          <p:cNvPr id="142" name="Google Shape;142;p20"/>
          <p:cNvSpPr txBox="1">
            <a:spLocks noGrp="1"/>
          </p:cNvSpPr>
          <p:nvPr>
            <p:ph type="subTitle" idx="1"/>
          </p:nvPr>
        </p:nvSpPr>
        <p:spPr>
          <a:xfrm>
            <a:off x="932821" y="905256"/>
            <a:ext cx="10328145" cy="463200"/>
          </a:xfrm>
          <a:prstGeom prst="rect">
            <a:avLst/>
          </a:prstGeom>
          <a:noFill/>
          <a:ln>
            <a:noFill/>
          </a:ln>
        </p:spPr>
        <p:txBody>
          <a:bodyPr spcFirstLastPara="1" vert="horz" wrap="square" lIns="0" tIns="0" rIns="0" bIns="0" rtlCol="0" anchor="t" anchorCtr="0">
            <a:noAutofit/>
          </a:bodyPr>
          <a:lstStyle>
            <a:lvl1pPr marL="0" marR="0" lvl="0" indent="0" algn="l" rtl="0">
              <a:lnSpc>
                <a:spcPct val="120000"/>
              </a:lnSpc>
              <a:spcBef>
                <a:spcPct val="0"/>
              </a:spcBef>
              <a:spcAft>
                <a:spcPct val="0"/>
              </a:spcAft>
              <a:buNone/>
              <a:defRPr b="1" cap="all" spc="240">
                <a:solidFill>
                  <a:schemeClr val="tx1"/>
                </a:solidFill>
                <a:latin typeface="+mn-lt"/>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lnSpc>
                <a:spcPct val="120000"/>
              </a:lnSpc>
              <a:spcAft>
                <a:spcPct val="0"/>
              </a:spcAft>
              <a:buNone/>
            </a:pPr>
            <a:r>
              <a:rPr lang="en-US"/>
              <a:t>Click to edit Master subtitle style</a:t>
            </a:r>
            <a:endParaRPr/>
          </a:p>
        </p:txBody>
      </p:sp>
      <p:sp>
        <p:nvSpPr>
          <p:cNvPr id="143" name="Google Shape;143;p20"/>
          <p:cNvSpPr txBox="1">
            <a:spLocks noGrp="1"/>
          </p:cNvSpPr>
          <p:nvPr>
            <p:ph type="ctrTitle"/>
          </p:nvPr>
        </p:nvSpPr>
        <p:spPr>
          <a:xfrm>
            <a:off x="1871712" y="5431536"/>
            <a:ext cx="5633533" cy="1965960"/>
          </a:xfrm>
          <a:prstGeom prst="rect">
            <a:avLst/>
          </a:prstGeom>
        </p:spPr>
        <p:txBody>
          <a:bodyPr spcFirstLastPara="1" wrap="square" lIns="0" tIns="0" rIns="0" bIns="0" anchor="b" anchorCtr="0">
            <a:noAutofit/>
          </a:bodyPr>
          <a:lstStyle>
            <a:lvl1pPr lvl="0" rtl="0">
              <a:lnSpc>
                <a:spcPct val="100000"/>
              </a:lnSpc>
              <a:spcBef>
                <a:spcPct val="0"/>
              </a:spcBef>
              <a:spcAft>
                <a:spcPct val="0"/>
              </a:spcAft>
              <a:buClr>
                <a:schemeClr val="lt2"/>
              </a:buClr>
              <a:buSzPts val="9600"/>
              <a:buFont typeface="Optimistic Display"/>
              <a:buNone/>
              <a:defRPr sz="13200" b="1" spc="400" baseline="0">
                <a:solidFill>
                  <a:schemeClr val="tx1"/>
                </a:solidFill>
                <a:latin typeface="+mj-lt"/>
                <a:ea typeface="Optimistic Display"/>
                <a:cs typeface="Optimistic Display"/>
                <a:sym typeface="Optimistic Display"/>
              </a:defRPr>
            </a:lvl1pPr>
            <a:lvl2pPr lvl="1"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2pPr>
            <a:lvl3pPr lvl="2"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3pPr>
            <a:lvl4pPr lvl="3"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4pPr>
            <a:lvl5pPr lvl="4"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5pPr>
            <a:lvl6pPr lvl="5"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6pPr>
            <a:lvl7pPr lvl="6"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7pPr>
            <a:lvl8pPr lvl="7"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8pPr>
            <a:lvl9pPr lvl="8"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9pPr>
          </a:lstStyle>
          <a:p>
            <a:r>
              <a:rPr lang="en-US"/>
              <a:t>Click to edit Master title style</a:t>
            </a:r>
            <a:endParaRPr/>
          </a:p>
        </p:txBody>
      </p:sp>
      <p:sp>
        <p:nvSpPr>
          <p:cNvPr id="145" name="Google Shape;145;p20"/>
          <p:cNvSpPr txBox="1">
            <a:spLocks noGrp="1"/>
          </p:cNvSpPr>
          <p:nvPr>
            <p:ph type="subTitle" idx="3"/>
          </p:nvPr>
        </p:nvSpPr>
        <p:spPr>
          <a:xfrm>
            <a:off x="932822" y="12252960"/>
            <a:ext cx="9389222" cy="560800"/>
          </a:xfrm>
          <a:prstGeom prst="rect">
            <a:avLst/>
          </a:prstGeom>
        </p:spPr>
        <p:txBody>
          <a:bodyPr spcFirstLastPara="1" vert="horz" wrap="square" lIns="0" tIns="0" rIns="0" bIns="0" rtlCol="0" anchor="b" anchorCtr="0">
            <a:noAutofit/>
          </a:bodyPr>
          <a:lstStyle>
            <a:lvl1pPr marL="0" marR="0" lvl="0" indent="0" rtl="0">
              <a:lnSpc>
                <a:spcPct val="100000"/>
              </a:lnSpc>
              <a:spcBef>
                <a:spcPct val="0"/>
              </a:spcBef>
              <a:spcAft>
                <a:spcPct val="0"/>
              </a:spcAft>
              <a:buNone/>
              <a:defRPr sz="1800" spc="40">
                <a:solidFill>
                  <a:schemeClr val="tx1"/>
                </a:solidFill>
                <a:latin typeface="+mn-lt"/>
              </a:defRPr>
            </a:lvl1pPr>
            <a:lvl2pPr lvl="1" rtl="0">
              <a:lnSpc>
                <a:spcPct val="100000"/>
              </a:lnSpc>
              <a:spcBef>
                <a:spcPct val="0"/>
              </a:spcBef>
              <a:spcAft>
                <a:spcPct val="0"/>
              </a:spcAft>
              <a:buNone/>
              <a:defRPr sz="1867" b="0">
                <a:solidFill>
                  <a:schemeClr val="dk1"/>
                </a:solidFill>
              </a:defRPr>
            </a:lvl2pPr>
            <a:lvl3pPr lvl="2" rtl="0">
              <a:lnSpc>
                <a:spcPct val="100000"/>
              </a:lnSpc>
              <a:spcBef>
                <a:spcPct val="0"/>
              </a:spcBef>
              <a:spcAft>
                <a:spcPct val="0"/>
              </a:spcAft>
              <a:buNone/>
              <a:defRPr sz="1867" b="0">
                <a:solidFill>
                  <a:schemeClr val="dk1"/>
                </a:solidFill>
              </a:defRPr>
            </a:lvl3pPr>
            <a:lvl4pPr lvl="3" rtl="0">
              <a:lnSpc>
                <a:spcPct val="100000"/>
              </a:lnSpc>
              <a:spcBef>
                <a:spcPct val="0"/>
              </a:spcBef>
              <a:spcAft>
                <a:spcPct val="0"/>
              </a:spcAft>
              <a:buNone/>
              <a:defRPr sz="1867" b="0">
                <a:solidFill>
                  <a:schemeClr val="dk1"/>
                </a:solidFill>
              </a:defRPr>
            </a:lvl4pPr>
            <a:lvl5pPr lvl="4" rtl="0">
              <a:lnSpc>
                <a:spcPct val="100000"/>
              </a:lnSpc>
              <a:spcBef>
                <a:spcPct val="0"/>
              </a:spcBef>
              <a:spcAft>
                <a:spcPct val="0"/>
              </a:spcAft>
              <a:buNone/>
              <a:defRPr sz="1867" b="0">
                <a:solidFill>
                  <a:schemeClr val="dk1"/>
                </a:solidFill>
              </a:defRPr>
            </a:lvl5pPr>
            <a:lvl6pPr lvl="5" rtl="0">
              <a:lnSpc>
                <a:spcPct val="100000"/>
              </a:lnSpc>
              <a:spcBef>
                <a:spcPct val="0"/>
              </a:spcBef>
              <a:spcAft>
                <a:spcPct val="0"/>
              </a:spcAft>
              <a:buNone/>
              <a:defRPr sz="1867" b="0">
                <a:solidFill>
                  <a:schemeClr val="dk1"/>
                </a:solidFill>
              </a:defRPr>
            </a:lvl6pPr>
            <a:lvl7pPr lvl="6" rtl="0">
              <a:lnSpc>
                <a:spcPct val="100000"/>
              </a:lnSpc>
              <a:spcBef>
                <a:spcPct val="0"/>
              </a:spcBef>
              <a:spcAft>
                <a:spcPct val="0"/>
              </a:spcAft>
              <a:buNone/>
              <a:defRPr sz="1867" b="0">
                <a:solidFill>
                  <a:schemeClr val="dk1"/>
                </a:solidFill>
              </a:defRPr>
            </a:lvl7pPr>
            <a:lvl8pPr lvl="7" rtl="0">
              <a:lnSpc>
                <a:spcPct val="100000"/>
              </a:lnSpc>
              <a:spcBef>
                <a:spcPct val="0"/>
              </a:spcBef>
              <a:spcAft>
                <a:spcPct val="0"/>
              </a:spcAft>
              <a:buNone/>
              <a:defRPr sz="1867" b="0">
                <a:solidFill>
                  <a:schemeClr val="dk1"/>
                </a:solidFill>
              </a:defRPr>
            </a:lvl8pPr>
            <a:lvl9pPr lvl="8" rtl="0">
              <a:lnSpc>
                <a:spcPct val="100000"/>
              </a:lnSpc>
              <a:spcBef>
                <a:spcPct val="0"/>
              </a:spcBef>
              <a:spcAft>
                <a:spcPct val="0"/>
              </a:spcAft>
              <a:buNone/>
              <a:defRPr sz="1867" b="0">
                <a:solidFill>
                  <a:schemeClr val="dk1"/>
                </a:solidFill>
              </a:defRPr>
            </a:lvl9pPr>
          </a:lstStyle>
          <a:p>
            <a:pPr marL="0" lvl="0" indent="0">
              <a:lnSpc>
                <a:spcPct val="100000"/>
              </a:lnSpc>
              <a:spcAft>
                <a:spcPct val="0"/>
              </a:spcAft>
              <a:buNone/>
            </a:pPr>
            <a:r>
              <a:rPr lang="en-US"/>
              <a:t>Click to edit Master subtitle style</a:t>
            </a:r>
            <a:endParaRPr/>
          </a:p>
        </p:txBody>
      </p:sp>
      <p:sp>
        <p:nvSpPr>
          <p:cNvPr id="146" name="Google Shape;146;p20"/>
          <p:cNvSpPr txBox="1">
            <a:spLocks noGrp="1"/>
          </p:cNvSpPr>
          <p:nvPr>
            <p:ph type="ctrTitle" idx="4"/>
          </p:nvPr>
        </p:nvSpPr>
        <p:spPr>
          <a:xfrm>
            <a:off x="9376754" y="5431536"/>
            <a:ext cx="5633533" cy="1965960"/>
          </a:xfrm>
          <a:prstGeom prst="rect">
            <a:avLst/>
          </a:prstGeom>
        </p:spPr>
        <p:txBody>
          <a:bodyPr spcFirstLastPara="1" wrap="square" lIns="0" tIns="0" rIns="0" bIns="0" anchor="b" anchorCtr="0">
            <a:noAutofit/>
          </a:bodyPr>
          <a:lstStyle>
            <a:lvl1pPr lvl="0" rtl="0">
              <a:lnSpc>
                <a:spcPct val="100000"/>
              </a:lnSpc>
              <a:spcBef>
                <a:spcPct val="0"/>
              </a:spcBef>
              <a:spcAft>
                <a:spcPct val="0"/>
              </a:spcAft>
              <a:buClr>
                <a:schemeClr val="lt2"/>
              </a:buClr>
              <a:buSzPts val="9600"/>
              <a:buFont typeface="Optimistic Display"/>
              <a:buNone/>
              <a:defRPr sz="13200" b="1" spc="400" baseline="0">
                <a:solidFill>
                  <a:schemeClr val="tx1"/>
                </a:solidFill>
                <a:latin typeface="+mj-lt"/>
                <a:ea typeface="Optimistic Display"/>
                <a:cs typeface="Optimistic Display"/>
                <a:sym typeface="Optimistic Display"/>
              </a:defRPr>
            </a:lvl1pPr>
            <a:lvl2pPr lvl="1"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2pPr>
            <a:lvl3pPr lvl="2"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3pPr>
            <a:lvl4pPr lvl="3"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4pPr>
            <a:lvl5pPr lvl="4"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5pPr>
            <a:lvl6pPr lvl="5"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6pPr>
            <a:lvl7pPr lvl="6"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7pPr>
            <a:lvl8pPr lvl="7"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8pPr>
            <a:lvl9pPr lvl="8"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9pPr>
          </a:lstStyle>
          <a:p>
            <a:r>
              <a:rPr lang="en-US"/>
              <a:t>Click to edit Master title style</a:t>
            </a:r>
            <a:endParaRPr/>
          </a:p>
        </p:txBody>
      </p:sp>
      <p:sp>
        <p:nvSpPr>
          <p:cNvPr id="148" name="Google Shape;148;p20"/>
          <p:cNvSpPr txBox="1">
            <a:spLocks noGrp="1"/>
          </p:cNvSpPr>
          <p:nvPr>
            <p:ph type="ctrTitle" idx="6"/>
          </p:nvPr>
        </p:nvSpPr>
        <p:spPr>
          <a:xfrm>
            <a:off x="16881797" y="5431536"/>
            <a:ext cx="5633533" cy="1965960"/>
          </a:xfrm>
          <a:prstGeom prst="rect">
            <a:avLst/>
          </a:prstGeom>
        </p:spPr>
        <p:txBody>
          <a:bodyPr spcFirstLastPara="1" wrap="square" lIns="0" tIns="0" rIns="0" bIns="0" anchor="b" anchorCtr="0">
            <a:noAutofit/>
          </a:bodyPr>
          <a:lstStyle>
            <a:lvl1pPr lvl="0" rtl="0">
              <a:lnSpc>
                <a:spcPct val="100000"/>
              </a:lnSpc>
              <a:spcBef>
                <a:spcPct val="0"/>
              </a:spcBef>
              <a:spcAft>
                <a:spcPct val="0"/>
              </a:spcAft>
              <a:buClr>
                <a:schemeClr val="lt2"/>
              </a:buClr>
              <a:buSzPts val="9600"/>
              <a:buFont typeface="Optimistic Display"/>
              <a:buNone/>
              <a:defRPr sz="13200" b="1" spc="400" baseline="0">
                <a:solidFill>
                  <a:schemeClr val="tx1"/>
                </a:solidFill>
                <a:latin typeface="+mj-lt"/>
                <a:ea typeface="Optimistic Display"/>
                <a:cs typeface="Optimistic Display"/>
                <a:sym typeface="Optimistic Display"/>
              </a:defRPr>
            </a:lvl1pPr>
            <a:lvl2pPr lvl="1"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2pPr>
            <a:lvl3pPr lvl="2"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3pPr>
            <a:lvl4pPr lvl="3"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4pPr>
            <a:lvl5pPr lvl="4"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5pPr>
            <a:lvl6pPr lvl="5"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6pPr>
            <a:lvl7pPr lvl="6"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7pPr>
            <a:lvl8pPr lvl="7"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8pPr>
            <a:lvl9pPr lvl="8"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9pPr>
          </a:lstStyle>
          <a:p>
            <a:r>
              <a:rPr lang="en-US"/>
              <a:t>Click to edit Master title style</a:t>
            </a:r>
            <a:endParaRPr/>
          </a:p>
        </p:txBody>
      </p:sp>
      <p:sp>
        <p:nvSpPr>
          <p:cNvPr id="144" name="Google Shape;144;p20"/>
          <p:cNvSpPr txBox="1">
            <a:spLocks noGrp="1"/>
          </p:cNvSpPr>
          <p:nvPr>
            <p:ph type="subTitle" idx="2"/>
          </p:nvPr>
        </p:nvSpPr>
        <p:spPr>
          <a:xfrm>
            <a:off x="1871844" y="7223760"/>
            <a:ext cx="5633533" cy="1600200"/>
          </a:xfrm>
          <a:prstGeom prst="rect">
            <a:avLst/>
          </a:prstGeom>
        </p:spPr>
        <p:txBody>
          <a:bodyPr spcFirstLastPara="1" vert="horz" wrap="square" lIns="0" tIns="0" rIns="0" bIns="0" rtlCol="0" anchor="t" anchorCtr="0">
            <a:noAutofit/>
          </a:bodyPr>
          <a:lstStyle>
            <a:lvl1pPr marL="0" marR="0" lvl="0" indent="0" algn="l" rtl="0">
              <a:lnSpc>
                <a:spcPct val="125000"/>
              </a:lnSpc>
              <a:spcBef>
                <a:spcPct val="0"/>
              </a:spcBef>
              <a:spcAft>
                <a:spcPct val="0"/>
              </a:spcAft>
              <a:buNone/>
              <a:defRPr>
                <a:solidFill>
                  <a:schemeClr val="tx1"/>
                </a:solidFill>
                <a:latin typeface="+mn-lt"/>
              </a:defRPr>
            </a:lvl1pPr>
            <a:lvl2pPr lvl="1" rtl="0">
              <a:lnSpc>
                <a:spcPct val="125000"/>
              </a:lnSpc>
              <a:spcBef>
                <a:spcPct val="0"/>
              </a:spcBef>
              <a:spcAft>
                <a:spcPct val="0"/>
              </a:spcAft>
              <a:buNone/>
              <a:defRPr sz="2400" b="0">
                <a:solidFill>
                  <a:schemeClr val="dk1"/>
                </a:solidFill>
              </a:defRPr>
            </a:lvl2pPr>
            <a:lvl3pPr lvl="2" rtl="0">
              <a:lnSpc>
                <a:spcPct val="125000"/>
              </a:lnSpc>
              <a:spcBef>
                <a:spcPct val="0"/>
              </a:spcBef>
              <a:spcAft>
                <a:spcPct val="0"/>
              </a:spcAft>
              <a:buNone/>
              <a:defRPr sz="2400" b="0">
                <a:solidFill>
                  <a:schemeClr val="dk1"/>
                </a:solidFill>
              </a:defRPr>
            </a:lvl3pPr>
            <a:lvl4pPr lvl="3" rtl="0">
              <a:lnSpc>
                <a:spcPct val="125000"/>
              </a:lnSpc>
              <a:spcBef>
                <a:spcPct val="0"/>
              </a:spcBef>
              <a:spcAft>
                <a:spcPct val="0"/>
              </a:spcAft>
              <a:buNone/>
              <a:defRPr sz="2400" b="0">
                <a:solidFill>
                  <a:schemeClr val="dk1"/>
                </a:solidFill>
              </a:defRPr>
            </a:lvl4pPr>
            <a:lvl5pPr lvl="4" rtl="0">
              <a:lnSpc>
                <a:spcPct val="125000"/>
              </a:lnSpc>
              <a:spcBef>
                <a:spcPct val="0"/>
              </a:spcBef>
              <a:spcAft>
                <a:spcPct val="0"/>
              </a:spcAft>
              <a:buNone/>
              <a:defRPr sz="2400" b="0">
                <a:solidFill>
                  <a:schemeClr val="dk1"/>
                </a:solidFill>
              </a:defRPr>
            </a:lvl5pPr>
            <a:lvl6pPr lvl="5" rtl="0">
              <a:lnSpc>
                <a:spcPct val="125000"/>
              </a:lnSpc>
              <a:spcBef>
                <a:spcPct val="0"/>
              </a:spcBef>
              <a:spcAft>
                <a:spcPct val="0"/>
              </a:spcAft>
              <a:buNone/>
              <a:defRPr sz="2400" b="0">
                <a:solidFill>
                  <a:schemeClr val="dk1"/>
                </a:solidFill>
              </a:defRPr>
            </a:lvl6pPr>
            <a:lvl7pPr lvl="6" rtl="0">
              <a:lnSpc>
                <a:spcPct val="125000"/>
              </a:lnSpc>
              <a:spcBef>
                <a:spcPct val="0"/>
              </a:spcBef>
              <a:spcAft>
                <a:spcPct val="0"/>
              </a:spcAft>
              <a:buNone/>
              <a:defRPr sz="2400" b="0">
                <a:solidFill>
                  <a:schemeClr val="dk1"/>
                </a:solidFill>
              </a:defRPr>
            </a:lvl7pPr>
            <a:lvl8pPr lvl="7" rtl="0">
              <a:lnSpc>
                <a:spcPct val="125000"/>
              </a:lnSpc>
              <a:spcBef>
                <a:spcPct val="0"/>
              </a:spcBef>
              <a:spcAft>
                <a:spcPct val="0"/>
              </a:spcAft>
              <a:buNone/>
              <a:defRPr sz="2400" b="0">
                <a:solidFill>
                  <a:schemeClr val="dk1"/>
                </a:solidFill>
              </a:defRPr>
            </a:lvl8pPr>
            <a:lvl9pPr lvl="8" rtl="0">
              <a:lnSpc>
                <a:spcPct val="125000"/>
              </a:lnSpc>
              <a:spcBef>
                <a:spcPct val="0"/>
              </a:spcBef>
              <a:spcAft>
                <a:spcPct val="0"/>
              </a:spcAft>
              <a:buNone/>
              <a:defRPr sz="2400" b="0">
                <a:solidFill>
                  <a:schemeClr val="dk1"/>
                </a:solidFill>
              </a:defRPr>
            </a:lvl9pPr>
          </a:lstStyle>
          <a:p>
            <a:pPr marL="0" lvl="0" indent="0">
              <a:lnSpc>
                <a:spcPct val="125000"/>
              </a:lnSpc>
              <a:spcAft>
                <a:spcPct val="0"/>
              </a:spcAft>
              <a:buNone/>
            </a:pPr>
            <a:r>
              <a:rPr lang="en-US"/>
              <a:t>Click to edit Master subtitle style</a:t>
            </a:r>
            <a:endParaRPr/>
          </a:p>
        </p:txBody>
      </p:sp>
      <p:sp>
        <p:nvSpPr>
          <p:cNvPr id="147" name="Google Shape;147;p20"/>
          <p:cNvSpPr txBox="1">
            <a:spLocks noGrp="1"/>
          </p:cNvSpPr>
          <p:nvPr>
            <p:ph type="subTitle" idx="5"/>
          </p:nvPr>
        </p:nvSpPr>
        <p:spPr>
          <a:xfrm>
            <a:off x="9376889" y="7223760"/>
            <a:ext cx="5633533" cy="1600200"/>
          </a:xfrm>
          <a:prstGeom prst="rect">
            <a:avLst/>
          </a:prstGeom>
        </p:spPr>
        <p:txBody>
          <a:bodyPr spcFirstLastPara="1" vert="horz" wrap="square" lIns="0" tIns="0" rIns="0" bIns="0" rtlCol="0" anchor="t" anchorCtr="0">
            <a:noAutofit/>
          </a:bodyPr>
          <a:lstStyle>
            <a:lvl1pPr marL="0" marR="0" lvl="0" indent="0" algn="l" rtl="0">
              <a:lnSpc>
                <a:spcPct val="125000"/>
              </a:lnSpc>
              <a:spcBef>
                <a:spcPct val="0"/>
              </a:spcBef>
              <a:spcAft>
                <a:spcPct val="0"/>
              </a:spcAft>
              <a:buNone/>
              <a:defRPr>
                <a:solidFill>
                  <a:schemeClr val="tx1"/>
                </a:solidFill>
                <a:latin typeface="+mn-lt"/>
              </a:defRPr>
            </a:lvl1pPr>
            <a:lvl2pPr lvl="1" rtl="0">
              <a:lnSpc>
                <a:spcPct val="125000"/>
              </a:lnSpc>
              <a:spcBef>
                <a:spcPct val="0"/>
              </a:spcBef>
              <a:spcAft>
                <a:spcPct val="0"/>
              </a:spcAft>
              <a:buNone/>
              <a:defRPr sz="2400" b="0">
                <a:solidFill>
                  <a:schemeClr val="dk1"/>
                </a:solidFill>
              </a:defRPr>
            </a:lvl2pPr>
            <a:lvl3pPr lvl="2" rtl="0">
              <a:lnSpc>
                <a:spcPct val="125000"/>
              </a:lnSpc>
              <a:spcBef>
                <a:spcPct val="0"/>
              </a:spcBef>
              <a:spcAft>
                <a:spcPct val="0"/>
              </a:spcAft>
              <a:buNone/>
              <a:defRPr sz="2400" b="0">
                <a:solidFill>
                  <a:schemeClr val="dk1"/>
                </a:solidFill>
              </a:defRPr>
            </a:lvl3pPr>
            <a:lvl4pPr lvl="3" rtl="0">
              <a:lnSpc>
                <a:spcPct val="125000"/>
              </a:lnSpc>
              <a:spcBef>
                <a:spcPct val="0"/>
              </a:spcBef>
              <a:spcAft>
                <a:spcPct val="0"/>
              </a:spcAft>
              <a:buNone/>
              <a:defRPr sz="2400" b="0">
                <a:solidFill>
                  <a:schemeClr val="dk1"/>
                </a:solidFill>
              </a:defRPr>
            </a:lvl4pPr>
            <a:lvl5pPr lvl="4" rtl="0">
              <a:lnSpc>
                <a:spcPct val="125000"/>
              </a:lnSpc>
              <a:spcBef>
                <a:spcPct val="0"/>
              </a:spcBef>
              <a:spcAft>
                <a:spcPct val="0"/>
              </a:spcAft>
              <a:buNone/>
              <a:defRPr sz="2400" b="0">
                <a:solidFill>
                  <a:schemeClr val="dk1"/>
                </a:solidFill>
              </a:defRPr>
            </a:lvl5pPr>
            <a:lvl6pPr lvl="5" rtl="0">
              <a:lnSpc>
                <a:spcPct val="125000"/>
              </a:lnSpc>
              <a:spcBef>
                <a:spcPct val="0"/>
              </a:spcBef>
              <a:spcAft>
                <a:spcPct val="0"/>
              </a:spcAft>
              <a:buNone/>
              <a:defRPr sz="2400" b="0">
                <a:solidFill>
                  <a:schemeClr val="dk1"/>
                </a:solidFill>
              </a:defRPr>
            </a:lvl6pPr>
            <a:lvl7pPr lvl="6" rtl="0">
              <a:lnSpc>
                <a:spcPct val="125000"/>
              </a:lnSpc>
              <a:spcBef>
                <a:spcPct val="0"/>
              </a:spcBef>
              <a:spcAft>
                <a:spcPct val="0"/>
              </a:spcAft>
              <a:buNone/>
              <a:defRPr sz="2400" b="0">
                <a:solidFill>
                  <a:schemeClr val="dk1"/>
                </a:solidFill>
              </a:defRPr>
            </a:lvl7pPr>
            <a:lvl8pPr lvl="7" rtl="0">
              <a:lnSpc>
                <a:spcPct val="125000"/>
              </a:lnSpc>
              <a:spcBef>
                <a:spcPct val="0"/>
              </a:spcBef>
              <a:spcAft>
                <a:spcPct val="0"/>
              </a:spcAft>
              <a:buNone/>
              <a:defRPr sz="2400" b="0">
                <a:solidFill>
                  <a:schemeClr val="dk1"/>
                </a:solidFill>
              </a:defRPr>
            </a:lvl8pPr>
            <a:lvl9pPr lvl="8" rtl="0">
              <a:lnSpc>
                <a:spcPct val="125000"/>
              </a:lnSpc>
              <a:spcBef>
                <a:spcPct val="0"/>
              </a:spcBef>
              <a:spcAft>
                <a:spcPct val="0"/>
              </a:spcAft>
              <a:buNone/>
              <a:defRPr sz="2400" b="0">
                <a:solidFill>
                  <a:schemeClr val="dk1"/>
                </a:solidFill>
              </a:defRPr>
            </a:lvl9pPr>
          </a:lstStyle>
          <a:p>
            <a:pPr marL="0" lvl="0" indent="0">
              <a:lnSpc>
                <a:spcPct val="125000"/>
              </a:lnSpc>
              <a:spcAft>
                <a:spcPct val="0"/>
              </a:spcAft>
              <a:buNone/>
            </a:pPr>
            <a:r>
              <a:rPr lang="en-US"/>
              <a:t>Click to edit Master subtitle style</a:t>
            </a:r>
            <a:endParaRPr/>
          </a:p>
        </p:txBody>
      </p:sp>
      <p:sp>
        <p:nvSpPr>
          <p:cNvPr id="149" name="Google Shape;149;p20"/>
          <p:cNvSpPr txBox="1">
            <a:spLocks noGrp="1"/>
          </p:cNvSpPr>
          <p:nvPr>
            <p:ph type="subTitle" idx="7"/>
          </p:nvPr>
        </p:nvSpPr>
        <p:spPr>
          <a:xfrm>
            <a:off x="16881931" y="7223760"/>
            <a:ext cx="5633533" cy="1600200"/>
          </a:xfrm>
          <a:prstGeom prst="rect">
            <a:avLst/>
          </a:prstGeom>
        </p:spPr>
        <p:txBody>
          <a:bodyPr spcFirstLastPara="1" vert="horz" wrap="square" lIns="0" tIns="0" rIns="0" bIns="0" rtlCol="0" anchor="t" anchorCtr="0">
            <a:noAutofit/>
          </a:bodyPr>
          <a:lstStyle>
            <a:lvl1pPr marL="0" marR="0" lvl="0" indent="0" algn="l" rtl="0">
              <a:lnSpc>
                <a:spcPct val="125000"/>
              </a:lnSpc>
              <a:spcBef>
                <a:spcPct val="0"/>
              </a:spcBef>
              <a:spcAft>
                <a:spcPct val="0"/>
              </a:spcAft>
              <a:buNone/>
              <a:defRPr>
                <a:solidFill>
                  <a:schemeClr val="tx1"/>
                </a:solidFill>
                <a:latin typeface="+mn-lt"/>
              </a:defRPr>
            </a:lvl1pPr>
            <a:lvl2pPr lvl="1" rtl="0">
              <a:lnSpc>
                <a:spcPct val="125000"/>
              </a:lnSpc>
              <a:spcBef>
                <a:spcPct val="0"/>
              </a:spcBef>
              <a:spcAft>
                <a:spcPct val="0"/>
              </a:spcAft>
              <a:buNone/>
              <a:defRPr sz="2400" b="0">
                <a:solidFill>
                  <a:schemeClr val="dk1"/>
                </a:solidFill>
              </a:defRPr>
            </a:lvl2pPr>
            <a:lvl3pPr lvl="2" rtl="0">
              <a:lnSpc>
                <a:spcPct val="125000"/>
              </a:lnSpc>
              <a:spcBef>
                <a:spcPct val="0"/>
              </a:spcBef>
              <a:spcAft>
                <a:spcPct val="0"/>
              </a:spcAft>
              <a:buNone/>
              <a:defRPr sz="2400" b="0">
                <a:solidFill>
                  <a:schemeClr val="dk1"/>
                </a:solidFill>
              </a:defRPr>
            </a:lvl3pPr>
            <a:lvl4pPr lvl="3" rtl="0">
              <a:lnSpc>
                <a:spcPct val="125000"/>
              </a:lnSpc>
              <a:spcBef>
                <a:spcPct val="0"/>
              </a:spcBef>
              <a:spcAft>
                <a:spcPct val="0"/>
              </a:spcAft>
              <a:buNone/>
              <a:defRPr sz="2400" b="0">
                <a:solidFill>
                  <a:schemeClr val="dk1"/>
                </a:solidFill>
              </a:defRPr>
            </a:lvl4pPr>
            <a:lvl5pPr lvl="4" rtl="0">
              <a:lnSpc>
                <a:spcPct val="125000"/>
              </a:lnSpc>
              <a:spcBef>
                <a:spcPct val="0"/>
              </a:spcBef>
              <a:spcAft>
                <a:spcPct val="0"/>
              </a:spcAft>
              <a:buNone/>
              <a:defRPr sz="2400" b="0">
                <a:solidFill>
                  <a:schemeClr val="dk1"/>
                </a:solidFill>
              </a:defRPr>
            </a:lvl5pPr>
            <a:lvl6pPr lvl="5" rtl="0">
              <a:lnSpc>
                <a:spcPct val="125000"/>
              </a:lnSpc>
              <a:spcBef>
                <a:spcPct val="0"/>
              </a:spcBef>
              <a:spcAft>
                <a:spcPct val="0"/>
              </a:spcAft>
              <a:buNone/>
              <a:defRPr sz="2400" b="0">
                <a:solidFill>
                  <a:schemeClr val="dk1"/>
                </a:solidFill>
              </a:defRPr>
            </a:lvl6pPr>
            <a:lvl7pPr lvl="6" rtl="0">
              <a:lnSpc>
                <a:spcPct val="125000"/>
              </a:lnSpc>
              <a:spcBef>
                <a:spcPct val="0"/>
              </a:spcBef>
              <a:spcAft>
                <a:spcPct val="0"/>
              </a:spcAft>
              <a:buNone/>
              <a:defRPr sz="2400" b="0">
                <a:solidFill>
                  <a:schemeClr val="dk1"/>
                </a:solidFill>
              </a:defRPr>
            </a:lvl7pPr>
            <a:lvl8pPr lvl="7" rtl="0">
              <a:lnSpc>
                <a:spcPct val="125000"/>
              </a:lnSpc>
              <a:spcBef>
                <a:spcPct val="0"/>
              </a:spcBef>
              <a:spcAft>
                <a:spcPct val="0"/>
              </a:spcAft>
              <a:buNone/>
              <a:defRPr sz="2400" b="0">
                <a:solidFill>
                  <a:schemeClr val="dk1"/>
                </a:solidFill>
              </a:defRPr>
            </a:lvl8pPr>
            <a:lvl9pPr lvl="8" rtl="0">
              <a:lnSpc>
                <a:spcPct val="125000"/>
              </a:lnSpc>
              <a:spcBef>
                <a:spcPct val="0"/>
              </a:spcBef>
              <a:spcAft>
                <a:spcPct val="0"/>
              </a:spcAft>
              <a:buNone/>
              <a:defRPr sz="2400" b="0">
                <a:solidFill>
                  <a:schemeClr val="dk1"/>
                </a:solidFill>
              </a:defRPr>
            </a:lvl9pPr>
          </a:lstStyle>
          <a:p>
            <a:pPr marL="0" lvl="0" indent="0">
              <a:lnSpc>
                <a:spcPct val="125000"/>
              </a:lnSpc>
              <a:spcAft>
                <a:spcPct val="0"/>
              </a:spcAft>
              <a:buNone/>
            </a:pPr>
            <a:r>
              <a:rPr lang="en-US"/>
              <a:t>Click to edit Master subtitle style</a:t>
            </a:r>
            <a:endParaRPr/>
          </a:p>
        </p:txBody>
      </p:sp>
    </p:spTree>
    <p:extLst>
      <p:ext uri="{BB962C8B-B14F-4D97-AF65-F5344CB8AC3E}">
        <p14:creationId xmlns:p14="http://schemas.microsoft.com/office/powerpoint/2010/main" val="1190131135"/>
      </p:ext>
    </p:extLst>
  </p:cSld>
  <p:clrMapOvr>
    <a:masterClrMapping/>
  </p:clrMapOvr>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Stat (Half)" preserve="1" userDrawn="1">
  <p:cSld name="59_Stat (Half)">
    <p:spTree>
      <p:nvGrpSpPr>
        <p:cNvPr id="1" name="Shape 150"/>
        <p:cNvGrpSpPr/>
        <p:nvPr/>
      </p:nvGrpSpPr>
      <p:grpSpPr>
        <a:xfrm>
          <a:off x="0" y="0"/>
          <a:ext cx="0" cy="0"/>
          <a:chOff x="0" y="0"/>
          <a:chExt cx="0" cy="0"/>
        </a:xfrm>
      </p:grpSpPr>
      <p:sp>
        <p:nvSpPr>
          <p:cNvPr id="151" name="Google Shape;151;p21"/>
          <p:cNvSpPr txBox="1">
            <a:spLocks noGrp="1"/>
          </p:cNvSpPr>
          <p:nvPr>
            <p:ph type="subTitle" idx="1"/>
          </p:nvPr>
        </p:nvSpPr>
        <p:spPr>
          <a:xfrm>
            <a:off x="932821" y="905256"/>
            <a:ext cx="10328145" cy="463200"/>
          </a:xfrm>
          <a:prstGeom prst="rect">
            <a:avLst/>
          </a:prstGeom>
          <a:noFill/>
          <a:ln>
            <a:noFill/>
          </a:ln>
        </p:spPr>
        <p:txBody>
          <a:bodyPr spcFirstLastPara="1" vert="horz" wrap="square" lIns="0" tIns="0" rIns="0" bIns="0" rtlCol="0" anchor="t" anchorCtr="0">
            <a:noAutofit/>
          </a:bodyPr>
          <a:lstStyle>
            <a:lvl1pPr marL="0" marR="0" lvl="0" indent="0" algn="l" rtl="0">
              <a:lnSpc>
                <a:spcPct val="120000"/>
              </a:lnSpc>
              <a:spcBef>
                <a:spcPct val="0"/>
              </a:spcBef>
              <a:spcAft>
                <a:spcPct val="0"/>
              </a:spcAft>
              <a:buNone/>
              <a:defRPr b="1" cap="all" spc="240">
                <a:solidFill>
                  <a:schemeClr val="tx1"/>
                </a:solidFill>
                <a:latin typeface="+mn-lt"/>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lnSpc>
                <a:spcPct val="120000"/>
              </a:lnSpc>
              <a:spcAft>
                <a:spcPct val="0"/>
              </a:spcAft>
              <a:buNone/>
            </a:pPr>
            <a:r>
              <a:rPr lang="en-US"/>
              <a:t>Click to edit Master subtitle style</a:t>
            </a:r>
            <a:endParaRPr/>
          </a:p>
        </p:txBody>
      </p:sp>
      <p:sp>
        <p:nvSpPr>
          <p:cNvPr id="153" name="Google Shape;153;p21"/>
          <p:cNvSpPr txBox="1">
            <a:spLocks noGrp="1"/>
          </p:cNvSpPr>
          <p:nvPr>
            <p:ph type="subTitle" idx="2"/>
          </p:nvPr>
        </p:nvSpPr>
        <p:spPr>
          <a:xfrm>
            <a:off x="1871777" y="7223760"/>
            <a:ext cx="9389222" cy="1600200"/>
          </a:xfrm>
          <a:prstGeom prst="rect">
            <a:avLst/>
          </a:prstGeom>
        </p:spPr>
        <p:txBody>
          <a:bodyPr spcFirstLastPara="1" vert="horz" wrap="square" lIns="0" tIns="0" rIns="0" bIns="0" rtlCol="0" anchor="t" anchorCtr="0">
            <a:noAutofit/>
          </a:bodyPr>
          <a:lstStyle>
            <a:lvl1pPr marL="0" marR="0" lvl="0" indent="0" algn="l" rtl="0">
              <a:lnSpc>
                <a:spcPct val="125000"/>
              </a:lnSpc>
              <a:spcBef>
                <a:spcPct val="0"/>
              </a:spcBef>
              <a:spcAft>
                <a:spcPct val="0"/>
              </a:spcAft>
              <a:buNone/>
              <a:defRPr>
                <a:solidFill>
                  <a:schemeClr val="tx1"/>
                </a:solidFill>
                <a:latin typeface="+mn-lt"/>
              </a:defRPr>
            </a:lvl1pPr>
            <a:lvl2pPr lvl="1" rtl="0">
              <a:lnSpc>
                <a:spcPct val="125000"/>
              </a:lnSpc>
              <a:spcBef>
                <a:spcPct val="0"/>
              </a:spcBef>
              <a:spcAft>
                <a:spcPct val="0"/>
              </a:spcAft>
              <a:buNone/>
              <a:defRPr sz="2400" b="0">
                <a:solidFill>
                  <a:schemeClr val="dk1"/>
                </a:solidFill>
              </a:defRPr>
            </a:lvl2pPr>
            <a:lvl3pPr lvl="2" rtl="0">
              <a:lnSpc>
                <a:spcPct val="125000"/>
              </a:lnSpc>
              <a:spcBef>
                <a:spcPct val="0"/>
              </a:spcBef>
              <a:spcAft>
                <a:spcPct val="0"/>
              </a:spcAft>
              <a:buNone/>
              <a:defRPr sz="2400" b="0">
                <a:solidFill>
                  <a:schemeClr val="dk1"/>
                </a:solidFill>
              </a:defRPr>
            </a:lvl3pPr>
            <a:lvl4pPr lvl="3" rtl="0">
              <a:lnSpc>
                <a:spcPct val="125000"/>
              </a:lnSpc>
              <a:spcBef>
                <a:spcPct val="0"/>
              </a:spcBef>
              <a:spcAft>
                <a:spcPct val="0"/>
              </a:spcAft>
              <a:buNone/>
              <a:defRPr sz="2400" b="0">
                <a:solidFill>
                  <a:schemeClr val="dk1"/>
                </a:solidFill>
              </a:defRPr>
            </a:lvl4pPr>
            <a:lvl5pPr lvl="4" rtl="0">
              <a:lnSpc>
                <a:spcPct val="125000"/>
              </a:lnSpc>
              <a:spcBef>
                <a:spcPct val="0"/>
              </a:spcBef>
              <a:spcAft>
                <a:spcPct val="0"/>
              </a:spcAft>
              <a:buNone/>
              <a:defRPr sz="2400" b="0">
                <a:solidFill>
                  <a:schemeClr val="dk1"/>
                </a:solidFill>
              </a:defRPr>
            </a:lvl5pPr>
            <a:lvl6pPr lvl="5" rtl="0">
              <a:lnSpc>
                <a:spcPct val="125000"/>
              </a:lnSpc>
              <a:spcBef>
                <a:spcPct val="0"/>
              </a:spcBef>
              <a:spcAft>
                <a:spcPct val="0"/>
              </a:spcAft>
              <a:buNone/>
              <a:defRPr sz="2400" b="0">
                <a:solidFill>
                  <a:schemeClr val="dk1"/>
                </a:solidFill>
              </a:defRPr>
            </a:lvl6pPr>
            <a:lvl7pPr lvl="6" rtl="0">
              <a:lnSpc>
                <a:spcPct val="125000"/>
              </a:lnSpc>
              <a:spcBef>
                <a:spcPct val="0"/>
              </a:spcBef>
              <a:spcAft>
                <a:spcPct val="0"/>
              </a:spcAft>
              <a:buNone/>
              <a:defRPr sz="2400" b="0">
                <a:solidFill>
                  <a:schemeClr val="dk1"/>
                </a:solidFill>
              </a:defRPr>
            </a:lvl7pPr>
            <a:lvl8pPr lvl="7" rtl="0">
              <a:lnSpc>
                <a:spcPct val="125000"/>
              </a:lnSpc>
              <a:spcBef>
                <a:spcPct val="0"/>
              </a:spcBef>
              <a:spcAft>
                <a:spcPct val="0"/>
              </a:spcAft>
              <a:buNone/>
              <a:defRPr sz="2400" b="0">
                <a:solidFill>
                  <a:schemeClr val="dk1"/>
                </a:solidFill>
              </a:defRPr>
            </a:lvl8pPr>
            <a:lvl9pPr lvl="8" rtl="0">
              <a:lnSpc>
                <a:spcPct val="125000"/>
              </a:lnSpc>
              <a:spcBef>
                <a:spcPct val="0"/>
              </a:spcBef>
              <a:spcAft>
                <a:spcPct val="0"/>
              </a:spcAft>
              <a:buNone/>
              <a:defRPr sz="2400" b="0">
                <a:solidFill>
                  <a:schemeClr val="dk1"/>
                </a:solidFill>
              </a:defRPr>
            </a:lvl9pPr>
          </a:lstStyle>
          <a:p>
            <a:pPr marL="0" lvl="0" indent="0">
              <a:lnSpc>
                <a:spcPct val="125000"/>
              </a:lnSpc>
              <a:spcAft>
                <a:spcPct val="0"/>
              </a:spcAft>
              <a:buNone/>
            </a:pPr>
            <a:r>
              <a:rPr lang="en-US"/>
              <a:t>Click to edit Master subtitle style</a:t>
            </a:r>
            <a:endParaRPr/>
          </a:p>
        </p:txBody>
      </p:sp>
      <p:sp>
        <p:nvSpPr>
          <p:cNvPr id="154" name="Google Shape;154;p21"/>
          <p:cNvSpPr txBox="1">
            <a:spLocks noGrp="1"/>
          </p:cNvSpPr>
          <p:nvPr>
            <p:ph type="subTitle" idx="3"/>
          </p:nvPr>
        </p:nvSpPr>
        <p:spPr>
          <a:xfrm>
            <a:off x="932822" y="12252960"/>
            <a:ext cx="9389222" cy="560800"/>
          </a:xfrm>
          <a:prstGeom prst="rect">
            <a:avLst/>
          </a:prstGeom>
        </p:spPr>
        <p:txBody>
          <a:bodyPr spcFirstLastPara="1" vert="horz" wrap="square" lIns="0" tIns="0" rIns="0" bIns="0" rtlCol="0" anchor="b" anchorCtr="0">
            <a:noAutofit/>
          </a:bodyPr>
          <a:lstStyle>
            <a:lvl1pPr marL="0" marR="0" lvl="0" indent="0" rtl="0">
              <a:lnSpc>
                <a:spcPct val="100000"/>
              </a:lnSpc>
              <a:spcBef>
                <a:spcPct val="0"/>
              </a:spcBef>
              <a:spcAft>
                <a:spcPct val="0"/>
              </a:spcAft>
              <a:buNone/>
              <a:defRPr sz="1800" spc="40">
                <a:solidFill>
                  <a:schemeClr val="tx1"/>
                </a:solidFill>
                <a:latin typeface="+mn-lt"/>
              </a:defRPr>
            </a:lvl1pPr>
            <a:lvl2pPr lvl="1" rtl="0">
              <a:lnSpc>
                <a:spcPct val="100000"/>
              </a:lnSpc>
              <a:spcBef>
                <a:spcPct val="0"/>
              </a:spcBef>
              <a:spcAft>
                <a:spcPct val="0"/>
              </a:spcAft>
              <a:buNone/>
              <a:defRPr sz="1867" b="0">
                <a:solidFill>
                  <a:schemeClr val="dk1"/>
                </a:solidFill>
              </a:defRPr>
            </a:lvl2pPr>
            <a:lvl3pPr lvl="2" rtl="0">
              <a:lnSpc>
                <a:spcPct val="100000"/>
              </a:lnSpc>
              <a:spcBef>
                <a:spcPct val="0"/>
              </a:spcBef>
              <a:spcAft>
                <a:spcPct val="0"/>
              </a:spcAft>
              <a:buNone/>
              <a:defRPr sz="1867" b="0">
                <a:solidFill>
                  <a:schemeClr val="dk1"/>
                </a:solidFill>
              </a:defRPr>
            </a:lvl3pPr>
            <a:lvl4pPr lvl="3" rtl="0">
              <a:lnSpc>
                <a:spcPct val="100000"/>
              </a:lnSpc>
              <a:spcBef>
                <a:spcPct val="0"/>
              </a:spcBef>
              <a:spcAft>
                <a:spcPct val="0"/>
              </a:spcAft>
              <a:buNone/>
              <a:defRPr sz="1867" b="0">
                <a:solidFill>
                  <a:schemeClr val="dk1"/>
                </a:solidFill>
              </a:defRPr>
            </a:lvl4pPr>
            <a:lvl5pPr lvl="4" rtl="0">
              <a:lnSpc>
                <a:spcPct val="100000"/>
              </a:lnSpc>
              <a:spcBef>
                <a:spcPct val="0"/>
              </a:spcBef>
              <a:spcAft>
                <a:spcPct val="0"/>
              </a:spcAft>
              <a:buNone/>
              <a:defRPr sz="1867" b="0">
                <a:solidFill>
                  <a:schemeClr val="dk1"/>
                </a:solidFill>
              </a:defRPr>
            </a:lvl5pPr>
            <a:lvl6pPr lvl="5" rtl="0">
              <a:lnSpc>
                <a:spcPct val="100000"/>
              </a:lnSpc>
              <a:spcBef>
                <a:spcPct val="0"/>
              </a:spcBef>
              <a:spcAft>
                <a:spcPct val="0"/>
              </a:spcAft>
              <a:buNone/>
              <a:defRPr sz="1867" b="0">
                <a:solidFill>
                  <a:schemeClr val="dk1"/>
                </a:solidFill>
              </a:defRPr>
            </a:lvl6pPr>
            <a:lvl7pPr lvl="6" rtl="0">
              <a:lnSpc>
                <a:spcPct val="100000"/>
              </a:lnSpc>
              <a:spcBef>
                <a:spcPct val="0"/>
              </a:spcBef>
              <a:spcAft>
                <a:spcPct val="0"/>
              </a:spcAft>
              <a:buNone/>
              <a:defRPr sz="1867" b="0">
                <a:solidFill>
                  <a:schemeClr val="dk1"/>
                </a:solidFill>
              </a:defRPr>
            </a:lvl7pPr>
            <a:lvl8pPr lvl="7" rtl="0">
              <a:lnSpc>
                <a:spcPct val="100000"/>
              </a:lnSpc>
              <a:spcBef>
                <a:spcPct val="0"/>
              </a:spcBef>
              <a:spcAft>
                <a:spcPct val="0"/>
              </a:spcAft>
              <a:buNone/>
              <a:defRPr sz="1867" b="0">
                <a:solidFill>
                  <a:schemeClr val="dk1"/>
                </a:solidFill>
              </a:defRPr>
            </a:lvl8pPr>
            <a:lvl9pPr lvl="8" rtl="0">
              <a:lnSpc>
                <a:spcPct val="100000"/>
              </a:lnSpc>
              <a:spcBef>
                <a:spcPct val="0"/>
              </a:spcBef>
              <a:spcAft>
                <a:spcPct val="0"/>
              </a:spcAft>
              <a:buNone/>
              <a:defRPr sz="1867" b="0">
                <a:solidFill>
                  <a:schemeClr val="dk1"/>
                </a:solidFill>
              </a:defRPr>
            </a:lvl9pPr>
          </a:lstStyle>
          <a:p>
            <a:pPr marL="0" lvl="0" indent="0">
              <a:lnSpc>
                <a:spcPct val="100000"/>
              </a:lnSpc>
              <a:spcAft>
                <a:spcPct val="0"/>
              </a:spcAft>
              <a:buNone/>
            </a:pPr>
            <a:r>
              <a:rPr lang="en-US"/>
              <a:t>Click to edit Master subtitle style</a:t>
            </a:r>
            <a:endParaRPr/>
          </a:p>
        </p:txBody>
      </p:sp>
      <p:sp>
        <p:nvSpPr>
          <p:cNvPr id="7" name="Google Shape;131;p18">
            <a:extLst>
              <a:ext uri="{FF2B5EF4-FFF2-40B4-BE49-F238E27FC236}">
                <a16:creationId xmlns:a16="http://schemas.microsoft.com/office/drawing/2014/main" id="{932FB5B8-5983-7940-A5A1-6F77390FE9C8}"/>
              </a:ext>
            </a:extLst>
          </p:cNvPr>
          <p:cNvSpPr txBox="1">
            <a:spLocks noGrp="1"/>
          </p:cNvSpPr>
          <p:nvPr>
            <p:ph type="ctrTitle"/>
          </p:nvPr>
        </p:nvSpPr>
        <p:spPr>
          <a:xfrm>
            <a:off x="1871710" y="4672584"/>
            <a:ext cx="9388428" cy="2971800"/>
          </a:xfrm>
          <a:prstGeom prst="rect">
            <a:avLst/>
          </a:prstGeom>
        </p:spPr>
        <p:txBody>
          <a:bodyPr spcFirstLastPara="1" wrap="square" lIns="0" tIns="0" rIns="0" bIns="0" anchor="b" anchorCtr="0">
            <a:noAutofit/>
          </a:bodyPr>
          <a:lstStyle>
            <a:lvl1pPr lvl="0" rtl="0">
              <a:lnSpc>
                <a:spcPct val="100000"/>
              </a:lnSpc>
              <a:spcBef>
                <a:spcPct val="0"/>
              </a:spcBef>
              <a:spcAft>
                <a:spcPct val="0"/>
              </a:spcAft>
              <a:buClr>
                <a:schemeClr val="lt2"/>
              </a:buClr>
              <a:buSzPts val="14600"/>
              <a:buFont typeface="Optimistic Display"/>
              <a:buNone/>
              <a:defRPr sz="19200" b="1" i="0" spc="580" baseline="0">
                <a:solidFill>
                  <a:schemeClr val="tx1"/>
                </a:solidFill>
                <a:latin typeface="+mj-lt"/>
                <a:ea typeface="Optimistic Display" panose="020B0603020203020204" pitchFamily="34" charset="0"/>
                <a:cs typeface="Optimistic Display" panose="020B0603020203020204" pitchFamily="34" charset="0"/>
                <a:sym typeface="Optimistic Display"/>
              </a:defRPr>
            </a:lvl1pPr>
            <a:lvl2pPr lvl="1" rtl="0">
              <a:spcBef>
                <a:spcPct val="0"/>
              </a:spcBef>
              <a:spcAft>
                <a:spcPct val="0"/>
              </a:spcAft>
              <a:buSzPts val="14600"/>
              <a:buNone/>
              <a:defRPr sz="19466"/>
            </a:lvl2pPr>
            <a:lvl3pPr lvl="2" rtl="0">
              <a:spcBef>
                <a:spcPct val="0"/>
              </a:spcBef>
              <a:spcAft>
                <a:spcPct val="0"/>
              </a:spcAft>
              <a:buSzPts val="14600"/>
              <a:buNone/>
              <a:defRPr sz="19466"/>
            </a:lvl3pPr>
            <a:lvl4pPr lvl="3" rtl="0">
              <a:spcBef>
                <a:spcPct val="0"/>
              </a:spcBef>
              <a:spcAft>
                <a:spcPct val="0"/>
              </a:spcAft>
              <a:buSzPts val="14600"/>
              <a:buNone/>
              <a:defRPr sz="19466"/>
            </a:lvl4pPr>
            <a:lvl5pPr lvl="4" rtl="0">
              <a:spcBef>
                <a:spcPct val="0"/>
              </a:spcBef>
              <a:spcAft>
                <a:spcPct val="0"/>
              </a:spcAft>
              <a:buSzPts val="14600"/>
              <a:buNone/>
              <a:defRPr sz="19466"/>
            </a:lvl5pPr>
            <a:lvl6pPr lvl="5" rtl="0">
              <a:spcBef>
                <a:spcPct val="0"/>
              </a:spcBef>
              <a:spcAft>
                <a:spcPct val="0"/>
              </a:spcAft>
              <a:buSzPts val="14600"/>
              <a:buNone/>
              <a:defRPr sz="19466"/>
            </a:lvl6pPr>
            <a:lvl7pPr lvl="6" rtl="0">
              <a:spcBef>
                <a:spcPct val="0"/>
              </a:spcBef>
              <a:spcAft>
                <a:spcPct val="0"/>
              </a:spcAft>
              <a:buSzPts val="14600"/>
              <a:buNone/>
              <a:defRPr sz="19466"/>
            </a:lvl7pPr>
            <a:lvl8pPr lvl="7" rtl="0">
              <a:spcBef>
                <a:spcPct val="0"/>
              </a:spcBef>
              <a:spcAft>
                <a:spcPct val="0"/>
              </a:spcAft>
              <a:buSzPts val="14600"/>
              <a:buNone/>
              <a:defRPr sz="19466"/>
            </a:lvl8pPr>
            <a:lvl9pPr lvl="8" rtl="0">
              <a:spcBef>
                <a:spcPct val="0"/>
              </a:spcBef>
              <a:spcAft>
                <a:spcPct val="0"/>
              </a:spcAft>
              <a:buSzPts val="14600"/>
              <a:buNone/>
              <a:defRPr sz="19466"/>
            </a:lvl9pPr>
          </a:lstStyle>
          <a:p>
            <a:r>
              <a:rPr lang="en-US"/>
              <a:t>Click to edit Master title style</a:t>
            </a:r>
            <a:endParaRPr/>
          </a:p>
        </p:txBody>
      </p:sp>
      <p:sp>
        <p:nvSpPr>
          <p:cNvPr id="6" name="Picture Placeholder 5">
            <a:extLst>
              <a:ext uri="{FF2B5EF4-FFF2-40B4-BE49-F238E27FC236}">
                <a16:creationId xmlns:a16="http://schemas.microsoft.com/office/drawing/2014/main" id="{E5E16FAB-437B-3A47-ABFD-7782DC9A197D}"/>
              </a:ext>
            </a:extLst>
          </p:cNvPr>
          <p:cNvSpPr>
            <a:spLocks noGrp="1"/>
          </p:cNvSpPr>
          <p:nvPr>
            <p:ph type="pic" sz="quarter" idx="11"/>
          </p:nvPr>
        </p:nvSpPr>
        <p:spPr>
          <a:xfrm>
            <a:off x="12193589" y="0"/>
            <a:ext cx="12193586" cy="13715998"/>
          </a:xfr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ea typeface="+mn-ea"/>
                <a:sym typeface="Arial"/>
              </a:defRPr>
            </a:lvl1pPr>
          </a:lstStyle>
          <a:p>
            <a:pPr lvl="0" algn="ctr">
              <a:lnSpc>
                <a:spcPct val="125000"/>
              </a:lnSpc>
              <a:spcAft>
                <a:spcPct val="0"/>
              </a:spcAft>
              <a:buFont typeface="Optimistic Text"/>
            </a:pPr>
            <a:r>
              <a:rPr lang="en-US"/>
              <a:t>Click icon to add picture</a:t>
            </a:r>
          </a:p>
        </p:txBody>
      </p:sp>
    </p:spTree>
    <p:extLst>
      <p:ext uri="{BB962C8B-B14F-4D97-AF65-F5344CB8AC3E}">
        <p14:creationId xmlns:p14="http://schemas.microsoft.com/office/powerpoint/2010/main" val="406028876"/>
      </p:ext>
    </p:extLst>
  </p:cSld>
  <p:clrMapOvr>
    <a:masterClrMapping/>
  </p:clrMapOvr>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Stats (Half)" preserve="1" userDrawn="1">
  <p:cSld name="62_Stats (Half)">
    <p:spTree>
      <p:nvGrpSpPr>
        <p:cNvPr id="1" name="Shape 155"/>
        <p:cNvGrpSpPr/>
        <p:nvPr/>
      </p:nvGrpSpPr>
      <p:grpSpPr>
        <a:xfrm>
          <a:off x="0" y="0"/>
          <a:ext cx="0" cy="0"/>
          <a:chOff x="0" y="0"/>
          <a:chExt cx="0" cy="0"/>
        </a:xfrm>
      </p:grpSpPr>
      <p:sp>
        <p:nvSpPr>
          <p:cNvPr id="156" name="Google Shape;156;p22"/>
          <p:cNvSpPr txBox="1">
            <a:spLocks noGrp="1"/>
          </p:cNvSpPr>
          <p:nvPr>
            <p:ph type="subTitle" idx="1"/>
          </p:nvPr>
        </p:nvSpPr>
        <p:spPr>
          <a:xfrm>
            <a:off x="932821" y="905256"/>
            <a:ext cx="10328145" cy="463200"/>
          </a:xfrm>
          <a:prstGeom prst="rect">
            <a:avLst/>
          </a:prstGeom>
          <a:noFill/>
          <a:ln>
            <a:noFill/>
          </a:ln>
        </p:spPr>
        <p:txBody>
          <a:bodyPr spcFirstLastPara="1" vert="horz" wrap="square" lIns="0" tIns="0" rIns="0" bIns="0" rtlCol="0" anchor="t" anchorCtr="0">
            <a:noAutofit/>
          </a:bodyPr>
          <a:lstStyle>
            <a:lvl1pPr marL="0" marR="0" lvl="0" indent="0" algn="l" rtl="0">
              <a:lnSpc>
                <a:spcPct val="120000"/>
              </a:lnSpc>
              <a:spcBef>
                <a:spcPct val="0"/>
              </a:spcBef>
              <a:spcAft>
                <a:spcPct val="0"/>
              </a:spcAft>
              <a:buNone/>
              <a:defRPr b="1" cap="all" spc="240">
                <a:solidFill>
                  <a:schemeClr val="tx1"/>
                </a:solidFill>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lnSpc>
                <a:spcPct val="120000"/>
              </a:lnSpc>
              <a:spcAft>
                <a:spcPct val="0"/>
              </a:spcAft>
              <a:buNone/>
            </a:pPr>
            <a:r>
              <a:rPr lang="en-US"/>
              <a:t>Click to edit Master subtitle style</a:t>
            </a:r>
            <a:endParaRPr/>
          </a:p>
        </p:txBody>
      </p:sp>
      <p:sp>
        <p:nvSpPr>
          <p:cNvPr id="157" name="Google Shape;157;p22"/>
          <p:cNvSpPr txBox="1">
            <a:spLocks noGrp="1"/>
          </p:cNvSpPr>
          <p:nvPr>
            <p:ph type="ctrTitle"/>
          </p:nvPr>
        </p:nvSpPr>
        <p:spPr>
          <a:xfrm>
            <a:off x="1871711" y="3538728"/>
            <a:ext cx="9389222" cy="1968000"/>
          </a:xfrm>
          <a:prstGeom prst="rect">
            <a:avLst/>
          </a:prstGeom>
        </p:spPr>
        <p:txBody>
          <a:bodyPr spcFirstLastPara="1" vert="horz" wrap="square" lIns="0" tIns="0" rIns="0" bIns="0" rtlCol="0" anchor="b" anchorCtr="0">
            <a:noAutofit/>
          </a:bodyPr>
          <a:lstStyle>
            <a:lvl1pPr lvl="0" rtl="0">
              <a:lnSpc>
                <a:spcPct val="100000"/>
              </a:lnSpc>
              <a:spcBef>
                <a:spcPct val="0"/>
              </a:spcBef>
              <a:spcAft>
                <a:spcPct val="0"/>
              </a:spcAft>
              <a:buClr>
                <a:schemeClr val="lt2"/>
              </a:buClr>
              <a:buSzPts val="9600"/>
              <a:buFont typeface="Optimistic Display"/>
              <a:buNone/>
              <a:defRPr sz="13200" b="1" spc="400">
                <a:solidFill>
                  <a:schemeClr val="tx1"/>
                </a:solidFill>
                <a:latin typeface="+mj-lt"/>
                <a:ea typeface="Optimistic Display"/>
                <a:cs typeface="Optimistic Display"/>
              </a:defRPr>
            </a:lvl1pPr>
            <a:lvl2pPr lvl="1"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2pPr>
            <a:lvl3pPr lvl="2"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3pPr>
            <a:lvl4pPr lvl="3"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4pPr>
            <a:lvl5pPr lvl="4"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5pPr>
            <a:lvl6pPr lvl="5"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6pPr>
            <a:lvl7pPr lvl="6"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7pPr>
            <a:lvl8pPr lvl="7"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8pPr>
            <a:lvl9pPr lvl="8"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9pPr>
          </a:lstStyle>
          <a:p>
            <a:pPr lvl="0">
              <a:lnSpc>
                <a:spcPct val="100000"/>
              </a:lnSpc>
              <a:buClr>
                <a:schemeClr val="lt2"/>
              </a:buClr>
              <a:buSzPts val="9600"/>
              <a:buFont typeface="Optimistic Display"/>
              <a:buNone/>
            </a:pPr>
            <a:r>
              <a:rPr lang="en-US"/>
              <a:t>Click to edit Master title style</a:t>
            </a:r>
            <a:endParaRPr/>
          </a:p>
        </p:txBody>
      </p:sp>
      <p:sp>
        <p:nvSpPr>
          <p:cNvPr id="159" name="Google Shape;159;p22"/>
          <p:cNvSpPr txBox="1">
            <a:spLocks noGrp="1"/>
          </p:cNvSpPr>
          <p:nvPr>
            <p:ph type="subTitle" idx="3"/>
          </p:nvPr>
        </p:nvSpPr>
        <p:spPr>
          <a:xfrm>
            <a:off x="932822" y="12252960"/>
            <a:ext cx="9389222" cy="560800"/>
          </a:xfrm>
          <a:prstGeom prst="rect">
            <a:avLst/>
          </a:prstGeom>
        </p:spPr>
        <p:txBody>
          <a:bodyPr spcFirstLastPara="1" vert="horz" wrap="square" lIns="0" tIns="0" rIns="0" bIns="0" rtlCol="0" anchor="b" anchorCtr="0">
            <a:noAutofit/>
          </a:bodyPr>
          <a:lstStyle>
            <a:lvl1pPr marL="0" marR="0" lvl="0" indent="0" rtl="0">
              <a:lnSpc>
                <a:spcPct val="100000"/>
              </a:lnSpc>
              <a:spcBef>
                <a:spcPct val="0"/>
              </a:spcBef>
              <a:spcAft>
                <a:spcPct val="0"/>
              </a:spcAft>
              <a:buNone/>
              <a:defRPr sz="1800" spc="40">
                <a:solidFill>
                  <a:schemeClr val="tx1"/>
                </a:solidFill>
                <a:latin typeface="+mn-lt"/>
              </a:defRPr>
            </a:lvl1pPr>
            <a:lvl2pPr lvl="1" rtl="0">
              <a:lnSpc>
                <a:spcPct val="100000"/>
              </a:lnSpc>
              <a:spcBef>
                <a:spcPct val="0"/>
              </a:spcBef>
              <a:spcAft>
                <a:spcPct val="0"/>
              </a:spcAft>
              <a:buNone/>
              <a:defRPr sz="1867" b="0">
                <a:solidFill>
                  <a:schemeClr val="dk1"/>
                </a:solidFill>
              </a:defRPr>
            </a:lvl2pPr>
            <a:lvl3pPr lvl="2" rtl="0">
              <a:lnSpc>
                <a:spcPct val="100000"/>
              </a:lnSpc>
              <a:spcBef>
                <a:spcPct val="0"/>
              </a:spcBef>
              <a:spcAft>
                <a:spcPct val="0"/>
              </a:spcAft>
              <a:buNone/>
              <a:defRPr sz="1867" b="0">
                <a:solidFill>
                  <a:schemeClr val="dk1"/>
                </a:solidFill>
              </a:defRPr>
            </a:lvl3pPr>
            <a:lvl4pPr lvl="3" rtl="0">
              <a:lnSpc>
                <a:spcPct val="100000"/>
              </a:lnSpc>
              <a:spcBef>
                <a:spcPct val="0"/>
              </a:spcBef>
              <a:spcAft>
                <a:spcPct val="0"/>
              </a:spcAft>
              <a:buNone/>
              <a:defRPr sz="1867" b="0">
                <a:solidFill>
                  <a:schemeClr val="dk1"/>
                </a:solidFill>
              </a:defRPr>
            </a:lvl4pPr>
            <a:lvl5pPr lvl="4" rtl="0">
              <a:lnSpc>
                <a:spcPct val="100000"/>
              </a:lnSpc>
              <a:spcBef>
                <a:spcPct val="0"/>
              </a:spcBef>
              <a:spcAft>
                <a:spcPct val="0"/>
              </a:spcAft>
              <a:buNone/>
              <a:defRPr sz="1867" b="0">
                <a:solidFill>
                  <a:schemeClr val="dk1"/>
                </a:solidFill>
              </a:defRPr>
            </a:lvl5pPr>
            <a:lvl6pPr lvl="5" rtl="0">
              <a:lnSpc>
                <a:spcPct val="100000"/>
              </a:lnSpc>
              <a:spcBef>
                <a:spcPct val="0"/>
              </a:spcBef>
              <a:spcAft>
                <a:spcPct val="0"/>
              </a:spcAft>
              <a:buNone/>
              <a:defRPr sz="1867" b="0">
                <a:solidFill>
                  <a:schemeClr val="dk1"/>
                </a:solidFill>
              </a:defRPr>
            </a:lvl6pPr>
            <a:lvl7pPr lvl="6" rtl="0">
              <a:lnSpc>
                <a:spcPct val="100000"/>
              </a:lnSpc>
              <a:spcBef>
                <a:spcPct val="0"/>
              </a:spcBef>
              <a:spcAft>
                <a:spcPct val="0"/>
              </a:spcAft>
              <a:buNone/>
              <a:defRPr sz="1867" b="0">
                <a:solidFill>
                  <a:schemeClr val="dk1"/>
                </a:solidFill>
              </a:defRPr>
            </a:lvl7pPr>
            <a:lvl8pPr lvl="7" rtl="0">
              <a:lnSpc>
                <a:spcPct val="100000"/>
              </a:lnSpc>
              <a:spcBef>
                <a:spcPct val="0"/>
              </a:spcBef>
              <a:spcAft>
                <a:spcPct val="0"/>
              </a:spcAft>
              <a:buNone/>
              <a:defRPr sz="1867" b="0">
                <a:solidFill>
                  <a:schemeClr val="dk1"/>
                </a:solidFill>
              </a:defRPr>
            </a:lvl8pPr>
            <a:lvl9pPr lvl="8" rtl="0">
              <a:lnSpc>
                <a:spcPct val="100000"/>
              </a:lnSpc>
              <a:spcBef>
                <a:spcPct val="0"/>
              </a:spcBef>
              <a:spcAft>
                <a:spcPct val="0"/>
              </a:spcAft>
              <a:buNone/>
              <a:defRPr sz="1867" b="0">
                <a:solidFill>
                  <a:schemeClr val="dk1"/>
                </a:solidFill>
              </a:defRPr>
            </a:lvl9pPr>
          </a:lstStyle>
          <a:p>
            <a:pPr marL="0" lvl="0" indent="0">
              <a:lnSpc>
                <a:spcPct val="100000"/>
              </a:lnSpc>
              <a:spcAft>
                <a:spcPct val="0"/>
              </a:spcAft>
              <a:buNone/>
            </a:pPr>
            <a:r>
              <a:rPr lang="en-US"/>
              <a:t>Click to edit Master subtitle style</a:t>
            </a:r>
            <a:endParaRPr/>
          </a:p>
        </p:txBody>
      </p:sp>
      <p:sp>
        <p:nvSpPr>
          <p:cNvPr id="160" name="Google Shape;160;p22"/>
          <p:cNvSpPr txBox="1">
            <a:spLocks noGrp="1"/>
          </p:cNvSpPr>
          <p:nvPr>
            <p:ph type="ctrTitle" idx="4"/>
          </p:nvPr>
        </p:nvSpPr>
        <p:spPr>
          <a:xfrm>
            <a:off x="1871711" y="7315200"/>
            <a:ext cx="9389222" cy="1968000"/>
          </a:xfrm>
          <a:prstGeom prst="rect">
            <a:avLst/>
          </a:prstGeom>
        </p:spPr>
        <p:txBody>
          <a:bodyPr spcFirstLastPara="1" vert="horz" wrap="square" lIns="0" tIns="0" rIns="0" bIns="0" rtlCol="0" anchor="b" anchorCtr="0">
            <a:noAutofit/>
          </a:bodyPr>
          <a:lstStyle>
            <a:lvl1pPr lvl="0" rtl="0">
              <a:lnSpc>
                <a:spcPct val="100000"/>
              </a:lnSpc>
              <a:spcBef>
                <a:spcPct val="0"/>
              </a:spcBef>
              <a:spcAft>
                <a:spcPct val="0"/>
              </a:spcAft>
              <a:buClr>
                <a:schemeClr val="lt2"/>
              </a:buClr>
              <a:buSzPts val="9600"/>
              <a:buFont typeface="Optimistic Display"/>
              <a:buNone/>
              <a:defRPr sz="13200" b="1" spc="400">
                <a:solidFill>
                  <a:schemeClr val="tx1"/>
                </a:solidFill>
                <a:latin typeface="+mj-lt"/>
                <a:ea typeface="Optimistic Display"/>
                <a:cs typeface="Optimistic Display"/>
              </a:defRPr>
            </a:lvl1pPr>
            <a:lvl2pPr lvl="1"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2pPr>
            <a:lvl3pPr lvl="2"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3pPr>
            <a:lvl4pPr lvl="3"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4pPr>
            <a:lvl5pPr lvl="4"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5pPr>
            <a:lvl6pPr lvl="5"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6pPr>
            <a:lvl7pPr lvl="6"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7pPr>
            <a:lvl8pPr lvl="7"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8pPr>
            <a:lvl9pPr lvl="8"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9pPr>
          </a:lstStyle>
          <a:p>
            <a:pPr lvl="0">
              <a:lnSpc>
                <a:spcPct val="100000"/>
              </a:lnSpc>
              <a:buClr>
                <a:schemeClr val="lt2"/>
              </a:buClr>
              <a:buSzPts val="9600"/>
              <a:buFont typeface="Optimistic Display"/>
              <a:buNone/>
            </a:pPr>
            <a:r>
              <a:rPr lang="en-US"/>
              <a:t>Click to edit Master title style</a:t>
            </a:r>
            <a:endParaRPr/>
          </a:p>
        </p:txBody>
      </p:sp>
      <p:sp>
        <p:nvSpPr>
          <p:cNvPr id="158" name="Google Shape;158;p22"/>
          <p:cNvSpPr txBox="1">
            <a:spLocks noGrp="1"/>
          </p:cNvSpPr>
          <p:nvPr>
            <p:ph type="subTitle" idx="2"/>
          </p:nvPr>
        </p:nvSpPr>
        <p:spPr>
          <a:xfrm>
            <a:off x="1871777" y="5303520"/>
            <a:ext cx="9389222" cy="1600200"/>
          </a:xfrm>
          <a:prstGeom prst="rect">
            <a:avLst/>
          </a:prstGeom>
        </p:spPr>
        <p:txBody>
          <a:bodyPr spcFirstLastPara="1" vert="horz" wrap="square" lIns="0" tIns="0" rIns="0" bIns="0" rtlCol="0" anchor="t" anchorCtr="0">
            <a:noAutofit/>
          </a:bodyPr>
          <a:lstStyle>
            <a:lvl1pPr marL="0" marR="0" lvl="0" indent="0" algn="l" rtl="0">
              <a:lnSpc>
                <a:spcPct val="125000"/>
              </a:lnSpc>
              <a:spcBef>
                <a:spcPct val="0"/>
              </a:spcBef>
              <a:spcAft>
                <a:spcPct val="0"/>
              </a:spcAft>
              <a:buNone/>
              <a:defRPr>
                <a:solidFill>
                  <a:schemeClr val="tx1"/>
                </a:solidFill>
                <a:latin typeface="+mn-lt"/>
              </a:defRPr>
            </a:lvl1pPr>
            <a:lvl2pPr lvl="1" rtl="0">
              <a:lnSpc>
                <a:spcPct val="125000"/>
              </a:lnSpc>
              <a:spcBef>
                <a:spcPct val="0"/>
              </a:spcBef>
              <a:spcAft>
                <a:spcPct val="0"/>
              </a:spcAft>
              <a:buNone/>
              <a:defRPr sz="2400" b="0">
                <a:solidFill>
                  <a:schemeClr val="dk1"/>
                </a:solidFill>
              </a:defRPr>
            </a:lvl2pPr>
            <a:lvl3pPr lvl="2" rtl="0">
              <a:lnSpc>
                <a:spcPct val="125000"/>
              </a:lnSpc>
              <a:spcBef>
                <a:spcPct val="0"/>
              </a:spcBef>
              <a:spcAft>
                <a:spcPct val="0"/>
              </a:spcAft>
              <a:buNone/>
              <a:defRPr sz="2400" b="0">
                <a:solidFill>
                  <a:schemeClr val="dk1"/>
                </a:solidFill>
              </a:defRPr>
            </a:lvl3pPr>
            <a:lvl4pPr lvl="3" rtl="0">
              <a:lnSpc>
                <a:spcPct val="125000"/>
              </a:lnSpc>
              <a:spcBef>
                <a:spcPct val="0"/>
              </a:spcBef>
              <a:spcAft>
                <a:spcPct val="0"/>
              </a:spcAft>
              <a:buNone/>
              <a:defRPr sz="2400" b="0">
                <a:solidFill>
                  <a:schemeClr val="dk1"/>
                </a:solidFill>
              </a:defRPr>
            </a:lvl4pPr>
            <a:lvl5pPr lvl="4" rtl="0">
              <a:lnSpc>
                <a:spcPct val="125000"/>
              </a:lnSpc>
              <a:spcBef>
                <a:spcPct val="0"/>
              </a:spcBef>
              <a:spcAft>
                <a:spcPct val="0"/>
              </a:spcAft>
              <a:buNone/>
              <a:defRPr sz="2400" b="0">
                <a:solidFill>
                  <a:schemeClr val="dk1"/>
                </a:solidFill>
              </a:defRPr>
            </a:lvl5pPr>
            <a:lvl6pPr lvl="5" rtl="0">
              <a:lnSpc>
                <a:spcPct val="125000"/>
              </a:lnSpc>
              <a:spcBef>
                <a:spcPct val="0"/>
              </a:spcBef>
              <a:spcAft>
                <a:spcPct val="0"/>
              </a:spcAft>
              <a:buNone/>
              <a:defRPr sz="2400" b="0">
                <a:solidFill>
                  <a:schemeClr val="dk1"/>
                </a:solidFill>
              </a:defRPr>
            </a:lvl6pPr>
            <a:lvl7pPr lvl="6" rtl="0">
              <a:lnSpc>
                <a:spcPct val="125000"/>
              </a:lnSpc>
              <a:spcBef>
                <a:spcPct val="0"/>
              </a:spcBef>
              <a:spcAft>
                <a:spcPct val="0"/>
              </a:spcAft>
              <a:buNone/>
              <a:defRPr sz="2400" b="0">
                <a:solidFill>
                  <a:schemeClr val="dk1"/>
                </a:solidFill>
              </a:defRPr>
            </a:lvl7pPr>
            <a:lvl8pPr lvl="7" rtl="0">
              <a:lnSpc>
                <a:spcPct val="125000"/>
              </a:lnSpc>
              <a:spcBef>
                <a:spcPct val="0"/>
              </a:spcBef>
              <a:spcAft>
                <a:spcPct val="0"/>
              </a:spcAft>
              <a:buNone/>
              <a:defRPr sz="2400" b="0">
                <a:solidFill>
                  <a:schemeClr val="dk1"/>
                </a:solidFill>
              </a:defRPr>
            </a:lvl8pPr>
            <a:lvl9pPr lvl="8" rtl="0">
              <a:lnSpc>
                <a:spcPct val="125000"/>
              </a:lnSpc>
              <a:spcBef>
                <a:spcPct val="0"/>
              </a:spcBef>
              <a:spcAft>
                <a:spcPct val="0"/>
              </a:spcAft>
              <a:buNone/>
              <a:defRPr sz="2400" b="0">
                <a:solidFill>
                  <a:schemeClr val="dk1"/>
                </a:solidFill>
              </a:defRPr>
            </a:lvl9pPr>
          </a:lstStyle>
          <a:p>
            <a:pPr marL="0" lvl="0" indent="0">
              <a:lnSpc>
                <a:spcPct val="125000"/>
              </a:lnSpc>
              <a:spcAft>
                <a:spcPct val="0"/>
              </a:spcAft>
              <a:buNone/>
            </a:pPr>
            <a:r>
              <a:rPr lang="en-US"/>
              <a:t>Click to edit Master subtitle style</a:t>
            </a:r>
            <a:endParaRPr/>
          </a:p>
        </p:txBody>
      </p:sp>
      <p:sp>
        <p:nvSpPr>
          <p:cNvPr id="161" name="Google Shape;161;p22"/>
          <p:cNvSpPr txBox="1">
            <a:spLocks noGrp="1"/>
          </p:cNvSpPr>
          <p:nvPr>
            <p:ph type="subTitle" idx="5"/>
          </p:nvPr>
        </p:nvSpPr>
        <p:spPr>
          <a:xfrm>
            <a:off x="1871777" y="9079992"/>
            <a:ext cx="9389222" cy="1600200"/>
          </a:xfrm>
          <a:prstGeom prst="rect">
            <a:avLst/>
          </a:prstGeom>
        </p:spPr>
        <p:txBody>
          <a:bodyPr spcFirstLastPara="1" vert="horz" wrap="square" lIns="0" tIns="0" rIns="0" bIns="0" rtlCol="0" anchor="t" anchorCtr="0">
            <a:noAutofit/>
          </a:bodyPr>
          <a:lstStyle>
            <a:lvl1pPr marL="0" marR="0" lvl="0" indent="0" algn="l" rtl="0">
              <a:lnSpc>
                <a:spcPct val="125000"/>
              </a:lnSpc>
              <a:spcBef>
                <a:spcPct val="0"/>
              </a:spcBef>
              <a:spcAft>
                <a:spcPct val="0"/>
              </a:spcAft>
              <a:buNone/>
              <a:defRPr>
                <a:solidFill>
                  <a:schemeClr val="tx1"/>
                </a:solidFill>
                <a:latin typeface="+mn-lt"/>
              </a:defRPr>
            </a:lvl1pPr>
            <a:lvl2pPr lvl="1" rtl="0">
              <a:lnSpc>
                <a:spcPct val="125000"/>
              </a:lnSpc>
              <a:spcBef>
                <a:spcPct val="0"/>
              </a:spcBef>
              <a:spcAft>
                <a:spcPct val="0"/>
              </a:spcAft>
              <a:buNone/>
              <a:defRPr sz="2400" b="0">
                <a:solidFill>
                  <a:schemeClr val="dk1"/>
                </a:solidFill>
              </a:defRPr>
            </a:lvl2pPr>
            <a:lvl3pPr lvl="2" rtl="0">
              <a:lnSpc>
                <a:spcPct val="125000"/>
              </a:lnSpc>
              <a:spcBef>
                <a:spcPct val="0"/>
              </a:spcBef>
              <a:spcAft>
                <a:spcPct val="0"/>
              </a:spcAft>
              <a:buNone/>
              <a:defRPr sz="2400" b="0">
                <a:solidFill>
                  <a:schemeClr val="dk1"/>
                </a:solidFill>
              </a:defRPr>
            </a:lvl3pPr>
            <a:lvl4pPr lvl="3" rtl="0">
              <a:lnSpc>
                <a:spcPct val="125000"/>
              </a:lnSpc>
              <a:spcBef>
                <a:spcPct val="0"/>
              </a:spcBef>
              <a:spcAft>
                <a:spcPct val="0"/>
              </a:spcAft>
              <a:buNone/>
              <a:defRPr sz="2400" b="0">
                <a:solidFill>
                  <a:schemeClr val="dk1"/>
                </a:solidFill>
              </a:defRPr>
            </a:lvl4pPr>
            <a:lvl5pPr lvl="4" rtl="0">
              <a:lnSpc>
                <a:spcPct val="125000"/>
              </a:lnSpc>
              <a:spcBef>
                <a:spcPct val="0"/>
              </a:spcBef>
              <a:spcAft>
                <a:spcPct val="0"/>
              </a:spcAft>
              <a:buNone/>
              <a:defRPr sz="2400" b="0">
                <a:solidFill>
                  <a:schemeClr val="dk1"/>
                </a:solidFill>
              </a:defRPr>
            </a:lvl5pPr>
            <a:lvl6pPr lvl="5" rtl="0">
              <a:lnSpc>
                <a:spcPct val="125000"/>
              </a:lnSpc>
              <a:spcBef>
                <a:spcPct val="0"/>
              </a:spcBef>
              <a:spcAft>
                <a:spcPct val="0"/>
              </a:spcAft>
              <a:buNone/>
              <a:defRPr sz="2400" b="0">
                <a:solidFill>
                  <a:schemeClr val="dk1"/>
                </a:solidFill>
              </a:defRPr>
            </a:lvl6pPr>
            <a:lvl7pPr lvl="6" rtl="0">
              <a:lnSpc>
                <a:spcPct val="125000"/>
              </a:lnSpc>
              <a:spcBef>
                <a:spcPct val="0"/>
              </a:spcBef>
              <a:spcAft>
                <a:spcPct val="0"/>
              </a:spcAft>
              <a:buNone/>
              <a:defRPr sz="2400" b="0">
                <a:solidFill>
                  <a:schemeClr val="dk1"/>
                </a:solidFill>
              </a:defRPr>
            </a:lvl7pPr>
            <a:lvl8pPr lvl="7" rtl="0">
              <a:lnSpc>
                <a:spcPct val="125000"/>
              </a:lnSpc>
              <a:spcBef>
                <a:spcPct val="0"/>
              </a:spcBef>
              <a:spcAft>
                <a:spcPct val="0"/>
              </a:spcAft>
              <a:buNone/>
              <a:defRPr sz="2400" b="0">
                <a:solidFill>
                  <a:schemeClr val="dk1"/>
                </a:solidFill>
              </a:defRPr>
            </a:lvl8pPr>
            <a:lvl9pPr lvl="8" rtl="0">
              <a:lnSpc>
                <a:spcPct val="125000"/>
              </a:lnSpc>
              <a:spcBef>
                <a:spcPct val="0"/>
              </a:spcBef>
              <a:spcAft>
                <a:spcPct val="0"/>
              </a:spcAft>
              <a:buNone/>
              <a:defRPr sz="2400" b="0">
                <a:solidFill>
                  <a:schemeClr val="dk1"/>
                </a:solidFill>
              </a:defRPr>
            </a:lvl9pPr>
          </a:lstStyle>
          <a:p>
            <a:pPr marL="0" lvl="0" indent="0">
              <a:lnSpc>
                <a:spcPct val="125000"/>
              </a:lnSpc>
              <a:spcAft>
                <a:spcPct val="0"/>
              </a:spcAft>
              <a:buNone/>
            </a:pPr>
            <a:r>
              <a:rPr lang="en-US"/>
              <a:t>Click to edit Master subtitle style</a:t>
            </a:r>
            <a:endParaRPr/>
          </a:p>
        </p:txBody>
      </p:sp>
      <p:sp>
        <p:nvSpPr>
          <p:cNvPr id="8" name="Picture Placeholder 5">
            <a:extLst>
              <a:ext uri="{FF2B5EF4-FFF2-40B4-BE49-F238E27FC236}">
                <a16:creationId xmlns:a16="http://schemas.microsoft.com/office/drawing/2014/main" id="{83E4BA4A-791A-084A-9FC8-08D9ED57CE9C}"/>
              </a:ext>
            </a:extLst>
          </p:cNvPr>
          <p:cNvSpPr>
            <a:spLocks noGrp="1"/>
          </p:cNvSpPr>
          <p:nvPr>
            <p:ph type="pic" sz="quarter" idx="11"/>
          </p:nvPr>
        </p:nvSpPr>
        <p:spPr>
          <a:xfrm>
            <a:off x="12193589" y="0"/>
            <a:ext cx="12193586" cy="13715998"/>
          </a:xfr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ea typeface="+mn-ea"/>
                <a:sym typeface="Arial"/>
              </a:defRPr>
            </a:lvl1pPr>
          </a:lstStyle>
          <a:p>
            <a:pPr lvl="0" algn="ctr">
              <a:lnSpc>
                <a:spcPct val="125000"/>
              </a:lnSpc>
              <a:spcAft>
                <a:spcPct val="0"/>
              </a:spcAft>
              <a:buFont typeface="Optimistic Text"/>
            </a:pPr>
            <a:r>
              <a:rPr lang="en-US"/>
              <a:t>Click icon to add picture</a:t>
            </a:r>
          </a:p>
        </p:txBody>
      </p:sp>
    </p:spTree>
    <p:extLst>
      <p:ext uri="{BB962C8B-B14F-4D97-AF65-F5344CB8AC3E}">
        <p14:creationId xmlns:p14="http://schemas.microsoft.com/office/powerpoint/2010/main" val="2654936242"/>
      </p:ext>
    </p:extLst>
  </p:cSld>
  <p:clrMapOvr>
    <a:masterClrMapping/>
  </p:clrMapOvr>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Stat (Third)" preserve="1" userDrawn="1">
  <p:cSld name="65_Stat (Third)">
    <p:spTree>
      <p:nvGrpSpPr>
        <p:cNvPr id="1" name="Shape 162"/>
        <p:cNvGrpSpPr/>
        <p:nvPr/>
      </p:nvGrpSpPr>
      <p:grpSpPr>
        <a:xfrm>
          <a:off x="0" y="0"/>
          <a:ext cx="0" cy="0"/>
          <a:chOff x="0" y="0"/>
          <a:chExt cx="0" cy="0"/>
        </a:xfrm>
      </p:grpSpPr>
      <p:sp>
        <p:nvSpPr>
          <p:cNvPr id="163" name="Google Shape;163;p23"/>
          <p:cNvSpPr txBox="1">
            <a:spLocks noGrp="1"/>
          </p:cNvSpPr>
          <p:nvPr>
            <p:ph type="subTitle" idx="1"/>
          </p:nvPr>
        </p:nvSpPr>
        <p:spPr>
          <a:xfrm>
            <a:off x="932821" y="905256"/>
            <a:ext cx="6572456" cy="463200"/>
          </a:xfrm>
          <a:prstGeom prst="rect">
            <a:avLst/>
          </a:prstGeom>
          <a:noFill/>
          <a:ln>
            <a:noFill/>
          </a:ln>
        </p:spPr>
        <p:txBody>
          <a:bodyPr spcFirstLastPara="1" vert="horz" wrap="square" lIns="0" tIns="0" rIns="0" bIns="0" rtlCol="0" anchor="t" anchorCtr="0">
            <a:noAutofit/>
          </a:bodyPr>
          <a:lstStyle>
            <a:lvl1pPr marL="0" marR="0" lvl="0" indent="0" algn="l" rtl="0">
              <a:lnSpc>
                <a:spcPct val="120000"/>
              </a:lnSpc>
              <a:spcBef>
                <a:spcPct val="0"/>
              </a:spcBef>
              <a:spcAft>
                <a:spcPct val="0"/>
              </a:spcAft>
              <a:buNone/>
              <a:defRPr b="1" cap="all" spc="240">
                <a:solidFill>
                  <a:schemeClr val="tx1"/>
                </a:solidFill>
                <a:latin typeface="+mn-lt"/>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lnSpc>
                <a:spcPct val="120000"/>
              </a:lnSpc>
              <a:spcAft>
                <a:spcPct val="0"/>
              </a:spcAft>
              <a:buNone/>
            </a:pPr>
            <a:r>
              <a:rPr lang="en-US"/>
              <a:t>Click to edit Master subtitle style</a:t>
            </a:r>
            <a:endParaRPr/>
          </a:p>
        </p:txBody>
      </p:sp>
      <p:sp>
        <p:nvSpPr>
          <p:cNvPr id="164" name="Google Shape;164;p23"/>
          <p:cNvSpPr txBox="1">
            <a:spLocks noGrp="1"/>
          </p:cNvSpPr>
          <p:nvPr>
            <p:ph type="ctrTitle"/>
          </p:nvPr>
        </p:nvSpPr>
        <p:spPr>
          <a:xfrm>
            <a:off x="932788" y="4672584"/>
            <a:ext cx="6572456" cy="2971800"/>
          </a:xfrm>
          <a:prstGeom prst="rect">
            <a:avLst/>
          </a:prstGeom>
        </p:spPr>
        <p:txBody>
          <a:bodyPr spcFirstLastPara="1" vert="horz" wrap="square" lIns="0" tIns="0" rIns="0" bIns="0" rtlCol="0" anchor="b" anchorCtr="0">
            <a:noAutofit/>
          </a:bodyPr>
          <a:lstStyle>
            <a:lvl1pPr lvl="0" rtl="0">
              <a:lnSpc>
                <a:spcPct val="100000"/>
              </a:lnSpc>
              <a:spcBef>
                <a:spcPct val="0"/>
              </a:spcBef>
              <a:spcAft>
                <a:spcPct val="0"/>
              </a:spcAft>
              <a:buClr>
                <a:schemeClr val="lt2"/>
              </a:buClr>
              <a:buSzPts val="14600"/>
              <a:buFont typeface="Optimistic Display"/>
              <a:buNone/>
              <a:defRPr sz="19200" b="1" spc="580">
                <a:solidFill>
                  <a:schemeClr val="tx1"/>
                </a:solidFill>
                <a:latin typeface="+mj-lt"/>
                <a:ea typeface="Optimistic Display" panose="020B0603020203020204" pitchFamily="34" charset="0"/>
                <a:cs typeface="Optimistic Display" panose="020B0603020203020204" pitchFamily="34" charset="0"/>
              </a:defRPr>
            </a:lvl1pPr>
            <a:lvl2pPr lvl="1"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2pPr>
            <a:lvl3pPr lvl="2"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3pPr>
            <a:lvl4pPr lvl="3"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4pPr>
            <a:lvl5pPr lvl="4"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5pPr>
            <a:lvl6pPr lvl="5"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6pPr>
            <a:lvl7pPr lvl="6"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7pPr>
            <a:lvl8pPr lvl="7"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8pPr>
            <a:lvl9pPr lvl="8"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9pPr>
          </a:lstStyle>
          <a:p>
            <a:pPr lvl="0">
              <a:lnSpc>
                <a:spcPct val="100000"/>
              </a:lnSpc>
              <a:buClr>
                <a:schemeClr val="lt2"/>
              </a:buClr>
              <a:buSzPts val="14600"/>
              <a:buFont typeface="Optimistic Display"/>
              <a:buNone/>
            </a:pPr>
            <a:r>
              <a:rPr lang="en-US"/>
              <a:t>Click to edit Master title style</a:t>
            </a:r>
            <a:endParaRPr/>
          </a:p>
        </p:txBody>
      </p:sp>
      <p:sp>
        <p:nvSpPr>
          <p:cNvPr id="166" name="Google Shape;166;p23"/>
          <p:cNvSpPr txBox="1">
            <a:spLocks noGrp="1"/>
          </p:cNvSpPr>
          <p:nvPr>
            <p:ph type="subTitle" idx="3"/>
          </p:nvPr>
        </p:nvSpPr>
        <p:spPr>
          <a:xfrm>
            <a:off x="932821" y="12252960"/>
            <a:ext cx="6572456" cy="560800"/>
          </a:xfrm>
          <a:prstGeom prst="rect">
            <a:avLst/>
          </a:prstGeom>
        </p:spPr>
        <p:txBody>
          <a:bodyPr spcFirstLastPara="1" vert="horz" wrap="square" lIns="0" tIns="0" rIns="0" bIns="0" rtlCol="0" anchor="b" anchorCtr="0">
            <a:noAutofit/>
          </a:bodyPr>
          <a:lstStyle>
            <a:lvl1pPr marL="0" marR="0" lvl="0" indent="0" rtl="0">
              <a:lnSpc>
                <a:spcPct val="100000"/>
              </a:lnSpc>
              <a:spcBef>
                <a:spcPct val="0"/>
              </a:spcBef>
              <a:spcAft>
                <a:spcPct val="0"/>
              </a:spcAft>
              <a:buNone/>
              <a:defRPr sz="1800" spc="40">
                <a:solidFill>
                  <a:schemeClr val="tx1"/>
                </a:solidFill>
                <a:latin typeface="+mn-lt"/>
              </a:defRPr>
            </a:lvl1pPr>
            <a:lvl2pPr lvl="1" rtl="0">
              <a:lnSpc>
                <a:spcPct val="100000"/>
              </a:lnSpc>
              <a:spcBef>
                <a:spcPct val="0"/>
              </a:spcBef>
              <a:spcAft>
                <a:spcPct val="0"/>
              </a:spcAft>
              <a:buNone/>
              <a:defRPr sz="1867" b="0">
                <a:solidFill>
                  <a:schemeClr val="dk1"/>
                </a:solidFill>
              </a:defRPr>
            </a:lvl2pPr>
            <a:lvl3pPr lvl="2" rtl="0">
              <a:lnSpc>
                <a:spcPct val="100000"/>
              </a:lnSpc>
              <a:spcBef>
                <a:spcPct val="0"/>
              </a:spcBef>
              <a:spcAft>
                <a:spcPct val="0"/>
              </a:spcAft>
              <a:buNone/>
              <a:defRPr sz="1867" b="0">
                <a:solidFill>
                  <a:schemeClr val="dk1"/>
                </a:solidFill>
              </a:defRPr>
            </a:lvl3pPr>
            <a:lvl4pPr lvl="3" rtl="0">
              <a:lnSpc>
                <a:spcPct val="100000"/>
              </a:lnSpc>
              <a:spcBef>
                <a:spcPct val="0"/>
              </a:spcBef>
              <a:spcAft>
                <a:spcPct val="0"/>
              </a:spcAft>
              <a:buNone/>
              <a:defRPr sz="1867" b="0">
                <a:solidFill>
                  <a:schemeClr val="dk1"/>
                </a:solidFill>
              </a:defRPr>
            </a:lvl4pPr>
            <a:lvl5pPr lvl="4" rtl="0">
              <a:lnSpc>
                <a:spcPct val="100000"/>
              </a:lnSpc>
              <a:spcBef>
                <a:spcPct val="0"/>
              </a:spcBef>
              <a:spcAft>
                <a:spcPct val="0"/>
              </a:spcAft>
              <a:buNone/>
              <a:defRPr sz="1867" b="0">
                <a:solidFill>
                  <a:schemeClr val="dk1"/>
                </a:solidFill>
              </a:defRPr>
            </a:lvl5pPr>
            <a:lvl6pPr lvl="5" rtl="0">
              <a:lnSpc>
                <a:spcPct val="100000"/>
              </a:lnSpc>
              <a:spcBef>
                <a:spcPct val="0"/>
              </a:spcBef>
              <a:spcAft>
                <a:spcPct val="0"/>
              </a:spcAft>
              <a:buNone/>
              <a:defRPr sz="1867" b="0">
                <a:solidFill>
                  <a:schemeClr val="dk1"/>
                </a:solidFill>
              </a:defRPr>
            </a:lvl6pPr>
            <a:lvl7pPr lvl="6" rtl="0">
              <a:lnSpc>
                <a:spcPct val="100000"/>
              </a:lnSpc>
              <a:spcBef>
                <a:spcPct val="0"/>
              </a:spcBef>
              <a:spcAft>
                <a:spcPct val="0"/>
              </a:spcAft>
              <a:buNone/>
              <a:defRPr sz="1867" b="0">
                <a:solidFill>
                  <a:schemeClr val="dk1"/>
                </a:solidFill>
              </a:defRPr>
            </a:lvl7pPr>
            <a:lvl8pPr lvl="7" rtl="0">
              <a:lnSpc>
                <a:spcPct val="100000"/>
              </a:lnSpc>
              <a:spcBef>
                <a:spcPct val="0"/>
              </a:spcBef>
              <a:spcAft>
                <a:spcPct val="0"/>
              </a:spcAft>
              <a:buNone/>
              <a:defRPr sz="1867" b="0">
                <a:solidFill>
                  <a:schemeClr val="dk1"/>
                </a:solidFill>
              </a:defRPr>
            </a:lvl8pPr>
            <a:lvl9pPr lvl="8" rtl="0">
              <a:lnSpc>
                <a:spcPct val="100000"/>
              </a:lnSpc>
              <a:spcBef>
                <a:spcPct val="0"/>
              </a:spcBef>
              <a:spcAft>
                <a:spcPct val="0"/>
              </a:spcAft>
              <a:buNone/>
              <a:defRPr sz="1867" b="0">
                <a:solidFill>
                  <a:schemeClr val="dk1"/>
                </a:solidFill>
              </a:defRPr>
            </a:lvl9pPr>
          </a:lstStyle>
          <a:p>
            <a:pPr marL="0" lvl="0" indent="0">
              <a:lnSpc>
                <a:spcPct val="100000"/>
              </a:lnSpc>
              <a:spcAft>
                <a:spcPct val="0"/>
              </a:spcAft>
              <a:buNone/>
            </a:pPr>
            <a:r>
              <a:rPr lang="en-US"/>
              <a:t>Click to edit Master subtitle style</a:t>
            </a:r>
            <a:endParaRPr/>
          </a:p>
        </p:txBody>
      </p:sp>
      <p:sp>
        <p:nvSpPr>
          <p:cNvPr id="165" name="Google Shape;165;p23"/>
          <p:cNvSpPr txBox="1">
            <a:spLocks noGrp="1"/>
          </p:cNvSpPr>
          <p:nvPr>
            <p:ph type="subTitle" idx="2"/>
          </p:nvPr>
        </p:nvSpPr>
        <p:spPr>
          <a:xfrm>
            <a:off x="932835" y="7223760"/>
            <a:ext cx="6572456" cy="1600200"/>
          </a:xfrm>
          <a:prstGeom prst="rect">
            <a:avLst/>
          </a:prstGeom>
        </p:spPr>
        <p:txBody>
          <a:bodyPr spcFirstLastPara="1" vert="horz" wrap="square" lIns="0" tIns="0" rIns="0" bIns="0" rtlCol="0" anchor="t" anchorCtr="0">
            <a:noAutofit/>
          </a:bodyPr>
          <a:lstStyle>
            <a:lvl1pPr marL="0" marR="0" lvl="0" indent="0" algn="l" rtl="0">
              <a:lnSpc>
                <a:spcPct val="125000"/>
              </a:lnSpc>
              <a:spcBef>
                <a:spcPct val="0"/>
              </a:spcBef>
              <a:spcAft>
                <a:spcPct val="0"/>
              </a:spcAft>
              <a:buNone/>
              <a:defRPr>
                <a:solidFill>
                  <a:schemeClr val="tx1"/>
                </a:solidFill>
                <a:latin typeface="+mn-lt"/>
              </a:defRPr>
            </a:lvl1pPr>
            <a:lvl2pPr lvl="1" rtl="0">
              <a:lnSpc>
                <a:spcPct val="125000"/>
              </a:lnSpc>
              <a:spcBef>
                <a:spcPct val="0"/>
              </a:spcBef>
              <a:spcAft>
                <a:spcPct val="0"/>
              </a:spcAft>
              <a:buNone/>
              <a:defRPr sz="2400" b="0">
                <a:solidFill>
                  <a:schemeClr val="dk1"/>
                </a:solidFill>
              </a:defRPr>
            </a:lvl2pPr>
            <a:lvl3pPr lvl="2" rtl="0">
              <a:lnSpc>
                <a:spcPct val="125000"/>
              </a:lnSpc>
              <a:spcBef>
                <a:spcPct val="0"/>
              </a:spcBef>
              <a:spcAft>
                <a:spcPct val="0"/>
              </a:spcAft>
              <a:buNone/>
              <a:defRPr sz="2400" b="0">
                <a:solidFill>
                  <a:schemeClr val="dk1"/>
                </a:solidFill>
              </a:defRPr>
            </a:lvl3pPr>
            <a:lvl4pPr lvl="3" rtl="0">
              <a:lnSpc>
                <a:spcPct val="125000"/>
              </a:lnSpc>
              <a:spcBef>
                <a:spcPct val="0"/>
              </a:spcBef>
              <a:spcAft>
                <a:spcPct val="0"/>
              </a:spcAft>
              <a:buNone/>
              <a:defRPr sz="2400" b="0">
                <a:solidFill>
                  <a:schemeClr val="dk1"/>
                </a:solidFill>
              </a:defRPr>
            </a:lvl4pPr>
            <a:lvl5pPr lvl="4" rtl="0">
              <a:lnSpc>
                <a:spcPct val="125000"/>
              </a:lnSpc>
              <a:spcBef>
                <a:spcPct val="0"/>
              </a:spcBef>
              <a:spcAft>
                <a:spcPct val="0"/>
              </a:spcAft>
              <a:buNone/>
              <a:defRPr sz="2400" b="0">
                <a:solidFill>
                  <a:schemeClr val="dk1"/>
                </a:solidFill>
              </a:defRPr>
            </a:lvl5pPr>
            <a:lvl6pPr lvl="5" rtl="0">
              <a:lnSpc>
                <a:spcPct val="125000"/>
              </a:lnSpc>
              <a:spcBef>
                <a:spcPct val="0"/>
              </a:spcBef>
              <a:spcAft>
                <a:spcPct val="0"/>
              </a:spcAft>
              <a:buNone/>
              <a:defRPr sz="2400" b="0">
                <a:solidFill>
                  <a:schemeClr val="dk1"/>
                </a:solidFill>
              </a:defRPr>
            </a:lvl6pPr>
            <a:lvl7pPr lvl="6" rtl="0">
              <a:lnSpc>
                <a:spcPct val="125000"/>
              </a:lnSpc>
              <a:spcBef>
                <a:spcPct val="0"/>
              </a:spcBef>
              <a:spcAft>
                <a:spcPct val="0"/>
              </a:spcAft>
              <a:buNone/>
              <a:defRPr sz="2400" b="0">
                <a:solidFill>
                  <a:schemeClr val="dk1"/>
                </a:solidFill>
              </a:defRPr>
            </a:lvl7pPr>
            <a:lvl8pPr lvl="7" rtl="0">
              <a:lnSpc>
                <a:spcPct val="125000"/>
              </a:lnSpc>
              <a:spcBef>
                <a:spcPct val="0"/>
              </a:spcBef>
              <a:spcAft>
                <a:spcPct val="0"/>
              </a:spcAft>
              <a:buNone/>
              <a:defRPr sz="2400" b="0">
                <a:solidFill>
                  <a:schemeClr val="dk1"/>
                </a:solidFill>
              </a:defRPr>
            </a:lvl8pPr>
            <a:lvl9pPr lvl="8" rtl="0">
              <a:lnSpc>
                <a:spcPct val="125000"/>
              </a:lnSpc>
              <a:spcBef>
                <a:spcPct val="0"/>
              </a:spcBef>
              <a:spcAft>
                <a:spcPct val="0"/>
              </a:spcAft>
              <a:buNone/>
              <a:defRPr sz="2400" b="0">
                <a:solidFill>
                  <a:schemeClr val="dk1"/>
                </a:solidFill>
              </a:defRPr>
            </a:lvl9pPr>
          </a:lstStyle>
          <a:p>
            <a:pPr marL="0" lvl="0" indent="0">
              <a:lnSpc>
                <a:spcPct val="125000"/>
              </a:lnSpc>
              <a:spcAft>
                <a:spcPct val="0"/>
              </a:spcAft>
              <a:buNone/>
            </a:pPr>
            <a:r>
              <a:rPr lang="en-US"/>
              <a:t>Click to edit Master subtitle style</a:t>
            </a:r>
            <a:endParaRPr/>
          </a:p>
        </p:txBody>
      </p:sp>
      <p:sp>
        <p:nvSpPr>
          <p:cNvPr id="6" name="Picture Placeholder 5">
            <a:extLst>
              <a:ext uri="{FF2B5EF4-FFF2-40B4-BE49-F238E27FC236}">
                <a16:creationId xmlns:a16="http://schemas.microsoft.com/office/drawing/2014/main" id="{42430116-43EF-F24B-AE56-774434AD4241}"/>
              </a:ext>
            </a:extLst>
          </p:cNvPr>
          <p:cNvSpPr>
            <a:spLocks noGrp="1"/>
          </p:cNvSpPr>
          <p:nvPr>
            <p:ph type="pic" sz="quarter" idx="11"/>
          </p:nvPr>
        </p:nvSpPr>
        <p:spPr>
          <a:xfrm>
            <a:off x="8443913" y="0"/>
            <a:ext cx="15943262" cy="13715998"/>
          </a:xfr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ea typeface="+mn-ea"/>
                <a:sym typeface="Arial"/>
              </a:defRPr>
            </a:lvl1pPr>
          </a:lstStyle>
          <a:p>
            <a:pPr lvl="0" algn="ctr">
              <a:lnSpc>
                <a:spcPct val="125000"/>
              </a:lnSpc>
              <a:spcAft>
                <a:spcPct val="0"/>
              </a:spcAft>
              <a:buFont typeface="Optimistic Text"/>
            </a:pPr>
            <a:r>
              <a:rPr lang="en-US"/>
              <a:t>Click icon to add picture</a:t>
            </a:r>
          </a:p>
        </p:txBody>
      </p:sp>
    </p:spTree>
    <p:extLst>
      <p:ext uri="{BB962C8B-B14F-4D97-AF65-F5344CB8AC3E}">
        <p14:creationId xmlns:p14="http://schemas.microsoft.com/office/powerpoint/2010/main" val="1769293877"/>
      </p:ext>
    </p:extLst>
  </p:cSld>
  <p:clrMapOvr>
    <a:masterClrMapping/>
  </p:clrMapOvr>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Stats (Third)" preserve="1" userDrawn="1">
  <p:cSld name="68_Stats (Third)">
    <p:spTree>
      <p:nvGrpSpPr>
        <p:cNvPr id="1" name="Shape 167"/>
        <p:cNvGrpSpPr/>
        <p:nvPr/>
      </p:nvGrpSpPr>
      <p:grpSpPr>
        <a:xfrm>
          <a:off x="0" y="0"/>
          <a:ext cx="0" cy="0"/>
          <a:chOff x="0" y="0"/>
          <a:chExt cx="0" cy="0"/>
        </a:xfrm>
      </p:grpSpPr>
      <p:sp>
        <p:nvSpPr>
          <p:cNvPr id="168" name="Google Shape;168;p24"/>
          <p:cNvSpPr txBox="1">
            <a:spLocks noGrp="1"/>
          </p:cNvSpPr>
          <p:nvPr>
            <p:ph type="subTitle" idx="1"/>
          </p:nvPr>
        </p:nvSpPr>
        <p:spPr>
          <a:xfrm>
            <a:off x="932809" y="905256"/>
            <a:ext cx="6572456" cy="463200"/>
          </a:xfrm>
          <a:prstGeom prst="rect">
            <a:avLst/>
          </a:prstGeom>
          <a:noFill/>
          <a:ln>
            <a:noFill/>
          </a:ln>
        </p:spPr>
        <p:txBody>
          <a:bodyPr spcFirstLastPara="1" vert="horz" wrap="square" lIns="0" tIns="0" rIns="0" bIns="0" rtlCol="0" anchor="t" anchorCtr="0">
            <a:noAutofit/>
          </a:bodyPr>
          <a:lstStyle>
            <a:lvl1pPr marL="0" marR="0" lvl="0" indent="0" algn="l" rtl="0">
              <a:lnSpc>
                <a:spcPct val="120000"/>
              </a:lnSpc>
              <a:spcBef>
                <a:spcPct val="0"/>
              </a:spcBef>
              <a:spcAft>
                <a:spcPct val="0"/>
              </a:spcAft>
              <a:buNone/>
              <a:defRPr b="1" cap="all" spc="240">
                <a:solidFill>
                  <a:schemeClr val="tx1"/>
                </a:solidFill>
                <a:latin typeface="+mn-lt"/>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lnSpc>
                <a:spcPct val="120000"/>
              </a:lnSpc>
              <a:spcAft>
                <a:spcPct val="0"/>
              </a:spcAft>
              <a:buNone/>
            </a:pPr>
            <a:r>
              <a:rPr lang="en-US"/>
              <a:t>Click to edit Master subtitle style</a:t>
            </a:r>
            <a:endParaRPr/>
          </a:p>
        </p:txBody>
      </p:sp>
      <p:sp>
        <p:nvSpPr>
          <p:cNvPr id="169" name="Google Shape;169;p24"/>
          <p:cNvSpPr txBox="1">
            <a:spLocks noGrp="1"/>
          </p:cNvSpPr>
          <p:nvPr>
            <p:ph type="ctrTitle"/>
          </p:nvPr>
        </p:nvSpPr>
        <p:spPr>
          <a:xfrm>
            <a:off x="932788" y="3538728"/>
            <a:ext cx="6572456" cy="1968000"/>
          </a:xfrm>
          <a:prstGeom prst="rect">
            <a:avLst/>
          </a:prstGeom>
        </p:spPr>
        <p:txBody>
          <a:bodyPr spcFirstLastPara="1" vert="horz" wrap="square" lIns="0" tIns="0" rIns="0" bIns="0" rtlCol="0" anchor="b" anchorCtr="0">
            <a:noAutofit/>
          </a:bodyPr>
          <a:lstStyle>
            <a:lvl1pPr lvl="0" rtl="0">
              <a:lnSpc>
                <a:spcPct val="100000"/>
              </a:lnSpc>
              <a:spcBef>
                <a:spcPct val="0"/>
              </a:spcBef>
              <a:spcAft>
                <a:spcPct val="0"/>
              </a:spcAft>
              <a:buClr>
                <a:schemeClr val="lt2"/>
              </a:buClr>
              <a:buSzPts val="9600"/>
              <a:buFont typeface="Optimistic Display"/>
              <a:buNone/>
              <a:defRPr sz="13200" b="1" spc="400">
                <a:solidFill>
                  <a:schemeClr val="tx1"/>
                </a:solidFill>
                <a:latin typeface="+mj-lt"/>
                <a:ea typeface="Optimistic Display"/>
                <a:cs typeface="Optimistic Display"/>
              </a:defRPr>
            </a:lvl1pPr>
            <a:lvl2pPr lvl="1"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2pPr>
            <a:lvl3pPr lvl="2"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3pPr>
            <a:lvl4pPr lvl="3"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4pPr>
            <a:lvl5pPr lvl="4"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5pPr>
            <a:lvl6pPr lvl="5"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6pPr>
            <a:lvl7pPr lvl="6"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7pPr>
            <a:lvl8pPr lvl="7"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8pPr>
            <a:lvl9pPr lvl="8"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9pPr>
          </a:lstStyle>
          <a:p>
            <a:pPr lvl="0">
              <a:lnSpc>
                <a:spcPct val="100000"/>
              </a:lnSpc>
              <a:buClr>
                <a:schemeClr val="lt2"/>
              </a:buClr>
              <a:buSzPts val="9600"/>
              <a:buFont typeface="Optimistic Display"/>
              <a:buNone/>
            </a:pPr>
            <a:r>
              <a:rPr lang="en-US"/>
              <a:t>Click to edit Master title style</a:t>
            </a:r>
            <a:endParaRPr/>
          </a:p>
        </p:txBody>
      </p:sp>
      <p:sp>
        <p:nvSpPr>
          <p:cNvPr id="171" name="Google Shape;171;p24"/>
          <p:cNvSpPr txBox="1">
            <a:spLocks noGrp="1"/>
          </p:cNvSpPr>
          <p:nvPr>
            <p:ph type="subTitle" idx="3"/>
          </p:nvPr>
        </p:nvSpPr>
        <p:spPr>
          <a:xfrm>
            <a:off x="932821" y="12252960"/>
            <a:ext cx="6572456" cy="560800"/>
          </a:xfrm>
          <a:prstGeom prst="rect">
            <a:avLst/>
          </a:prstGeom>
        </p:spPr>
        <p:txBody>
          <a:bodyPr spcFirstLastPara="1" vert="horz" wrap="square" lIns="0" tIns="0" rIns="0" bIns="0" rtlCol="0" anchor="b" anchorCtr="0">
            <a:noAutofit/>
          </a:bodyPr>
          <a:lstStyle>
            <a:lvl1pPr marL="0" marR="0" lvl="0" indent="0" rtl="0">
              <a:lnSpc>
                <a:spcPct val="100000"/>
              </a:lnSpc>
              <a:spcBef>
                <a:spcPct val="0"/>
              </a:spcBef>
              <a:spcAft>
                <a:spcPct val="0"/>
              </a:spcAft>
              <a:buNone/>
              <a:defRPr sz="1800" spc="40">
                <a:solidFill>
                  <a:schemeClr val="tx1"/>
                </a:solidFill>
                <a:latin typeface="+mn-lt"/>
              </a:defRPr>
            </a:lvl1pPr>
            <a:lvl2pPr lvl="1" rtl="0">
              <a:lnSpc>
                <a:spcPct val="100000"/>
              </a:lnSpc>
              <a:spcBef>
                <a:spcPct val="0"/>
              </a:spcBef>
              <a:spcAft>
                <a:spcPct val="0"/>
              </a:spcAft>
              <a:buNone/>
              <a:defRPr sz="1867" b="0">
                <a:solidFill>
                  <a:schemeClr val="dk1"/>
                </a:solidFill>
              </a:defRPr>
            </a:lvl2pPr>
            <a:lvl3pPr lvl="2" rtl="0">
              <a:lnSpc>
                <a:spcPct val="100000"/>
              </a:lnSpc>
              <a:spcBef>
                <a:spcPct val="0"/>
              </a:spcBef>
              <a:spcAft>
                <a:spcPct val="0"/>
              </a:spcAft>
              <a:buNone/>
              <a:defRPr sz="1867" b="0">
                <a:solidFill>
                  <a:schemeClr val="dk1"/>
                </a:solidFill>
              </a:defRPr>
            </a:lvl3pPr>
            <a:lvl4pPr lvl="3" rtl="0">
              <a:lnSpc>
                <a:spcPct val="100000"/>
              </a:lnSpc>
              <a:spcBef>
                <a:spcPct val="0"/>
              </a:spcBef>
              <a:spcAft>
                <a:spcPct val="0"/>
              </a:spcAft>
              <a:buNone/>
              <a:defRPr sz="1867" b="0">
                <a:solidFill>
                  <a:schemeClr val="dk1"/>
                </a:solidFill>
              </a:defRPr>
            </a:lvl4pPr>
            <a:lvl5pPr lvl="4" rtl="0">
              <a:lnSpc>
                <a:spcPct val="100000"/>
              </a:lnSpc>
              <a:spcBef>
                <a:spcPct val="0"/>
              </a:spcBef>
              <a:spcAft>
                <a:spcPct val="0"/>
              </a:spcAft>
              <a:buNone/>
              <a:defRPr sz="1867" b="0">
                <a:solidFill>
                  <a:schemeClr val="dk1"/>
                </a:solidFill>
              </a:defRPr>
            </a:lvl5pPr>
            <a:lvl6pPr lvl="5" rtl="0">
              <a:lnSpc>
                <a:spcPct val="100000"/>
              </a:lnSpc>
              <a:spcBef>
                <a:spcPct val="0"/>
              </a:spcBef>
              <a:spcAft>
                <a:spcPct val="0"/>
              </a:spcAft>
              <a:buNone/>
              <a:defRPr sz="1867" b="0">
                <a:solidFill>
                  <a:schemeClr val="dk1"/>
                </a:solidFill>
              </a:defRPr>
            </a:lvl6pPr>
            <a:lvl7pPr lvl="6" rtl="0">
              <a:lnSpc>
                <a:spcPct val="100000"/>
              </a:lnSpc>
              <a:spcBef>
                <a:spcPct val="0"/>
              </a:spcBef>
              <a:spcAft>
                <a:spcPct val="0"/>
              </a:spcAft>
              <a:buNone/>
              <a:defRPr sz="1867" b="0">
                <a:solidFill>
                  <a:schemeClr val="dk1"/>
                </a:solidFill>
              </a:defRPr>
            </a:lvl7pPr>
            <a:lvl8pPr lvl="7" rtl="0">
              <a:lnSpc>
                <a:spcPct val="100000"/>
              </a:lnSpc>
              <a:spcBef>
                <a:spcPct val="0"/>
              </a:spcBef>
              <a:spcAft>
                <a:spcPct val="0"/>
              </a:spcAft>
              <a:buNone/>
              <a:defRPr sz="1867" b="0">
                <a:solidFill>
                  <a:schemeClr val="dk1"/>
                </a:solidFill>
              </a:defRPr>
            </a:lvl8pPr>
            <a:lvl9pPr lvl="8" rtl="0">
              <a:lnSpc>
                <a:spcPct val="100000"/>
              </a:lnSpc>
              <a:spcBef>
                <a:spcPct val="0"/>
              </a:spcBef>
              <a:spcAft>
                <a:spcPct val="0"/>
              </a:spcAft>
              <a:buNone/>
              <a:defRPr sz="1867" b="0">
                <a:solidFill>
                  <a:schemeClr val="dk1"/>
                </a:solidFill>
              </a:defRPr>
            </a:lvl9pPr>
          </a:lstStyle>
          <a:p>
            <a:pPr marL="0" lvl="0" indent="0">
              <a:lnSpc>
                <a:spcPct val="100000"/>
              </a:lnSpc>
              <a:spcAft>
                <a:spcPct val="0"/>
              </a:spcAft>
              <a:buNone/>
            </a:pPr>
            <a:r>
              <a:rPr lang="en-US"/>
              <a:t>Click to edit Master subtitle style</a:t>
            </a:r>
            <a:endParaRPr/>
          </a:p>
        </p:txBody>
      </p:sp>
      <p:sp>
        <p:nvSpPr>
          <p:cNvPr id="172" name="Google Shape;172;p24"/>
          <p:cNvSpPr txBox="1">
            <a:spLocks noGrp="1"/>
          </p:cNvSpPr>
          <p:nvPr>
            <p:ph type="ctrTitle" idx="4"/>
          </p:nvPr>
        </p:nvSpPr>
        <p:spPr>
          <a:xfrm>
            <a:off x="932788" y="7315200"/>
            <a:ext cx="6572456" cy="1968000"/>
          </a:xfrm>
          <a:prstGeom prst="rect">
            <a:avLst/>
          </a:prstGeom>
        </p:spPr>
        <p:txBody>
          <a:bodyPr spcFirstLastPara="1" vert="horz" wrap="square" lIns="0" tIns="0" rIns="0" bIns="0" rtlCol="0" anchor="b" anchorCtr="0">
            <a:noAutofit/>
          </a:bodyPr>
          <a:lstStyle>
            <a:lvl1pPr lvl="0" rtl="0">
              <a:lnSpc>
                <a:spcPct val="100000"/>
              </a:lnSpc>
              <a:spcBef>
                <a:spcPct val="0"/>
              </a:spcBef>
              <a:spcAft>
                <a:spcPct val="0"/>
              </a:spcAft>
              <a:buClr>
                <a:schemeClr val="lt2"/>
              </a:buClr>
              <a:buSzPts val="9600"/>
              <a:buFont typeface="Optimistic Display"/>
              <a:buNone/>
              <a:defRPr sz="13200" b="1" spc="400">
                <a:solidFill>
                  <a:schemeClr val="tx1"/>
                </a:solidFill>
                <a:latin typeface="+mj-lt"/>
                <a:ea typeface="Optimistic Display"/>
                <a:cs typeface="Optimistic Display"/>
              </a:defRPr>
            </a:lvl1pPr>
            <a:lvl2pPr lvl="1"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2pPr>
            <a:lvl3pPr lvl="2"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3pPr>
            <a:lvl4pPr lvl="3"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4pPr>
            <a:lvl5pPr lvl="4"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5pPr>
            <a:lvl6pPr lvl="5"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6pPr>
            <a:lvl7pPr lvl="6"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7pPr>
            <a:lvl8pPr lvl="7"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8pPr>
            <a:lvl9pPr lvl="8"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9pPr>
          </a:lstStyle>
          <a:p>
            <a:pPr lvl="0">
              <a:lnSpc>
                <a:spcPct val="100000"/>
              </a:lnSpc>
              <a:buClr>
                <a:schemeClr val="lt2"/>
              </a:buClr>
              <a:buSzPts val="9600"/>
              <a:buFont typeface="Optimistic Display"/>
              <a:buNone/>
            </a:pPr>
            <a:r>
              <a:rPr lang="en-US"/>
              <a:t>Click to edit Master title style</a:t>
            </a:r>
            <a:endParaRPr/>
          </a:p>
        </p:txBody>
      </p:sp>
      <p:sp>
        <p:nvSpPr>
          <p:cNvPr id="170" name="Google Shape;170;p24"/>
          <p:cNvSpPr txBox="1">
            <a:spLocks noGrp="1"/>
          </p:cNvSpPr>
          <p:nvPr>
            <p:ph type="subTitle" idx="2"/>
          </p:nvPr>
        </p:nvSpPr>
        <p:spPr>
          <a:xfrm>
            <a:off x="932835" y="5303520"/>
            <a:ext cx="6572456" cy="1600200"/>
          </a:xfrm>
          <a:prstGeom prst="rect">
            <a:avLst/>
          </a:prstGeom>
        </p:spPr>
        <p:txBody>
          <a:bodyPr spcFirstLastPara="1" vert="horz" wrap="square" lIns="0" tIns="0" rIns="0" bIns="0" rtlCol="0" anchor="t" anchorCtr="0">
            <a:noAutofit/>
          </a:bodyPr>
          <a:lstStyle>
            <a:lvl1pPr marL="0" marR="0" lvl="0" indent="0" algn="l" rtl="0">
              <a:lnSpc>
                <a:spcPct val="125000"/>
              </a:lnSpc>
              <a:spcBef>
                <a:spcPct val="0"/>
              </a:spcBef>
              <a:spcAft>
                <a:spcPct val="0"/>
              </a:spcAft>
              <a:buNone/>
              <a:defRPr>
                <a:solidFill>
                  <a:schemeClr val="tx1"/>
                </a:solidFill>
                <a:latin typeface="+mn-lt"/>
              </a:defRPr>
            </a:lvl1pPr>
            <a:lvl2pPr lvl="1" rtl="0">
              <a:lnSpc>
                <a:spcPct val="125000"/>
              </a:lnSpc>
              <a:spcBef>
                <a:spcPct val="0"/>
              </a:spcBef>
              <a:spcAft>
                <a:spcPct val="0"/>
              </a:spcAft>
              <a:buNone/>
              <a:defRPr sz="2400" b="0">
                <a:solidFill>
                  <a:schemeClr val="dk1"/>
                </a:solidFill>
              </a:defRPr>
            </a:lvl2pPr>
            <a:lvl3pPr lvl="2" rtl="0">
              <a:lnSpc>
                <a:spcPct val="125000"/>
              </a:lnSpc>
              <a:spcBef>
                <a:spcPct val="0"/>
              </a:spcBef>
              <a:spcAft>
                <a:spcPct val="0"/>
              </a:spcAft>
              <a:buNone/>
              <a:defRPr sz="2400" b="0">
                <a:solidFill>
                  <a:schemeClr val="dk1"/>
                </a:solidFill>
              </a:defRPr>
            </a:lvl3pPr>
            <a:lvl4pPr lvl="3" rtl="0">
              <a:lnSpc>
                <a:spcPct val="125000"/>
              </a:lnSpc>
              <a:spcBef>
                <a:spcPct val="0"/>
              </a:spcBef>
              <a:spcAft>
                <a:spcPct val="0"/>
              </a:spcAft>
              <a:buNone/>
              <a:defRPr sz="2400" b="0">
                <a:solidFill>
                  <a:schemeClr val="dk1"/>
                </a:solidFill>
              </a:defRPr>
            </a:lvl4pPr>
            <a:lvl5pPr lvl="4" rtl="0">
              <a:lnSpc>
                <a:spcPct val="125000"/>
              </a:lnSpc>
              <a:spcBef>
                <a:spcPct val="0"/>
              </a:spcBef>
              <a:spcAft>
                <a:spcPct val="0"/>
              </a:spcAft>
              <a:buNone/>
              <a:defRPr sz="2400" b="0">
                <a:solidFill>
                  <a:schemeClr val="dk1"/>
                </a:solidFill>
              </a:defRPr>
            </a:lvl5pPr>
            <a:lvl6pPr lvl="5" rtl="0">
              <a:lnSpc>
                <a:spcPct val="125000"/>
              </a:lnSpc>
              <a:spcBef>
                <a:spcPct val="0"/>
              </a:spcBef>
              <a:spcAft>
                <a:spcPct val="0"/>
              </a:spcAft>
              <a:buNone/>
              <a:defRPr sz="2400" b="0">
                <a:solidFill>
                  <a:schemeClr val="dk1"/>
                </a:solidFill>
              </a:defRPr>
            </a:lvl6pPr>
            <a:lvl7pPr lvl="6" rtl="0">
              <a:lnSpc>
                <a:spcPct val="125000"/>
              </a:lnSpc>
              <a:spcBef>
                <a:spcPct val="0"/>
              </a:spcBef>
              <a:spcAft>
                <a:spcPct val="0"/>
              </a:spcAft>
              <a:buNone/>
              <a:defRPr sz="2400" b="0">
                <a:solidFill>
                  <a:schemeClr val="dk1"/>
                </a:solidFill>
              </a:defRPr>
            </a:lvl7pPr>
            <a:lvl8pPr lvl="7" rtl="0">
              <a:lnSpc>
                <a:spcPct val="125000"/>
              </a:lnSpc>
              <a:spcBef>
                <a:spcPct val="0"/>
              </a:spcBef>
              <a:spcAft>
                <a:spcPct val="0"/>
              </a:spcAft>
              <a:buNone/>
              <a:defRPr sz="2400" b="0">
                <a:solidFill>
                  <a:schemeClr val="dk1"/>
                </a:solidFill>
              </a:defRPr>
            </a:lvl8pPr>
            <a:lvl9pPr lvl="8" rtl="0">
              <a:lnSpc>
                <a:spcPct val="125000"/>
              </a:lnSpc>
              <a:spcBef>
                <a:spcPct val="0"/>
              </a:spcBef>
              <a:spcAft>
                <a:spcPct val="0"/>
              </a:spcAft>
              <a:buNone/>
              <a:defRPr sz="2400" b="0">
                <a:solidFill>
                  <a:schemeClr val="dk1"/>
                </a:solidFill>
              </a:defRPr>
            </a:lvl9pPr>
          </a:lstStyle>
          <a:p>
            <a:pPr marL="0" lvl="0" indent="0">
              <a:lnSpc>
                <a:spcPct val="125000"/>
              </a:lnSpc>
              <a:spcAft>
                <a:spcPct val="0"/>
              </a:spcAft>
              <a:buNone/>
            </a:pPr>
            <a:r>
              <a:rPr lang="en-US"/>
              <a:t>Click to edit Master subtitle style</a:t>
            </a:r>
            <a:endParaRPr/>
          </a:p>
        </p:txBody>
      </p:sp>
      <p:sp>
        <p:nvSpPr>
          <p:cNvPr id="173" name="Google Shape;173;p24"/>
          <p:cNvSpPr txBox="1">
            <a:spLocks noGrp="1"/>
          </p:cNvSpPr>
          <p:nvPr>
            <p:ph type="subTitle" idx="5"/>
          </p:nvPr>
        </p:nvSpPr>
        <p:spPr>
          <a:xfrm>
            <a:off x="932835" y="9079992"/>
            <a:ext cx="6572456" cy="1600200"/>
          </a:xfrm>
          <a:prstGeom prst="rect">
            <a:avLst/>
          </a:prstGeom>
        </p:spPr>
        <p:txBody>
          <a:bodyPr spcFirstLastPara="1" vert="horz" wrap="square" lIns="0" tIns="0" rIns="0" bIns="0" rtlCol="0" anchor="t" anchorCtr="0">
            <a:noAutofit/>
          </a:bodyPr>
          <a:lstStyle>
            <a:lvl1pPr marL="0" marR="0" lvl="0" indent="0" algn="l" rtl="0">
              <a:lnSpc>
                <a:spcPct val="125000"/>
              </a:lnSpc>
              <a:spcBef>
                <a:spcPct val="0"/>
              </a:spcBef>
              <a:spcAft>
                <a:spcPct val="0"/>
              </a:spcAft>
              <a:buNone/>
              <a:defRPr>
                <a:solidFill>
                  <a:schemeClr val="tx1"/>
                </a:solidFill>
                <a:latin typeface="+mn-lt"/>
              </a:defRPr>
            </a:lvl1pPr>
            <a:lvl2pPr lvl="1" rtl="0">
              <a:lnSpc>
                <a:spcPct val="125000"/>
              </a:lnSpc>
              <a:spcBef>
                <a:spcPct val="0"/>
              </a:spcBef>
              <a:spcAft>
                <a:spcPct val="0"/>
              </a:spcAft>
              <a:buNone/>
              <a:defRPr sz="2400" b="0">
                <a:solidFill>
                  <a:schemeClr val="dk1"/>
                </a:solidFill>
              </a:defRPr>
            </a:lvl2pPr>
            <a:lvl3pPr lvl="2" rtl="0">
              <a:lnSpc>
                <a:spcPct val="125000"/>
              </a:lnSpc>
              <a:spcBef>
                <a:spcPct val="0"/>
              </a:spcBef>
              <a:spcAft>
                <a:spcPct val="0"/>
              </a:spcAft>
              <a:buNone/>
              <a:defRPr sz="2400" b="0">
                <a:solidFill>
                  <a:schemeClr val="dk1"/>
                </a:solidFill>
              </a:defRPr>
            </a:lvl3pPr>
            <a:lvl4pPr lvl="3" rtl="0">
              <a:lnSpc>
                <a:spcPct val="125000"/>
              </a:lnSpc>
              <a:spcBef>
                <a:spcPct val="0"/>
              </a:spcBef>
              <a:spcAft>
                <a:spcPct val="0"/>
              </a:spcAft>
              <a:buNone/>
              <a:defRPr sz="2400" b="0">
                <a:solidFill>
                  <a:schemeClr val="dk1"/>
                </a:solidFill>
              </a:defRPr>
            </a:lvl4pPr>
            <a:lvl5pPr lvl="4" rtl="0">
              <a:lnSpc>
                <a:spcPct val="125000"/>
              </a:lnSpc>
              <a:spcBef>
                <a:spcPct val="0"/>
              </a:spcBef>
              <a:spcAft>
                <a:spcPct val="0"/>
              </a:spcAft>
              <a:buNone/>
              <a:defRPr sz="2400" b="0">
                <a:solidFill>
                  <a:schemeClr val="dk1"/>
                </a:solidFill>
              </a:defRPr>
            </a:lvl5pPr>
            <a:lvl6pPr lvl="5" rtl="0">
              <a:lnSpc>
                <a:spcPct val="125000"/>
              </a:lnSpc>
              <a:spcBef>
                <a:spcPct val="0"/>
              </a:spcBef>
              <a:spcAft>
                <a:spcPct val="0"/>
              </a:spcAft>
              <a:buNone/>
              <a:defRPr sz="2400" b="0">
                <a:solidFill>
                  <a:schemeClr val="dk1"/>
                </a:solidFill>
              </a:defRPr>
            </a:lvl6pPr>
            <a:lvl7pPr lvl="6" rtl="0">
              <a:lnSpc>
                <a:spcPct val="125000"/>
              </a:lnSpc>
              <a:spcBef>
                <a:spcPct val="0"/>
              </a:spcBef>
              <a:spcAft>
                <a:spcPct val="0"/>
              </a:spcAft>
              <a:buNone/>
              <a:defRPr sz="2400" b="0">
                <a:solidFill>
                  <a:schemeClr val="dk1"/>
                </a:solidFill>
              </a:defRPr>
            </a:lvl7pPr>
            <a:lvl8pPr lvl="7" rtl="0">
              <a:lnSpc>
                <a:spcPct val="125000"/>
              </a:lnSpc>
              <a:spcBef>
                <a:spcPct val="0"/>
              </a:spcBef>
              <a:spcAft>
                <a:spcPct val="0"/>
              </a:spcAft>
              <a:buNone/>
              <a:defRPr sz="2400" b="0">
                <a:solidFill>
                  <a:schemeClr val="dk1"/>
                </a:solidFill>
              </a:defRPr>
            </a:lvl8pPr>
            <a:lvl9pPr lvl="8" rtl="0">
              <a:lnSpc>
                <a:spcPct val="125000"/>
              </a:lnSpc>
              <a:spcBef>
                <a:spcPct val="0"/>
              </a:spcBef>
              <a:spcAft>
                <a:spcPct val="0"/>
              </a:spcAft>
              <a:buNone/>
              <a:defRPr sz="2400" b="0">
                <a:solidFill>
                  <a:schemeClr val="dk1"/>
                </a:solidFill>
              </a:defRPr>
            </a:lvl9pPr>
          </a:lstStyle>
          <a:p>
            <a:pPr marL="0" lvl="0" indent="0">
              <a:lnSpc>
                <a:spcPct val="125000"/>
              </a:lnSpc>
              <a:spcAft>
                <a:spcPct val="0"/>
              </a:spcAft>
              <a:buNone/>
            </a:pPr>
            <a:r>
              <a:rPr lang="en-US"/>
              <a:t>Click to edit Master subtitle style</a:t>
            </a:r>
            <a:endParaRPr/>
          </a:p>
        </p:txBody>
      </p:sp>
      <p:sp>
        <p:nvSpPr>
          <p:cNvPr id="8" name="Picture Placeholder 5">
            <a:extLst>
              <a:ext uri="{FF2B5EF4-FFF2-40B4-BE49-F238E27FC236}">
                <a16:creationId xmlns:a16="http://schemas.microsoft.com/office/drawing/2014/main" id="{EF0884D6-7BF5-7841-AD96-B359F7FF3C93}"/>
              </a:ext>
            </a:extLst>
          </p:cNvPr>
          <p:cNvSpPr>
            <a:spLocks noGrp="1"/>
          </p:cNvSpPr>
          <p:nvPr>
            <p:ph type="pic" sz="quarter" idx="11"/>
          </p:nvPr>
        </p:nvSpPr>
        <p:spPr>
          <a:xfrm>
            <a:off x="8443913" y="0"/>
            <a:ext cx="15943262" cy="13715998"/>
          </a:xfr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ea typeface="+mn-ea"/>
                <a:sym typeface="Arial"/>
              </a:defRPr>
            </a:lvl1pPr>
          </a:lstStyle>
          <a:p>
            <a:pPr lvl="0" algn="ctr">
              <a:lnSpc>
                <a:spcPct val="125000"/>
              </a:lnSpc>
              <a:spcAft>
                <a:spcPct val="0"/>
              </a:spcAft>
              <a:buFont typeface="Optimistic Text"/>
            </a:pPr>
            <a:r>
              <a:rPr lang="en-US"/>
              <a:t>Click icon to add picture</a:t>
            </a:r>
          </a:p>
        </p:txBody>
      </p:sp>
    </p:spTree>
    <p:extLst>
      <p:ext uri="{BB962C8B-B14F-4D97-AF65-F5344CB8AC3E}">
        <p14:creationId xmlns:p14="http://schemas.microsoft.com/office/powerpoint/2010/main" val="4146870557"/>
      </p:ext>
    </p:extLst>
  </p:cSld>
  <p:clrMapOvr>
    <a:masterClrMapping/>
  </p:clrMapOvr>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End Card" preserve="1">
  <p:cSld name="71_End Card">
    <p:spTree>
      <p:nvGrpSpPr>
        <p:cNvPr id="1" name="Shape 174"/>
        <p:cNvGrpSpPr/>
        <p:nvPr/>
      </p:nvGrpSpPr>
      <p:grpSpPr>
        <a:xfrm>
          <a:off x="0" y="0"/>
          <a:ext cx="0" cy="0"/>
          <a:chOff x="0" y="0"/>
          <a:chExt cx="0" cy="0"/>
        </a:xfrm>
      </p:grpSpPr>
      <p:grpSp>
        <p:nvGrpSpPr>
          <p:cNvPr id="15" name="Group">
            <a:extLst>
              <a:ext uri="{FF2B5EF4-FFF2-40B4-BE49-F238E27FC236}">
                <a16:creationId xmlns:a16="http://schemas.microsoft.com/office/drawing/2014/main" id="{24F4A7C0-CB4A-0341-9CFA-AFCC69C43739}"/>
              </a:ext>
            </a:extLst>
          </p:cNvPr>
          <p:cNvGrpSpPr/>
          <p:nvPr userDrawn="1"/>
        </p:nvGrpSpPr>
        <p:grpSpPr>
          <a:xfrm>
            <a:off x="8764587" y="6166882"/>
            <a:ext cx="6858001" cy="1382236"/>
            <a:chOff x="0" y="0"/>
            <a:chExt cx="6857999" cy="1382235"/>
          </a:xfrm>
        </p:grpSpPr>
        <p:grpSp>
          <p:nvGrpSpPr>
            <p:cNvPr id="16" name="Graphic 16">
              <a:extLst>
                <a:ext uri="{FF2B5EF4-FFF2-40B4-BE49-F238E27FC236}">
                  <a16:creationId xmlns:a16="http://schemas.microsoft.com/office/drawing/2014/main" id="{169B5524-BC15-5845-959C-A1DDAEB52C46}"/>
                </a:ext>
              </a:extLst>
            </p:cNvPr>
            <p:cNvGrpSpPr/>
            <p:nvPr/>
          </p:nvGrpSpPr>
          <p:grpSpPr>
            <a:xfrm>
              <a:off x="2517110" y="44365"/>
              <a:ext cx="4340890" cy="1337319"/>
              <a:chOff x="0" y="0"/>
              <a:chExt cx="4340889" cy="1337317"/>
            </a:xfrm>
          </p:grpSpPr>
          <p:sp>
            <p:nvSpPr>
              <p:cNvPr id="24" name="Freeform 20">
                <a:extLst>
                  <a:ext uri="{FF2B5EF4-FFF2-40B4-BE49-F238E27FC236}">
                    <a16:creationId xmlns:a16="http://schemas.microsoft.com/office/drawing/2014/main" id="{2BB984A8-D01C-454C-A62C-A534ECD8577A}"/>
                  </a:ext>
                </a:extLst>
              </p:cNvPr>
              <p:cNvSpPr/>
              <p:nvPr/>
            </p:nvSpPr>
            <p:spPr>
              <a:xfrm>
                <a:off x="-1" y="-1"/>
                <a:ext cx="1398136" cy="1313823"/>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4016" y="0"/>
                    </a:lnTo>
                    <a:lnTo>
                      <a:pt x="10844" y="13145"/>
                    </a:lnTo>
                    <a:lnTo>
                      <a:pt x="17672" y="0"/>
                    </a:lnTo>
                    <a:lnTo>
                      <a:pt x="21600" y="0"/>
                    </a:lnTo>
                    <a:lnTo>
                      <a:pt x="21600" y="21600"/>
                    </a:lnTo>
                    <a:lnTo>
                      <a:pt x="18325" y="21600"/>
                    </a:lnTo>
                    <a:lnTo>
                      <a:pt x="18325" y="5047"/>
                    </a:lnTo>
                    <a:lnTo>
                      <a:pt x="12338" y="16510"/>
                    </a:lnTo>
                    <a:lnTo>
                      <a:pt x="9266" y="16510"/>
                    </a:lnTo>
                    <a:lnTo>
                      <a:pt x="3279" y="5047"/>
                    </a:lnTo>
                    <a:lnTo>
                      <a:pt x="3279" y="21600"/>
                    </a:lnTo>
                    <a:lnTo>
                      <a:pt x="4" y="21600"/>
                    </a:lnTo>
                    <a:lnTo>
                      <a:pt x="4" y="0"/>
                    </a:lnTo>
                    <a:close/>
                  </a:path>
                </a:pathLst>
              </a:custGeom>
              <a:solidFill>
                <a:schemeClr val="tx1"/>
              </a:soli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sp>
            <p:nvSpPr>
              <p:cNvPr id="25" name="Freeform 21">
                <a:extLst>
                  <a:ext uri="{FF2B5EF4-FFF2-40B4-BE49-F238E27FC236}">
                    <a16:creationId xmlns:a16="http://schemas.microsoft.com/office/drawing/2014/main" id="{A9A9D3DC-E325-F24D-A98E-016F5F464BD5}"/>
                  </a:ext>
                </a:extLst>
              </p:cNvPr>
              <p:cNvSpPr/>
              <p:nvPr/>
            </p:nvSpPr>
            <p:spPr>
              <a:xfrm>
                <a:off x="1586633" y="311662"/>
                <a:ext cx="930064" cy="1025656"/>
              </a:xfrm>
              <a:custGeom>
                <a:avLst/>
                <a:gdLst/>
                <a:ahLst/>
                <a:cxnLst>
                  <a:cxn ang="0">
                    <a:pos x="wd2" y="hd2"/>
                  </a:cxn>
                  <a:cxn ang="5400000">
                    <a:pos x="wd2" y="hd2"/>
                  </a:cxn>
                  <a:cxn ang="10800000">
                    <a:pos x="wd2" y="hd2"/>
                  </a:cxn>
                  <a:cxn ang="16200000">
                    <a:pos x="wd2" y="hd2"/>
                  </a:cxn>
                </a:cxnLst>
                <a:rect l="0" t="0" r="r" b="b"/>
                <a:pathLst>
                  <a:path w="21600" h="21600" extrusionOk="0">
                    <a:moveTo>
                      <a:pt x="11506" y="21600"/>
                    </a:moveTo>
                    <a:cubicBezTo>
                      <a:pt x="9224" y="21600"/>
                      <a:pt x="7221" y="21143"/>
                      <a:pt x="5491" y="20226"/>
                    </a:cubicBezTo>
                    <a:cubicBezTo>
                      <a:pt x="3762" y="19309"/>
                      <a:pt x="2414" y="18043"/>
                      <a:pt x="1451" y="16422"/>
                    </a:cubicBezTo>
                    <a:cubicBezTo>
                      <a:pt x="485" y="14801"/>
                      <a:pt x="0" y="12944"/>
                      <a:pt x="0" y="10848"/>
                    </a:cubicBezTo>
                    <a:cubicBezTo>
                      <a:pt x="0" y="8726"/>
                      <a:pt x="472" y="6849"/>
                      <a:pt x="1415" y="5216"/>
                    </a:cubicBezTo>
                    <a:cubicBezTo>
                      <a:pt x="2359" y="3583"/>
                      <a:pt x="3672" y="2305"/>
                      <a:pt x="5350" y="1383"/>
                    </a:cubicBezTo>
                    <a:cubicBezTo>
                      <a:pt x="7029" y="460"/>
                      <a:pt x="8958" y="0"/>
                      <a:pt x="11137" y="0"/>
                    </a:cubicBezTo>
                    <a:cubicBezTo>
                      <a:pt x="13300" y="0"/>
                      <a:pt x="15165" y="466"/>
                      <a:pt x="16728" y="1394"/>
                    </a:cubicBezTo>
                    <a:cubicBezTo>
                      <a:pt x="18291" y="2323"/>
                      <a:pt x="19491" y="3624"/>
                      <a:pt x="20335" y="5297"/>
                    </a:cubicBezTo>
                    <a:cubicBezTo>
                      <a:pt x="21176" y="6971"/>
                      <a:pt x="21600" y="8933"/>
                      <a:pt x="21600" y="11186"/>
                    </a:cubicBezTo>
                    <a:lnTo>
                      <a:pt x="21600" y="12411"/>
                    </a:lnTo>
                    <a:lnTo>
                      <a:pt x="4885" y="12411"/>
                    </a:lnTo>
                    <a:cubicBezTo>
                      <a:pt x="5190" y="14099"/>
                      <a:pt x="5941" y="15426"/>
                      <a:pt x="7141" y="16393"/>
                    </a:cubicBezTo>
                    <a:cubicBezTo>
                      <a:pt x="8338" y="17362"/>
                      <a:pt x="9853" y="17845"/>
                      <a:pt x="11686" y="17845"/>
                    </a:cubicBezTo>
                    <a:cubicBezTo>
                      <a:pt x="13153" y="17845"/>
                      <a:pt x="14417" y="17647"/>
                      <a:pt x="15476" y="17251"/>
                    </a:cubicBezTo>
                    <a:cubicBezTo>
                      <a:pt x="16535" y="16856"/>
                      <a:pt x="17530" y="16256"/>
                      <a:pt x="18461" y="15453"/>
                    </a:cubicBezTo>
                    <a:lnTo>
                      <a:pt x="21077" y="18358"/>
                    </a:lnTo>
                    <a:cubicBezTo>
                      <a:pt x="18474" y="20520"/>
                      <a:pt x="15284" y="21600"/>
                      <a:pt x="11506" y="21600"/>
                    </a:cubicBezTo>
                    <a:close/>
                    <a:moveTo>
                      <a:pt x="15104" y="5187"/>
                    </a:moveTo>
                    <a:cubicBezTo>
                      <a:pt x="14074" y="4232"/>
                      <a:pt x="12722" y="3755"/>
                      <a:pt x="11050" y="3755"/>
                    </a:cubicBezTo>
                    <a:cubicBezTo>
                      <a:pt x="9423" y="3755"/>
                      <a:pt x="8062" y="4244"/>
                      <a:pt x="6965" y="5216"/>
                    </a:cubicBezTo>
                    <a:cubicBezTo>
                      <a:pt x="5867" y="6191"/>
                      <a:pt x="5174" y="7501"/>
                      <a:pt x="4885" y="9148"/>
                    </a:cubicBezTo>
                    <a:lnTo>
                      <a:pt x="16869" y="9148"/>
                    </a:lnTo>
                    <a:cubicBezTo>
                      <a:pt x="16722" y="7463"/>
                      <a:pt x="16134" y="6141"/>
                      <a:pt x="15104" y="5187"/>
                    </a:cubicBezTo>
                    <a:close/>
                  </a:path>
                </a:pathLst>
              </a:custGeom>
              <a:solidFill>
                <a:schemeClr val="tx1"/>
              </a:soli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sp>
            <p:nvSpPr>
              <p:cNvPr id="26" name="Freeform 22">
                <a:extLst>
                  <a:ext uri="{FF2B5EF4-FFF2-40B4-BE49-F238E27FC236}">
                    <a16:creationId xmlns:a16="http://schemas.microsoft.com/office/drawing/2014/main" id="{5E7C9734-E863-F840-A3C1-ED800947B9AB}"/>
                  </a:ext>
                </a:extLst>
              </p:cNvPr>
              <p:cNvSpPr/>
              <p:nvPr/>
            </p:nvSpPr>
            <p:spPr>
              <a:xfrm>
                <a:off x="2578607" y="47820"/>
                <a:ext cx="696097" cy="1287425"/>
              </a:xfrm>
              <a:custGeom>
                <a:avLst/>
                <a:gdLst/>
                <a:ahLst/>
                <a:cxnLst>
                  <a:cxn ang="0">
                    <a:pos x="wd2" y="hd2"/>
                  </a:cxn>
                  <a:cxn ang="5400000">
                    <a:pos x="wd2" y="hd2"/>
                  </a:cxn>
                  <a:cxn ang="10800000">
                    <a:pos x="wd2" y="hd2"/>
                  </a:cxn>
                  <a:cxn ang="16200000">
                    <a:pos x="wd2" y="hd2"/>
                  </a:cxn>
                </a:cxnLst>
                <a:rect l="0" t="0" r="r" b="b"/>
                <a:pathLst>
                  <a:path w="21600" h="21600" extrusionOk="0">
                    <a:moveTo>
                      <a:pt x="6055" y="7731"/>
                    </a:moveTo>
                    <a:lnTo>
                      <a:pt x="0" y="7731"/>
                    </a:lnTo>
                    <a:lnTo>
                      <a:pt x="0" y="4819"/>
                    </a:lnTo>
                    <a:lnTo>
                      <a:pt x="6055" y="4819"/>
                    </a:lnTo>
                    <a:lnTo>
                      <a:pt x="6055" y="0"/>
                    </a:lnTo>
                    <a:lnTo>
                      <a:pt x="12402" y="0"/>
                    </a:lnTo>
                    <a:lnTo>
                      <a:pt x="12402" y="4819"/>
                    </a:lnTo>
                    <a:lnTo>
                      <a:pt x="21600" y="4819"/>
                    </a:lnTo>
                    <a:lnTo>
                      <a:pt x="21600" y="7731"/>
                    </a:lnTo>
                    <a:lnTo>
                      <a:pt x="12397" y="7731"/>
                    </a:lnTo>
                    <a:lnTo>
                      <a:pt x="12397" y="15114"/>
                    </a:lnTo>
                    <a:cubicBezTo>
                      <a:pt x="12397" y="16343"/>
                      <a:pt x="12788" y="17220"/>
                      <a:pt x="13564" y="17744"/>
                    </a:cubicBezTo>
                    <a:cubicBezTo>
                      <a:pt x="14340" y="18268"/>
                      <a:pt x="15669" y="18532"/>
                      <a:pt x="17552" y="18530"/>
                    </a:cubicBezTo>
                    <a:cubicBezTo>
                      <a:pt x="18388" y="18530"/>
                      <a:pt x="19096" y="18511"/>
                      <a:pt x="19679" y="18474"/>
                    </a:cubicBezTo>
                    <a:cubicBezTo>
                      <a:pt x="20262" y="18437"/>
                      <a:pt x="20901" y="18388"/>
                      <a:pt x="21600" y="18323"/>
                    </a:cubicBezTo>
                    <a:lnTo>
                      <a:pt x="21600" y="21206"/>
                    </a:lnTo>
                    <a:cubicBezTo>
                      <a:pt x="20802" y="21331"/>
                      <a:pt x="19992" y="21426"/>
                      <a:pt x="19169" y="21489"/>
                    </a:cubicBezTo>
                    <a:cubicBezTo>
                      <a:pt x="18229" y="21563"/>
                      <a:pt x="17282" y="21600"/>
                      <a:pt x="16330" y="21600"/>
                    </a:cubicBezTo>
                    <a:cubicBezTo>
                      <a:pt x="9477" y="21600"/>
                      <a:pt x="6051" y="19573"/>
                      <a:pt x="6051" y="15522"/>
                    </a:cubicBezTo>
                    <a:lnTo>
                      <a:pt x="6055" y="7731"/>
                    </a:lnTo>
                    <a:close/>
                  </a:path>
                </a:pathLst>
              </a:custGeom>
              <a:solidFill>
                <a:schemeClr val="tx1"/>
              </a:soli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sp>
            <p:nvSpPr>
              <p:cNvPr id="27" name="Freeform 23">
                <a:extLst>
                  <a:ext uri="{FF2B5EF4-FFF2-40B4-BE49-F238E27FC236}">
                    <a16:creationId xmlns:a16="http://schemas.microsoft.com/office/drawing/2014/main" id="{7244BA35-72AF-7E49-8B27-3C5B90ED36E7}"/>
                  </a:ext>
                </a:extLst>
              </p:cNvPr>
              <p:cNvSpPr/>
              <p:nvPr/>
            </p:nvSpPr>
            <p:spPr>
              <a:xfrm>
                <a:off x="3372546" y="311662"/>
                <a:ext cx="968344" cy="1025656"/>
              </a:xfrm>
              <a:custGeom>
                <a:avLst/>
                <a:gdLst/>
                <a:ahLst/>
                <a:cxnLst>
                  <a:cxn ang="0">
                    <a:pos x="wd2" y="hd2"/>
                  </a:cxn>
                  <a:cxn ang="5400000">
                    <a:pos x="wd2" y="hd2"/>
                  </a:cxn>
                  <a:cxn ang="10800000">
                    <a:pos x="wd2" y="hd2"/>
                  </a:cxn>
                  <a:cxn ang="16200000">
                    <a:pos x="wd2" y="hd2"/>
                  </a:cxn>
                </a:cxnLst>
                <a:rect l="0" t="0" r="r" b="b"/>
                <a:pathLst>
                  <a:path w="21600" h="21600" extrusionOk="0">
                    <a:moveTo>
                      <a:pt x="21597" y="21105"/>
                    </a:moveTo>
                    <a:lnTo>
                      <a:pt x="17118" y="21105"/>
                    </a:lnTo>
                    <a:lnTo>
                      <a:pt x="17118" y="18221"/>
                    </a:lnTo>
                    <a:cubicBezTo>
                      <a:pt x="16323" y="19301"/>
                      <a:pt x="15311" y="20136"/>
                      <a:pt x="14085" y="20721"/>
                    </a:cubicBezTo>
                    <a:cubicBezTo>
                      <a:pt x="12858" y="21306"/>
                      <a:pt x="11461" y="21600"/>
                      <a:pt x="9898" y="21600"/>
                    </a:cubicBezTo>
                    <a:cubicBezTo>
                      <a:pt x="7972" y="21600"/>
                      <a:pt x="6267" y="21134"/>
                      <a:pt x="4781" y="20206"/>
                    </a:cubicBezTo>
                    <a:cubicBezTo>
                      <a:pt x="3295" y="19277"/>
                      <a:pt x="2127" y="18000"/>
                      <a:pt x="1276" y="16372"/>
                    </a:cubicBezTo>
                    <a:cubicBezTo>
                      <a:pt x="425" y="14745"/>
                      <a:pt x="0" y="12885"/>
                      <a:pt x="0" y="10790"/>
                    </a:cubicBezTo>
                    <a:cubicBezTo>
                      <a:pt x="0" y="8682"/>
                      <a:pt x="432" y="6817"/>
                      <a:pt x="1298" y="5196"/>
                    </a:cubicBezTo>
                    <a:cubicBezTo>
                      <a:pt x="2164" y="3574"/>
                      <a:pt x="3360" y="2305"/>
                      <a:pt x="4886" y="1383"/>
                    </a:cubicBezTo>
                    <a:cubicBezTo>
                      <a:pt x="6415" y="460"/>
                      <a:pt x="8169" y="0"/>
                      <a:pt x="10151" y="0"/>
                    </a:cubicBezTo>
                    <a:cubicBezTo>
                      <a:pt x="11643" y="0"/>
                      <a:pt x="12984" y="274"/>
                      <a:pt x="14171" y="821"/>
                    </a:cubicBezTo>
                    <a:cubicBezTo>
                      <a:pt x="15342" y="1356"/>
                      <a:pt x="16353" y="2154"/>
                      <a:pt x="17121" y="3144"/>
                    </a:cubicBezTo>
                    <a:lnTo>
                      <a:pt x="17121" y="495"/>
                    </a:lnTo>
                    <a:lnTo>
                      <a:pt x="21600" y="495"/>
                    </a:lnTo>
                    <a:lnTo>
                      <a:pt x="21600" y="21105"/>
                    </a:lnTo>
                    <a:close/>
                    <a:moveTo>
                      <a:pt x="17032" y="7707"/>
                    </a:moveTo>
                    <a:cubicBezTo>
                      <a:pt x="16541" y="6534"/>
                      <a:pt x="15771" y="5609"/>
                      <a:pt x="14720" y="4931"/>
                    </a:cubicBezTo>
                    <a:cubicBezTo>
                      <a:pt x="13665" y="4252"/>
                      <a:pt x="12448" y="3912"/>
                      <a:pt x="11067" y="3912"/>
                    </a:cubicBezTo>
                    <a:cubicBezTo>
                      <a:pt x="9112" y="3912"/>
                      <a:pt x="7559" y="4532"/>
                      <a:pt x="6400" y="5769"/>
                    </a:cubicBezTo>
                    <a:cubicBezTo>
                      <a:pt x="5240" y="7006"/>
                      <a:pt x="4661" y="8680"/>
                      <a:pt x="4661" y="10790"/>
                    </a:cubicBezTo>
                    <a:cubicBezTo>
                      <a:pt x="4661" y="12912"/>
                      <a:pt x="5219" y="14591"/>
                      <a:pt x="6335" y="15828"/>
                    </a:cubicBezTo>
                    <a:cubicBezTo>
                      <a:pt x="7451" y="17068"/>
                      <a:pt x="8964" y="17685"/>
                      <a:pt x="10876" y="17685"/>
                    </a:cubicBezTo>
                    <a:cubicBezTo>
                      <a:pt x="12284" y="17685"/>
                      <a:pt x="13539" y="17342"/>
                      <a:pt x="14642" y="16658"/>
                    </a:cubicBezTo>
                    <a:cubicBezTo>
                      <a:pt x="15746" y="15974"/>
                      <a:pt x="16541" y="15051"/>
                      <a:pt x="17028" y="13890"/>
                    </a:cubicBezTo>
                    <a:lnTo>
                      <a:pt x="17032" y="7707"/>
                    </a:lnTo>
                    <a:close/>
                  </a:path>
                </a:pathLst>
              </a:custGeom>
              <a:solidFill>
                <a:schemeClr val="tx1"/>
              </a:soli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grpSp>
        <p:grpSp>
          <p:nvGrpSpPr>
            <p:cNvPr id="17" name="Group 31">
              <a:extLst>
                <a:ext uri="{FF2B5EF4-FFF2-40B4-BE49-F238E27FC236}">
                  <a16:creationId xmlns:a16="http://schemas.microsoft.com/office/drawing/2014/main" id="{E4FF5A42-1538-2849-98EE-BF6B24AC72FD}"/>
                </a:ext>
              </a:extLst>
            </p:cNvPr>
            <p:cNvGrpSpPr/>
            <p:nvPr/>
          </p:nvGrpSpPr>
          <p:grpSpPr>
            <a:xfrm>
              <a:off x="-1" y="-1"/>
              <a:ext cx="2079721" cy="1382237"/>
              <a:chOff x="0" y="0"/>
              <a:chExt cx="2079719" cy="1382235"/>
            </a:xfrm>
          </p:grpSpPr>
          <p:grpSp>
            <p:nvGrpSpPr>
              <p:cNvPr id="18" name="Graphic 16">
                <a:extLst>
                  <a:ext uri="{FF2B5EF4-FFF2-40B4-BE49-F238E27FC236}">
                    <a16:creationId xmlns:a16="http://schemas.microsoft.com/office/drawing/2014/main" id="{AD10143D-FAD4-CC4C-9A83-94D30A19AC90}"/>
                  </a:ext>
                </a:extLst>
              </p:cNvPr>
              <p:cNvGrpSpPr/>
              <p:nvPr/>
            </p:nvGrpSpPr>
            <p:grpSpPr>
              <a:xfrm>
                <a:off x="-1" y="-1"/>
                <a:ext cx="2079721" cy="1382237"/>
                <a:chOff x="0" y="0"/>
                <a:chExt cx="2079719" cy="1382235"/>
              </a:xfrm>
            </p:grpSpPr>
            <p:sp>
              <p:nvSpPr>
                <p:cNvPr id="20" name="Freeform 25">
                  <a:extLst>
                    <a:ext uri="{FF2B5EF4-FFF2-40B4-BE49-F238E27FC236}">
                      <a16:creationId xmlns:a16="http://schemas.microsoft.com/office/drawing/2014/main" id="{CEEF6B01-0F38-FA46-BEE5-D100D00AF437}"/>
                    </a:ext>
                  </a:extLst>
                </p:cNvPr>
                <p:cNvSpPr/>
                <p:nvPr/>
              </p:nvSpPr>
              <p:spPr>
                <a:xfrm>
                  <a:off x="1040343" y="432596"/>
                  <a:ext cx="1039377" cy="949640"/>
                </a:xfrm>
                <a:custGeom>
                  <a:avLst/>
                  <a:gdLst/>
                  <a:ahLst/>
                  <a:cxnLst>
                    <a:cxn ang="0">
                      <a:pos x="wd2" y="hd2"/>
                    </a:cxn>
                    <a:cxn ang="5400000">
                      <a:pos x="wd2" y="hd2"/>
                    </a:cxn>
                    <a:cxn ang="10800000">
                      <a:pos x="wd2" y="hd2"/>
                    </a:cxn>
                    <a:cxn ang="16200000">
                      <a:pos x="wd2" y="hd2"/>
                    </a:cxn>
                  </a:cxnLst>
                  <a:rect l="0" t="0" r="r" b="b"/>
                  <a:pathLst>
                    <a:path w="21600" h="21600" extrusionOk="0">
                      <a:moveTo>
                        <a:pt x="20945" y="4074"/>
                      </a:moveTo>
                      <a:lnTo>
                        <a:pt x="16744" y="4074"/>
                      </a:lnTo>
                      <a:cubicBezTo>
                        <a:pt x="17215" y="6168"/>
                        <a:pt x="17476" y="8488"/>
                        <a:pt x="17476" y="10930"/>
                      </a:cubicBezTo>
                      <a:cubicBezTo>
                        <a:pt x="17476" y="14442"/>
                        <a:pt x="16425" y="16482"/>
                        <a:pt x="14248" y="16482"/>
                      </a:cubicBezTo>
                      <a:cubicBezTo>
                        <a:pt x="12160" y="16482"/>
                        <a:pt x="11163" y="14973"/>
                        <a:pt x="7200" y="7994"/>
                      </a:cubicBezTo>
                      <a:lnTo>
                        <a:pt x="4667" y="3370"/>
                      </a:lnTo>
                      <a:cubicBezTo>
                        <a:pt x="3981" y="2150"/>
                        <a:pt x="3323" y="1025"/>
                        <a:pt x="2691" y="0"/>
                      </a:cubicBezTo>
                      <a:lnTo>
                        <a:pt x="350" y="0"/>
                      </a:lnTo>
                      <a:lnTo>
                        <a:pt x="0" y="4980"/>
                      </a:lnTo>
                      <a:cubicBezTo>
                        <a:pt x="454" y="5781"/>
                        <a:pt x="933" y="6646"/>
                        <a:pt x="1436" y="7573"/>
                      </a:cubicBezTo>
                      <a:lnTo>
                        <a:pt x="3555" y="11474"/>
                      </a:lnTo>
                      <a:cubicBezTo>
                        <a:pt x="7682" y="19035"/>
                        <a:pt x="9983" y="21600"/>
                        <a:pt x="14153" y="21600"/>
                      </a:cubicBezTo>
                      <a:cubicBezTo>
                        <a:pt x="18938" y="21600"/>
                        <a:pt x="21600" y="17359"/>
                        <a:pt x="21600" y="10588"/>
                      </a:cubicBezTo>
                      <a:cubicBezTo>
                        <a:pt x="21597" y="8318"/>
                        <a:pt x="21367" y="6127"/>
                        <a:pt x="20945" y="4074"/>
                      </a:cubicBezTo>
                      <a:close/>
                    </a:path>
                  </a:pathLst>
                </a:custGeom>
                <a:gradFill flip="none" rotWithShape="1">
                  <a:gsLst>
                    <a:gs pos="13000">
                      <a:srgbClr val="0064E0"/>
                    </a:gs>
                    <a:gs pos="82000">
                      <a:srgbClr val="2C7FF4"/>
                    </a:gs>
                  </a:gsLst>
                  <a:lin ang="0" scaled="0"/>
                </a:gra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sp>
              <p:nvSpPr>
                <p:cNvPr id="21" name="Freeform 26">
                  <a:extLst>
                    <a:ext uri="{FF2B5EF4-FFF2-40B4-BE49-F238E27FC236}">
                      <a16:creationId xmlns:a16="http://schemas.microsoft.com/office/drawing/2014/main" id="{0CB448E1-AFD3-0F44-A8C6-235C3FBE4DC6}"/>
                    </a:ext>
                  </a:extLst>
                </p:cNvPr>
                <p:cNvSpPr/>
                <p:nvPr/>
              </p:nvSpPr>
              <p:spPr>
                <a:xfrm>
                  <a:off x="1057341" y="0"/>
                  <a:ext cx="991008" cy="611717"/>
                </a:xfrm>
                <a:custGeom>
                  <a:avLst/>
                  <a:gdLst/>
                  <a:ahLst/>
                  <a:cxnLst>
                    <a:cxn ang="0">
                      <a:pos x="wd2" y="hd2"/>
                    </a:cxn>
                    <a:cxn ang="5400000">
                      <a:pos x="wd2" y="hd2"/>
                    </a:cxn>
                    <a:cxn ang="10800000">
                      <a:pos x="wd2" y="hd2"/>
                    </a:cxn>
                    <a:cxn ang="16200000">
                      <a:pos x="wd2" y="hd2"/>
                    </a:cxn>
                  </a:cxnLst>
                  <a:rect l="0" t="0" r="r" b="b"/>
                  <a:pathLst>
                    <a:path w="21600" h="21600" extrusionOk="0">
                      <a:moveTo>
                        <a:pt x="9175" y="6296"/>
                      </a:moveTo>
                      <a:cubicBezTo>
                        <a:pt x="12762" y="6296"/>
                        <a:pt x="15823" y="12586"/>
                        <a:pt x="17193" y="21600"/>
                      </a:cubicBezTo>
                      <a:lnTo>
                        <a:pt x="21600" y="21600"/>
                      </a:lnTo>
                      <a:cubicBezTo>
                        <a:pt x="19874" y="9170"/>
                        <a:pt x="15073" y="0"/>
                        <a:pt x="9488" y="0"/>
                      </a:cubicBezTo>
                      <a:cubicBezTo>
                        <a:pt x="5771" y="0"/>
                        <a:pt x="2868" y="4534"/>
                        <a:pt x="235" y="10297"/>
                      </a:cubicBezTo>
                      <a:lnTo>
                        <a:pt x="0" y="15270"/>
                      </a:lnTo>
                      <a:lnTo>
                        <a:pt x="2455" y="15270"/>
                      </a:lnTo>
                      <a:cubicBezTo>
                        <a:pt x="4847" y="9277"/>
                        <a:pt x="6822" y="6296"/>
                        <a:pt x="9175" y="6296"/>
                      </a:cubicBezTo>
                      <a:close/>
                    </a:path>
                  </a:pathLst>
                </a:custGeom>
                <a:gradFill flip="none" rotWithShape="1">
                  <a:gsLst>
                    <a:gs pos="13000">
                      <a:srgbClr val="2C7FF4"/>
                    </a:gs>
                    <a:gs pos="100000">
                      <a:srgbClr val="2D81F6"/>
                    </a:gs>
                  </a:gsLst>
                  <a:lin ang="10800000" scaled="0"/>
                </a:gra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sp>
              <p:nvSpPr>
                <p:cNvPr id="22" name="Freeform 27">
                  <a:extLst>
                    <a:ext uri="{FF2B5EF4-FFF2-40B4-BE49-F238E27FC236}">
                      <a16:creationId xmlns:a16="http://schemas.microsoft.com/office/drawing/2014/main" id="{53419384-BACD-B24E-94B7-4665608DB3D6}"/>
                    </a:ext>
                  </a:extLst>
                </p:cNvPr>
                <p:cNvSpPr/>
                <p:nvPr/>
              </p:nvSpPr>
              <p:spPr>
                <a:xfrm>
                  <a:off x="-1" y="-1"/>
                  <a:ext cx="1067984" cy="1382099"/>
                </a:xfrm>
                <a:custGeom>
                  <a:avLst/>
                  <a:gdLst/>
                  <a:ahLst/>
                  <a:cxnLst>
                    <a:cxn ang="0">
                      <a:pos x="wd2" y="hd2"/>
                    </a:cxn>
                    <a:cxn ang="5400000">
                      <a:pos x="wd2" y="hd2"/>
                    </a:cxn>
                    <a:cxn ang="10800000">
                      <a:pos x="wd2" y="hd2"/>
                    </a:cxn>
                    <a:cxn ang="16200000">
                      <a:pos x="wd2" y="hd2"/>
                    </a:cxn>
                  </a:cxnLst>
                  <a:rect l="0" t="0" r="r" b="b"/>
                  <a:pathLst>
                    <a:path w="21600" h="21600" extrusionOk="0">
                      <a:moveTo>
                        <a:pt x="12086" y="0"/>
                      </a:moveTo>
                      <a:cubicBezTo>
                        <a:pt x="5243" y="0"/>
                        <a:pt x="0" y="6882"/>
                        <a:pt x="0" y="14167"/>
                      </a:cubicBezTo>
                      <a:cubicBezTo>
                        <a:pt x="0" y="18725"/>
                        <a:pt x="2854" y="21600"/>
                        <a:pt x="7633" y="21600"/>
                      </a:cubicBezTo>
                      <a:cubicBezTo>
                        <a:pt x="11074" y="21600"/>
                        <a:pt x="13548" y="20347"/>
                        <a:pt x="17947" y="14405"/>
                      </a:cubicBezTo>
                      <a:cubicBezTo>
                        <a:pt x="17947" y="14405"/>
                        <a:pt x="19780" y="11904"/>
                        <a:pt x="21041" y="10180"/>
                      </a:cubicBezTo>
                      <a:lnTo>
                        <a:pt x="21600" y="4558"/>
                      </a:lnTo>
                      <a:cubicBezTo>
                        <a:pt x="18246" y="1257"/>
                        <a:pt x="15443" y="0"/>
                        <a:pt x="12086" y="0"/>
                      </a:cubicBezTo>
                      <a:close/>
                      <a:moveTo>
                        <a:pt x="14593" y="12796"/>
                      </a:moveTo>
                      <a:cubicBezTo>
                        <a:pt x="11026" y="17116"/>
                        <a:pt x="9794" y="18084"/>
                        <a:pt x="7807" y="18084"/>
                      </a:cubicBezTo>
                      <a:cubicBezTo>
                        <a:pt x="5763" y="18084"/>
                        <a:pt x="4548" y="16697"/>
                        <a:pt x="4548" y="14226"/>
                      </a:cubicBezTo>
                      <a:cubicBezTo>
                        <a:pt x="4548" y="8938"/>
                        <a:pt x="7960" y="3529"/>
                        <a:pt x="12027" y="3529"/>
                      </a:cubicBezTo>
                      <a:cubicBezTo>
                        <a:pt x="14230" y="3529"/>
                        <a:pt x="16071" y="4512"/>
                        <a:pt x="18889" y="7631"/>
                      </a:cubicBezTo>
                      <a:cubicBezTo>
                        <a:pt x="16214" y="10806"/>
                        <a:pt x="14593" y="12796"/>
                        <a:pt x="14593" y="12796"/>
                      </a:cubicBezTo>
                      <a:close/>
                    </a:path>
                  </a:pathLst>
                </a:custGeom>
                <a:gradFill flip="none" rotWithShape="1">
                  <a:gsLst>
                    <a:gs pos="41000">
                      <a:srgbClr val="0064E0"/>
                    </a:gs>
                    <a:gs pos="99000">
                      <a:srgbClr val="2D81F6"/>
                    </a:gs>
                  </a:gsLst>
                  <a:lin ang="1800000" scaled="0"/>
                </a:gra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sp>
              <p:nvSpPr>
                <p:cNvPr id="23" name="Freeform 28">
                  <a:extLst>
                    <a:ext uri="{FF2B5EF4-FFF2-40B4-BE49-F238E27FC236}">
                      <a16:creationId xmlns:a16="http://schemas.microsoft.com/office/drawing/2014/main" id="{FFED1045-03E2-B14F-AC0C-CB4E1BB78873}"/>
                    </a:ext>
                  </a:extLst>
                </p:cNvPr>
                <p:cNvSpPr/>
                <p:nvPr/>
              </p:nvSpPr>
              <p:spPr>
                <a:xfrm>
                  <a:off x="594659" y="-1"/>
                  <a:ext cx="670392" cy="790976"/>
                </a:xfrm>
                <a:custGeom>
                  <a:avLst/>
                  <a:gdLst/>
                  <a:ahLst/>
                  <a:cxnLst>
                    <a:cxn ang="0">
                      <a:pos x="wd2" y="hd2"/>
                    </a:cxn>
                    <a:cxn ang="5400000">
                      <a:pos x="wd2" y="hd2"/>
                    </a:cxn>
                    <a:cxn ang="10800000">
                      <a:pos x="wd2" y="hd2"/>
                    </a:cxn>
                    <a:cxn ang="16200000">
                      <a:pos x="wd2" y="hd2"/>
                    </a:cxn>
                  </a:cxnLst>
                  <a:rect l="0" t="0" r="r" b="b"/>
                  <a:pathLst>
                    <a:path w="21600" h="21600" extrusionOk="0">
                      <a:moveTo>
                        <a:pt x="21600" y="15856"/>
                      </a:moveTo>
                      <a:cubicBezTo>
                        <a:pt x="13082" y="4114"/>
                        <a:pt x="7414" y="0"/>
                        <a:pt x="94" y="0"/>
                      </a:cubicBezTo>
                      <a:lnTo>
                        <a:pt x="0" y="6167"/>
                      </a:lnTo>
                      <a:cubicBezTo>
                        <a:pt x="4791" y="6167"/>
                        <a:pt x="8505" y="9368"/>
                        <a:pt x="16582" y="20898"/>
                      </a:cubicBezTo>
                      <a:lnTo>
                        <a:pt x="17076" y="21600"/>
                      </a:lnTo>
                      <a:lnTo>
                        <a:pt x="21600" y="15856"/>
                      </a:lnTo>
                      <a:close/>
                    </a:path>
                  </a:pathLst>
                </a:custGeom>
                <a:solidFill>
                  <a:srgbClr val="0064E0"/>
                </a:soli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grpSp>
          <p:sp>
            <p:nvSpPr>
              <p:cNvPr id="19" name="Freeform 30">
                <a:extLst>
                  <a:ext uri="{FF2B5EF4-FFF2-40B4-BE49-F238E27FC236}">
                    <a16:creationId xmlns:a16="http://schemas.microsoft.com/office/drawing/2014/main" id="{D43FD13D-0A8E-6D42-8A63-D5B1748DDC59}"/>
                  </a:ext>
                </a:extLst>
              </p:cNvPr>
              <p:cNvSpPr/>
              <p:nvPr/>
            </p:nvSpPr>
            <p:spPr>
              <a:xfrm>
                <a:off x="1802081" y="403434"/>
                <a:ext cx="259811" cy="285128"/>
              </a:xfrm>
              <a:custGeom>
                <a:avLst/>
                <a:gdLst/>
                <a:ahLst/>
                <a:cxnLst>
                  <a:cxn ang="0">
                    <a:pos x="wd2" y="hd2"/>
                  </a:cxn>
                  <a:cxn ang="5400000">
                    <a:pos x="wd2" y="hd2"/>
                  </a:cxn>
                  <a:cxn ang="10800000">
                    <a:pos x="wd2" y="hd2"/>
                  </a:cxn>
                  <a:cxn ang="16200000">
                    <a:pos x="wd2" y="hd2"/>
                  </a:cxn>
                </a:cxnLst>
                <a:rect l="0" t="0" r="r" b="b"/>
                <a:pathLst>
                  <a:path w="21600" h="21600" extrusionOk="0">
                    <a:moveTo>
                      <a:pt x="20463" y="15779"/>
                    </a:moveTo>
                    <a:cubicBezTo>
                      <a:pt x="19095" y="10167"/>
                      <a:pt x="17188" y="4869"/>
                      <a:pt x="14844" y="0"/>
                    </a:cubicBezTo>
                    <a:lnTo>
                      <a:pt x="0" y="5413"/>
                    </a:lnTo>
                    <a:cubicBezTo>
                      <a:pt x="1436" y="8617"/>
                      <a:pt x="2666" y="12093"/>
                      <a:pt x="3665" y="15779"/>
                    </a:cubicBezTo>
                    <a:lnTo>
                      <a:pt x="3654" y="15779"/>
                    </a:lnTo>
                    <a:cubicBezTo>
                      <a:pt x="4159" y="17663"/>
                      <a:pt x="4607" y="19611"/>
                      <a:pt x="4986" y="21600"/>
                    </a:cubicBezTo>
                    <a:lnTo>
                      <a:pt x="21600" y="21108"/>
                    </a:lnTo>
                    <a:cubicBezTo>
                      <a:pt x="21278" y="19297"/>
                      <a:pt x="20899" y="17527"/>
                      <a:pt x="20463" y="15779"/>
                    </a:cubicBezTo>
                    <a:close/>
                  </a:path>
                </a:pathLst>
              </a:custGeom>
              <a:solidFill>
                <a:srgbClr val="2C7FF4"/>
              </a:soli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grpSp>
      </p:grpSp>
      <p:sp>
        <p:nvSpPr>
          <p:cNvPr id="2" name="Rectangle 1">
            <a:extLst>
              <a:ext uri="{FF2B5EF4-FFF2-40B4-BE49-F238E27FC236}">
                <a16:creationId xmlns:a16="http://schemas.microsoft.com/office/drawing/2014/main" id="{4A31840D-CA32-1446-B31D-4A18951446FE}"/>
              </a:ext>
            </a:extLst>
          </p:cNvPr>
          <p:cNvSpPr/>
          <p:nvPr userDrawn="1"/>
        </p:nvSpPr>
        <p:spPr>
          <a:xfrm>
            <a:off x="21833633" y="12316408"/>
            <a:ext cx="2202024" cy="87707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5000"/>
              </a:lnSpc>
            </a:pPr>
            <a:endParaRPr lang="en-US" sz="2400" spc="50">
              <a:solidFill>
                <a:srgbClr val="1C2B33"/>
              </a:solidFill>
              <a:cs typeface="Optimistic Text" panose="020B0503020203020204" pitchFamily="34" charset="0"/>
            </a:endParaRPr>
          </a:p>
        </p:txBody>
      </p:sp>
    </p:spTree>
    <p:extLst>
      <p:ext uri="{BB962C8B-B14F-4D97-AF65-F5344CB8AC3E}">
        <p14:creationId xmlns:p14="http://schemas.microsoft.com/office/powerpoint/2010/main" val="404117087"/>
      </p:ext>
    </p:extLst>
  </p:cSld>
  <p:clrMapOvr>
    <a:masterClrMapping/>
  </p:clrMapOvr>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White" preserve="1">
  <p:cSld name="74_White">
    <p:spTree>
      <p:nvGrpSpPr>
        <p:cNvPr id="1" name="Shape 547"/>
        <p:cNvGrpSpPr/>
        <p:nvPr/>
      </p:nvGrpSpPr>
      <p:grpSpPr>
        <a:xfrm>
          <a:off x="0" y="0"/>
          <a:ext cx="0" cy="0"/>
          <a:chOff x="0" y="0"/>
          <a:chExt cx="0" cy="0"/>
        </a:xfrm>
      </p:grpSpPr>
    </p:spTree>
    <p:extLst>
      <p:ext uri="{BB962C8B-B14F-4D97-AF65-F5344CB8AC3E}">
        <p14:creationId xmlns:p14="http://schemas.microsoft.com/office/powerpoint/2010/main" val="1567452122"/>
      </p:ext>
    </p:extLst>
  </p:cSld>
  <p:clrMapOvr>
    <a:masterClrMapping/>
  </p:clrMapOvr>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itle" type="title" preserve="1">
  <p:cSld name="Title">
    <p:spTree>
      <p:nvGrpSpPr>
        <p:cNvPr id="1" name="Shape 8"/>
        <p:cNvGrpSpPr/>
        <p:nvPr/>
      </p:nvGrpSpPr>
      <p:grpSpPr>
        <a:xfrm>
          <a:off x="0" y="0"/>
          <a:ext cx="0" cy="0"/>
          <a:chOff x="0" y="0"/>
          <a:chExt cx="0" cy="0"/>
        </a:xfrm>
      </p:grpSpPr>
      <p:sp>
        <p:nvSpPr>
          <p:cNvPr id="9" name="Google Shape;9;p2"/>
          <p:cNvSpPr txBox="1">
            <a:spLocks noGrp="1"/>
          </p:cNvSpPr>
          <p:nvPr>
            <p:ph type="subTitle" idx="1"/>
          </p:nvPr>
        </p:nvSpPr>
        <p:spPr>
          <a:xfrm>
            <a:off x="938922" y="11978640"/>
            <a:ext cx="3749688" cy="926400"/>
          </a:xfrm>
          <a:prstGeom prst="rect">
            <a:avLst/>
          </a:prstGeom>
        </p:spPr>
        <p:txBody>
          <a:bodyPr spcFirstLastPara="1" wrap="square" lIns="0" tIns="0" rIns="0" bIns="0" anchor="b" anchorCtr="0">
            <a:noAutofit/>
          </a:bodyPr>
          <a:lstStyle>
            <a:lvl1pPr marL="0" marR="0" lvl="0" indent="0" algn="l" rtl="0">
              <a:lnSpc>
                <a:spcPct val="125000"/>
              </a:lnSpc>
              <a:spcBef>
                <a:spcPct val="0"/>
              </a:spcBef>
              <a:spcAft>
                <a:spcPct val="0"/>
              </a:spcAft>
              <a:buNone/>
              <a:defRPr sz="2200" b="0" spc="40" baseline="0">
                <a:solidFill>
                  <a:schemeClr val="tx2"/>
                </a:solidFill>
                <a:latin typeface="+mn-lt"/>
              </a:defRPr>
            </a:lvl1pPr>
            <a:lvl2pPr lvl="1" rtl="0">
              <a:lnSpc>
                <a:spcPct val="125000"/>
              </a:lnSpc>
              <a:spcBef>
                <a:spcPct val="0"/>
              </a:spcBef>
              <a:spcAft>
                <a:spcPct val="0"/>
              </a:spcAft>
              <a:buNone/>
              <a:defRPr sz="2400" b="0">
                <a:solidFill>
                  <a:schemeClr val="dk1"/>
                </a:solidFill>
              </a:defRPr>
            </a:lvl2pPr>
            <a:lvl3pPr lvl="2" rtl="0">
              <a:lnSpc>
                <a:spcPct val="125000"/>
              </a:lnSpc>
              <a:spcBef>
                <a:spcPct val="0"/>
              </a:spcBef>
              <a:spcAft>
                <a:spcPct val="0"/>
              </a:spcAft>
              <a:buNone/>
              <a:defRPr sz="2400" b="0">
                <a:solidFill>
                  <a:schemeClr val="dk1"/>
                </a:solidFill>
              </a:defRPr>
            </a:lvl3pPr>
            <a:lvl4pPr lvl="3" rtl="0">
              <a:lnSpc>
                <a:spcPct val="125000"/>
              </a:lnSpc>
              <a:spcBef>
                <a:spcPct val="0"/>
              </a:spcBef>
              <a:spcAft>
                <a:spcPct val="0"/>
              </a:spcAft>
              <a:buNone/>
              <a:defRPr sz="2400" b="0">
                <a:solidFill>
                  <a:schemeClr val="dk1"/>
                </a:solidFill>
              </a:defRPr>
            </a:lvl4pPr>
            <a:lvl5pPr lvl="4" rtl="0">
              <a:lnSpc>
                <a:spcPct val="125000"/>
              </a:lnSpc>
              <a:spcBef>
                <a:spcPct val="0"/>
              </a:spcBef>
              <a:spcAft>
                <a:spcPct val="0"/>
              </a:spcAft>
              <a:buNone/>
              <a:defRPr sz="2400" b="0">
                <a:solidFill>
                  <a:schemeClr val="dk1"/>
                </a:solidFill>
              </a:defRPr>
            </a:lvl5pPr>
            <a:lvl6pPr lvl="5" rtl="0">
              <a:lnSpc>
                <a:spcPct val="125000"/>
              </a:lnSpc>
              <a:spcBef>
                <a:spcPct val="0"/>
              </a:spcBef>
              <a:spcAft>
                <a:spcPct val="0"/>
              </a:spcAft>
              <a:buNone/>
              <a:defRPr sz="2400" b="0">
                <a:solidFill>
                  <a:schemeClr val="dk1"/>
                </a:solidFill>
              </a:defRPr>
            </a:lvl6pPr>
            <a:lvl7pPr lvl="6" rtl="0">
              <a:lnSpc>
                <a:spcPct val="125000"/>
              </a:lnSpc>
              <a:spcBef>
                <a:spcPct val="0"/>
              </a:spcBef>
              <a:spcAft>
                <a:spcPct val="0"/>
              </a:spcAft>
              <a:buNone/>
              <a:defRPr sz="2400" b="0">
                <a:solidFill>
                  <a:schemeClr val="dk1"/>
                </a:solidFill>
              </a:defRPr>
            </a:lvl7pPr>
            <a:lvl8pPr lvl="7" rtl="0">
              <a:lnSpc>
                <a:spcPct val="125000"/>
              </a:lnSpc>
              <a:spcBef>
                <a:spcPct val="0"/>
              </a:spcBef>
              <a:spcAft>
                <a:spcPct val="0"/>
              </a:spcAft>
              <a:buNone/>
              <a:defRPr sz="2400" b="0">
                <a:solidFill>
                  <a:schemeClr val="dk1"/>
                </a:solidFill>
              </a:defRPr>
            </a:lvl8pPr>
            <a:lvl9pPr lvl="8" rtl="0">
              <a:lnSpc>
                <a:spcPct val="125000"/>
              </a:lnSpc>
              <a:spcBef>
                <a:spcPct val="0"/>
              </a:spcBef>
              <a:spcAft>
                <a:spcPct val="0"/>
              </a:spcAft>
              <a:buNone/>
              <a:defRPr sz="2400" b="0">
                <a:solidFill>
                  <a:schemeClr val="dk1"/>
                </a:solidFill>
              </a:defRPr>
            </a:lvl9pPr>
          </a:lstStyle>
          <a:p>
            <a:r>
              <a:rPr lang="en-US"/>
              <a:t>Click to edit Master subtitle style</a:t>
            </a:r>
            <a:endParaRPr/>
          </a:p>
        </p:txBody>
      </p:sp>
      <p:sp>
        <p:nvSpPr>
          <p:cNvPr id="10" name="Google Shape;10;p2"/>
          <p:cNvSpPr txBox="1">
            <a:spLocks noGrp="1"/>
          </p:cNvSpPr>
          <p:nvPr>
            <p:ph type="subTitle" idx="2"/>
          </p:nvPr>
        </p:nvSpPr>
        <p:spPr>
          <a:xfrm>
            <a:off x="5628833" y="11978640"/>
            <a:ext cx="3749688" cy="926400"/>
          </a:xfrm>
          <a:prstGeom prst="rect">
            <a:avLst/>
          </a:prstGeom>
        </p:spPr>
        <p:txBody>
          <a:bodyPr spcFirstLastPara="1" wrap="square" lIns="0" tIns="0" rIns="0" bIns="0" anchor="b" anchorCtr="0">
            <a:noAutofit/>
          </a:bodyPr>
          <a:lstStyle>
            <a:lvl1pPr marL="0" marR="0" lvl="0" indent="0" algn="l" rtl="0">
              <a:lnSpc>
                <a:spcPct val="125000"/>
              </a:lnSpc>
              <a:spcBef>
                <a:spcPct val="0"/>
              </a:spcBef>
              <a:spcAft>
                <a:spcPct val="0"/>
              </a:spcAft>
              <a:buNone/>
              <a:defRPr sz="2200" b="0" spc="40" baseline="0">
                <a:solidFill>
                  <a:schemeClr val="tx2"/>
                </a:solidFill>
                <a:latin typeface="+mn-lt"/>
              </a:defRPr>
            </a:lvl1pPr>
            <a:lvl2pPr lvl="1" rtl="0">
              <a:lnSpc>
                <a:spcPct val="125000"/>
              </a:lnSpc>
              <a:spcBef>
                <a:spcPct val="0"/>
              </a:spcBef>
              <a:spcAft>
                <a:spcPct val="0"/>
              </a:spcAft>
              <a:buNone/>
              <a:defRPr sz="2400" b="0">
                <a:solidFill>
                  <a:schemeClr val="dk1"/>
                </a:solidFill>
              </a:defRPr>
            </a:lvl2pPr>
            <a:lvl3pPr lvl="2" rtl="0">
              <a:lnSpc>
                <a:spcPct val="125000"/>
              </a:lnSpc>
              <a:spcBef>
                <a:spcPct val="0"/>
              </a:spcBef>
              <a:spcAft>
                <a:spcPct val="0"/>
              </a:spcAft>
              <a:buNone/>
              <a:defRPr sz="2400" b="0">
                <a:solidFill>
                  <a:schemeClr val="dk1"/>
                </a:solidFill>
              </a:defRPr>
            </a:lvl3pPr>
            <a:lvl4pPr lvl="3" rtl="0">
              <a:lnSpc>
                <a:spcPct val="125000"/>
              </a:lnSpc>
              <a:spcBef>
                <a:spcPct val="0"/>
              </a:spcBef>
              <a:spcAft>
                <a:spcPct val="0"/>
              </a:spcAft>
              <a:buNone/>
              <a:defRPr sz="2400" b="0">
                <a:solidFill>
                  <a:schemeClr val="dk1"/>
                </a:solidFill>
              </a:defRPr>
            </a:lvl4pPr>
            <a:lvl5pPr lvl="4" rtl="0">
              <a:lnSpc>
                <a:spcPct val="125000"/>
              </a:lnSpc>
              <a:spcBef>
                <a:spcPct val="0"/>
              </a:spcBef>
              <a:spcAft>
                <a:spcPct val="0"/>
              </a:spcAft>
              <a:buNone/>
              <a:defRPr sz="2400" b="0">
                <a:solidFill>
                  <a:schemeClr val="dk1"/>
                </a:solidFill>
              </a:defRPr>
            </a:lvl5pPr>
            <a:lvl6pPr lvl="5" rtl="0">
              <a:lnSpc>
                <a:spcPct val="125000"/>
              </a:lnSpc>
              <a:spcBef>
                <a:spcPct val="0"/>
              </a:spcBef>
              <a:spcAft>
                <a:spcPct val="0"/>
              </a:spcAft>
              <a:buNone/>
              <a:defRPr sz="2400" b="0">
                <a:solidFill>
                  <a:schemeClr val="dk1"/>
                </a:solidFill>
              </a:defRPr>
            </a:lvl6pPr>
            <a:lvl7pPr lvl="6" rtl="0">
              <a:lnSpc>
                <a:spcPct val="125000"/>
              </a:lnSpc>
              <a:spcBef>
                <a:spcPct val="0"/>
              </a:spcBef>
              <a:spcAft>
                <a:spcPct val="0"/>
              </a:spcAft>
              <a:buNone/>
              <a:defRPr sz="2400" b="0">
                <a:solidFill>
                  <a:schemeClr val="dk1"/>
                </a:solidFill>
              </a:defRPr>
            </a:lvl7pPr>
            <a:lvl8pPr lvl="7" rtl="0">
              <a:lnSpc>
                <a:spcPct val="125000"/>
              </a:lnSpc>
              <a:spcBef>
                <a:spcPct val="0"/>
              </a:spcBef>
              <a:spcAft>
                <a:spcPct val="0"/>
              </a:spcAft>
              <a:buNone/>
              <a:defRPr sz="2400" b="0">
                <a:solidFill>
                  <a:schemeClr val="dk1"/>
                </a:solidFill>
              </a:defRPr>
            </a:lvl8pPr>
            <a:lvl9pPr lvl="8" rtl="0">
              <a:lnSpc>
                <a:spcPct val="125000"/>
              </a:lnSpc>
              <a:spcBef>
                <a:spcPct val="0"/>
              </a:spcBef>
              <a:spcAft>
                <a:spcPct val="0"/>
              </a:spcAft>
              <a:buNone/>
              <a:defRPr sz="2400" b="0">
                <a:solidFill>
                  <a:schemeClr val="dk1"/>
                </a:solidFill>
              </a:defRPr>
            </a:lvl9pPr>
          </a:lstStyle>
          <a:p>
            <a:r>
              <a:rPr lang="en-US"/>
              <a:t>Click to edit Master subtitle style</a:t>
            </a:r>
            <a:endParaRPr/>
          </a:p>
        </p:txBody>
      </p:sp>
      <p:sp>
        <p:nvSpPr>
          <p:cNvPr id="11" name="Google Shape;11;p2"/>
          <p:cNvSpPr txBox="1">
            <a:spLocks noGrp="1"/>
          </p:cNvSpPr>
          <p:nvPr>
            <p:ph type="subTitle" idx="3"/>
          </p:nvPr>
        </p:nvSpPr>
        <p:spPr>
          <a:xfrm>
            <a:off x="10318744" y="11978640"/>
            <a:ext cx="3749688" cy="926400"/>
          </a:xfrm>
          <a:prstGeom prst="rect">
            <a:avLst/>
          </a:prstGeom>
        </p:spPr>
        <p:txBody>
          <a:bodyPr spcFirstLastPara="1" wrap="square" lIns="0" tIns="0" rIns="0" bIns="0" anchor="b" anchorCtr="0">
            <a:noAutofit/>
          </a:bodyPr>
          <a:lstStyle>
            <a:lvl1pPr marL="0" marR="0" lvl="0" indent="0" algn="l" rtl="0">
              <a:lnSpc>
                <a:spcPct val="125000"/>
              </a:lnSpc>
              <a:spcBef>
                <a:spcPct val="0"/>
              </a:spcBef>
              <a:spcAft>
                <a:spcPct val="0"/>
              </a:spcAft>
              <a:buNone/>
              <a:defRPr sz="2200" b="0" spc="40" baseline="0">
                <a:solidFill>
                  <a:schemeClr val="tx2"/>
                </a:solidFill>
                <a:latin typeface="+mn-lt"/>
              </a:defRPr>
            </a:lvl1pPr>
            <a:lvl2pPr lvl="1" rtl="0">
              <a:lnSpc>
                <a:spcPct val="125000"/>
              </a:lnSpc>
              <a:spcBef>
                <a:spcPct val="0"/>
              </a:spcBef>
              <a:spcAft>
                <a:spcPct val="0"/>
              </a:spcAft>
              <a:buNone/>
              <a:defRPr sz="2400" b="0">
                <a:solidFill>
                  <a:schemeClr val="dk1"/>
                </a:solidFill>
              </a:defRPr>
            </a:lvl2pPr>
            <a:lvl3pPr lvl="2" rtl="0">
              <a:lnSpc>
                <a:spcPct val="125000"/>
              </a:lnSpc>
              <a:spcBef>
                <a:spcPct val="0"/>
              </a:spcBef>
              <a:spcAft>
                <a:spcPct val="0"/>
              </a:spcAft>
              <a:buNone/>
              <a:defRPr sz="2400" b="0">
                <a:solidFill>
                  <a:schemeClr val="dk1"/>
                </a:solidFill>
              </a:defRPr>
            </a:lvl3pPr>
            <a:lvl4pPr lvl="3" rtl="0">
              <a:lnSpc>
                <a:spcPct val="125000"/>
              </a:lnSpc>
              <a:spcBef>
                <a:spcPct val="0"/>
              </a:spcBef>
              <a:spcAft>
                <a:spcPct val="0"/>
              </a:spcAft>
              <a:buNone/>
              <a:defRPr sz="2400" b="0">
                <a:solidFill>
                  <a:schemeClr val="dk1"/>
                </a:solidFill>
              </a:defRPr>
            </a:lvl4pPr>
            <a:lvl5pPr lvl="4" rtl="0">
              <a:lnSpc>
                <a:spcPct val="125000"/>
              </a:lnSpc>
              <a:spcBef>
                <a:spcPct val="0"/>
              </a:spcBef>
              <a:spcAft>
                <a:spcPct val="0"/>
              </a:spcAft>
              <a:buNone/>
              <a:defRPr sz="2400" b="0">
                <a:solidFill>
                  <a:schemeClr val="dk1"/>
                </a:solidFill>
              </a:defRPr>
            </a:lvl5pPr>
            <a:lvl6pPr lvl="5" rtl="0">
              <a:lnSpc>
                <a:spcPct val="125000"/>
              </a:lnSpc>
              <a:spcBef>
                <a:spcPct val="0"/>
              </a:spcBef>
              <a:spcAft>
                <a:spcPct val="0"/>
              </a:spcAft>
              <a:buNone/>
              <a:defRPr sz="2400" b="0">
                <a:solidFill>
                  <a:schemeClr val="dk1"/>
                </a:solidFill>
              </a:defRPr>
            </a:lvl6pPr>
            <a:lvl7pPr lvl="6" rtl="0">
              <a:lnSpc>
                <a:spcPct val="125000"/>
              </a:lnSpc>
              <a:spcBef>
                <a:spcPct val="0"/>
              </a:spcBef>
              <a:spcAft>
                <a:spcPct val="0"/>
              </a:spcAft>
              <a:buNone/>
              <a:defRPr sz="2400" b="0">
                <a:solidFill>
                  <a:schemeClr val="dk1"/>
                </a:solidFill>
              </a:defRPr>
            </a:lvl7pPr>
            <a:lvl8pPr lvl="7" rtl="0">
              <a:lnSpc>
                <a:spcPct val="125000"/>
              </a:lnSpc>
              <a:spcBef>
                <a:spcPct val="0"/>
              </a:spcBef>
              <a:spcAft>
                <a:spcPct val="0"/>
              </a:spcAft>
              <a:buNone/>
              <a:defRPr sz="2400" b="0">
                <a:solidFill>
                  <a:schemeClr val="dk1"/>
                </a:solidFill>
              </a:defRPr>
            </a:lvl8pPr>
            <a:lvl9pPr lvl="8" rtl="0">
              <a:lnSpc>
                <a:spcPct val="125000"/>
              </a:lnSpc>
              <a:spcBef>
                <a:spcPct val="0"/>
              </a:spcBef>
              <a:spcAft>
                <a:spcPct val="0"/>
              </a:spcAft>
              <a:buNone/>
              <a:defRPr sz="2400" b="0">
                <a:solidFill>
                  <a:schemeClr val="dk1"/>
                </a:solidFill>
              </a:defRPr>
            </a:lvl9pPr>
          </a:lstStyle>
          <a:p>
            <a:r>
              <a:rPr lang="en-US"/>
              <a:t>Click to edit Master subtitle style</a:t>
            </a:r>
            <a:endParaRPr/>
          </a:p>
        </p:txBody>
      </p:sp>
      <p:sp>
        <p:nvSpPr>
          <p:cNvPr id="12" name="Google Shape;12;p2"/>
          <p:cNvSpPr txBox="1">
            <a:spLocks noGrp="1"/>
          </p:cNvSpPr>
          <p:nvPr>
            <p:ph type="ctrTitle"/>
          </p:nvPr>
        </p:nvSpPr>
        <p:spPr>
          <a:xfrm>
            <a:off x="932687" y="3383280"/>
            <a:ext cx="15956280" cy="2514600"/>
          </a:xfrm>
          <a:prstGeom prst="rect">
            <a:avLst/>
          </a:prstGeom>
        </p:spPr>
        <p:txBody>
          <a:bodyPr spcFirstLastPara="1" wrap="square" lIns="0" tIns="0" rIns="0" bIns="0" anchor="b" anchorCtr="0">
            <a:noAutofit/>
          </a:bodyPr>
          <a:lstStyle>
            <a:lvl1pPr lvl="0" rtl="0">
              <a:lnSpc>
                <a:spcPct val="108000"/>
              </a:lnSpc>
              <a:spcBef>
                <a:spcPct val="0"/>
              </a:spcBef>
              <a:spcAft>
                <a:spcPct val="0"/>
              </a:spcAft>
              <a:buClr>
                <a:schemeClr val="lt2"/>
              </a:buClr>
              <a:buSzPts val="5600"/>
              <a:buNone/>
              <a:defRPr sz="7200" spc="220" baseline="0">
                <a:solidFill>
                  <a:schemeClr val="tx2"/>
                </a:solidFill>
                <a:latin typeface="+mj-lt"/>
              </a:defRPr>
            </a:lvl1pPr>
            <a:lvl2pPr lvl="1" rtl="0">
              <a:spcBef>
                <a:spcPct val="0"/>
              </a:spcBef>
              <a:spcAft>
                <a:spcPct val="0"/>
              </a:spcAft>
              <a:buSzPts val="5600"/>
              <a:buNone/>
              <a:defRPr/>
            </a:lvl2pPr>
            <a:lvl3pPr lvl="2" rtl="0">
              <a:spcBef>
                <a:spcPct val="0"/>
              </a:spcBef>
              <a:spcAft>
                <a:spcPct val="0"/>
              </a:spcAft>
              <a:buSzPts val="5600"/>
              <a:buNone/>
              <a:defRPr/>
            </a:lvl3pPr>
            <a:lvl4pPr lvl="3" rtl="0">
              <a:spcBef>
                <a:spcPct val="0"/>
              </a:spcBef>
              <a:spcAft>
                <a:spcPct val="0"/>
              </a:spcAft>
              <a:buSzPts val="5600"/>
              <a:buNone/>
              <a:defRPr/>
            </a:lvl4pPr>
            <a:lvl5pPr lvl="4" rtl="0">
              <a:spcBef>
                <a:spcPct val="0"/>
              </a:spcBef>
              <a:spcAft>
                <a:spcPct val="0"/>
              </a:spcAft>
              <a:buSzPts val="5600"/>
              <a:buNone/>
              <a:defRPr/>
            </a:lvl5pPr>
            <a:lvl6pPr lvl="5" rtl="0">
              <a:spcBef>
                <a:spcPct val="0"/>
              </a:spcBef>
              <a:spcAft>
                <a:spcPct val="0"/>
              </a:spcAft>
              <a:buSzPts val="5600"/>
              <a:buNone/>
              <a:defRPr/>
            </a:lvl6pPr>
            <a:lvl7pPr lvl="6" rtl="0">
              <a:spcBef>
                <a:spcPct val="0"/>
              </a:spcBef>
              <a:spcAft>
                <a:spcPct val="0"/>
              </a:spcAft>
              <a:buSzPts val="5600"/>
              <a:buNone/>
              <a:defRPr/>
            </a:lvl7pPr>
            <a:lvl8pPr lvl="7" rtl="0">
              <a:spcBef>
                <a:spcPct val="0"/>
              </a:spcBef>
              <a:spcAft>
                <a:spcPct val="0"/>
              </a:spcAft>
              <a:buSzPts val="5600"/>
              <a:buNone/>
              <a:defRPr/>
            </a:lvl8pPr>
            <a:lvl9pPr lvl="8" rtl="0">
              <a:spcBef>
                <a:spcPct val="0"/>
              </a:spcBef>
              <a:spcAft>
                <a:spcPct val="0"/>
              </a:spcAft>
              <a:buSzPts val="5600"/>
              <a:buNone/>
              <a:defRPr/>
            </a:lvl9pPr>
          </a:lstStyle>
          <a:p>
            <a:r>
              <a:rPr lang="en-US"/>
              <a:t>Click to edit Master title style</a:t>
            </a:r>
            <a:endParaRPr/>
          </a:p>
        </p:txBody>
      </p:sp>
      <p:sp>
        <p:nvSpPr>
          <p:cNvPr id="13" name="Google Shape;13;p2"/>
          <p:cNvSpPr txBox="1">
            <a:spLocks noGrp="1"/>
          </p:cNvSpPr>
          <p:nvPr>
            <p:ph type="subTitle" idx="4"/>
          </p:nvPr>
        </p:nvSpPr>
        <p:spPr>
          <a:xfrm>
            <a:off x="941832" y="6433072"/>
            <a:ext cx="15955277" cy="463200"/>
          </a:xfrm>
          <a:prstGeom prst="rect">
            <a:avLst/>
          </a:prstGeom>
        </p:spPr>
        <p:txBody>
          <a:bodyPr spcFirstLastPara="1" wrap="square" lIns="0" tIns="0" rIns="0" bIns="0" anchor="t" anchorCtr="0">
            <a:noAutofit/>
          </a:bodyPr>
          <a:lstStyle>
            <a:lvl1pPr marL="0" marR="0" lvl="0" indent="0" algn="l" rtl="0">
              <a:lnSpc>
                <a:spcPct val="125000"/>
              </a:lnSpc>
              <a:spcBef>
                <a:spcPct val="0"/>
              </a:spcBef>
              <a:spcAft>
                <a:spcPct val="0"/>
              </a:spcAft>
              <a:buNone/>
              <a:defRPr sz="2400" b="1" i="0" cap="all" spc="240" baseline="0">
                <a:solidFill>
                  <a:schemeClr val="tx2"/>
                </a:solidFill>
                <a:latin typeface="+mn-lt"/>
              </a:defRPr>
            </a:lvl1pPr>
            <a:lvl2pPr lvl="1" rtl="0">
              <a:lnSpc>
                <a:spcPct val="125000"/>
              </a:lnSpc>
              <a:spcBef>
                <a:spcPct val="0"/>
              </a:spcBef>
              <a:spcAft>
                <a:spcPct val="0"/>
              </a:spcAft>
              <a:buNone/>
              <a:defRPr sz="2400">
                <a:solidFill>
                  <a:schemeClr val="lt1"/>
                </a:solidFill>
              </a:defRPr>
            </a:lvl2pPr>
            <a:lvl3pPr lvl="2" rtl="0">
              <a:lnSpc>
                <a:spcPct val="125000"/>
              </a:lnSpc>
              <a:spcBef>
                <a:spcPct val="0"/>
              </a:spcBef>
              <a:spcAft>
                <a:spcPct val="0"/>
              </a:spcAft>
              <a:buNone/>
              <a:defRPr sz="2400">
                <a:solidFill>
                  <a:schemeClr val="lt1"/>
                </a:solidFill>
              </a:defRPr>
            </a:lvl3pPr>
            <a:lvl4pPr lvl="3" rtl="0">
              <a:lnSpc>
                <a:spcPct val="125000"/>
              </a:lnSpc>
              <a:spcBef>
                <a:spcPct val="0"/>
              </a:spcBef>
              <a:spcAft>
                <a:spcPct val="0"/>
              </a:spcAft>
              <a:buNone/>
              <a:defRPr sz="2400">
                <a:solidFill>
                  <a:schemeClr val="lt1"/>
                </a:solidFill>
              </a:defRPr>
            </a:lvl4pPr>
            <a:lvl5pPr lvl="4" rtl="0">
              <a:lnSpc>
                <a:spcPct val="125000"/>
              </a:lnSpc>
              <a:spcBef>
                <a:spcPct val="0"/>
              </a:spcBef>
              <a:spcAft>
                <a:spcPct val="0"/>
              </a:spcAft>
              <a:buNone/>
              <a:defRPr sz="2400">
                <a:solidFill>
                  <a:schemeClr val="lt1"/>
                </a:solidFill>
              </a:defRPr>
            </a:lvl5pPr>
            <a:lvl6pPr lvl="5" rtl="0">
              <a:lnSpc>
                <a:spcPct val="125000"/>
              </a:lnSpc>
              <a:spcBef>
                <a:spcPct val="0"/>
              </a:spcBef>
              <a:spcAft>
                <a:spcPct val="0"/>
              </a:spcAft>
              <a:buNone/>
              <a:defRPr sz="2400">
                <a:solidFill>
                  <a:schemeClr val="lt1"/>
                </a:solidFill>
              </a:defRPr>
            </a:lvl6pPr>
            <a:lvl7pPr lvl="6" rtl="0">
              <a:lnSpc>
                <a:spcPct val="125000"/>
              </a:lnSpc>
              <a:spcBef>
                <a:spcPct val="0"/>
              </a:spcBef>
              <a:spcAft>
                <a:spcPct val="0"/>
              </a:spcAft>
              <a:buNone/>
              <a:defRPr sz="2400">
                <a:solidFill>
                  <a:schemeClr val="lt1"/>
                </a:solidFill>
              </a:defRPr>
            </a:lvl7pPr>
            <a:lvl8pPr lvl="7" rtl="0">
              <a:lnSpc>
                <a:spcPct val="125000"/>
              </a:lnSpc>
              <a:spcBef>
                <a:spcPct val="0"/>
              </a:spcBef>
              <a:spcAft>
                <a:spcPct val="0"/>
              </a:spcAft>
              <a:buNone/>
              <a:defRPr sz="2400">
                <a:solidFill>
                  <a:schemeClr val="lt1"/>
                </a:solidFill>
              </a:defRPr>
            </a:lvl8pPr>
            <a:lvl9pPr lvl="8" rtl="0">
              <a:lnSpc>
                <a:spcPct val="125000"/>
              </a:lnSpc>
              <a:spcBef>
                <a:spcPct val="0"/>
              </a:spcBef>
              <a:spcAft>
                <a:spcPct val="0"/>
              </a:spcAft>
              <a:buNone/>
              <a:defRPr sz="2400">
                <a:solidFill>
                  <a:schemeClr val="lt1"/>
                </a:solidFill>
              </a:defRPr>
            </a:lvl9pPr>
          </a:lstStyle>
          <a:p>
            <a:r>
              <a:rPr lang="en-US"/>
              <a:t>Click to edit Master subtitle style</a:t>
            </a:r>
            <a:endParaRPr/>
          </a:p>
        </p:txBody>
      </p:sp>
      <p:grpSp>
        <p:nvGrpSpPr>
          <p:cNvPr id="26" name="Group">
            <a:extLst>
              <a:ext uri="{FF2B5EF4-FFF2-40B4-BE49-F238E27FC236}">
                <a16:creationId xmlns:a16="http://schemas.microsoft.com/office/drawing/2014/main" id="{C534AA79-B27E-B34F-ABCE-E7159DCD7BAB}"/>
              </a:ext>
            </a:extLst>
          </p:cNvPr>
          <p:cNvGrpSpPr>
            <a:grpSpLocks noChangeAspect="1"/>
          </p:cNvGrpSpPr>
          <p:nvPr userDrawn="1"/>
        </p:nvGrpSpPr>
        <p:grpSpPr>
          <a:xfrm>
            <a:off x="21134474" y="12310748"/>
            <a:ext cx="2313778" cy="466344"/>
            <a:chOff x="0" y="0"/>
            <a:chExt cx="6857999" cy="1382235"/>
          </a:xfrm>
        </p:grpSpPr>
        <p:grpSp>
          <p:nvGrpSpPr>
            <p:cNvPr id="27" name="Graphic 16">
              <a:extLst>
                <a:ext uri="{FF2B5EF4-FFF2-40B4-BE49-F238E27FC236}">
                  <a16:creationId xmlns:a16="http://schemas.microsoft.com/office/drawing/2014/main" id="{DAB49DB0-382A-1C47-B6E0-78AA3BE2EF63}"/>
                </a:ext>
              </a:extLst>
            </p:cNvPr>
            <p:cNvGrpSpPr/>
            <p:nvPr/>
          </p:nvGrpSpPr>
          <p:grpSpPr>
            <a:xfrm>
              <a:off x="2517110" y="44365"/>
              <a:ext cx="4340890" cy="1337319"/>
              <a:chOff x="0" y="0"/>
              <a:chExt cx="4340889" cy="1337317"/>
            </a:xfrm>
          </p:grpSpPr>
          <p:sp>
            <p:nvSpPr>
              <p:cNvPr id="35" name="Freeform 20">
                <a:extLst>
                  <a:ext uri="{FF2B5EF4-FFF2-40B4-BE49-F238E27FC236}">
                    <a16:creationId xmlns:a16="http://schemas.microsoft.com/office/drawing/2014/main" id="{F0D13DA5-07D4-5248-B7C1-2F1F6D55B8BD}"/>
                  </a:ext>
                </a:extLst>
              </p:cNvPr>
              <p:cNvSpPr/>
              <p:nvPr/>
            </p:nvSpPr>
            <p:spPr>
              <a:xfrm>
                <a:off x="-1" y="-1"/>
                <a:ext cx="1398136" cy="1313823"/>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4016" y="0"/>
                    </a:lnTo>
                    <a:lnTo>
                      <a:pt x="10844" y="13145"/>
                    </a:lnTo>
                    <a:lnTo>
                      <a:pt x="17672" y="0"/>
                    </a:lnTo>
                    <a:lnTo>
                      <a:pt x="21600" y="0"/>
                    </a:lnTo>
                    <a:lnTo>
                      <a:pt x="21600" y="21600"/>
                    </a:lnTo>
                    <a:lnTo>
                      <a:pt x="18325" y="21600"/>
                    </a:lnTo>
                    <a:lnTo>
                      <a:pt x="18325" y="5047"/>
                    </a:lnTo>
                    <a:lnTo>
                      <a:pt x="12338" y="16510"/>
                    </a:lnTo>
                    <a:lnTo>
                      <a:pt x="9266" y="16510"/>
                    </a:lnTo>
                    <a:lnTo>
                      <a:pt x="3279" y="5047"/>
                    </a:lnTo>
                    <a:lnTo>
                      <a:pt x="3279" y="21600"/>
                    </a:lnTo>
                    <a:lnTo>
                      <a:pt x="4" y="21600"/>
                    </a:lnTo>
                    <a:lnTo>
                      <a:pt x="4" y="0"/>
                    </a:lnTo>
                    <a:close/>
                  </a:path>
                </a:pathLst>
              </a:custGeom>
              <a:solidFill>
                <a:schemeClr val="tx2"/>
              </a:soli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sp>
            <p:nvSpPr>
              <p:cNvPr id="36" name="Freeform 21">
                <a:extLst>
                  <a:ext uri="{FF2B5EF4-FFF2-40B4-BE49-F238E27FC236}">
                    <a16:creationId xmlns:a16="http://schemas.microsoft.com/office/drawing/2014/main" id="{57925A1B-A41D-DB49-9E00-5677F663A506}"/>
                  </a:ext>
                </a:extLst>
              </p:cNvPr>
              <p:cNvSpPr/>
              <p:nvPr/>
            </p:nvSpPr>
            <p:spPr>
              <a:xfrm>
                <a:off x="1586633" y="311662"/>
                <a:ext cx="930064" cy="1025656"/>
              </a:xfrm>
              <a:custGeom>
                <a:avLst/>
                <a:gdLst/>
                <a:ahLst/>
                <a:cxnLst>
                  <a:cxn ang="0">
                    <a:pos x="wd2" y="hd2"/>
                  </a:cxn>
                  <a:cxn ang="5400000">
                    <a:pos x="wd2" y="hd2"/>
                  </a:cxn>
                  <a:cxn ang="10800000">
                    <a:pos x="wd2" y="hd2"/>
                  </a:cxn>
                  <a:cxn ang="16200000">
                    <a:pos x="wd2" y="hd2"/>
                  </a:cxn>
                </a:cxnLst>
                <a:rect l="0" t="0" r="r" b="b"/>
                <a:pathLst>
                  <a:path w="21600" h="21600" extrusionOk="0">
                    <a:moveTo>
                      <a:pt x="11506" y="21600"/>
                    </a:moveTo>
                    <a:cubicBezTo>
                      <a:pt x="9224" y="21600"/>
                      <a:pt x="7221" y="21143"/>
                      <a:pt x="5491" y="20226"/>
                    </a:cubicBezTo>
                    <a:cubicBezTo>
                      <a:pt x="3762" y="19309"/>
                      <a:pt x="2414" y="18043"/>
                      <a:pt x="1451" y="16422"/>
                    </a:cubicBezTo>
                    <a:cubicBezTo>
                      <a:pt x="485" y="14801"/>
                      <a:pt x="0" y="12944"/>
                      <a:pt x="0" y="10848"/>
                    </a:cubicBezTo>
                    <a:cubicBezTo>
                      <a:pt x="0" y="8726"/>
                      <a:pt x="472" y="6849"/>
                      <a:pt x="1415" y="5216"/>
                    </a:cubicBezTo>
                    <a:cubicBezTo>
                      <a:pt x="2359" y="3583"/>
                      <a:pt x="3672" y="2305"/>
                      <a:pt x="5350" y="1383"/>
                    </a:cubicBezTo>
                    <a:cubicBezTo>
                      <a:pt x="7029" y="460"/>
                      <a:pt x="8958" y="0"/>
                      <a:pt x="11137" y="0"/>
                    </a:cubicBezTo>
                    <a:cubicBezTo>
                      <a:pt x="13300" y="0"/>
                      <a:pt x="15165" y="466"/>
                      <a:pt x="16728" y="1394"/>
                    </a:cubicBezTo>
                    <a:cubicBezTo>
                      <a:pt x="18291" y="2323"/>
                      <a:pt x="19491" y="3624"/>
                      <a:pt x="20335" y="5297"/>
                    </a:cubicBezTo>
                    <a:cubicBezTo>
                      <a:pt x="21176" y="6971"/>
                      <a:pt x="21600" y="8933"/>
                      <a:pt x="21600" y="11186"/>
                    </a:cubicBezTo>
                    <a:lnTo>
                      <a:pt x="21600" y="12411"/>
                    </a:lnTo>
                    <a:lnTo>
                      <a:pt x="4885" y="12411"/>
                    </a:lnTo>
                    <a:cubicBezTo>
                      <a:pt x="5190" y="14099"/>
                      <a:pt x="5941" y="15426"/>
                      <a:pt x="7141" y="16393"/>
                    </a:cubicBezTo>
                    <a:cubicBezTo>
                      <a:pt x="8338" y="17362"/>
                      <a:pt x="9853" y="17845"/>
                      <a:pt x="11686" y="17845"/>
                    </a:cubicBezTo>
                    <a:cubicBezTo>
                      <a:pt x="13153" y="17845"/>
                      <a:pt x="14417" y="17647"/>
                      <a:pt x="15476" y="17251"/>
                    </a:cubicBezTo>
                    <a:cubicBezTo>
                      <a:pt x="16535" y="16856"/>
                      <a:pt x="17530" y="16256"/>
                      <a:pt x="18461" y="15453"/>
                    </a:cubicBezTo>
                    <a:lnTo>
                      <a:pt x="21077" y="18358"/>
                    </a:lnTo>
                    <a:cubicBezTo>
                      <a:pt x="18474" y="20520"/>
                      <a:pt x="15284" y="21600"/>
                      <a:pt x="11506" y="21600"/>
                    </a:cubicBezTo>
                    <a:close/>
                    <a:moveTo>
                      <a:pt x="15104" y="5187"/>
                    </a:moveTo>
                    <a:cubicBezTo>
                      <a:pt x="14074" y="4232"/>
                      <a:pt x="12722" y="3755"/>
                      <a:pt x="11050" y="3755"/>
                    </a:cubicBezTo>
                    <a:cubicBezTo>
                      <a:pt x="9423" y="3755"/>
                      <a:pt x="8062" y="4244"/>
                      <a:pt x="6965" y="5216"/>
                    </a:cubicBezTo>
                    <a:cubicBezTo>
                      <a:pt x="5867" y="6191"/>
                      <a:pt x="5174" y="7501"/>
                      <a:pt x="4885" y="9148"/>
                    </a:cubicBezTo>
                    <a:lnTo>
                      <a:pt x="16869" y="9148"/>
                    </a:lnTo>
                    <a:cubicBezTo>
                      <a:pt x="16722" y="7463"/>
                      <a:pt x="16134" y="6141"/>
                      <a:pt x="15104" y="5187"/>
                    </a:cubicBezTo>
                    <a:close/>
                  </a:path>
                </a:pathLst>
              </a:custGeom>
              <a:solidFill>
                <a:schemeClr val="tx2"/>
              </a:soli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sp>
            <p:nvSpPr>
              <p:cNvPr id="37" name="Freeform 22">
                <a:extLst>
                  <a:ext uri="{FF2B5EF4-FFF2-40B4-BE49-F238E27FC236}">
                    <a16:creationId xmlns:a16="http://schemas.microsoft.com/office/drawing/2014/main" id="{E7BDEDF5-6BF7-3141-BF38-B318890631C9}"/>
                  </a:ext>
                </a:extLst>
              </p:cNvPr>
              <p:cNvSpPr/>
              <p:nvPr/>
            </p:nvSpPr>
            <p:spPr>
              <a:xfrm>
                <a:off x="2578607" y="47820"/>
                <a:ext cx="696097" cy="1287425"/>
              </a:xfrm>
              <a:custGeom>
                <a:avLst/>
                <a:gdLst/>
                <a:ahLst/>
                <a:cxnLst>
                  <a:cxn ang="0">
                    <a:pos x="wd2" y="hd2"/>
                  </a:cxn>
                  <a:cxn ang="5400000">
                    <a:pos x="wd2" y="hd2"/>
                  </a:cxn>
                  <a:cxn ang="10800000">
                    <a:pos x="wd2" y="hd2"/>
                  </a:cxn>
                  <a:cxn ang="16200000">
                    <a:pos x="wd2" y="hd2"/>
                  </a:cxn>
                </a:cxnLst>
                <a:rect l="0" t="0" r="r" b="b"/>
                <a:pathLst>
                  <a:path w="21600" h="21600" extrusionOk="0">
                    <a:moveTo>
                      <a:pt x="6055" y="7731"/>
                    </a:moveTo>
                    <a:lnTo>
                      <a:pt x="0" y="7731"/>
                    </a:lnTo>
                    <a:lnTo>
                      <a:pt x="0" y="4819"/>
                    </a:lnTo>
                    <a:lnTo>
                      <a:pt x="6055" y="4819"/>
                    </a:lnTo>
                    <a:lnTo>
                      <a:pt x="6055" y="0"/>
                    </a:lnTo>
                    <a:lnTo>
                      <a:pt x="12402" y="0"/>
                    </a:lnTo>
                    <a:lnTo>
                      <a:pt x="12402" y="4819"/>
                    </a:lnTo>
                    <a:lnTo>
                      <a:pt x="21600" y="4819"/>
                    </a:lnTo>
                    <a:lnTo>
                      <a:pt x="21600" y="7731"/>
                    </a:lnTo>
                    <a:lnTo>
                      <a:pt x="12397" y="7731"/>
                    </a:lnTo>
                    <a:lnTo>
                      <a:pt x="12397" y="15114"/>
                    </a:lnTo>
                    <a:cubicBezTo>
                      <a:pt x="12397" y="16343"/>
                      <a:pt x="12788" y="17220"/>
                      <a:pt x="13564" y="17744"/>
                    </a:cubicBezTo>
                    <a:cubicBezTo>
                      <a:pt x="14340" y="18268"/>
                      <a:pt x="15669" y="18532"/>
                      <a:pt x="17552" y="18530"/>
                    </a:cubicBezTo>
                    <a:cubicBezTo>
                      <a:pt x="18388" y="18530"/>
                      <a:pt x="19096" y="18511"/>
                      <a:pt x="19679" y="18474"/>
                    </a:cubicBezTo>
                    <a:cubicBezTo>
                      <a:pt x="20262" y="18437"/>
                      <a:pt x="20901" y="18388"/>
                      <a:pt x="21600" y="18323"/>
                    </a:cubicBezTo>
                    <a:lnTo>
                      <a:pt x="21600" y="21206"/>
                    </a:lnTo>
                    <a:cubicBezTo>
                      <a:pt x="20802" y="21331"/>
                      <a:pt x="19992" y="21426"/>
                      <a:pt x="19169" y="21489"/>
                    </a:cubicBezTo>
                    <a:cubicBezTo>
                      <a:pt x="18229" y="21563"/>
                      <a:pt x="17282" y="21600"/>
                      <a:pt x="16330" y="21600"/>
                    </a:cubicBezTo>
                    <a:cubicBezTo>
                      <a:pt x="9477" y="21600"/>
                      <a:pt x="6051" y="19573"/>
                      <a:pt x="6051" y="15522"/>
                    </a:cubicBezTo>
                    <a:lnTo>
                      <a:pt x="6055" y="7731"/>
                    </a:lnTo>
                    <a:close/>
                  </a:path>
                </a:pathLst>
              </a:custGeom>
              <a:solidFill>
                <a:schemeClr val="tx2"/>
              </a:soli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sp>
            <p:nvSpPr>
              <p:cNvPr id="38" name="Freeform 23">
                <a:extLst>
                  <a:ext uri="{FF2B5EF4-FFF2-40B4-BE49-F238E27FC236}">
                    <a16:creationId xmlns:a16="http://schemas.microsoft.com/office/drawing/2014/main" id="{FA01F129-F10F-9842-84CF-F4D171A8B6E5}"/>
                  </a:ext>
                </a:extLst>
              </p:cNvPr>
              <p:cNvSpPr/>
              <p:nvPr/>
            </p:nvSpPr>
            <p:spPr>
              <a:xfrm>
                <a:off x="3372546" y="311662"/>
                <a:ext cx="968344" cy="1025656"/>
              </a:xfrm>
              <a:custGeom>
                <a:avLst/>
                <a:gdLst/>
                <a:ahLst/>
                <a:cxnLst>
                  <a:cxn ang="0">
                    <a:pos x="wd2" y="hd2"/>
                  </a:cxn>
                  <a:cxn ang="5400000">
                    <a:pos x="wd2" y="hd2"/>
                  </a:cxn>
                  <a:cxn ang="10800000">
                    <a:pos x="wd2" y="hd2"/>
                  </a:cxn>
                  <a:cxn ang="16200000">
                    <a:pos x="wd2" y="hd2"/>
                  </a:cxn>
                </a:cxnLst>
                <a:rect l="0" t="0" r="r" b="b"/>
                <a:pathLst>
                  <a:path w="21600" h="21600" extrusionOk="0">
                    <a:moveTo>
                      <a:pt x="21597" y="21105"/>
                    </a:moveTo>
                    <a:lnTo>
                      <a:pt x="17118" y="21105"/>
                    </a:lnTo>
                    <a:lnTo>
                      <a:pt x="17118" y="18221"/>
                    </a:lnTo>
                    <a:cubicBezTo>
                      <a:pt x="16323" y="19301"/>
                      <a:pt x="15311" y="20136"/>
                      <a:pt x="14085" y="20721"/>
                    </a:cubicBezTo>
                    <a:cubicBezTo>
                      <a:pt x="12858" y="21306"/>
                      <a:pt x="11461" y="21600"/>
                      <a:pt x="9898" y="21600"/>
                    </a:cubicBezTo>
                    <a:cubicBezTo>
                      <a:pt x="7972" y="21600"/>
                      <a:pt x="6267" y="21134"/>
                      <a:pt x="4781" y="20206"/>
                    </a:cubicBezTo>
                    <a:cubicBezTo>
                      <a:pt x="3295" y="19277"/>
                      <a:pt x="2127" y="18000"/>
                      <a:pt x="1276" y="16372"/>
                    </a:cubicBezTo>
                    <a:cubicBezTo>
                      <a:pt x="425" y="14745"/>
                      <a:pt x="0" y="12885"/>
                      <a:pt x="0" y="10790"/>
                    </a:cubicBezTo>
                    <a:cubicBezTo>
                      <a:pt x="0" y="8682"/>
                      <a:pt x="432" y="6817"/>
                      <a:pt x="1298" y="5196"/>
                    </a:cubicBezTo>
                    <a:cubicBezTo>
                      <a:pt x="2164" y="3574"/>
                      <a:pt x="3360" y="2305"/>
                      <a:pt x="4886" y="1383"/>
                    </a:cubicBezTo>
                    <a:cubicBezTo>
                      <a:pt x="6415" y="460"/>
                      <a:pt x="8169" y="0"/>
                      <a:pt x="10151" y="0"/>
                    </a:cubicBezTo>
                    <a:cubicBezTo>
                      <a:pt x="11643" y="0"/>
                      <a:pt x="12984" y="274"/>
                      <a:pt x="14171" y="821"/>
                    </a:cubicBezTo>
                    <a:cubicBezTo>
                      <a:pt x="15342" y="1356"/>
                      <a:pt x="16353" y="2154"/>
                      <a:pt x="17121" y="3144"/>
                    </a:cubicBezTo>
                    <a:lnTo>
                      <a:pt x="17121" y="495"/>
                    </a:lnTo>
                    <a:lnTo>
                      <a:pt x="21600" y="495"/>
                    </a:lnTo>
                    <a:lnTo>
                      <a:pt x="21600" y="21105"/>
                    </a:lnTo>
                    <a:close/>
                    <a:moveTo>
                      <a:pt x="17032" y="7707"/>
                    </a:moveTo>
                    <a:cubicBezTo>
                      <a:pt x="16541" y="6534"/>
                      <a:pt x="15771" y="5609"/>
                      <a:pt x="14720" y="4931"/>
                    </a:cubicBezTo>
                    <a:cubicBezTo>
                      <a:pt x="13665" y="4252"/>
                      <a:pt x="12448" y="3912"/>
                      <a:pt x="11067" y="3912"/>
                    </a:cubicBezTo>
                    <a:cubicBezTo>
                      <a:pt x="9112" y="3912"/>
                      <a:pt x="7559" y="4532"/>
                      <a:pt x="6400" y="5769"/>
                    </a:cubicBezTo>
                    <a:cubicBezTo>
                      <a:pt x="5240" y="7006"/>
                      <a:pt x="4661" y="8680"/>
                      <a:pt x="4661" y="10790"/>
                    </a:cubicBezTo>
                    <a:cubicBezTo>
                      <a:pt x="4661" y="12912"/>
                      <a:pt x="5219" y="14591"/>
                      <a:pt x="6335" y="15828"/>
                    </a:cubicBezTo>
                    <a:cubicBezTo>
                      <a:pt x="7451" y="17068"/>
                      <a:pt x="8964" y="17685"/>
                      <a:pt x="10876" y="17685"/>
                    </a:cubicBezTo>
                    <a:cubicBezTo>
                      <a:pt x="12284" y="17685"/>
                      <a:pt x="13539" y="17342"/>
                      <a:pt x="14642" y="16658"/>
                    </a:cubicBezTo>
                    <a:cubicBezTo>
                      <a:pt x="15746" y="15974"/>
                      <a:pt x="16541" y="15051"/>
                      <a:pt x="17028" y="13890"/>
                    </a:cubicBezTo>
                    <a:lnTo>
                      <a:pt x="17032" y="7707"/>
                    </a:lnTo>
                    <a:close/>
                  </a:path>
                </a:pathLst>
              </a:custGeom>
              <a:solidFill>
                <a:schemeClr val="tx2"/>
              </a:soli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grpSp>
        <p:grpSp>
          <p:nvGrpSpPr>
            <p:cNvPr id="28" name="Group 31">
              <a:extLst>
                <a:ext uri="{FF2B5EF4-FFF2-40B4-BE49-F238E27FC236}">
                  <a16:creationId xmlns:a16="http://schemas.microsoft.com/office/drawing/2014/main" id="{213CA69D-C8AA-EA43-8D66-708F392B5F3A}"/>
                </a:ext>
              </a:extLst>
            </p:cNvPr>
            <p:cNvGrpSpPr/>
            <p:nvPr/>
          </p:nvGrpSpPr>
          <p:grpSpPr>
            <a:xfrm>
              <a:off x="-1" y="-1"/>
              <a:ext cx="2079721" cy="1382237"/>
              <a:chOff x="0" y="0"/>
              <a:chExt cx="2079719" cy="1382235"/>
            </a:xfrm>
          </p:grpSpPr>
          <p:grpSp>
            <p:nvGrpSpPr>
              <p:cNvPr id="29" name="Graphic 16">
                <a:extLst>
                  <a:ext uri="{FF2B5EF4-FFF2-40B4-BE49-F238E27FC236}">
                    <a16:creationId xmlns:a16="http://schemas.microsoft.com/office/drawing/2014/main" id="{47B20125-22F1-E14A-ABEF-452051AC07E4}"/>
                  </a:ext>
                </a:extLst>
              </p:cNvPr>
              <p:cNvGrpSpPr/>
              <p:nvPr/>
            </p:nvGrpSpPr>
            <p:grpSpPr>
              <a:xfrm>
                <a:off x="-1" y="-1"/>
                <a:ext cx="2079721" cy="1382237"/>
                <a:chOff x="0" y="0"/>
                <a:chExt cx="2079719" cy="1382235"/>
              </a:xfrm>
            </p:grpSpPr>
            <p:sp>
              <p:nvSpPr>
                <p:cNvPr id="31" name="Freeform 25">
                  <a:extLst>
                    <a:ext uri="{FF2B5EF4-FFF2-40B4-BE49-F238E27FC236}">
                      <a16:creationId xmlns:a16="http://schemas.microsoft.com/office/drawing/2014/main" id="{30C93C38-C378-A74D-97D7-370D2B14625C}"/>
                    </a:ext>
                  </a:extLst>
                </p:cNvPr>
                <p:cNvSpPr/>
                <p:nvPr/>
              </p:nvSpPr>
              <p:spPr>
                <a:xfrm>
                  <a:off x="1040343" y="432596"/>
                  <a:ext cx="1039377" cy="949640"/>
                </a:xfrm>
                <a:custGeom>
                  <a:avLst/>
                  <a:gdLst/>
                  <a:ahLst/>
                  <a:cxnLst>
                    <a:cxn ang="0">
                      <a:pos x="wd2" y="hd2"/>
                    </a:cxn>
                    <a:cxn ang="5400000">
                      <a:pos x="wd2" y="hd2"/>
                    </a:cxn>
                    <a:cxn ang="10800000">
                      <a:pos x="wd2" y="hd2"/>
                    </a:cxn>
                    <a:cxn ang="16200000">
                      <a:pos x="wd2" y="hd2"/>
                    </a:cxn>
                  </a:cxnLst>
                  <a:rect l="0" t="0" r="r" b="b"/>
                  <a:pathLst>
                    <a:path w="21600" h="21600" extrusionOk="0">
                      <a:moveTo>
                        <a:pt x="20945" y="4074"/>
                      </a:moveTo>
                      <a:lnTo>
                        <a:pt x="16744" y="4074"/>
                      </a:lnTo>
                      <a:cubicBezTo>
                        <a:pt x="17215" y="6168"/>
                        <a:pt x="17476" y="8488"/>
                        <a:pt x="17476" y="10930"/>
                      </a:cubicBezTo>
                      <a:cubicBezTo>
                        <a:pt x="17476" y="14442"/>
                        <a:pt x="16425" y="16482"/>
                        <a:pt x="14248" y="16482"/>
                      </a:cubicBezTo>
                      <a:cubicBezTo>
                        <a:pt x="12160" y="16482"/>
                        <a:pt x="11163" y="14973"/>
                        <a:pt x="7200" y="7994"/>
                      </a:cubicBezTo>
                      <a:lnTo>
                        <a:pt x="4667" y="3370"/>
                      </a:lnTo>
                      <a:cubicBezTo>
                        <a:pt x="3981" y="2150"/>
                        <a:pt x="3323" y="1025"/>
                        <a:pt x="2691" y="0"/>
                      </a:cubicBezTo>
                      <a:lnTo>
                        <a:pt x="350" y="0"/>
                      </a:lnTo>
                      <a:lnTo>
                        <a:pt x="0" y="4980"/>
                      </a:lnTo>
                      <a:cubicBezTo>
                        <a:pt x="454" y="5781"/>
                        <a:pt x="933" y="6646"/>
                        <a:pt x="1436" y="7573"/>
                      </a:cubicBezTo>
                      <a:lnTo>
                        <a:pt x="3555" y="11474"/>
                      </a:lnTo>
                      <a:cubicBezTo>
                        <a:pt x="7682" y="19035"/>
                        <a:pt x="9983" y="21600"/>
                        <a:pt x="14153" y="21600"/>
                      </a:cubicBezTo>
                      <a:cubicBezTo>
                        <a:pt x="18938" y="21600"/>
                        <a:pt x="21600" y="17359"/>
                        <a:pt x="21600" y="10588"/>
                      </a:cubicBezTo>
                      <a:cubicBezTo>
                        <a:pt x="21597" y="8318"/>
                        <a:pt x="21367" y="6127"/>
                        <a:pt x="20945" y="4074"/>
                      </a:cubicBezTo>
                      <a:close/>
                    </a:path>
                  </a:pathLst>
                </a:custGeom>
                <a:gradFill flip="none" rotWithShape="1">
                  <a:gsLst>
                    <a:gs pos="13000">
                      <a:srgbClr val="0064E0"/>
                    </a:gs>
                    <a:gs pos="82000">
                      <a:srgbClr val="2C7FF4"/>
                    </a:gs>
                  </a:gsLst>
                  <a:lin ang="0" scaled="0"/>
                </a:gra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sp>
              <p:nvSpPr>
                <p:cNvPr id="32" name="Freeform 26">
                  <a:extLst>
                    <a:ext uri="{FF2B5EF4-FFF2-40B4-BE49-F238E27FC236}">
                      <a16:creationId xmlns:a16="http://schemas.microsoft.com/office/drawing/2014/main" id="{FD871F00-29D5-6644-84CB-94FFBCD90212}"/>
                    </a:ext>
                  </a:extLst>
                </p:cNvPr>
                <p:cNvSpPr/>
                <p:nvPr/>
              </p:nvSpPr>
              <p:spPr>
                <a:xfrm>
                  <a:off x="1057341" y="0"/>
                  <a:ext cx="991008" cy="611717"/>
                </a:xfrm>
                <a:custGeom>
                  <a:avLst/>
                  <a:gdLst/>
                  <a:ahLst/>
                  <a:cxnLst>
                    <a:cxn ang="0">
                      <a:pos x="wd2" y="hd2"/>
                    </a:cxn>
                    <a:cxn ang="5400000">
                      <a:pos x="wd2" y="hd2"/>
                    </a:cxn>
                    <a:cxn ang="10800000">
                      <a:pos x="wd2" y="hd2"/>
                    </a:cxn>
                    <a:cxn ang="16200000">
                      <a:pos x="wd2" y="hd2"/>
                    </a:cxn>
                  </a:cxnLst>
                  <a:rect l="0" t="0" r="r" b="b"/>
                  <a:pathLst>
                    <a:path w="21600" h="21600" extrusionOk="0">
                      <a:moveTo>
                        <a:pt x="9175" y="6296"/>
                      </a:moveTo>
                      <a:cubicBezTo>
                        <a:pt x="12762" y="6296"/>
                        <a:pt x="15823" y="12586"/>
                        <a:pt x="17193" y="21600"/>
                      </a:cubicBezTo>
                      <a:lnTo>
                        <a:pt x="21600" y="21600"/>
                      </a:lnTo>
                      <a:cubicBezTo>
                        <a:pt x="19874" y="9170"/>
                        <a:pt x="15073" y="0"/>
                        <a:pt x="9488" y="0"/>
                      </a:cubicBezTo>
                      <a:cubicBezTo>
                        <a:pt x="5771" y="0"/>
                        <a:pt x="2868" y="4534"/>
                        <a:pt x="235" y="10297"/>
                      </a:cubicBezTo>
                      <a:lnTo>
                        <a:pt x="0" y="15270"/>
                      </a:lnTo>
                      <a:lnTo>
                        <a:pt x="2455" y="15270"/>
                      </a:lnTo>
                      <a:cubicBezTo>
                        <a:pt x="4847" y="9277"/>
                        <a:pt x="6822" y="6296"/>
                        <a:pt x="9175" y="6296"/>
                      </a:cubicBezTo>
                      <a:close/>
                    </a:path>
                  </a:pathLst>
                </a:custGeom>
                <a:gradFill flip="none" rotWithShape="1">
                  <a:gsLst>
                    <a:gs pos="13000">
                      <a:srgbClr val="2C7FF4"/>
                    </a:gs>
                    <a:gs pos="100000">
                      <a:srgbClr val="2D81F6"/>
                    </a:gs>
                  </a:gsLst>
                  <a:lin ang="10800000" scaled="0"/>
                </a:gra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sp>
              <p:nvSpPr>
                <p:cNvPr id="33" name="Freeform 27">
                  <a:extLst>
                    <a:ext uri="{FF2B5EF4-FFF2-40B4-BE49-F238E27FC236}">
                      <a16:creationId xmlns:a16="http://schemas.microsoft.com/office/drawing/2014/main" id="{7B73F05D-1138-AF4B-823A-0D81B3552EDE}"/>
                    </a:ext>
                  </a:extLst>
                </p:cNvPr>
                <p:cNvSpPr/>
                <p:nvPr/>
              </p:nvSpPr>
              <p:spPr>
                <a:xfrm>
                  <a:off x="-1" y="-1"/>
                  <a:ext cx="1067984" cy="1382099"/>
                </a:xfrm>
                <a:custGeom>
                  <a:avLst/>
                  <a:gdLst/>
                  <a:ahLst/>
                  <a:cxnLst>
                    <a:cxn ang="0">
                      <a:pos x="wd2" y="hd2"/>
                    </a:cxn>
                    <a:cxn ang="5400000">
                      <a:pos x="wd2" y="hd2"/>
                    </a:cxn>
                    <a:cxn ang="10800000">
                      <a:pos x="wd2" y="hd2"/>
                    </a:cxn>
                    <a:cxn ang="16200000">
                      <a:pos x="wd2" y="hd2"/>
                    </a:cxn>
                  </a:cxnLst>
                  <a:rect l="0" t="0" r="r" b="b"/>
                  <a:pathLst>
                    <a:path w="21600" h="21600" extrusionOk="0">
                      <a:moveTo>
                        <a:pt x="12086" y="0"/>
                      </a:moveTo>
                      <a:cubicBezTo>
                        <a:pt x="5243" y="0"/>
                        <a:pt x="0" y="6882"/>
                        <a:pt x="0" y="14167"/>
                      </a:cubicBezTo>
                      <a:cubicBezTo>
                        <a:pt x="0" y="18725"/>
                        <a:pt x="2854" y="21600"/>
                        <a:pt x="7633" y="21600"/>
                      </a:cubicBezTo>
                      <a:cubicBezTo>
                        <a:pt x="11074" y="21600"/>
                        <a:pt x="13548" y="20347"/>
                        <a:pt x="17947" y="14405"/>
                      </a:cubicBezTo>
                      <a:cubicBezTo>
                        <a:pt x="17947" y="14405"/>
                        <a:pt x="19780" y="11904"/>
                        <a:pt x="21041" y="10180"/>
                      </a:cubicBezTo>
                      <a:lnTo>
                        <a:pt x="21600" y="4558"/>
                      </a:lnTo>
                      <a:cubicBezTo>
                        <a:pt x="18246" y="1257"/>
                        <a:pt x="15443" y="0"/>
                        <a:pt x="12086" y="0"/>
                      </a:cubicBezTo>
                      <a:close/>
                      <a:moveTo>
                        <a:pt x="14593" y="12796"/>
                      </a:moveTo>
                      <a:cubicBezTo>
                        <a:pt x="11026" y="17116"/>
                        <a:pt x="9794" y="18084"/>
                        <a:pt x="7807" y="18084"/>
                      </a:cubicBezTo>
                      <a:cubicBezTo>
                        <a:pt x="5763" y="18084"/>
                        <a:pt x="4548" y="16697"/>
                        <a:pt x="4548" y="14226"/>
                      </a:cubicBezTo>
                      <a:cubicBezTo>
                        <a:pt x="4548" y="8938"/>
                        <a:pt x="7960" y="3529"/>
                        <a:pt x="12027" y="3529"/>
                      </a:cubicBezTo>
                      <a:cubicBezTo>
                        <a:pt x="14230" y="3529"/>
                        <a:pt x="16071" y="4512"/>
                        <a:pt x="18889" y="7631"/>
                      </a:cubicBezTo>
                      <a:cubicBezTo>
                        <a:pt x="16214" y="10806"/>
                        <a:pt x="14593" y="12796"/>
                        <a:pt x="14593" y="12796"/>
                      </a:cubicBezTo>
                      <a:close/>
                    </a:path>
                  </a:pathLst>
                </a:custGeom>
                <a:gradFill flip="none" rotWithShape="1">
                  <a:gsLst>
                    <a:gs pos="41000">
                      <a:srgbClr val="0064E0"/>
                    </a:gs>
                    <a:gs pos="99000">
                      <a:srgbClr val="2D81F6"/>
                    </a:gs>
                  </a:gsLst>
                  <a:lin ang="1800000" scaled="0"/>
                </a:gra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sp>
              <p:nvSpPr>
                <p:cNvPr id="34" name="Freeform 28">
                  <a:extLst>
                    <a:ext uri="{FF2B5EF4-FFF2-40B4-BE49-F238E27FC236}">
                      <a16:creationId xmlns:a16="http://schemas.microsoft.com/office/drawing/2014/main" id="{43C36BAD-9543-9244-8B14-D40EDDA5B2FB}"/>
                    </a:ext>
                  </a:extLst>
                </p:cNvPr>
                <p:cNvSpPr/>
                <p:nvPr/>
              </p:nvSpPr>
              <p:spPr>
                <a:xfrm>
                  <a:off x="594659" y="-1"/>
                  <a:ext cx="670392" cy="790976"/>
                </a:xfrm>
                <a:custGeom>
                  <a:avLst/>
                  <a:gdLst/>
                  <a:ahLst/>
                  <a:cxnLst>
                    <a:cxn ang="0">
                      <a:pos x="wd2" y="hd2"/>
                    </a:cxn>
                    <a:cxn ang="5400000">
                      <a:pos x="wd2" y="hd2"/>
                    </a:cxn>
                    <a:cxn ang="10800000">
                      <a:pos x="wd2" y="hd2"/>
                    </a:cxn>
                    <a:cxn ang="16200000">
                      <a:pos x="wd2" y="hd2"/>
                    </a:cxn>
                  </a:cxnLst>
                  <a:rect l="0" t="0" r="r" b="b"/>
                  <a:pathLst>
                    <a:path w="21600" h="21600" extrusionOk="0">
                      <a:moveTo>
                        <a:pt x="21600" y="15856"/>
                      </a:moveTo>
                      <a:cubicBezTo>
                        <a:pt x="13082" y="4114"/>
                        <a:pt x="7414" y="0"/>
                        <a:pt x="94" y="0"/>
                      </a:cubicBezTo>
                      <a:lnTo>
                        <a:pt x="0" y="6167"/>
                      </a:lnTo>
                      <a:cubicBezTo>
                        <a:pt x="4791" y="6167"/>
                        <a:pt x="8505" y="9368"/>
                        <a:pt x="16582" y="20898"/>
                      </a:cubicBezTo>
                      <a:lnTo>
                        <a:pt x="17076" y="21600"/>
                      </a:lnTo>
                      <a:lnTo>
                        <a:pt x="21600" y="15856"/>
                      </a:lnTo>
                      <a:close/>
                    </a:path>
                  </a:pathLst>
                </a:custGeom>
                <a:solidFill>
                  <a:srgbClr val="0064E0"/>
                </a:soli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grpSp>
          <p:sp>
            <p:nvSpPr>
              <p:cNvPr id="30" name="Freeform 30">
                <a:extLst>
                  <a:ext uri="{FF2B5EF4-FFF2-40B4-BE49-F238E27FC236}">
                    <a16:creationId xmlns:a16="http://schemas.microsoft.com/office/drawing/2014/main" id="{5FE3673B-9267-4841-8C21-61845FFC0261}"/>
                  </a:ext>
                </a:extLst>
              </p:cNvPr>
              <p:cNvSpPr/>
              <p:nvPr/>
            </p:nvSpPr>
            <p:spPr>
              <a:xfrm>
                <a:off x="1802081" y="403434"/>
                <a:ext cx="259811" cy="285128"/>
              </a:xfrm>
              <a:custGeom>
                <a:avLst/>
                <a:gdLst/>
                <a:ahLst/>
                <a:cxnLst>
                  <a:cxn ang="0">
                    <a:pos x="wd2" y="hd2"/>
                  </a:cxn>
                  <a:cxn ang="5400000">
                    <a:pos x="wd2" y="hd2"/>
                  </a:cxn>
                  <a:cxn ang="10800000">
                    <a:pos x="wd2" y="hd2"/>
                  </a:cxn>
                  <a:cxn ang="16200000">
                    <a:pos x="wd2" y="hd2"/>
                  </a:cxn>
                </a:cxnLst>
                <a:rect l="0" t="0" r="r" b="b"/>
                <a:pathLst>
                  <a:path w="21600" h="21600" extrusionOk="0">
                    <a:moveTo>
                      <a:pt x="20463" y="15779"/>
                    </a:moveTo>
                    <a:cubicBezTo>
                      <a:pt x="19095" y="10167"/>
                      <a:pt x="17188" y="4869"/>
                      <a:pt x="14844" y="0"/>
                    </a:cubicBezTo>
                    <a:lnTo>
                      <a:pt x="0" y="5413"/>
                    </a:lnTo>
                    <a:cubicBezTo>
                      <a:pt x="1436" y="8617"/>
                      <a:pt x="2666" y="12093"/>
                      <a:pt x="3665" y="15779"/>
                    </a:cubicBezTo>
                    <a:lnTo>
                      <a:pt x="3654" y="15779"/>
                    </a:lnTo>
                    <a:cubicBezTo>
                      <a:pt x="4159" y="17663"/>
                      <a:pt x="4607" y="19611"/>
                      <a:pt x="4986" y="21600"/>
                    </a:cubicBezTo>
                    <a:lnTo>
                      <a:pt x="21600" y="21108"/>
                    </a:lnTo>
                    <a:cubicBezTo>
                      <a:pt x="21278" y="19297"/>
                      <a:pt x="20899" y="17527"/>
                      <a:pt x="20463" y="15779"/>
                    </a:cubicBezTo>
                    <a:close/>
                  </a:path>
                </a:pathLst>
              </a:custGeom>
              <a:solidFill>
                <a:srgbClr val="2C7FF4"/>
              </a:soli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grpSp>
      </p:grpSp>
    </p:spTree>
    <p:extLst>
      <p:ext uri="{BB962C8B-B14F-4D97-AF65-F5344CB8AC3E}">
        <p14:creationId xmlns:p14="http://schemas.microsoft.com/office/powerpoint/2010/main" val="2363375002"/>
      </p:ext>
    </p:extLst>
  </p:cSld>
  <p:clrMapOvr>
    <a:masterClrMapping/>
  </p:clrMapOvr>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Agenda" preserve="1">
  <p:cSld name="Agenda">
    <p:spTree>
      <p:nvGrpSpPr>
        <p:cNvPr id="1" name="Shape 28"/>
        <p:cNvGrpSpPr/>
        <p:nvPr/>
      </p:nvGrpSpPr>
      <p:grpSpPr>
        <a:xfrm>
          <a:off x="0" y="0"/>
          <a:ext cx="0" cy="0"/>
          <a:chOff x="0" y="0"/>
          <a:chExt cx="0" cy="0"/>
        </a:xfrm>
      </p:grpSpPr>
      <p:sp>
        <p:nvSpPr>
          <p:cNvPr id="29" name="Google Shape;29;p3"/>
          <p:cNvSpPr txBox="1">
            <a:spLocks noGrp="1"/>
          </p:cNvSpPr>
          <p:nvPr>
            <p:ph type="body" idx="1"/>
          </p:nvPr>
        </p:nvSpPr>
        <p:spPr>
          <a:xfrm>
            <a:off x="13138576" y="3611880"/>
            <a:ext cx="6583680" cy="9144000"/>
          </a:xfrm>
          <a:prstGeom prst="rect">
            <a:avLst/>
          </a:prstGeom>
        </p:spPr>
        <p:txBody>
          <a:bodyPr spcFirstLastPara="1" wrap="square" lIns="0" tIns="0" rIns="0" bIns="0" anchor="t" anchorCtr="0">
            <a:noAutofit/>
          </a:bodyPr>
          <a:lstStyle>
            <a:lvl1pPr marL="758952" lvl="0" indent="-758952" rtl="0">
              <a:lnSpc>
                <a:spcPct val="120000"/>
              </a:lnSpc>
              <a:spcBef>
                <a:spcPct val="0"/>
              </a:spcBef>
              <a:spcAft>
                <a:spcPts val="7200"/>
              </a:spcAft>
              <a:buClrTx/>
              <a:buSzTx/>
              <a:buFont typeface="+mj-lt"/>
              <a:buAutoNum type="arabicPeriod"/>
              <a:defRPr sz="3600" spc="70" baseline="0">
                <a:solidFill>
                  <a:schemeClr val="tx2"/>
                </a:solidFill>
                <a:latin typeface="+mn-lt"/>
              </a:defRPr>
            </a:lvl1pPr>
            <a:lvl2pPr marL="1219110" lvl="1" indent="-533360" rtl="0">
              <a:lnSpc>
                <a:spcPct val="115000"/>
              </a:lnSpc>
              <a:spcBef>
                <a:spcPts val="2400"/>
              </a:spcBef>
              <a:spcAft>
                <a:spcPct val="0"/>
              </a:spcAft>
              <a:buClr>
                <a:schemeClr val="lt1"/>
              </a:buClr>
              <a:buSzPts val="2700"/>
              <a:buAutoNum type="alphaLcPeriod"/>
              <a:defRPr sz="3600">
                <a:solidFill>
                  <a:schemeClr val="lt1"/>
                </a:solidFill>
              </a:defRPr>
            </a:lvl2pPr>
            <a:lvl3pPr marL="1828664" lvl="2" indent="-533360" rtl="0">
              <a:lnSpc>
                <a:spcPct val="115000"/>
              </a:lnSpc>
              <a:spcBef>
                <a:spcPts val="2400"/>
              </a:spcBef>
              <a:spcAft>
                <a:spcPct val="0"/>
              </a:spcAft>
              <a:buClr>
                <a:schemeClr val="lt1"/>
              </a:buClr>
              <a:buSzPts val="2700"/>
              <a:buAutoNum type="romanLcPeriod"/>
              <a:defRPr sz="3600">
                <a:solidFill>
                  <a:schemeClr val="lt1"/>
                </a:solidFill>
              </a:defRPr>
            </a:lvl3pPr>
            <a:lvl4pPr marL="2438218" lvl="3" indent="-533360" rtl="0">
              <a:lnSpc>
                <a:spcPct val="115000"/>
              </a:lnSpc>
              <a:spcBef>
                <a:spcPts val="2400"/>
              </a:spcBef>
              <a:spcAft>
                <a:spcPct val="0"/>
              </a:spcAft>
              <a:buClr>
                <a:schemeClr val="lt1"/>
              </a:buClr>
              <a:buSzPts val="2700"/>
              <a:buAutoNum type="arabicPeriod"/>
              <a:defRPr sz="3600">
                <a:solidFill>
                  <a:schemeClr val="lt1"/>
                </a:solidFill>
              </a:defRPr>
            </a:lvl4pPr>
            <a:lvl5pPr marL="3047772" lvl="4" indent="-533360" rtl="0">
              <a:lnSpc>
                <a:spcPct val="115000"/>
              </a:lnSpc>
              <a:spcBef>
                <a:spcPts val="2400"/>
              </a:spcBef>
              <a:spcAft>
                <a:spcPct val="0"/>
              </a:spcAft>
              <a:buClr>
                <a:schemeClr val="lt1"/>
              </a:buClr>
              <a:buSzPts val="2700"/>
              <a:buAutoNum type="alphaLcPeriod"/>
              <a:defRPr sz="3600">
                <a:solidFill>
                  <a:schemeClr val="lt1"/>
                </a:solidFill>
              </a:defRPr>
            </a:lvl5pPr>
            <a:lvl6pPr marL="3657327" lvl="5" indent="-533360" rtl="0">
              <a:lnSpc>
                <a:spcPct val="115000"/>
              </a:lnSpc>
              <a:spcBef>
                <a:spcPts val="2400"/>
              </a:spcBef>
              <a:spcAft>
                <a:spcPct val="0"/>
              </a:spcAft>
              <a:buClr>
                <a:schemeClr val="lt1"/>
              </a:buClr>
              <a:buSzPts val="2700"/>
              <a:buAutoNum type="romanLcPeriod"/>
              <a:defRPr sz="3600">
                <a:solidFill>
                  <a:schemeClr val="lt1"/>
                </a:solidFill>
              </a:defRPr>
            </a:lvl6pPr>
            <a:lvl7pPr marL="4266880" lvl="6" indent="-533360" rtl="0">
              <a:lnSpc>
                <a:spcPct val="115000"/>
              </a:lnSpc>
              <a:spcBef>
                <a:spcPts val="2400"/>
              </a:spcBef>
              <a:spcAft>
                <a:spcPct val="0"/>
              </a:spcAft>
              <a:buClr>
                <a:schemeClr val="lt1"/>
              </a:buClr>
              <a:buSzPts val="2700"/>
              <a:buAutoNum type="arabicPeriod"/>
              <a:defRPr sz="3600">
                <a:solidFill>
                  <a:schemeClr val="lt1"/>
                </a:solidFill>
              </a:defRPr>
            </a:lvl7pPr>
            <a:lvl8pPr marL="4876435" lvl="7" indent="-533360" rtl="0">
              <a:lnSpc>
                <a:spcPct val="115000"/>
              </a:lnSpc>
              <a:spcBef>
                <a:spcPts val="2400"/>
              </a:spcBef>
              <a:spcAft>
                <a:spcPct val="0"/>
              </a:spcAft>
              <a:buClr>
                <a:schemeClr val="lt1"/>
              </a:buClr>
              <a:buSzPts val="2700"/>
              <a:buAutoNum type="alphaLcPeriod"/>
              <a:defRPr sz="3600">
                <a:solidFill>
                  <a:schemeClr val="lt1"/>
                </a:solidFill>
              </a:defRPr>
            </a:lvl8pPr>
            <a:lvl9pPr marL="5485990" lvl="8" indent="-533360" rtl="0">
              <a:lnSpc>
                <a:spcPct val="115000"/>
              </a:lnSpc>
              <a:spcBef>
                <a:spcPts val="2400"/>
              </a:spcBef>
              <a:spcAft>
                <a:spcPts val="2400"/>
              </a:spcAft>
              <a:buClr>
                <a:schemeClr val="lt1"/>
              </a:buClr>
              <a:buSzPts val="2700"/>
              <a:buAutoNum type="romanLcPeriod"/>
              <a:defRPr sz="3600">
                <a:solidFill>
                  <a:schemeClr val="lt1"/>
                </a:solidFill>
              </a:defRPr>
            </a:lvl9pPr>
          </a:lstStyle>
          <a:p>
            <a:pPr lvl="0"/>
            <a:r>
              <a:rPr lang="en-US"/>
              <a:t>Click to edit Master text styles</a:t>
            </a:r>
          </a:p>
        </p:txBody>
      </p:sp>
      <p:sp>
        <p:nvSpPr>
          <p:cNvPr id="30" name="Google Shape;30;p3"/>
          <p:cNvSpPr txBox="1">
            <a:spLocks noGrp="1"/>
          </p:cNvSpPr>
          <p:nvPr>
            <p:ph type="title"/>
          </p:nvPr>
        </p:nvSpPr>
        <p:spPr>
          <a:xfrm>
            <a:off x="1871712" y="3520440"/>
            <a:ext cx="5632704" cy="2514600"/>
          </a:xfrm>
          <a:prstGeom prst="rect">
            <a:avLst/>
          </a:prstGeom>
          <a:noFill/>
          <a:ln>
            <a:noFill/>
          </a:ln>
        </p:spPr>
        <p:txBody>
          <a:bodyPr spcFirstLastPara="1" wrap="square" lIns="0" tIns="0" rIns="0" bIns="0" anchor="t" anchorCtr="0">
            <a:noAutofit/>
          </a:bodyPr>
          <a:lstStyle>
            <a:lvl1pPr lvl="0" rtl="0">
              <a:spcBef>
                <a:spcPct val="0"/>
              </a:spcBef>
              <a:spcAft>
                <a:spcPct val="0"/>
              </a:spcAft>
              <a:buClr>
                <a:schemeClr val="lt2"/>
              </a:buClr>
              <a:buSzPts val="5600"/>
              <a:buNone/>
              <a:defRPr sz="7200">
                <a:solidFill>
                  <a:schemeClr val="tx2"/>
                </a:solidFill>
                <a:latin typeface="+mj-lt"/>
              </a:defRPr>
            </a:lvl1pPr>
            <a:lvl2pPr lvl="1" algn="ctr" rtl="0">
              <a:spcBef>
                <a:spcPct val="0"/>
              </a:spcBef>
              <a:spcAft>
                <a:spcPct val="0"/>
              </a:spcAft>
              <a:buClr>
                <a:schemeClr val="lt2"/>
              </a:buClr>
              <a:buSzPts val="5600"/>
              <a:buNone/>
              <a:defRPr>
                <a:solidFill>
                  <a:schemeClr val="lt2"/>
                </a:solidFill>
              </a:defRPr>
            </a:lvl2pPr>
            <a:lvl3pPr lvl="2" algn="ctr" rtl="0">
              <a:spcBef>
                <a:spcPct val="0"/>
              </a:spcBef>
              <a:spcAft>
                <a:spcPct val="0"/>
              </a:spcAft>
              <a:buClr>
                <a:schemeClr val="lt2"/>
              </a:buClr>
              <a:buSzPts val="5600"/>
              <a:buNone/>
              <a:defRPr>
                <a:solidFill>
                  <a:schemeClr val="lt2"/>
                </a:solidFill>
              </a:defRPr>
            </a:lvl3pPr>
            <a:lvl4pPr lvl="3" algn="ctr" rtl="0">
              <a:spcBef>
                <a:spcPct val="0"/>
              </a:spcBef>
              <a:spcAft>
                <a:spcPct val="0"/>
              </a:spcAft>
              <a:buClr>
                <a:schemeClr val="lt2"/>
              </a:buClr>
              <a:buSzPts val="5600"/>
              <a:buNone/>
              <a:defRPr>
                <a:solidFill>
                  <a:schemeClr val="lt2"/>
                </a:solidFill>
              </a:defRPr>
            </a:lvl4pPr>
            <a:lvl5pPr lvl="4" algn="ctr" rtl="0">
              <a:spcBef>
                <a:spcPct val="0"/>
              </a:spcBef>
              <a:spcAft>
                <a:spcPct val="0"/>
              </a:spcAft>
              <a:buClr>
                <a:schemeClr val="lt2"/>
              </a:buClr>
              <a:buSzPts val="5600"/>
              <a:buNone/>
              <a:defRPr>
                <a:solidFill>
                  <a:schemeClr val="lt2"/>
                </a:solidFill>
              </a:defRPr>
            </a:lvl5pPr>
            <a:lvl6pPr lvl="5" algn="ctr" rtl="0">
              <a:spcBef>
                <a:spcPct val="0"/>
              </a:spcBef>
              <a:spcAft>
                <a:spcPct val="0"/>
              </a:spcAft>
              <a:buClr>
                <a:schemeClr val="lt2"/>
              </a:buClr>
              <a:buSzPts val="5600"/>
              <a:buNone/>
              <a:defRPr>
                <a:solidFill>
                  <a:schemeClr val="lt2"/>
                </a:solidFill>
              </a:defRPr>
            </a:lvl6pPr>
            <a:lvl7pPr lvl="6" algn="ctr" rtl="0">
              <a:spcBef>
                <a:spcPct val="0"/>
              </a:spcBef>
              <a:spcAft>
                <a:spcPct val="0"/>
              </a:spcAft>
              <a:buClr>
                <a:schemeClr val="lt2"/>
              </a:buClr>
              <a:buSzPts val="5600"/>
              <a:buNone/>
              <a:defRPr>
                <a:solidFill>
                  <a:schemeClr val="lt2"/>
                </a:solidFill>
              </a:defRPr>
            </a:lvl7pPr>
            <a:lvl8pPr lvl="7" algn="ctr" rtl="0">
              <a:spcBef>
                <a:spcPct val="0"/>
              </a:spcBef>
              <a:spcAft>
                <a:spcPct val="0"/>
              </a:spcAft>
              <a:buClr>
                <a:schemeClr val="lt2"/>
              </a:buClr>
              <a:buSzPts val="5600"/>
              <a:buNone/>
              <a:defRPr>
                <a:solidFill>
                  <a:schemeClr val="lt2"/>
                </a:solidFill>
              </a:defRPr>
            </a:lvl8pPr>
            <a:lvl9pPr lvl="8" algn="ctr" rtl="0">
              <a:spcBef>
                <a:spcPct val="0"/>
              </a:spcBef>
              <a:spcAft>
                <a:spcPct val="0"/>
              </a:spcAft>
              <a:buClr>
                <a:schemeClr val="lt2"/>
              </a:buClr>
              <a:buSzPts val="5600"/>
              <a:buNone/>
              <a:defRPr>
                <a:solidFill>
                  <a:schemeClr val="lt2"/>
                </a:solidFill>
              </a:defRPr>
            </a:lvl9pPr>
          </a:lstStyle>
          <a:p>
            <a:pPr lvl="0">
              <a:lnSpc>
                <a:spcPct val="108000"/>
              </a:lnSpc>
            </a:pPr>
            <a:r>
              <a:rPr lang="en-US"/>
              <a:t>Click to edit Master title style</a:t>
            </a:r>
            <a:endParaRPr/>
          </a:p>
        </p:txBody>
      </p:sp>
    </p:spTree>
    <p:extLst>
      <p:ext uri="{BB962C8B-B14F-4D97-AF65-F5344CB8AC3E}">
        <p14:creationId xmlns:p14="http://schemas.microsoft.com/office/powerpoint/2010/main" val="1567326664"/>
      </p:ext>
    </p:extLst>
  </p:cSld>
  <p:clrMapOvr>
    <a:masterClrMapping/>
  </p:clrMapOvr>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Schedule" preserve="1">
  <p:cSld name="Schedule">
    <p:spTree>
      <p:nvGrpSpPr>
        <p:cNvPr id="1" name="Shape 31"/>
        <p:cNvGrpSpPr/>
        <p:nvPr/>
      </p:nvGrpSpPr>
      <p:grpSpPr>
        <a:xfrm>
          <a:off x="0" y="0"/>
          <a:ext cx="0" cy="0"/>
          <a:chOff x="0" y="0"/>
          <a:chExt cx="0" cy="0"/>
        </a:xfrm>
      </p:grpSpPr>
      <p:sp>
        <p:nvSpPr>
          <p:cNvPr id="32" name="Google Shape;32;p4"/>
          <p:cNvSpPr txBox="1">
            <a:spLocks noGrp="1"/>
          </p:cNvSpPr>
          <p:nvPr>
            <p:ph type="title"/>
          </p:nvPr>
        </p:nvSpPr>
        <p:spPr>
          <a:xfrm>
            <a:off x="1871677" y="3520440"/>
            <a:ext cx="5632704" cy="2514600"/>
          </a:xfrm>
          <a:prstGeom prst="rect">
            <a:avLst/>
          </a:prstGeom>
          <a:noFill/>
          <a:ln>
            <a:noFill/>
          </a:ln>
        </p:spPr>
        <p:txBody>
          <a:bodyPr spcFirstLastPara="1" wrap="square" lIns="0" tIns="0" rIns="0" bIns="0" anchor="t" anchorCtr="0">
            <a:noAutofit/>
          </a:bodyPr>
          <a:lstStyle>
            <a:lvl1pPr lvl="0" rtl="0">
              <a:spcBef>
                <a:spcPct val="0"/>
              </a:spcBef>
              <a:spcAft>
                <a:spcPct val="0"/>
              </a:spcAft>
              <a:buClr>
                <a:schemeClr val="lt2"/>
              </a:buClr>
              <a:buSzPts val="5600"/>
              <a:buNone/>
              <a:defRPr sz="7200">
                <a:solidFill>
                  <a:schemeClr val="tx2"/>
                </a:solidFill>
                <a:latin typeface="+mj-lt"/>
              </a:defRPr>
            </a:lvl1pPr>
            <a:lvl2pPr lvl="1" algn="ctr" rtl="0">
              <a:spcBef>
                <a:spcPct val="0"/>
              </a:spcBef>
              <a:spcAft>
                <a:spcPct val="0"/>
              </a:spcAft>
              <a:buClr>
                <a:schemeClr val="lt2"/>
              </a:buClr>
              <a:buSzPts val="5600"/>
              <a:buNone/>
              <a:defRPr>
                <a:solidFill>
                  <a:schemeClr val="lt2"/>
                </a:solidFill>
              </a:defRPr>
            </a:lvl2pPr>
            <a:lvl3pPr lvl="2" algn="ctr" rtl="0">
              <a:spcBef>
                <a:spcPct val="0"/>
              </a:spcBef>
              <a:spcAft>
                <a:spcPct val="0"/>
              </a:spcAft>
              <a:buClr>
                <a:schemeClr val="lt2"/>
              </a:buClr>
              <a:buSzPts val="5600"/>
              <a:buNone/>
              <a:defRPr>
                <a:solidFill>
                  <a:schemeClr val="lt2"/>
                </a:solidFill>
              </a:defRPr>
            </a:lvl3pPr>
            <a:lvl4pPr lvl="3" algn="ctr" rtl="0">
              <a:spcBef>
                <a:spcPct val="0"/>
              </a:spcBef>
              <a:spcAft>
                <a:spcPct val="0"/>
              </a:spcAft>
              <a:buClr>
                <a:schemeClr val="lt2"/>
              </a:buClr>
              <a:buSzPts val="5600"/>
              <a:buNone/>
              <a:defRPr>
                <a:solidFill>
                  <a:schemeClr val="lt2"/>
                </a:solidFill>
              </a:defRPr>
            </a:lvl4pPr>
            <a:lvl5pPr lvl="4" algn="ctr" rtl="0">
              <a:spcBef>
                <a:spcPct val="0"/>
              </a:spcBef>
              <a:spcAft>
                <a:spcPct val="0"/>
              </a:spcAft>
              <a:buClr>
                <a:schemeClr val="lt2"/>
              </a:buClr>
              <a:buSzPts val="5600"/>
              <a:buNone/>
              <a:defRPr>
                <a:solidFill>
                  <a:schemeClr val="lt2"/>
                </a:solidFill>
              </a:defRPr>
            </a:lvl5pPr>
            <a:lvl6pPr lvl="5" algn="ctr" rtl="0">
              <a:spcBef>
                <a:spcPct val="0"/>
              </a:spcBef>
              <a:spcAft>
                <a:spcPct val="0"/>
              </a:spcAft>
              <a:buClr>
                <a:schemeClr val="lt2"/>
              </a:buClr>
              <a:buSzPts val="5600"/>
              <a:buNone/>
              <a:defRPr>
                <a:solidFill>
                  <a:schemeClr val="lt2"/>
                </a:solidFill>
              </a:defRPr>
            </a:lvl6pPr>
            <a:lvl7pPr lvl="6" algn="ctr" rtl="0">
              <a:spcBef>
                <a:spcPct val="0"/>
              </a:spcBef>
              <a:spcAft>
                <a:spcPct val="0"/>
              </a:spcAft>
              <a:buClr>
                <a:schemeClr val="lt2"/>
              </a:buClr>
              <a:buSzPts val="5600"/>
              <a:buNone/>
              <a:defRPr>
                <a:solidFill>
                  <a:schemeClr val="lt2"/>
                </a:solidFill>
              </a:defRPr>
            </a:lvl7pPr>
            <a:lvl8pPr lvl="7" algn="ctr" rtl="0">
              <a:spcBef>
                <a:spcPct val="0"/>
              </a:spcBef>
              <a:spcAft>
                <a:spcPct val="0"/>
              </a:spcAft>
              <a:buClr>
                <a:schemeClr val="lt2"/>
              </a:buClr>
              <a:buSzPts val="5600"/>
              <a:buNone/>
              <a:defRPr>
                <a:solidFill>
                  <a:schemeClr val="lt2"/>
                </a:solidFill>
              </a:defRPr>
            </a:lvl8pPr>
            <a:lvl9pPr lvl="8" algn="ctr" rtl="0">
              <a:spcBef>
                <a:spcPct val="0"/>
              </a:spcBef>
              <a:spcAft>
                <a:spcPct val="0"/>
              </a:spcAft>
              <a:buClr>
                <a:schemeClr val="lt2"/>
              </a:buClr>
              <a:buSzPts val="5600"/>
              <a:buNone/>
              <a:defRPr>
                <a:solidFill>
                  <a:schemeClr val="lt2"/>
                </a:solidFill>
              </a:defRPr>
            </a:lvl9pPr>
          </a:lstStyle>
          <a:p>
            <a:pPr lvl="0">
              <a:lnSpc>
                <a:spcPct val="108000"/>
              </a:lnSpc>
            </a:pPr>
            <a:r>
              <a:rPr lang="en-US"/>
              <a:t>Click to edit Master title style</a:t>
            </a:r>
            <a:endParaRPr/>
          </a:p>
        </p:txBody>
      </p:sp>
      <p:sp>
        <p:nvSpPr>
          <p:cNvPr id="33" name="Google Shape;33;p4"/>
          <p:cNvSpPr txBox="1">
            <a:spLocks noGrp="1"/>
          </p:cNvSpPr>
          <p:nvPr>
            <p:ph type="subTitle" idx="1"/>
          </p:nvPr>
        </p:nvSpPr>
        <p:spPr>
          <a:xfrm>
            <a:off x="11260733" y="4057587"/>
            <a:ext cx="5633533" cy="685800"/>
          </a:xfrm>
          <a:prstGeom prst="rect">
            <a:avLst/>
          </a:prstGeom>
        </p:spPr>
        <p:txBody>
          <a:bodyPr spcFirstLastPara="1" wrap="square" lIns="0" tIns="0" rIns="0" bIns="0" anchor="t" anchorCtr="0">
            <a:noAutofit/>
          </a:bodyPr>
          <a:lstStyle>
            <a:lvl1pPr marL="0" marR="0" lvl="0" indent="0" algn="l" rtl="0">
              <a:lnSpc>
                <a:spcPct val="120000"/>
              </a:lnSpc>
              <a:spcBef>
                <a:spcPct val="0"/>
              </a:spcBef>
              <a:spcAft>
                <a:spcPct val="0"/>
              </a:spcAft>
              <a:buNone/>
              <a:defRPr sz="3600" spc="70" baseline="0">
                <a:solidFill>
                  <a:schemeClr val="tx2"/>
                </a:solidFill>
                <a:latin typeface="+mn-lt"/>
              </a:defRPr>
            </a:lvl1pPr>
            <a:lvl2pPr lvl="1" rtl="0">
              <a:lnSpc>
                <a:spcPct val="110000"/>
              </a:lnSpc>
              <a:spcBef>
                <a:spcPct val="0"/>
              </a:spcBef>
              <a:spcAft>
                <a:spcPct val="0"/>
              </a:spcAft>
              <a:buNone/>
              <a:defRPr sz="3600"/>
            </a:lvl2pPr>
            <a:lvl3pPr lvl="2" rtl="0">
              <a:lnSpc>
                <a:spcPct val="110000"/>
              </a:lnSpc>
              <a:spcBef>
                <a:spcPct val="0"/>
              </a:spcBef>
              <a:spcAft>
                <a:spcPct val="0"/>
              </a:spcAft>
              <a:buNone/>
              <a:defRPr sz="3600"/>
            </a:lvl3pPr>
            <a:lvl4pPr lvl="3" rtl="0">
              <a:lnSpc>
                <a:spcPct val="110000"/>
              </a:lnSpc>
              <a:spcBef>
                <a:spcPct val="0"/>
              </a:spcBef>
              <a:spcAft>
                <a:spcPct val="0"/>
              </a:spcAft>
              <a:buNone/>
              <a:defRPr sz="3600"/>
            </a:lvl4pPr>
            <a:lvl5pPr lvl="4" rtl="0">
              <a:lnSpc>
                <a:spcPct val="110000"/>
              </a:lnSpc>
              <a:spcBef>
                <a:spcPct val="0"/>
              </a:spcBef>
              <a:spcAft>
                <a:spcPct val="0"/>
              </a:spcAft>
              <a:buNone/>
              <a:defRPr sz="3600"/>
            </a:lvl5pPr>
            <a:lvl6pPr lvl="5" rtl="0">
              <a:lnSpc>
                <a:spcPct val="110000"/>
              </a:lnSpc>
              <a:spcBef>
                <a:spcPct val="0"/>
              </a:spcBef>
              <a:spcAft>
                <a:spcPct val="0"/>
              </a:spcAft>
              <a:buNone/>
              <a:defRPr sz="3600"/>
            </a:lvl6pPr>
            <a:lvl7pPr lvl="6" rtl="0">
              <a:lnSpc>
                <a:spcPct val="110000"/>
              </a:lnSpc>
              <a:spcBef>
                <a:spcPct val="0"/>
              </a:spcBef>
              <a:spcAft>
                <a:spcPct val="0"/>
              </a:spcAft>
              <a:buNone/>
              <a:defRPr sz="3600"/>
            </a:lvl7pPr>
            <a:lvl8pPr lvl="7" rtl="0">
              <a:lnSpc>
                <a:spcPct val="110000"/>
              </a:lnSpc>
              <a:spcBef>
                <a:spcPct val="0"/>
              </a:spcBef>
              <a:spcAft>
                <a:spcPct val="0"/>
              </a:spcAft>
              <a:buNone/>
              <a:defRPr sz="3600"/>
            </a:lvl8pPr>
            <a:lvl9pPr lvl="8" rtl="0">
              <a:lnSpc>
                <a:spcPct val="110000"/>
              </a:lnSpc>
              <a:spcBef>
                <a:spcPct val="0"/>
              </a:spcBef>
              <a:spcAft>
                <a:spcPct val="0"/>
              </a:spcAft>
              <a:buNone/>
              <a:defRPr sz="3600"/>
            </a:lvl9pPr>
          </a:lstStyle>
          <a:p>
            <a:r>
              <a:rPr lang="en-US"/>
              <a:t>Click to edit Master subtitle style</a:t>
            </a:r>
            <a:endParaRPr/>
          </a:p>
        </p:txBody>
      </p:sp>
      <p:sp>
        <p:nvSpPr>
          <p:cNvPr id="34" name="Google Shape;34;p4"/>
          <p:cNvSpPr txBox="1">
            <a:spLocks noGrp="1"/>
          </p:cNvSpPr>
          <p:nvPr>
            <p:ph type="subTitle" idx="2"/>
          </p:nvPr>
        </p:nvSpPr>
        <p:spPr>
          <a:xfrm>
            <a:off x="17833090" y="4057588"/>
            <a:ext cx="5633533" cy="685800"/>
          </a:xfrm>
          <a:prstGeom prst="rect">
            <a:avLst/>
          </a:prstGeom>
        </p:spPr>
        <p:txBody>
          <a:bodyPr spcFirstLastPara="1" wrap="square" lIns="0" tIns="0" rIns="0" bIns="0" anchor="t" anchorCtr="0">
            <a:noAutofit/>
          </a:bodyPr>
          <a:lstStyle>
            <a:lvl1pPr marL="0" marR="0" lvl="0" indent="0" algn="l" rtl="0">
              <a:lnSpc>
                <a:spcPct val="120000"/>
              </a:lnSpc>
              <a:spcBef>
                <a:spcPct val="0"/>
              </a:spcBef>
              <a:spcAft>
                <a:spcPct val="0"/>
              </a:spcAft>
              <a:buNone/>
              <a:defRPr sz="3600" spc="70" baseline="0">
                <a:solidFill>
                  <a:schemeClr val="tx2"/>
                </a:solidFill>
                <a:latin typeface="+mn-lt"/>
              </a:defRPr>
            </a:lvl1pPr>
            <a:lvl2pPr lvl="1" rtl="0">
              <a:lnSpc>
                <a:spcPct val="110000"/>
              </a:lnSpc>
              <a:spcBef>
                <a:spcPct val="0"/>
              </a:spcBef>
              <a:spcAft>
                <a:spcPct val="0"/>
              </a:spcAft>
              <a:buNone/>
              <a:defRPr sz="3600"/>
            </a:lvl2pPr>
            <a:lvl3pPr lvl="2" rtl="0">
              <a:lnSpc>
                <a:spcPct val="110000"/>
              </a:lnSpc>
              <a:spcBef>
                <a:spcPct val="0"/>
              </a:spcBef>
              <a:spcAft>
                <a:spcPct val="0"/>
              </a:spcAft>
              <a:buNone/>
              <a:defRPr sz="3600"/>
            </a:lvl3pPr>
            <a:lvl4pPr lvl="3" rtl="0">
              <a:lnSpc>
                <a:spcPct val="110000"/>
              </a:lnSpc>
              <a:spcBef>
                <a:spcPct val="0"/>
              </a:spcBef>
              <a:spcAft>
                <a:spcPct val="0"/>
              </a:spcAft>
              <a:buNone/>
              <a:defRPr sz="3600"/>
            </a:lvl4pPr>
            <a:lvl5pPr lvl="4" rtl="0">
              <a:lnSpc>
                <a:spcPct val="110000"/>
              </a:lnSpc>
              <a:spcBef>
                <a:spcPct val="0"/>
              </a:spcBef>
              <a:spcAft>
                <a:spcPct val="0"/>
              </a:spcAft>
              <a:buNone/>
              <a:defRPr sz="3600"/>
            </a:lvl5pPr>
            <a:lvl6pPr lvl="5" rtl="0">
              <a:lnSpc>
                <a:spcPct val="110000"/>
              </a:lnSpc>
              <a:spcBef>
                <a:spcPct val="0"/>
              </a:spcBef>
              <a:spcAft>
                <a:spcPct val="0"/>
              </a:spcAft>
              <a:buNone/>
              <a:defRPr sz="3600"/>
            </a:lvl6pPr>
            <a:lvl7pPr lvl="6" rtl="0">
              <a:lnSpc>
                <a:spcPct val="110000"/>
              </a:lnSpc>
              <a:spcBef>
                <a:spcPct val="0"/>
              </a:spcBef>
              <a:spcAft>
                <a:spcPct val="0"/>
              </a:spcAft>
              <a:buNone/>
              <a:defRPr sz="3600"/>
            </a:lvl7pPr>
            <a:lvl8pPr lvl="7" rtl="0">
              <a:lnSpc>
                <a:spcPct val="110000"/>
              </a:lnSpc>
              <a:spcBef>
                <a:spcPct val="0"/>
              </a:spcBef>
              <a:spcAft>
                <a:spcPct val="0"/>
              </a:spcAft>
              <a:buNone/>
              <a:defRPr sz="3600"/>
            </a:lvl8pPr>
            <a:lvl9pPr lvl="8" rtl="0">
              <a:lnSpc>
                <a:spcPct val="110000"/>
              </a:lnSpc>
              <a:spcBef>
                <a:spcPct val="0"/>
              </a:spcBef>
              <a:spcAft>
                <a:spcPct val="0"/>
              </a:spcAft>
              <a:buNone/>
              <a:defRPr sz="3600"/>
            </a:lvl9pPr>
          </a:lstStyle>
          <a:p>
            <a:r>
              <a:rPr lang="en-US"/>
              <a:t>Click to edit Master subtitle style</a:t>
            </a:r>
            <a:endParaRPr/>
          </a:p>
        </p:txBody>
      </p:sp>
      <p:sp>
        <p:nvSpPr>
          <p:cNvPr id="35" name="Google Shape;35;p4"/>
          <p:cNvSpPr txBox="1">
            <a:spLocks noGrp="1"/>
          </p:cNvSpPr>
          <p:nvPr>
            <p:ph type="subTitle" idx="3"/>
          </p:nvPr>
        </p:nvSpPr>
        <p:spPr>
          <a:xfrm>
            <a:off x="11260733" y="3585817"/>
            <a:ext cx="5633533" cy="463200"/>
          </a:xfrm>
          <a:prstGeom prst="rect">
            <a:avLst/>
          </a:prstGeom>
        </p:spPr>
        <p:txBody>
          <a:bodyPr spcFirstLastPara="1" wrap="square" lIns="0" tIns="0" rIns="0" bIns="0" anchor="b" anchorCtr="0">
            <a:noAutofit/>
          </a:bodyPr>
          <a:lstStyle>
            <a:lvl1pPr marL="0" marR="0" lvl="0" indent="0" algn="l" rtl="0">
              <a:lnSpc>
                <a:spcPct val="125000"/>
              </a:lnSpc>
              <a:spcBef>
                <a:spcPct val="0"/>
              </a:spcBef>
              <a:spcAft>
                <a:spcPct val="0"/>
              </a:spcAft>
              <a:buNone/>
              <a:defRPr sz="2200" b="0" spc="40" baseline="0">
                <a:solidFill>
                  <a:schemeClr val="tx2"/>
                </a:solidFill>
                <a:latin typeface="+mn-lt"/>
              </a:defRPr>
            </a:lvl1pPr>
            <a:lvl2pPr lvl="1" rtl="0">
              <a:lnSpc>
                <a:spcPct val="125000"/>
              </a:lnSpc>
              <a:spcBef>
                <a:spcPct val="0"/>
              </a:spcBef>
              <a:spcAft>
                <a:spcPct val="0"/>
              </a:spcAft>
              <a:buNone/>
              <a:defRPr b="0"/>
            </a:lvl2pPr>
            <a:lvl3pPr lvl="2" rtl="0">
              <a:lnSpc>
                <a:spcPct val="125000"/>
              </a:lnSpc>
              <a:spcBef>
                <a:spcPct val="0"/>
              </a:spcBef>
              <a:spcAft>
                <a:spcPct val="0"/>
              </a:spcAft>
              <a:buNone/>
              <a:defRPr b="0"/>
            </a:lvl3pPr>
            <a:lvl4pPr lvl="3" rtl="0">
              <a:lnSpc>
                <a:spcPct val="125000"/>
              </a:lnSpc>
              <a:spcBef>
                <a:spcPct val="0"/>
              </a:spcBef>
              <a:spcAft>
                <a:spcPct val="0"/>
              </a:spcAft>
              <a:buNone/>
              <a:defRPr b="0"/>
            </a:lvl4pPr>
            <a:lvl5pPr lvl="4" rtl="0">
              <a:lnSpc>
                <a:spcPct val="125000"/>
              </a:lnSpc>
              <a:spcBef>
                <a:spcPct val="0"/>
              </a:spcBef>
              <a:spcAft>
                <a:spcPct val="0"/>
              </a:spcAft>
              <a:buNone/>
              <a:defRPr b="0"/>
            </a:lvl5pPr>
            <a:lvl6pPr lvl="5" rtl="0">
              <a:lnSpc>
                <a:spcPct val="125000"/>
              </a:lnSpc>
              <a:spcBef>
                <a:spcPct val="0"/>
              </a:spcBef>
              <a:spcAft>
                <a:spcPct val="0"/>
              </a:spcAft>
              <a:buNone/>
              <a:defRPr b="0"/>
            </a:lvl6pPr>
            <a:lvl7pPr lvl="6" rtl="0">
              <a:lnSpc>
                <a:spcPct val="125000"/>
              </a:lnSpc>
              <a:spcBef>
                <a:spcPct val="0"/>
              </a:spcBef>
              <a:spcAft>
                <a:spcPct val="0"/>
              </a:spcAft>
              <a:buNone/>
              <a:defRPr b="0"/>
            </a:lvl7pPr>
            <a:lvl8pPr lvl="7" rtl="0">
              <a:lnSpc>
                <a:spcPct val="125000"/>
              </a:lnSpc>
              <a:spcBef>
                <a:spcPct val="0"/>
              </a:spcBef>
              <a:spcAft>
                <a:spcPct val="0"/>
              </a:spcAft>
              <a:buNone/>
              <a:defRPr b="0"/>
            </a:lvl8pPr>
            <a:lvl9pPr lvl="8" rtl="0">
              <a:lnSpc>
                <a:spcPct val="125000"/>
              </a:lnSpc>
              <a:spcBef>
                <a:spcPct val="0"/>
              </a:spcBef>
              <a:spcAft>
                <a:spcPct val="0"/>
              </a:spcAft>
              <a:buNone/>
              <a:defRPr b="0"/>
            </a:lvl9pPr>
          </a:lstStyle>
          <a:p>
            <a:r>
              <a:rPr lang="en-US"/>
              <a:t>Click to edit Master subtitle style</a:t>
            </a:r>
            <a:endParaRPr/>
          </a:p>
        </p:txBody>
      </p:sp>
      <p:sp>
        <p:nvSpPr>
          <p:cNvPr id="36" name="Google Shape;36;p4"/>
          <p:cNvSpPr txBox="1">
            <a:spLocks noGrp="1"/>
          </p:cNvSpPr>
          <p:nvPr>
            <p:ph type="subTitle" idx="4"/>
          </p:nvPr>
        </p:nvSpPr>
        <p:spPr>
          <a:xfrm>
            <a:off x="17833090" y="3585817"/>
            <a:ext cx="5633533" cy="463200"/>
          </a:xfrm>
          <a:prstGeom prst="rect">
            <a:avLst/>
          </a:prstGeom>
        </p:spPr>
        <p:txBody>
          <a:bodyPr spcFirstLastPara="1" wrap="square" lIns="0" tIns="0" rIns="0" bIns="0" anchor="b" anchorCtr="0">
            <a:noAutofit/>
          </a:bodyPr>
          <a:lstStyle>
            <a:lvl1pPr marL="0" marR="0" lvl="0" indent="0" algn="l" rtl="0">
              <a:lnSpc>
                <a:spcPct val="125000"/>
              </a:lnSpc>
              <a:spcBef>
                <a:spcPct val="0"/>
              </a:spcBef>
              <a:spcAft>
                <a:spcPct val="0"/>
              </a:spcAft>
              <a:buNone/>
              <a:defRPr sz="2200" b="0" spc="40" baseline="0">
                <a:solidFill>
                  <a:schemeClr val="tx2"/>
                </a:solidFill>
                <a:latin typeface="+mn-lt"/>
              </a:defRPr>
            </a:lvl1pPr>
            <a:lvl2pPr lvl="1" rtl="0">
              <a:lnSpc>
                <a:spcPct val="125000"/>
              </a:lnSpc>
              <a:spcBef>
                <a:spcPct val="0"/>
              </a:spcBef>
              <a:spcAft>
                <a:spcPct val="0"/>
              </a:spcAft>
              <a:buNone/>
              <a:defRPr b="0"/>
            </a:lvl2pPr>
            <a:lvl3pPr lvl="2" rtl="0">
              <a:lnSpc>
                <a:spcPct val="125000"/>
              </a:lnSpc>
              <a:spcBef>
                <a:spcPct val="0"/>
              </a:spcBef>
              <a:spcAft>
                <a:spcPct val="0"/>
              </a:spcAft>
              <a:buNone/>
              <a:defRPr b="0"/>
            </a:lvl3pPr>
            <a:lvl4pPr lvl="3" rtl="0">
              <a:lnSpc>
                <a:spcPct val="125000"/>
              </a:lnSpc>
              <a:spcBef>
                <a:spcPct val="0"/>
              </a:spcBef>
              <a:spcAft>
                <a:spcPct val="0"/>
              </a:spcAft>
              <a:buNone/>
              <a:defRPr b="0"/>
            </a:lvl4pPr>
            <a:lvl5pPr lvl="4" rtl="0">
              <a:lnSpc>
                <a:spcPct val="125000"/>
              </a:lnSpc>
              <a:spcBef>
                <a:spcPct val="0"/>
              </a:spcBef>
              <a:spcAft>
                <a:spcPct val="0"/>
              </a:spcAft>
              <a:buNone/>
              <a:defRPr b="0"/>
            </a:lvl5pPr>
            <a:lvl6pPr lvl="5" rtl="0">
              <a:lnSpc>
                <a:spcPct val="125000"/>
              </a:lnSpc>
              <a:spcBef>
                <a:spcPct val="0"/>
              </a:spcBef>
              <a:spcAft>
                <a:spcPct val="0"/>
              </a:spcAft>
              <a:buNone/>
              <a:defRPr b="0"/>
            </a:lvl6pPr>
            <a:lvl7pPr lvl="6" rtl="0">
              <a:lnSpc>
                <a:spcPct val="125000"/>
              </a:lnSpc>
              <a:spcBef>
                <a:spcPct val="0"/>
              </a:spcBef>
              <a:spcAft>
                <a:spcPct val="0"/>
              </a:spcAft>
              <a:buNone/>
              <a:defRPr b="0"/>
            </a:lvl7pPr>
            <a:lvl8pPr lvl="7" rtl="0">
              <a:lnSpc>
                <a:spcPct val="125000"/>
              </a:lnSpc>
              <a:spcBef>
                <a:spcPct val="0"/>
              </a:spcBef>
              <a:spcAft>
                <a:spcPct val="0"/>
              </a:spcAft>
              <a:buNone/>
              <a:defRPr b="0"/>
            </a:lvl8pPr>
            <a:lvl9pPr lvl="8" rtl="0">
              <a:lnSpc>
                <a:spcPct val="125000"/>
              </a:lnSpc>
              <a:spcBef>
                <a:spcPct val="0"/>
              </a:spcBef>
              <a:spcAft>
                <a:spcPct val="0"/>
              </a:spcAft>
              <a:buNone/>
              <a:defRPr b="0"/>
            </a:lvl9pPr>
          </a:lstStyle>
          <a:p>
            <a:r>
              <a:rPr lang="en-US"/>
              <a:t>Click to edit Master subtitle style</a:t>
            </a:r>
            <a:endParaRPr/>
          </a:p>
        </p:txBody>
      </p:sp>
      <p:sp>
        <p:nvSpPr>
          <p:cNvPr id="37" name="Google Shape;37;p4"/>
          <p:cNvSpPr txBox="1">
            <a:spLocks noGrp="1"/>
          </p:cNvSpPr>
          <p:nvPr>
            <p:ph type="subTitle" idx="5"/>
          </p:nvPr>
        </p:nvSpPr>
        <p:spPr>
          <a:xfrm>
            <a:off x="11260733" y="6344262"/>
            <a:ext cx="5633533" cy="685800"/>
          </a:xfrm>
          <a:prstGeom prst="rect">
            <a:avLst/>
          </a:prstGeom>
        </p:spPr>
        <p:txBody>
          <a:bodyPr spcFirstLastPara="1" wrap="square" lIns="0" tIns="0" rIns="0" bIns="0" anchor="t" anchorCtr="0">
            <a:noAutofit/>
          </a:bodyPr>
          <a:lstStyle>
            <a:lvl1pPr marL="0" marR="0" lvl="0" indent="0" algn="l" rtl="0">
              <a:lnSpc>
                <a:spcPct val="120000"/>
              </a:lnSpc>
              <a:spcBef>
                <a:spcPct val="0"/>
              </a:spcBef>
              <a:spcAft>
                <a:spcPct val="0"/>
              </a:spcAft>
              <a:buNone/>
              <a:defRPr sz="3600" spc="70" baseline="0">
                <a:solidFill>
                  <a:schemeClr val="tx2"/>
                </a:solidFill>
                <a:latin typeface="+mn-lt"/>
              </a:defRPr>
            </a:lvl1pPr>
            <a:lvl2pPr lvl="1" rtl="0">
              <a:lnSpc>
                <a:spcPct val="110000"/>
              </a:lnSpc>
              <a:spcBef>
                <a:spcPct val="0"/>
              </a:spcBef>
              <a:spcAft>
                <a:spcPct val="0"/>
              </a:spcAft>
              <a:buNone/>
              <a:defRPr sz="3600"/>
            </a:lvl2pPr>
            <a:lvl3pPr lvl="2" rtl="0">
              <a:lnSpc>
                <a:spcPct val="110000"/>
              </a:lnSpc>
              <a:spcBef>
                <a:spcPct val="0"/>
              </a:spcBef>
              <a:spcAft>
                <a:spcPct val="0"/>
              </a:spcAft>
              <a:buNone/>
              <a:defRPr sz="3600"/>
            </a:lvl3pPr>
            <a:lvl4pPr lvl="3" rtl="0">
              <a:lnSpc>
                <a:spcPct val="110000"/>
              </a:lnSpc>
              <a:spcBef>
                <a:spcPct val="0"/>
              </a:spcBef>
              <a:spcAft>
                <a:spcPct val="0"/>
              </a:spcAft>
              <a:buNone/>
              <a:defRPr sz="3600"/>
            </a:lvl4pPr>
            <a:lvl5pPr lvl="4" rtl="0">
              <a:lnSpc>
                <a:spcPct val="110000"/>
              </a:lnSpc>
              <a:spcBef>
                <a:spcPct val="0"/>
              </a:spcBef>
              <a:spcAft>
                <a:spcPct val="0"/>
              </a:spcAft>
              <a:buNone/>
              <a:defRPr sz="3600"/>
            </a:lvl5pPr>
            <a:lvl6pPr lvl="5" rtl="0">
              <a:lnSpc>
                <a:spcPct val="110000"/>
              </a:lnSpc>
              <a:spcBef>
                <a:spcPct val="0"/>
              </a:spcBef>
              <a:spcAft>
                <a:spcPct val="0"/>
              </a:spcAft>
              <a:buNone/>
              <a:defRPr sz="3600"/>
            </a:lvl6pPr>
            <a:lvl7pPr lvl="6" rtl="0">
              <a:lnSpc>
                <a:spcPct val="110000"/>
              </a:lnSpc>
              <a:spcBef>
                <a:spcPct val="0"/>
              </a:spcBef>
              <a:spcAft>
                <a:spcPct val="0"/>
              </a:spcAft>
              <a:buNone/>
              <a:defRPr sz="3600"/>
            </a:lvl7pPr>
            <a:lvl8pPr lvl="7" rtl="0">
              <a:lnSpc>
                <a:spcPct val="110000"/>
              </a:lnSpc>
              <a:spcBef>
                <a:spcPct val="0"/>
              </a:spcBef>
              <a:spcAft>
                <a:spcPct val="0"/>
              </a:spcAft>
              <a:buNone/>
              <a:defRPr sz="3600"/>
            </a:lvl8pPr>
            <a:lvl9pPr lvl="8" rtl="0">
              <a:lnSpc>
                <a:spcPct val="110000"/>
              </a:lnSpc>
              <a:spcBef>
                <a:spcPct val="0"/>
              </a:spcBef>
              <a:spcAft>
                <a:spcPct val="0"/>
              </a:spcAft>
              <a:buNone/>
              <a:defRPr sz="3600"/>
            </a:lvl9pPr>
          </a:lstStyle>
          <a:p>
            <a:r>
              <a:rPr lang="en-US"/>
              <a:t>Click to edit Master subtitle style</a:t>
            </a:r>
            <a:endParaRPr/>
          </a:p>
        </p:txBody>
      </p:sp>
      <p:sp>
        <p:nvSpPr>
          <p:cNvPr id="38" name="Google Shape;38;p4"/>
          <p:cNvSpPr txBox="1">
            <a:spLocks noGrp="1"/>
          </p:cNvSpPr>
          <p:nvPr>
            <p:ph type="subTitle" idx="6"/>
          </p:nvPr>
        </p:nvSpPr>
        <p:spPr>
          <a:xfrm>
            <a:off x="17833090" y="6344261"/>
            <a:ext cx="5633533" cy="685800"/>
          </a:xfrm>
          <a:prstGeom prst="rect">
            <a:avLst/>
          </a:prstGeom>
        </p:spPr>
        <p:txBody>
          <a:bodyPr spcFirstLastPara="1" wrap="square" lIns="0" tIns="0" rIns="0" bIns="0" anchor="t" anchorCtr="0">
            <a:noAutofit/>
          </a:bodyPr>
          <a:lstStyle>
            <a:lvl1pPr marL="0" marR="0" lvl="0" indent="0" algn="l" rtl="0">
              <a:lnSpc>
                <a:spcPct val="120000"/>
              </a:lnSpc>
              <a:spcBef>
                <a:spcPct val="0"/>
              </a:spcBef>
              <a:spcAft>
                <a:spcPct val="0"/>
              </a:spcAft>
              <a:buNone/>
              <a:defRPr sz="3600" spc="70" baseline="0">
                <a:solidFill>
                  <a:schemeClr val="tx2"/>
                </a:solidFill>
                <a:latin typeface="+mn-lt"/>
              </a:defRPr>
            </a:lvl1pPr>
            <a:lvl2pPr lvl="1" rtl="0">
              <a:lnSpc>
                <a:spcPct val="110000"/>
              </a:lnSpc>
              <a:spcBef>
                <a:spcPct val="0"/>
              </a:spcBef>
              <a:spcAft>
                <a:spcPct val="0"/>
              </a:spcAft>
              <a:buNone/>
              <a:defRPr sz="3600"/>
            </a:lvl2pPr>
            <a:lvl3pPr lvl="2" rtl="0">
              <a:lnSpc>
                <a:spcPct val="110000"/>
              </a:lnSpc>
              <a:spcBef>
                <a:spcPct val="0"/>
              </a:spcBef>
              <a:spcAft>
                <a:spcPct val="0"/>
              </a:spcAft>
              <a:buNone/>
              <a:defRPr sz="3600"/>
            </a:lvl3pPr>
            <a:lvl4pPr lvl="3" rtl="0">
              <a:lnSpc>
                <a:spcPct val="110000"/>
              </a:lnSpc>
              <a:spcBef>
                <a:spcPct val="0"/>
              </a:spcBef>
              <a:spcAft>
                <a:spcPct val="0"/>
              </a:spcAft>
              <a:buNone/>
              <a:defRPr sz="3600"/>
            </a:lvl4pPr>
            <a:lvl5pPr lvl="4" rtl="0">
              <a:lnSpc>
                <a:spcPct val="110000"/>
              </a:lnSpc>
              <a:spcBef>
                <a:spcPct val="0"/>
              </a:spcBef>
              <a:spcAft>
                <a:spcPct val="0"/>
              </a:spcAft>
              <a:buNone/>
              <a:defRPr sz="3600"/>
            </a:lvl5pPr>
            <a:lvl6pPr lvl="5" rtl="0">
              <a:lnSpc>
                <a:spcPct val="110000"/>
              </a:lnSpc>
              <a:spcBef>
                <a:spcPct val="0"/>
              </a:spcBef>
              <a:spcAft>
                <a:spcPct val="0"/>
              </a:spcAft>
              <a:buNone/>
              <a:defRPr sz="3600"/>
            </a:lvl6pPr>
            <a:lvl7pPr lvl="6" rtl="0">
              <a:lnSpc>
                <a:spcPct val="110000"/>
              </a:lnSpc>
              <a:spcBef>
                <a:spcPct val="0"/>
              </a:spcBef>
              <a:spcAft>
                <a:spcPct val="0"/>
              </a:spcAft>
              <a:buNone/>
              <a:defRPr sz="3600"/>
            </a:lvl7pPr>
            <a:lvl8pPr lvl="7" rtl="0">
              <a:lnSpc>
                <a:spcPct val="110000"/>
              </a:lnSpc>
              <a:spcBef>
                <a:spcPct val="0"/>
              </a:spcBef>
              <a:spcAft>
                <a:spcPct val="0"/>
              </a:spcAft>
              <a:buNone/>
              <a:defRPr sz="3600"/>
            </a:lvl8pPr>
            <a:lvl9pPr lvl="8" rtl="0">
              <a:lnSpc>
                <a:spcPct val="110000"/>
              </a:lnSpc>
              <a:spcBef>
                <a:spcPct val="0"/>
              </a:spcBef>
              <a:spcAft>
                <a:spcPct val="0"/>
              </a:spcAft>
              <a:buNone/>
              <a:defRPr sz="3600"/>
            </a:lvl9pPr>
          </a:lstStyle>
          <a:p>
            <a:r>
              <a:rPr lang="en-US"/>
              <a:t>Click to edit Master subtitle style</a:t>
            </a:r>
            <a:endParaRPr/>
          </a:p>
        </p:txBody>
      </p:sp>
      <p:sp>
        <p:nvSpPr>
          <p:cNvPr id="39" name="Google Shape;39;p4"/>
          <p:cNvSpPr txBox="1">
            <a:spLocks noGrp="1"/>
          </p:cNvSpPr>
          <p:nvPr>
            <p:ph type="subTitle" idx="7"/>
          </p:nvPr>
        </p:nvSpPr>
        <p:spPr>
          <a:xfrm>
            <a:off x="11260733" y="5872480"/>
            <a:ext cx="5633533" cy="463200"/>
          </a:xfrm>
          <a:prstGeom prst="rect">
            <a:avLst/>
          </a:prstGeom>
        </p:spPr>
        <p:txBody>
          <a:bodyPr spcFirstLastPara="1" wrap="square" lIns="0" tIns="0" rIns="0" bIns="0" anchor="b" anchorCtr="0">
            <a:noAutofit/>
          </a:bodyPr>
          <a:lstStyle>
            <a:lvl1pPr marL="0" marR="0" lvl="0" indent="0" algn="l" rtl="0">
              <a:lnSpc>
                <a:spcPct val="125000"/>
              </a:lnSpc>
              <a:spcBef>
                <a:spcPct val="0"/>
              </a:spcBef>
              <a:spcAft>
                <a:spcPct val="0"/>
              </a:spcAft>
              <a:buNone/>
              <a:defRPr sz="2200" b="0" spc="40" baseline="0">
                <a:solidFill>
                  <a:schemeClr val="tx2"/>
                </a:solidFill>
                <a:latin typeface="+mn-lt"/>
              </a:defRPr>
            </a:lvl1pPr>
            <a:lvl2pPr lvl="1" rtl="0">
              <a:lnSpc>
                <a:spcPct val="125000"/>
              </a:lnSpc>
              <a:spcBef>
                <a:spcPct val="0"/>
              </a:spcBef>
              <a:spcAft>
                <a:spcPct val="0"/>
              </a:spcAft>
              <a:buNone/>
              <a:defRPr b="0">
                <a:solidFill>
                  <a:schemeClr val="dk1"/>
                </a:solidFill>
              </a:defRPr>
            </a:lvl2pPr>
            <a:lvl3pPr lvl="2" rtl="0">
              <a:lnSpc>
                <a:spcPct val="125000"/>
              </a:lnSpc>
              <a:spcBef>
                <a:spcPct val="0"/>
              </a:spcBef>
              <a:spcAft>
                <a:spcPct val="0"/>
              </a:spcAft>
              <a:buNone/>
              <a:defRPr b="0">
                <a:solidFill>
                  <a:schemeClr val="dk1"/>
                </a:solidFill>
              </a:defRPr>
            </a:lvl3pPr>
            <a:lvl4pPr lvl="3" rtl="0">
              <a:lnSpc>
                <a:spcPct val="125000"/>
              </a:lnSpc>
              <a:spcBef>
                <a:spcPct val="0"/>
              </a:spcBef>
              <a:spcAft>
                <a:spcPct val="0"/>
              </a:spcAft>
              <a:buNone/>
              <a:defRPr b="0">
                <a:solidFill>
                  <a:schemeClr val="dk1"/>
                </a:solidFill>
              </a:defRPr>
            </a:lvl4pPr>
            <a:lvl5pPr lvl="4" rtl="0">
              <a:lnSpc>
                <a:spcPct val="125000"/>
              </a:lnSpc>
              <a:spcBef>
                <a:spcPct val="0"/>
              </a:spcBef>
              <a:spcAft>
                <a:spcPct val="0"/>
              </a:spcAft>
              <a:buNone/>
              <a:defRPr b="0">
                <a:solidFill>
                  <a:schemeClr val="dk1"/>
                </a:solidFill>
              </a:defRPr>
            </a:lvl5pPr>
            <a:lvl6pPr lvl="5" rtl="0">
              <a:lnSpc>
                <a:spcPct val="125000"/>
              </a:lnSpc>
              <a:spcBef>
                <a:spcPct val="0"/>
              </a:spcBef>
              <a:spcAft>
                <a:spcPct val="0"/>
              </a:spcAft>
              <a:buNone/>
              <a:defRPr b="0">
                <a:solidFill>
                  <a:schemeClr val="dk1"/>
                </a:solidFill>
              </a:defRPr>
            </a:lvl6pPr>
            <a:lvl7pPr lvl="6" rtl="0">
              <a:lnSpc>
                <a:spcPct val="125000"/>
              </a:lnSpc>
              <a:spcBef>
                <a:spcPct val="0"/>
              </a:spcBef>
              <a:spcAft>
                <a:spcPct val="0"/>
              </a:spcAft>
              <a:buNone/>
              <a:defRPr b="0">
                <a:solidFill>
                  <a:schemeClr val="dk1"/>
                </a:solidFill>
              </a:defRPr>
            </a:lvl7pPr>
            <a:lvl8pPr lvl="7" rtl="0">
              <a:lnSpc>
                <a:spcPct val="125000"/>
              </a:lnSpc>
              <a:spcBef>
                <a:spcPct val="0"/>
              </a:spcBef>
              <a:spcAft>
                <a:spcPct val="0"/>
              </a:spcAft>
              <a:buNone/>
              <a:defRPr b="0">
                <a:solidFill>
                  <a:schemeClr val="dk1"/>
                </a:solidFill>
              </a:defRPr>
            </a:lvl8pPr>
            <a:lvl9pPr lvl="8" rtl="0">
              <a:lnSpc>
                <a:spcPct val="125000"/>
              </a:lnSpc>
              <a:spcBef>
                <a:spcPct val="0"/>
              </a:spcBef>
              <a:spcAft>
                <a:spcPct val="0"/>
              </a:spcAft>
              <a:buNone/>
              <a:defRPr b="0">
                <a:solidFill>
                  <a:schemeClr val="dk1"/>
                </a:solidFill>
              </a:defRPr>
            </a:lvl9pPr>
          </a:lstStyle>
          <a:p>
            <a:r>
              <a:rPr lang="en-US"/>
              <a:t>Click to edit Master subtitle style</a:t>
            </a:r>
            <a:endParaRPr/>
          </a:p>
        </p:txBody>
      </p:sp>
      <p:sp>
        <p:nvSpPr>
          <p:cNvPr id="40" name="Google Shape;40;p4"/>
          <p:cNvSpPr txBox="1">
            <a:spLocks noGrp="1"/>
          </p:cNvSpPr>
          <p:nvPr>
            <p:ph type="subTitle" idx="8"/>
          </p:nvPr>
        </p:nvSpPr>
        <p:spPr>
          <a:xfrm>
            <a:off x="17833090" y="5872480"/>
            <a:ext cx="5633533" cy="463200"/>
          </a:xfrm>
          <a:prstGeom prst="rect">
            <a:avLst/>
          </a:prstGeom>
        </p:spPr>
        <p:txBody>
          <a:bodyPr spcFirstLastPara="1" wrap="square" lIns="0" tIns="0" rIns="0" bIns="0" anchor="b" anchorCtr="0">
            <a:noAutofit/>
          </a:bodyPr>
          <a:lstStyle>
            <a:lvl1pPr marL="0" marR="0" lvl="0" indent="0" algn="l" rtl="0">
              <a:lnSpc>
                <a:spcPct val="125000"/>
              </a:lnSpc>
              <a:spcBef>
                <a:spcPct val="0"/>
              </a:spcBef>
              <a:spcAft>
                <a:spcPct val="0"/>
              </a:spcAft>
              <a:buNone/>
              <a:defRPr sz="2200" b="0" spc="40" baseline="0">
                <a:solidFill>
                  <a:schemeClr val="tx2"/>
                </a:solidFill>
                <a:latin typeface="+mn-lt"/>
              </a:defRPr>
            </a:lvl1pPr>
            <a:lvl2pPr lvl="1" rtl="0">
              <a:lnSpc>
                <a:spcPct val="125000"/>
              </a:lnSpc>
              <a:spcBef>
                <a:spcPct val="0"/>
              </a:spcBef>
              <a:spcAft>
                <a:spcPct val="0"/>
              </a:spcAft>
              <a:buNone/>
              <a:defRPr b="0">
                <a:solidFill>
                  <a:schemeClr val="dk1"/>
                </a:solidFill>
              </a:defRPr>
            </a:lvl2pPr>
            <a:lvl3pPr lvl="2" rtl="0">
              <a:lnSpc>
                <a:spcPct val="125000"/>
              </a:lnSpc>
              <a:spcBef>
                <a:spcPct val="0"/>
              </a:spcBef>
              <a:spcAft>
                <a:spcPct val="0"/>
              </a:spcAft>
              <a:buNone/>
              <a:defRPr b="0">
                <a:solidFill>
                  <a:schemeClr val="dk1"/>
                </a:solidFill>
              </a:defRPr>
            </a:lvl3pPr>
            <a:lvl4pPr lvl="3" rtl="0">
              <a:lnSpc>
                <a:spcPct val="125000"/>
              </a:lnSpc>
              <a:spcBef>
                <a:spcPct val="0"/>
              </a:spcBef>
              <a:spcAft>
                <a:spcPct val="0"/>
              </a:spcAft>
              <a:buNone/>
              <a:defRPr b="0">
                <a:solidFill>
                  <a:schemeClr val="dk1"/>
                </a:solidFill>
              </a:defRPr>
            </a:lvl4pPr>
            <a:lvl5pPr lvl="4" rtl="0">
              <a:lnSpc>
                <a:spcPct val="125000"/>
              </a:lnSpc>
              <a:spcBef>
                <a:spcPct val="0"/>
              </a:spcBef>
              <a:spcAft>
                <a:spcPct val="0"/>
              </a:spcAft>
              <a:buNone/>
              <a:defRPr b="0">
                <a:solidFill>
                  <a:schemeClr val="dk1"/>
                </a:solidFill>
              </a:defRPr>
            </a:lvl5pPr>
            <a:lvl6pPr lvl="5" rtl="0">
              <a:lnSpc>
                <a:spcPct val="125000"/>
              </a:lnSpc>
              <a:spcBef>
                <a:spcPct val="0"/>
              </a:spcBef>
              <a:spcAft>
                <a:spcPct val="0"/>
              </a:spcAft>
              <a:buNone/>
              <a:defRPr b="0">
                <a:solidFill>
                  <a:schemeClr val="dk1"/>
                </a:solidFill>
              </a:defRPr>
            </a:lvl6pPr>
            <a:lvl7pPr lvl="6" rtl="0">
              <a:lnSpc>
                <a:spcPct val="125000"/>
              </a:lnSpc>
              <a:spcBef>
                <a:spcPct val="0"/>
              </a:spcBef>
              <a:spcAft>
                <a:spcPct val="0"/>
              </a:spcAft>
              <a:buNone/>
              <a:defRPr b="0">
                <a:solidFill>
                  <a:schemeClr val="dk1"/>
                </a:solidFill>
              </a:defRPr>
            </a:lvl7pPr>
            <a:lvl8pPr lvl="7" rtl="0">
              <a:lnSpc>
                <a:spcPct val="125000"/>
              </a:lnSpc>
              <a:spcBef>
                <a:spcPct val="0"/>
              </a:spcBef>
              <a:spcAft>
                <a:spcPct val="0"/>
              </a:spcAft>
              <a:buNone/>
              <a:defRPr b="0">
                <a:solidFill>
                  <a:schemeClr val="dk1"/>
                </a:solidFill>
              </a:defRPr>
            </a:lvl8pPr>
            <a:lvl9pPr lvl="8" rtl="0">
              <a:lnSpc>
                <a:spcPct val="125000"/>
              </a:lnSpc>
              <a:spcBef>
                <a:spcPct val="0"/>
              </a:spcBef>
              <a:spcAft>
                <a:spcPct val="0"/>
              </a:spcAft>
              <a:buNone/>
              <a:defRPr b="0">
                <a:solidFill>
                  <a:schemeClr val="dk1"/>
                </a:solidFill>
              </a:defRPr>
            </a:lvl9pPr>
          </a:lstStyle>
          <a:p>
            <a:r>
              <a:rPr lang="en-US"/>
              <a:t>Click to edit Master subtitle style</a:t>
            </a:r>
            <a:endParaRPr/>
          </a:p>
        </p:txBody>
      </p:sp>
      <p:sp>
        <p:nvSpPr>
          <p:cNvPr id="41" name="Google Shape;41;p4"/>
          <p:cNvSpPr txBox="1">
            <a:spLocks noGrp="1"/>
          </p:cNvSpPr>
          <p:nvPr>
            <p:ph type="subTitle" idx="9"/>
          </p:nvPr>
        </p:nvSpPr>
        <p:spPr>
          <a:xfrm>
            <a:off x="11260733" y="8630917"/>
            <a:ext cx="5633533" cy="685800"/>
          </a:xfrm>
          <a:prstGeom prst="rect">
            <a:avLst/>
          </a:prstGeom>
        </p:spPr>
        <p:txBody>
          <a:bodyPr spcFirstLastPara="1" wrap="square" lIns="0" tIns="0" rIns="0" bIns="0" anchor="t" anchorCtr="0">
            <a:noAutofit/>
          </a:bodyPr>
          <a:lstStyle>
            <a:lvl1pPr marL="0" marR="0" lvl="0" indent="0" algn="l" rtl="0">
              <a:lnSpc>
                <a:spcPct val="120000"/>
              </a:lnSpc>
              <a:spcBef>
                <a:spcPct val="0"/>
              </a:spcBef>
              <a:spcAft>
                <a:spcPct val="0"/>
              </a:spcAft>
              <a:buNone/>
              <a:defRPr sz="3600" spc="70" baseline="0">
                <a:solidFill>
                  <a:schemeClr val="tx2"/>
                </a:solidFill>
                <a:latin typeface="+mn-lt"/>
              </a:defRPr>
            </a:lvl1pPr>
            <a:lvl2pPr lvl="1" rtl="0">
              <a:lnSpc>
                <a:spcPct val="110000"/>
              </a:lnSpc>
              <a:spcBef>
                <a:spcPct val="0"/>
              </a:spcBef>
              <a:spcAft>
                <a:spcPct val="0"/>
              </a:spcAft>
              <a:buNone/>
              <a:defRPr sz="3600"/>
            </a:lvl2pPr>
            <a:lvl3pPr lvl="2" rtl="0">
              <a:lnSpc>
                <a:spcPct val="110000"/>
              </a:lnSpc>
              <a:spcBef>
                <a:spcPct val="0"/>
              </a:spcBef>
              <a:spcAft>
                <a:spcPct val="0"/>
              </a:spcAft>
              <a:buNone/>
              <a:defRPr sz="3600"/>
            </a:lvl3pPr>
            <a:lvl4pPr lvl="3" rtl="0">
              <a:lnSpc>
                <a:spcPct val="110000"/>
              </a:lnSpc>
              <a:spcBef>
                <a:spcPct val="0"/>
              </a:spcBef>
              <a:spcAft>
                <a:spcPct val="0"/>
              </a:spcAft>
              <a:buNone/>
              <a:defRPr sz="3600"/>
            </a:lvl4pPr>
            <a:lvl5pPr lvl="4" rtl="0">
              <a:lnSpc>
                <a:spcPct val="110000"/>
              </a:lnSpc>
              <a:spcBef>
                <a:spcPct val="0"/>
              </a:spcBef>
              <a:spcAft>
                <a:spcPct val="0"/>
              </a:spcAft>
              <a:buNone/>
              <a:defRPr sz="3600"/>
            </a:lvl5pPr>
            <a:lvl6pPr lvl="5" rtl="0">
              <a:lnSpc>
                <a:spcPct val="110000"/>
              </a:lnSpc>
              <a:spcBef>
                <a:spcPct val="0"/>
              </a:spcBef>
              <a:spcAft>
                <a:spcPct val="0"/>
              </a:spcAft>
              <a:buNone/>
              <a:defRPr sz="3600"/>
            </a:lvl6pPr>
            <a:lvl7pPr lvl="6" rtl="0">
              <a:lnSpc>
                <a:spcPct val="110000"/>
              </a:lnSpc>
              <a:spcBef>
                <a:spcPct val="0"/>
              </a:spcBef>
              <a:spcAft>
                <a:spcPct val="0"/>
              </a:spcAft>
              <a:buNone/>
              <a:defRPr sz="3600"/>
            </a:lvl7pPr>
            <a:lvl8pPr lvl="7" rtl="0">
              <a:lnSpc>
                <a:spcPct val="110000"/>
              </a:lnSpc>
              <a:spcBef>
                <a:spcPct val="0"/>
              </a:spcBef>
              <a:spcAft>
                <a:spcPct val="0"/>
              </a:spcAft>
              <a:buNone/>
              <a:defRPr sz="3600"/>
            </a:lvl8pPr>
            <a:lvl9pPr lvl="8" rtl="0">
              <a:lnSpc>
                <a:spcPct val="110000"/>
              </a:lnSpc>
              <a:spcBef>
                <a:spcPct val="0"/>
              </a:spcBef>
              <a:spcAft>
                <a:spcPct val="0"/>
              </a:spcAft>
              <a:buNone/>
              <a:defRPr sz="3600"/>
            </a:lvl9pPr>
          </a:lstStyle>
          <a:p>
            <a:r>
              <a:rPr lang="en-US"/>
              <a:t>Click to edit Master subtitle style</a:t>
            </a:r>
            <a:endParaRPr/>
          </a:p>
        </p:txBody>
      </p:sp>
      <p:sp>
        <p:nvSpPr>
          <p:cNvPr id="42" name="Google Shape;42;p4"/>
          <p:cNvSpPr txBox="1">
            <a:spLocks noGrp="1"/>
          </p:cNvSpPr>
          <p:nvPr>
            <p:ph type="subTitle" idx="13"/>
          </p:nvPr>
        </p:nvSpPr>
        <p:spPr>
          <a:xfrm>
            <a:off x="17833090" y="8630917"/>
            <a:ext cx="5633533" cy="685800"/>
          </a:xfrm>
          <a:prstGeom prst="rect">
            <a:avLst/>
          </a:prstGeom>
        </p:spPr>
        <p:txBody>
          <a:bodyPr spcFirstLastPara="1" wrap="square" lIns="0" tIns="0" rIns="0" bIns="0" anchor="t" anchorCtr="0">
            <a:noAutofit/>
          </a:bodyPr>
          <a:lstStyle>
            <a:lvl1pPr marL="0" marR="0" lvl="0" indent="0" algn="l" rtl="0">
              <a:lnSpc>
                <a:spcPct val="120000"/>
              </a:lnSpc>
              <a:spcBef>
                <a:spcPct val="0"/>
              </a:spcBef>
              <a:spcAft>
                <a:spcPct val="0"/>
              </a:spcAft>
              <a:buNone/>
              <a:defRPr sz="3600" spc="70" baseline="0">
                <a:solidFill>
                  <a:schemeClr val="tx2"/>
                </a:solidFill>
                <a:latin typeface="+mn-lt"/>
              </a:defRPr>
            </a:lvl1pPr>
            <a:lvl2pPr lvl="1" rtl="0">
              <a:lnSpc>
                <a:spcPct val="110000"/>
              </a:lnSpc>
              <a:spcBef>
                <a:spcPct val="0"/>
              </a:spcBef>
              <a:spcAft>
                <a:spcPct val="0"/>
              </a:spcAft>
              <a:buNone/>
              <a:defRPr sz="3600"/>
            </a:lvl2pPr>
            <a:lvl3pPr lvl="2" rtl="0">
              <a:lnSpc>
                <a:spcPct val="110000"/>
              </a:lnSpc>
              <a:spcBef>
                <a:spcPct val="0"/>
              </a:spcBef>
              <a:spcAft>
                <a:spcPct val="0"/>
              </a:spcAft>
              <a:buNone/>
              <a:defRPr sz="3600"/>
            </a:lvl3pPr>
            <a:lvl4pPr lvl="3" rtl="0">
              <a:lnSpc>
                <a:spcPct val="110000"/>
              </a:lnSpc>
              <a:spcBef>
                <a:spcPct val="0"/>
              </a:spcBef>
              <a:spcAft>
                <a:spcPct val="0"/>
              </a:spcAft>
              <a:buNone/>
              <a:defRPr sz="3600"/>
            </a:lvl4pPr>
            <a:lvl5pPr lvl="4" rtl="0">
              <a:lnSpc>
                <a:spcPct val="110000"/>
              </a:lnSpc>
              <a:spcBef>
                <a:spcPct val="0"/>
              </a:spcBef>
              <a:spcAft>
                <a:spcPct val="0"/>
              </a:spcAft>
              <a:buNone/>
              <a:defRPr sz="3600"/>
            </a:lvl5pPr>
            <a:lvl6pPr lvl="5" rtl="0">
              <a:lnSpc>
                <a:spcPct val="110000"/>
              </a:lnSpc>
              <a:spcBef>
                <a:spcPct val="0"/>
              </a:spcBef>
              <a:spcAft>
                <a:spcPct val="0"/>
              </a:spcAft>
              <a:buNone/>
              <a:defRPr sz="3600"/>
            </a:lvl6pPr>
            <a:lvl7pPr lvl="6" rtl="0">
              <a:lnSpc>
                <a:spcPct val="110000"/>
              </a:lnSpc>
              <a:spcBef>
                <a:spcPct val="0"/>
              </a:spcBef>
              <a:spcAft>
                <a:spcPct val="0"/>
              </a:spcAft>
              <a:buNone/>
              <a:defRPr sz="3600"/>
            </a:lvl7pPr>
            <a:lvl8pPr lvl="7" rtl="0">
              <a:lnSpc>
                <a:spcPct val="110000"/>
              </a:lnSpc>
              <a:spcBef>
                <a:spcPct val="0"/>
              </a:spcBef>
              <a:spcAft>
                <a:spcPct val="0"/>
              </a:spcAft>
              <a:buNone/>
              <a:defRPr sz="3600"/>
            </a:lvl8pPr>
            <a:lvl9pPr lvl="8" rtl="0">
              <a:lnSpc>
                <a:spcPct val="110000"/>
              </a:lnSpc>
              <a:spcBef>
                <a:spcPct val="0"/>
              </a:spcBef>
              <a:spcAft>
                <a:spcPct val="0"/>
              </a:spcAft>
              <a:buNone/>
              <a:defRPr sz="3600"/>
            </a:lvl9pPr>
          </a:lstStyle>
          <a:p>
            <a:r>
              <a:rPr lang="en-US"/>
              <a:t>Click to edit Master subtitle style</a:t>
            </a:r>
            <a:endParaRPr/>
          </a:p>
        </p:txBody>
      </p:sp>
      <p:sp>
        <p:nvSpPr>
          <p:cNvPr id="43" name="Google Shape;43;p4"/>
          <p:cNvSpPr txBox="1">
            <a:spLocks noGrp="1"/>
          </p:cNvSpPr>
          <p:nvPr>
            <p:ph type="subTitle" idx="14"/>
          </p:nvPr>
        </p:nvSpPr>
        <p:spPr>
          <a:xfrm>
            <a:off x="11260733" y="8159143"/>
            <a:ext cx="5633533" cy="463200"/>
          </a:xfrm>
          <a:prstGeom prst="rect">
            <a:avLst/>
          </a:prstGeom>
        </p:spPr>
        <p:txBody>
          <a:bodyPr spcFirstLastPara="1" wrap="square" lIns="0" tIns="0" rIns="0" bIns="0" anchor="b" anchorCtr="0">
            <a:noAutofit/>
          </a:bodyPr>
          <a:lstStyle>
            <a:lvl1pPr marL="0" marR="0" lvl="0" indent="0" algn="l" rtl="0">
              <a:lnSpc>
                <a:spcPct val="125000"/>
              </a:lnSpc>
              <a:spcBef>
                <a:spcPct val="0"/>
              </a:spcBef>
              <a:spcAft>
                <a:spcPct val="0"/>
              </a:spcAft>
              <a:buNone/>
              <a:defRPr sz="2200" b="0" spc="40" baseline="0">
                <a:solidFill>
                  <a:schemeClr val="tx2"/>
                </a:solidFill>
                <a:latin typeface="+mn-lt"/>
              </a:defRPr>
            </a:lvl1pPr>
            <a:lvl2pPr lvl="1" rtl="0">
              <a:lnSpc>
                <a:spcPct val="125000"/>
              </a:lnSpc>
              <a:spcBef>
                <a:spcPct val="0"/>
              </a:spcBef>
              <a:spcAft>
                <a:spcPct val="0"/>
              </a:spcAft>
              <a:buNone/>
              <a:defRPr b="0">
                <a:solidFill>
                  <a:schemeClr val="dk1"/>
                </a:solidFill>
              </a:defRPr>
            </a:lvl2pPr>
            <a:lvl3pPr lvl="2" rtl="0">
              <a:lnSpc>
                <a:spcPct val="125000"/>
              </a:lnSpc>
              <a:spcBef>
                <a:spcPct val="0"/>
              </a:spcBef>
              <a:spcAft>
                <a:spcPct val="0"/>
              </a:spcAft>
              <a:buNone/>
              <a:defRPr b="0">
                <a:solidFill>
                  <a:schemeClr val="dk1"/>
                </a:solidFill>
              </a:defRPr>
            </a:lvl3pPr>
            <a:lvl4pPr lvl="3" rtl="0">
              <a:lnSpc>
                <a:spcPct val="125000"/>
              </a:lnSpc>
              <a:spcBef>
                <a:spcPct val="0"/>
              </a:spcBef>
              <a:spcAft>
                <a:spcPct val="0"/>
              </a:spcAft>
              <a:buNone/>
              <a:defRPr b="0">
                <a:solidFill>
                  <a:schemeClr val="dk1"/>
                </a:solidFill>
              </a:defRPr>
            </a:lvl4pPr>
            <a:lvl5pPr lvl="4" rtl="0">
              <a:lnSpc>
                <a:spcPct val="125000"/>
              </a:lnSpc>
              <a:spcBef>
                <a:spcPct val="0"/>
              </a:spcBef>
              <a:spcAft>
                <a:spcPct val="0"/>
              </a:spcAft>
              <a:buNone/>
              <a:defRPr b="0">
                <a:solidFill>
                  <a:schemeClr val="dk1"/>
                </a:solidFill>
              </a:defRPr>
            </a:lvl5pPr>
            <a:lvl6pPr lvl="5" rtl="0">
              <a:lnSpc>
                <a:spcPct val="125000"/>
              </a:lnSpc>
              <a:spcBef>
                <a:spcPct val="0"/>
              </a:spcBef>
              <a:spcAft>
                <a:spcPct val="0"/>
              </a:spcAft>
              <a:buNone/>
              <a:defRPr b="0">
                <a:solidFill>
                  <a:schemeClr val="dk1"/>
                </a:solidFill>
              </a:defRPr>
            </a:lvl6pPr>
            <a:lvl7pPr lvl="6" rtl="0">
              <a:lnSpc>
                <a:spcPct val="125000"/>
              </a:lnSpc>
              <a:spcBef>
                <a:spcPct val="0"/>
              </a:spcBef>
              <a:spcAft>
                <a:spcPct val="0"/>
              </a:spcAft>
              <a:buNone/>
              <a:defRPr b="0">
                <a:solidFill>
                  <a:schemeClr val="dk1"/>
                </a:solidFill>
              </a:defRPr>
            </a:lvl7pPr>
            <a:lvl8pPr lvl="7" rtl="0">
              <a:lnSpc>
                <a:spcPct val="125000"/>
              </a:lnSpc>
              <a:spcBef>
                <a:spcPct val="0"/>
              </a:spcBef>
              <a:spcAft>
                <a:spcPct val="0"/>
              </a:spcAft>
              <a:buNone/>
              <a:defRPr b="0">
                <a:solidFill>
                  <a:schemeClr val="dk1"/>
                </a:solidFill>
              </a:defRPr>
            </a:lvl8pPr>
            <a:lvl9pPr lvl="8" rtl="0">
              <a:lnSpc>
                <a:spcPct val="125000"/>
              </a:lnSpc>
              <a:spcBef>
                <a:spcPct val="0"/>
              </a:spcBef>
              <a:spcAft>
                <a:spcPct val="0"/>
              </a:spcAft>
              <a:buNone/>
              <a:defRPr b="0">
                <a:solidFill>
                  <a:schemeClr val="dk1"/>
                </a:solidFill>
              </a:defRPr>
            </a:lvl9pPr>
          </a:lstStyle>
          <a:p>
            <a:r>
              <a:rPr lang="en-US"/>
              <a:t>Click to edit Master subtitle style</a:t>
            </a:r>
            <a:endParaRPr/>
          </a:p>
        </p:txBody>
      </p:sp>
      <p:sp>
        <p:nvSpPr>
          <p:cNvPr id="44" name="Google Shape;44;p4"/>
          <p:cNvSpPr txBox="1">
            <a:spLocks noGrp="1"/>
          </p:cNvSpPr>
          <p:nvPr>
            <p:ph type="subTitle" idx="15"/>
          </p:nvPr>
        </p:nvSpPr>
        <p:spPr>
          <a:xfrm>
            <a:off x="17833090" y="8159143"/>
            <a:ext cx="5633533" cy="463200"/>
          </a:xfrm>
          <a:prstGeom prst="rect">
            <a:avLst/>
          </a:prstGeom>
        </p:spPr>
        <p:txBody>
          <a:bodyPr spcFirstLastPara="1" wrap="square" lIns="0" tIns="0" rIns="0" bIns="0" anchor="b" anchorCtr="0">
            <a:noAutofit/>
          </a:bodyPr>
          <a:lstStyle>
            <a:lvl1pPr marL="0" marR="0" lvl="0" indent="0" algn="l" rtl="0">
              <a:lnSpc>
                <a:spcPct val="125000"/>
              </a:lnSpc>
              <a:spcBef>
                <a:spcPct val="0"/>
              </a:spcBef>
              <a:spcAft>
                <a:spcPct val="0"/>
              </a:spcAft>
              <a:buNone/>
              <a:defRPr sz="2200" b="0" spc="40" baseline="0">
                <a:solidFill>
                  <a:schemeClr val="tx2"/>
                </a:solidFill>
                <a:latin typeface="+mn-lt"/>
              </a:defRPr>
            </a:lvl1pPr>
            <a:lvl2pPr lvl="1" rtl="0">
              <a:lnSpc>
                <a:spcPct val="125000"/>
              </a:lnSpc>
              <a:spcBef>
                <a:spcPct val="0"/>
              </a:spcBef>
              <a:spcAft>
                <a:spcPct val="0"/>
              </a:spcAft>
              <a:buNone/>
              <a:defRPr b="0">
                <a:solidFill>
                  <a:schemeClr val="dk1"/>
                </a:solidFill>
              </a:defRPr>
            </a:lvl2pPr>
            <a:lvl3pPr lvl="2" rtl="0">
              <a:lnSpc>
                <a:spcPct val="125000"/>
              </a:lnSpc>
              <a:spcBef>
                <a:spcPct val="0"/>
              </a:spcBef>
              <a:spcAft>
                <a:spcPct val="0"/>
              </a:spcAft>
              <a:buNone/>
              <a:defRPr b="0">
                <a:solidFill>
                  <a:schemeClr val="dk1"/>
                </a:solidFill>
              </a:defRPr>
            </a:lvl3pPr>
            <a:lvl4pPr lvl="3" rtl="0">
              <a:lnSpc>
                <a:spcPct val="125000"/>
              </a:lnSpc>
              <a:spcBef>
                <a:spcPct val="0"/>
              </a:spcBef>
              <a:spcAft>
                <a:spcPct val="0"/>
              </a:spcAft>
              <a:buNone/>
              <a:defRPr b="0">
                <a:solidFill>
                  <a:schemeClr val="dk1"/>
                </a:solidFill>
              </a:defRPr>
            </a:lvl4pPr>
            <a:lvl5pPr lvl="4" rtl="0">
              <a:lnSpc>
                <a:spcPct val="125000"/>
              </a:lnSpc>
              <a:spcBef>
                <a:spcPct val="0"/>
              </a:spcBef>
              <a:spcAft>
                <a:spcPct val="0"/>
              </a:spcAft>
              <a:buNone/>
              <a:defRPr b="0">
                <a:solidFill>
                  <a:schemeClr val="dk1"/>
                </a:solidFill>
              </a:defRPr>
            </a:lvl5pPr>
            <a:lvl6pPr lvl="5" rtl="0">
              <a:lnSpc>
                <a:spcPct val="125000"/>
              </a:lnSpc>
              <a:spcBef>
                <a:spcPct val="0"/>
              </a:spcBef>
              <a:spcAft>
                <a:spcPct val="0"/>
              </a:spcAft>
              <a:buNone/>
              <a:defRPr b="0">
                <a:solidFill>
                  <a:schemeClr val="dk1"/>
                </a:solidFill>
              </a:defRPr>
            </a:lvl6pPr>
            <a:lvl7pPr lvl="6" rtl="0">
              <a:lnSpc>
                <a:spcPct val="125000"/>
              </a:lnSpc>
              <a:spcBef>
                <a:spcPct val="0"/>
              </a:spcBef>
              <a:spcAft>
                <a:spcPct val="0"/>
              </a:spcAft>
              <a:buNone/>
              <a:defRPr b="0">
                <a:solidFill>
                  <a:schemeClr val="dk1"/>
                </a:solidFill>
              </a:defRPr>
            </a:lvl7pPr>
            <a:lvl8pPr lvl="7" rtl="0">
              <a:lnSpc>
                <a:spcPct val="125000"/>
              </a:lnSpc>
              <a:spcBef>
                <a:spcPct val="0"/>
              </a:spcBef>
              <a:spcAft>
                <a:spcPct val="0"/>
              </a:spcAft>
              <a:buNone/>
              <a:defRPr b="0">
                <a:solidFill>
                  <a:schemeClr val="dk1"/>
                </a:solidFill>
              </a:defRPr>
            </a:lvl8pPr>
            <a:lvl9pPr lvl="8" rtl="0">
              <a:lnSpc>
                <a:spcPct val="125000"/>
              </a:lnSpc>
              <a:spcBef>
                <a:spcPct val="0"/>
              </a:spcBef>
              <a:spcAft>
                <a:spcPct val="0"/>
              </a:spcAft>
              <a:buNone/>
              <a:defRPr b="0">
                <a:solidFill>
                  <a:schemeClr val="dk1"/>
                </a:solidFill>
              </a:defRPr>
            </a:lvl9pPr>
          </a:lstStyle>
          <a:p>
            <a:r>
              <a:rPr lang="en-US"/>
              <a:t>Click to edit Master subtitle style</a:t>
            </a:r>
            <a:endParaRPr/>
          </a:p>
        </p:txBody>
      </p:sp>
      <p:sp>
        <p:nvSpPr>
          <p:cNvPr id="45" name="Google Shape;45;p4"/>
          <p:cNvSpPr txBox="1">
            <a:spLocks noGrp="1"/>
          </p:cNvSpPr>
          <p:nvPr>
            <p:ph type="subTitle" idx="16"/>
          </p:nvPr>
        </p:nvSpPr>
        <p:spPr>
          <a:xfrm>
            <a:off x="11260733" y="10917591"/>
            <a:ext cx="5633533" cy="685800"/>
          </a:xfrm>
          <a:prstGeom prst="rect">
            <a:avLst/>
          </a:prstGeom>
        </p:spPr>
        <p:txBody>
          <a:bodyPr spcFirstLastPara="1" wrap="square" lIns="0" tIns="0" rIns="0" bIns="0" anchor="t" anchorCtr="0">
            <a:noAutofit/>
          </a:bodyPr>
          <a:lstStyle>
            <a:lvl1pPr marL="0" marR="0" lvl="0" indent="0" algn="l" rtl="0">
              <a:lnSpc>
                <a:spcPct val="120000"/>
              </a:lnSpc>
              <a:spcBef>
                <a:spcPct val="0"/>
              </a:spcBef>
              <a:spcAft>
                <a:spcPct val="0"/>
              </a:spcAft>
              <a:buNone/>
              <a:defRPr sz="3600" spc="70" baseline="0">
                <a:solidFill>
                  <a:schemeClr val="tx2"/>
                </a:solidFill>
                <a:latin typeface="+mn-lt"/>
              </a:defRPr>
            </a:lvl1pPr>
            <a:lvl2pPr lvl="1" rtl="0">
              <a:lnSpc>
                <a:spcPct val="110000"/>
              </a:lnSpc>
              <a:spcBef>
                <a:spcPct val="0"/>
              </a:spcBef>
              <a:spcAft>
                <a:spcPct val="0"/>
              </a:spcAft>
              <a:buNone/>
              <a:defRPr sz="3600"/>
            </a:lvl2pPr>
            <a:lvl3pPr lvl="2" rtl="0">
              <a:lnSpc>
                <a:spcPct val="110000"/>
              </a:lnSpc>
              <a:spcBef>
                <a:spcPct val="0"/>
              </a:spcBef>
              <a:spcAft>
                <a:spcPct val="0"/>
              </a:spcAft>
              <a:buNone/>
              <a:defRPr sz="3600"/>
            </a:lvl3pPr>
            <a:lvl4pPr lvl="3" rtl="0">
              <a:lnSpc>
                <a:spcPct val="110000"/>
              </a:lnSpc>
              <a:spcBef>
                <a:spcPct val="0"/>
              </a:spcBef>
              <a:spcAft>
                <a:spcPct val="0"/>
              </a:spcAft>
              <a:buNone/>
              <a:defRPr sz="3600"/>
            </a:lvl4pPr>
            <a:lvl5pPr lvl="4" rtl="0">
              <a:lnSpc>
                <a:spcPct val="110000"/>
              </a:lnSpc>
              <a:spcBef>
                <a:spcPct val="0"/>
              </a:spcBef>
              <a:spcAft>
                <a:spcPct val="0"/>
              </a:spcAft>
              <a:buNone/>
              <a:defRPr sz="3600"/>
            </a:lvl5pPr>
            <a:lvl6pPr lvl="5" rtl="0">
              <a:lnSpc>
                <a:spcPct val="110000"/>
              </a:lnSpc>
              <a:spcBef>
                <a:spcPct val="0"/>
              </a:spcBef>
              <a:spcAft>
                <a:spcPct val="0"/>
              </a:spcAft>
              <a:buNone/>
              <a:defRPr sz="3600"/>
            </a:lvl6pPr>
            <a:lvl7pPr lvl="6" rtl="0">
              <a:lnSpc>
                <a:spcPct val="110000"/>
              </a:lnSpc>
              <a:spcBef>
                <a:spcPct val="0"/>
              </a:spcBef>
              <a:spcAft>
                <a:spcPct val="0"/>
              </a:spcAft>
              <a:buNone/>
              <a:defRPr sz="3600"/>
            </a:lvl7pPr>
            <a:lvl8pPr lvl="7" rtl="0">
              <a:lnSpc>
                <a:spcPct val="110000"/>
              </a:lnSpc>
              <a:spcBef>
                <a:spcPct val="0"/>
              </a:spcBef>
              <a:spcAft>
                <a:spcPct val="0"/>
              </a:spcAft>
              <a:buNone/>
              <a:defRPr sz="3600"/>
            </a:lvl8pPr>
            <a:lvl9pPr lvl="8" rtl="0">
              <a:lnSpc>
                <a:spcPct val="110000"/>
              </a:lnSpc>
              <a:spcBef>
                <a:spcPct val="0"/>
              </a:spcBef>
              <a:spcAft>
                <a:spcPct val="0"/>
              </a:spcAft>
              <a:buNone/>
              <a:defRPr sz="3600"/>
            </a:lvl9pPr>
          </a:lstStyle>
          <a:p>
            <a:r>
              <a:rPr lang="en-US"/>
              <a:t>Click to edit Master subtitle style</a:t>
            </a:r>
            <a:endParaRPr/>
          </a:p>
        </p:txBody>
      </p:sp>
      <p:sp>
        <p:nvSpPr>
          <p:cNvPr id="46" name="Google Shape;46;p4"/>
          <p:cNvSpPr txBox="1">
            <a:spLocks noGrp="1"/>
          </p:cNvSpPr>
          <p:nvPr>
            <p:ph type="subTitle" idx="17"/>
          </p:nvPr>
        </p:nvSpPr>
        <p:spPr>
          <a:xfrm>
            <a:off x="17833090" y="10917591"/>
            <a:ext cx="5633533" cy="685800"/>
          </a:xfrm>
          <a:prstGeom prst="rect">
            <a:avLst/>
          </a:prstGeom>
        </p:spPr>
        <p:txBody>
          <a:bodyPr spcFirstLastPara="1" wrap="square" lIns="0" tIns="0" rIns="0" bIns="0" anchor="t" anchorCtr="0">
            <a:noAutofit/>
          </a:bodyPr>
          <a:lstStyle>
            <a:lvl1pPr marL="0" marR="0" lvl="0" indent="0" algn="l" rtl="0">
              <a:lnSpc>
                <a:spcPct val="120000"/>
              </a:lnSpc>
              <a:spcBef>
                <a:spcPct val="0"/>
              </a:spcBef>
              <a:spcAft>
                <a:spcPct val="0"/>
              </a:spcAft>
              <a:buNone/>
              <a:defRPr sz="3600" spc="70" baseline="0">
                <a:solidFill>
                  <a:schemeClr val="tx2"/>
                </a:solidFill>
                <a:latin typeface="+mn-lt"/>
              </a:defRPr>
            </a:lvl1pPr>
            <a:lvl2pPr lvl="1" rtl="0">
              <a:lnSpc>
                <a:spcPct val="110000"/>
              </a:lnSpc>
              <a:spcBef>
                <a:spcPct val="0"/>
              </a:spcBef>
              <a:spcAft>
                <a:spcPct val="0"/>
              </a:spcAft>
              <a:buNone/>
              <a:defRPr sz="3600"/>
            </a:lvl2pPr>
            <a:lvl3pPr lvl="2" rtl="0">
              <a:lnSpc>
                <a:spcPct val="110000"/>
              </a:lnSpc>
              <a:spcBef>
                <a:spcPct val="0"/>
              </a:spcBef>
              <a:spcAft>
                <a:spcPct val="0"/>
              </a:spcAft>
              <a:buNone/>
              <a:defRPr sz="3600"/>
            </a:lvl3pPr>
            <a:lvl4pPr lvl="3" rtl="0">
              <a:lnSpc>
                <a:spcPct val="110000"/>
              </a:lnSpc>
              <a:spcBef>
                <a:spcPct val="0"/>
              </a:spcBef>
              <a:spcAft>
                <a:spcPct val="0"/>
              </a:spcAft>
              <a:buNone/>
              <a:defRPr sz="3600"/>
            </a:lvl4pPr>
            <a:lvl5pPr lvl="4" rtl="0">
              <a:lnSpc>
                <a:spcPct val="110000"/>
              </a:lnSpc>
              <a:spcBef>
                <a:spcPct val="0"/>
              </a:spcBef>
              <a:spcAft>
                <a:spcPct val="0"/>
              </a:spcAft>
              <a:buNone/>
              <a:defRPr sz="3600"/>
            </a:lvl5pPr>
            <a:lvl6pPr lvl="5" rtl="0">
              <a:lnSpc>
                <a:spcPct val="110000"/>
              </a:lnSpc>
              <a:spcBef>
                <a:spcPct val="0"/>
              </a:spcBef>
              <a:spcAft>
                <a:spcPct val="0"/>
              </a:spcAft>
              <a:buNone/>
              <a:defRPr sz="3600"/>
            </a:lvl6pPr>
            <a:lvl7pPr lvl="6" rtl="0">
              <a:lnSpc>
                <a:spcPct val="110000"/>
              </a:lnSpc>
              <a:spcBef>
                <a:spcPct val="0"/>
              </a:spcBef>
              <a:spcAft>
                <a:spcPct val="0"/>
              </a:spcAft>
              <a:buNone/>
              <a:defRPr sz="3600"/>
            </a:lvl7pPr>
            <a:lvl8pPr lvl="7" rtl="0">
              <a:lnSpc>
                <a:spcPct val="110000"/>
              </a:lnSpc>
              <a:spcBef>
                <a:spcPct val="0"/>
              </a:spcBef>
              <a:spcAft>
                <a:spcPct val="0"/>
              </a:spcAft>
              <a:buNone/>
              <a:defRPr sz="3600"/>
            </a:lvl8pPr>
            <a:lvl9pPr lvl="8" rtl="0">
              <a:lnSpc>
                <a:spcPct val="110000"/>
              </a:lnSpc>
              <a:spcBef>
                <a:spcPct val="0"/>
              </a:spcBef>
              <a:spcAft>
                <a:spcPct val="0"/>
              </a:spcAft>
              <a:buNone/>
              <a:defRPr sz="3600"/>
            </a:lvl9pPr>
          </a:lstStyle>
          <a:p>
            <a:r>
              <a:rPr lang="en-US"/>
              <a:t>Click to edit Master subtitle style</a:t>
            </a:r>
            <a:endParaRPr/>
          </a:p>
        </p:txBody>
      </p:sp>
      <p:sp>
        <p:nvSpPr>
          <p:cNvPr id="47" name="Google Shape;47;p4"/>
          <p:cNvSpPr txBox="1">
            <a:spLocks noGrp="1"/>
          </p:cNvSpPr>
          <p:nvPr>
            <p:ph type="subTitle" idx="18"/>
          </p:nvPr>
        </p:nvSpPr>
        <p:spPr>
          <a:xfrm>
            <a:off x="11260733" y="10445806"/>
            <a:ext cx="5633533" cy="463200"/>
          </a:xfrm>
          <a:prstGeom prst="rect">
            <a:avLst/>
          </a:prstGeom>
        </p:spPr>
        <p:txBody>
          <a:bodyPr spcFirstLastPara="1" wrap="square" lIns="0" tIns="0" rIns="0" bIns="0" anchor="b" anchorCtr="0">
            <a:noAutofit/>
          </a:bodyPr>
          <a:lstStyle>
            <a:lvl1pPr marL="0" marR="0" lvl="0" indent="0" algn="l" rtl="0">
              <a:lnSpc>
                <a:spcPct val="125000"/>
              </a:lnSpc>
              <a:spcBef>
                <a:spcPct val="0"/>
              </a:spcBef>
              <a:spcAft>
                <a:spcPct val="0"/>
              </a:spcAft>
              <a:buNone/>
              <a:defRPr sz="2200" b="0" spc="40" baseline="0">
                <a:solidFill>
                  <a:schemeClr val="tx2"/>
                </a:solidFill>
                <a:latin typeface="+mn-lt"/>
              </a:defRPr>
            </a:lvl1pPr>
            <a:lvl2pPr lvl="1" rtl="0">
              <a:lnSpc>
                <a:spcPct val="125000"/>
              </a:lnSpc>
              <a:spcBef>
                <a:spcPct val="0"/>
              </a:spcBef>
              <a:spcAft>
                <a:spcPct val="0"/>
              </a:spcAft>
              <a:buNone/>
              <a:defRPr b="0">
                <a:solidFill>
                  <a:schemeClr val="dk1"/>
                </a:solidFill>
              </a:defRPr>
            </a:lvl2pPr>
            <a:lvl3pPr lvl="2" rtl="0">
              <a:lnSpc>
                <a:spcPct val="125000"/>
              </a:lnSpc>
              <a:spcBef>
                <a:spcPct val="0"/>
              </a:spcBef>
              <a:spcAft>
                <a:spcPct val="0"/>
              </a:spcAft>
              <a:buNone/>
              <a:defRPr b="0">
                <a:solidFill>
                  <a:schemeClr val="dk1"/>
                </a:solidFill>
              </a:defRPr>
            </a:lvl3pPr>
            <a:lvl4pPr lvl="3" rtl="0">
              <a:lnSpc>
                <a:spcPct val="125000"/>
              </a:lnSpc>
              <a:spcBef>
                <a:spcPct val="0"/>
              </a:spcBef>
              <a:spcAft>
                <a:spcPct val="0"/>
              </a:spcAft>
              <a:buNone/>
              <a:defRPr b="0">
                <a:solidFill>
                  <a:schemeClr val="dk1"/>
                </a:solidFill>
              </a:defRPr>
            </a:lvl4pPr>
            <a:lvl5pPr lvl="4" rtl="0">
              <a:lnSpc>
                <a:spcPct val="125000"/>
              </a:lnSpc>
              <a:spcBef>
                <a:spcPct val="0"/>
              </a:spcBef>
              <a:spcAft>
                <a:spcPct val="0"/>
              </a:spcAft>
              <a:buNone/>
              <a:defRPr b="0">
                <a:solidFill>
                  <a:schemeClr val="dk1"/>
                </a:solidFill>
              </a:defRPr>
            </a:lvl5pPr>
            <a:lvl6pPr lvl="5" rtl="0">
              <a:lnSpc>
                <a:spcPct val="125000"/>
              </a:lnSpc>
              <a:spcBef>
                <a:spcPct val="0"/>
              </a:spcBef>
              <a:spcAft>
                <a:spcPct val="0"/>
              </a:spcAft>
              <a:buNone/>
              <a:defRPr b="0">
                <a:solidFill>
                  <a:schemeClr val="dk1"/>
                </a:solidFill>
              </a:defRPr>
            </a:lvl6pPr>
            <a:lvl7pPr lvl="6" rtl="0">
              <a:lnSpc>
                <a:spcPct val="125000"/>
              </a:lnSpc>
              <a:spcBef>
                <a:spcPct val="0"/>
              </a:spcBef>
              <a:spcAft>
                <a:spcPct val="0"/>
              </a:spcAft>
              <a:buNone/>
              <a:defRPr b="0">
                <a:solidFill>
                  <a:schemeClr val="dk1"/>
                </a:solidFill>
              </a:defRPr>
            </a:lvl7pPr>
            <a:lvl8pPr lvl="7" rtl="0">
              <a:lnSpc>
                <a:spcPct val="125000"/>
              </a:lnSpc>
              <a:spcBef>
                <a:spcPct val="0"/>
              </a:spcBef>
              <a:spcAft>
                <a:spcPct val="0"/>
              </a:spcAft>
              <a:buNone/>
              <a:defRPr b="0">
                <a:solidFill>
                  <a:schemeClr val="dk1"/>
                </a:solidFill>
              </a:defRPr>
            </a:lvl8pPr>
            <a:lvl9pPr lvl="8" rtl="0">
              <a:lnSpc>
                <a:spcPct val="125000"/>
              </a:lnSpc>
              <a:spcBef>
                <a:spcPct val="0"/>
              </a:spcBef>
              <a:spcAft>
                <a:spcPct val="0"/>
              </a:spcAft>
              <a:buNone/>
              <a:defRPr b="0">
                <a:solidFill>
                  <a:schemeClr val="dk1"/>
                </a:solidFill>
              </a:defRPr>
            </a:lvl9pPr>
          </a:lstStyle>
          <a:p>
            <a:r>
              <a:rPr lang="en-US"/>
              <a:t>Click to edit Master subtitle style</a:t>
            </a:r>
            <a:endParaRPr/>
          </a:p>
        </p:txBody>
      </p:sp>
      <p:sp>
        <p:nvSpPr>
          <p:cNvPr id="48" name="Google Shape;48;p4"/>
          <p:cNvSpPr txBox="1">
            <a:spLocks noGrp="1"/>
          </p:cNvSpPr>
          <p:nvPr>
            <p:ph type="subTitle" idx="19"/>
          </p:nvPr>
        </p:nvSpPr>
        <p:spPr>
          <a:xfrm>
            <a:off x="17833090" y="10445806"/>
            <a:ext cx="5633533" cy="463200"/>
          </a:xfrm>
          <a:prstGeom prst="rect">
            <a:avLst/>
          </a:prstGeom>
        </p:spPr>
        <p:txBody>
          <a:bodyPr spcFirstLastPara="1" wrap="square" lIns="0" tIns="0" rIns="0" bIns="0" anchor="b" anchorCtr="0">
            <a:noAutofit/>
          </a:bodyPr>
          <a:lstStyle>
            <a:lvl1pPr marL="0" marR="0" lvl="0" indent="0" algn="l" rtl="0">
              <a:lnSpc>
                <a:spcPct val="125000"/>
              </a:lnSpc>
              <a:spcBef>
                <a:spcPct val="0"/>
              </a:spcBef>
              <a:spcAft>
                <a:spcPct val="0"/>
              </a:spcAft>
              <a:buNone/>
              <a:defRPr sz="2200" b="0" spc="40" baseline="0">
                <a:solidFill>
                  <a:schemeClr val="tx2"/>
                </a:solidFill>
                <a:latin typeface="+mn-lt"/>
              </a:defRPr>
            </a:lvl1pPr>
            <a:lvl2pPr lvl="1" rtl="0">
              <a:lnSpc>
                <a:spcPct val="125000"/>
              </a:lnSpc>
              <a:spcBef>
                <a:spcPct val="0"/>
              </a:spcBef>
              <a:spcAft>
                <a:spcPct val="0"/>
              </a:spcAft>
              <a:buNone/>
              <a:defRPr b="0">
                <a:solidFill>
                  <a:schemeClr val="dk1"/>
                </a:solidFill>
              </a:defRPr>
            </a:lvl2pPr>
            <a:lvl3pPr lvl="2" rtl="0">
              <a:lnSpc>
                <a:spcPct val="125000"/>
              </a:lnSpc>
              <a:spcBef>
                <a:spcPct val="0"/>
              </a:spcBef>
              <a:spcAft>
                <a:spcPct val="0"/>
              </a:spcAft>
              <a:buNone/>
              <a:defRPr b="0">
                <a:solidFill>
                  <a:schemeClr val="dk1"/>
                </a:solidFill>
              </a:defRPr>
            </a:lvl3pPr>
            <a:lvl4pPr lvl="3" rtl="0">
              <a:lnSpc>
                <a:spcPct val="125000"/>
              </a:lnSpc>
              <a:spcBef>
                <a:spcPct val="0"/>
              </a:spcBef>
              <a:spcAft>
                <a:spcPct val="0"/>
              </a:spcAft>
              <a:buNone/>
              <a:defRPr b="0">
                <a:solidFill>
                  <a:schemeClr val="dk1"/>
                </a:solidFill>
              </a:defRPr>
            </a:lvl4pPr>
            <a:lvl5pPr lvl="4" rtl="0">
              <a:lnSpc>
                <a:spcPct val="125000"/>
              </a:lnSpc>
              <a:spcBef>
                <a:spcPct val="0"/>
              </a:spcBef>
              <a:spcAft>
                <a:spcPct val="0"/>
              </a:spcAft>
              <a:buNone/>
              <a:defRPr b="0">
                <a:solidFill>
                  <a:schemeClr val="dk1"/>
                </a:solidFill>
              </a:defRPr>
            </a:lvl5pPr>
            <a:lvl6pPr lvl="5" rtl="0">
              <a:lnSpc>
                <a:spcPct val="125000"/>
              </a:lnSpc>
              <a:spcBef>
                <a:spcPct val="0"/>
              </a:spcBef>
              <a:spcAft>
                <a:spcPct val="0"/>
              </a:spcAft>
              <a:buNone/>
              <a:defRPr b="0">
                <a:solidFill>
                  <a:schemeClr val="dk1"/>
                </a:solidFill>
              </a:defRPr>
            </a:lvl6pPr>
            <a:lvl7pPr lvl="6" rtl="0">
              <a:lnSpc>
                <a:spcPct val="125000"/>
              </a:lnSpc>
              <a:spcBef>
                <a:spcPct val="0"/>
              </a:spcBef>
              <a:spcAft>
                <a:spcPct val="0"/>
              </a:spcAft>
              <a:buNone/>
              <a:defRPr b="0">
                <a:solidFill>
                  <a:schemeClr val="dk1"/>
                </a:solidFill>
              </a:defRPr>
            </a:lvl7pPr>
            <a:lvl8pPr lvl="7" rtl="0">
              <a:lnSpc>
                <a:spcPct val="125000"/>
              </a:lnSpc>
              <a:spcBef>
                <a:spcPct val="0"/>
              </a:spcBef>
              <a:spcAft>
                <a:spcPct val="0"/>
              </a:spcAft>
              <a:buNone/>
              <a:defRPr b="0">
                <a:solidFill>
                  <a:schemeClr val="dk1"/>
                </a:solidFill>
              </a:defRPr>
            </a:lvl8pPr>
            <a:lvl9pPr lvl="8" rtl="0">
              <a:lnSpc>
                <a:spcPct val="125000"/>
              </a:lnSpc>
              <a:spcBef>
                <a:spcPct val="0"/>
              </a:spcBef>
              <a:spcAft>
                <a:spcPct val="0"/>
              </a:spcAft>
              <a:buNone/>
              <a:defRPr b="0">
                <a:solidFill>
                  <a:schemeClr val="dk1"/>
                </a:solidFill>
              </a:defRPr>
            </a:lvl9pPr>
          </a:lstStyle>
          <a:p>
            <a:r>
              <a:rPr lang="en-US"/>
              <a:t>Click to edit Master subtitle style</a:t>
            </a:r>
            <a:endParaRPr/>
          </a:p>
        </p:txBody>
      </p:sp>
      <p:sp>
        <p:nvSpPr>
          <p:cNvPr id="49" name="Google Shape;49;p4"/>
          <p:cNvSpPr txBox="1">
            <a:spLocks noGrp="1"/>
          </p:cNvSpPr>
          <p:nvPr>
            <p:ph type="subTitle" idx="20"/>
          </p:nvPr>
        </p:nvSpPr>
        <p:spPr>
          <a:xfrm>
            <a:off x="11260733" y="4683097"/>
            <a:ext cx="5633533" cy="685800"/>
          </a:xfrm>
          <a:prstGeom prst="rect">
            <a:avLst/>
          </a:prstGeom>
        </p:spPr>
        <p:txBody>
          <a:bodyPr spcFirstLastPara="1" wrap="square" lIns="0" tIns="0" rIns="0" bIns="0" anchor="t" anchorCtr="0">
            <a:noAutofit/>
          </a:bodyPr>
          <a:lstStyle>
            <a:lvl1pPr marL="0" marR="0" lvl="0" indent="0" algn="l" rtl="0">
              <a:lnSpc>
                <a:spcPct val="125000"/>
              </a:lnSpc>
              <a:spcBef>
                <a:spcPct val="0"/>
              </a:spcBef>
              <a:spcAft>
                <a:spcPct val="0"/>
              </a:spcAft>
              <a:buNone/>
              <a:defRPr sz="2400" b="0" spc="50" baseline="0">
                <a:solidFill>
                  <a:schemeClr val="tx2"/>
                </a:solidFill>
                <a:latin typeface="+mn-lt"/>
              </a:defRPr>
            </a:lvl1pPr>
            <a:lvl2pPr lvl="1" rtl="0">
              <a:lnSpc>
                <a:spcPct val="125000"/>
              </a:lnSpc>
              <a:spcBef>
                <a:spcPct val="0"/>
              </a:spcBef>
              <a:spcAft>
                <a:spcPct val="0"/>
              </a:spcAft>
              <a:buNone/>
              <a:defRPr b="0">
                <a:solidFill>
                  <a:schemeClr val="dk1"/>
                </a:solidFill>
              </a:defRPr>
            </a:lvl2pPr>
            <a:lvl3pPr lvl="2" rtl="0">
              <a:lnSpc>
                <a:spcPct val="125000"/>
              </a:lnSpc>
              <a:spcBef>
                <a:spcPct val="0"/>
              </a:spcBef>
              <a:spcAft>
                <a:spcPct val="0"/>
              </a:spcAft>
              <a:buNone/>
              <a:defRPr b="0">
                <a:solidFill>
                  <a:schemeClr val="dk1"/>
                </a:solidFill>
              </a:defRPr>
            </a:lvl3pPr>
            <a:lvl4pPr lvl="3" rtl="0">
              <a:lnSpc>
                <a:spcPct val="125000"/>
              </a:lnSpc>
              <a:spcBef>
                <a:spcPct val="0"/>
              </a:spcBef>
              <a:spcAft>
                <a:spcPct val="0"/>
              </a:spcAft>
              <a:buNone/>
              <a:defRPr b="0">
                <a:solidFill>
                  <a:schemeClr val="dk1"/>
                </a:solidFill>
              </a:defRPr>
            </a:lvl4pPr>
            <a:lvl5pPr lvl="4" rtl="0">
              <a:lnSpc>
                <a:spcPct val="125000"/>
              </a:lnSpc>
              <a:spcBef>
                <a:spcPct val="0"/>
              </a:spcBef>
              <a:spcAft>
                <a:spcPct val="0"/>
              </a:spcAft>
              <a:buNone/>
              <a:defRPr b="0">
                <a:solidFill>
                  <a:schemeClr val="dk1"/>
                </a:solidFill>
              </a:defRPr>
            </a:lvl5pPr>
            <a:lvl6pPr lvl="5" rtl="0">
              <a:lnSpc>
                <a:spcPct val="125000"/>
              </a:lnSpc>
              <a:spcBef>
                <a:spcPct val="0"/>
              </a:spcBef>
              <a:spcAft>
                <a:spcPct val="0"/>
              </a:spcAft>
              <a:buNone/>
              <a:defRPr b="0">
                <a:solidFill>
                  <a:schemeClr val="dk1"/>
                </a:solidFill>
              </a:defRPr>
            </a:lvl6pPr>
            <a:lvl7pPr lvl="6" rtl="0">
              <a:lnSpc>
                <a:spcPct val="125000"/>
              </a:lnSpc>
              <a:spcBef>
                <a:spcPct val="0"/>
              </a:spcBef>
              <a:spcAft>
                <a:spcPct val="0"/>
              </a:spcAft>
              <a:buNone/>
              <a:defRPr b="0">
                <a:solidFill>
                  <a:schemeClr val="dk1"/>
                </a:solidFill>
              </a:defRPr>
            </a:lvl7pPr>
            <a:lvl8pPr lvl="7" rtl="0">
              <a:lnSpc>
                <a:spcPct val="125000"/>
              </a:lnSpc>
              <a:spcBef>
                <a:spcPct val="0"/>
              </a:spcBef>
              <a:spcAft>
                <a:spcPct val="0"/>
              </a:spcAft>
              <a:buNone/>
              <a:defRPr b="0">
                <a:solidFill>
                  <a:schemeClr val="dk1"/>
                </a:solidFill>
              </a:defRPr>
            </a:lvl8pPr>
            <a:lvl9pPr lvl="8" rtl="0">
              <a:lnSpc>
                <a:spcPct val="125000"/>
              </a:lnSpc>
              <a:spcBef>
                <a:spcPct val="0"/>
              </a:spcBef>
              <a:spcAft>
                <a:spcPct val="0"/>
              </a:spcAft>
              <a:buNone/>
              <a:defRPr b="0">
                <a:solidFill>
                  <a:schemeClr val="dk1"/>
                </a:solidFill>
              </a:defRPr>
            </a:lvl9pPr>
          </a:lstStyle>
          <a:p>
            <a:r>
              <a:rPr lang="en-US"/>
              <a:t>Click to edit Master subtitle style</a:t>
            </a:r>
            <a:endParaRPr/>
          </a:p>
        </p:txBody>
      </p:sp>
      <p:sp>
        <p:nvSpPr>
          <p:cNvPr id="50" name="Google Shape;50;p4"/>
          <p:cNvSpPr txBox="1">
            <a:spLocks noGrp="1"/>
          </p:cNvSpPr>
          <p:nvPr>
            <p:ph type="subTitle" idx="21"/>
          </p:nvPr>
        </p:nvSpPr>
        <p:spPr>
          <a:xfrm>
            <a:off x="17833090" y="4683097"/>
            <a:ext cx="5633533" cy="685800"/>
          </a:xfrm>
          <a:prstGeom prst="rect">
            <a:avLst/>
          </a:prstGeom>
        </p:spPr>
        <p:txBody>
          <a:bodyPr spcFirstLastPara="1" wrap="square" lIns="0" tIns="0" rIns="0" bIns="0" anchor="t" anchorCtr="0">
            <a:noAutofit/>
          </a:bodyPr>
          <a:lstStyle>
            <a:lvl1pPr marL="0" marR="0" lvl="0" indent="0" algn="l" rtl="0">
              <a:lnSpc>
                <a:spcPct val="125000"/>
              </a:lnSpc>
              <a:spcBef>
                <a:spcPct val="0"/>
              </a:spcBef>
              <a:spcAft>
                <a:spcPct val="0"/>
              </a:spcAft>
              <a:buNone/>
              <a:defRPr sz="2400" b="0" spc="50" baseline="0">
                <a:solidFill>
                  <a:schemeClr val="tx2"/>
                </a:solidFill>
                <a:latin typeface="+mn-lt"/>
              </a:defRPr>
            </a:lvl1pPr>
            <a:lvl2pPr lvl="1" rtl="0">
              <a:lnSpc>
                <a:spcPct val="125000"/>
              </a:lnSpc>
              <a:spcBef>
                <a:spcPct val="0"/>
              </a:spcBef>
              <a:spcAft>
                <a:spcPct val="0"/>
              </a:spcAft>
              <a:buNone/>
              <a:defRPr b="0">
                <a:solidFill>
                  <a:schemeClr val="dk1"/>
                </a:solidFill>
              </a:defRPr>
            </a:lvl2pPr>
            <a:lvl3pPr lvl="2" rtl="0">
              <a:lnSpc>
                <a:spcPct val="125000"/>
              </a:lnSpc>
              <a:spcBef>
                <a:spcPct val="0"/>
              </a:spcBef>
              <a:spcAft>
                <a:spcPct val="0"/>
              </a:spcAft>
              <a:buNone/>
              <a:defRPr b="0">
                <a:solidFill>
                  <a:schemeClr val="dk1"/>
                </a:solidFill>
              </a:defRPr>
            </a:lvl3pPr>
            <a:lvl4pPr lvl="3" rtl="0">
              <a:lnSpc>
                <a:spcPct val="125000"/>
              </a:lnSpc>
              <a:spcBef>
                <a:spcPct val="0"/>
              </a:spcBef>
              <a:spcAft>
                <a:spcPct val="0"/>
              </a:spcAft>
              <a:buNone/>
              <a:defRPr b="0">
                <a:solidFill>
                  <a:schemeClr val="dk1"/>
                </a:solidFill>
              </a:defRPr>
            </a:lvl4pPr>
            <a:lvl5pPr lvl="4" rtl="0">
              <a:lnSpc>
                <a:spcPct val="125000"/>
              </a:lnSpc>
              <a:spcBef>
                <a:spcPct val="0"/>
              </a:spcBef>
              <a:spcAft>
                <a:spcPct val="0"/>
              </a:spcAft>
              <a:buNone/>
              <a:defRPr b="0">
                <a:solidFill>
                  <a:schemeClr val="dk1"/>
                </a:solidFill>
              </a:defRPr>
            </a:lvl5pPr>
            <a:lvl6pPr lvl="5" rtl="0">
              <a:lnSpc>
                <a:spcPct val="125000"/>
              </a:lnSpc>
              <a:spcBef>
                <a:spcPct val="0"/>
              </a:spcBef>
              <a:spcAft>
                <a:spcPct val="0"/>
              </a:spcAft>
              <a:buNone/>
              <a:defRPr b="0">
                <a:solidFill>
                  <a:schemeClr val="dk1"/>
                </a:solidFill>
              </a:defRPr>
            </a:lvl6pPr>
            <a:lvl7pPr lvl="6" rtl="0">
              <a:lnSpc>
                <a:spcPct val="125000"/>
              </a:lnSpc>
              <a:spcBef>
                <a:spcPct val="0"/>
              </a:spcBef>
              <a:spcAft>
                <a:spcPct val="0"/>
              </a:spcAft>
              <a:buNone/>
              <a:defRPr b="0">
                <a:solidFill>
                  <a:schemeClr val="dk1"/>
                </a:solidFill>
              </a:defRPr>
            </a:lvl7pPr>
            <a:lvl8pPr lvl="7" rtl="0">
              <a:lnSpc>
                <a:spcPct val="125000"/>
              </a:lnSpc>
              <a:spcBef>
                <a:spcPct val="0"/>
              </a:spcBef>
              <a:spcAft>
                <a:spcPct val="0"/>
              </a:spcAft>
              <a:buNone/>
              <a:defRPr b="0">
                <a:solidFill>
                  <a:schemeClr val="dk1"/>
                </a:solidFill>
              </a:defRPr>
            </a:lvl8pPr>
            <a:lvl9pPr lvl="8" rtl="0">
              <a:lnSpc>
                <a:spcPct val="125000"/>
              </a:lnSpc>
              <a:spcBef>
                <a:spcPct val="0"/>
              </a:spcBef>
              <a:spcAft>
                <a:spcPct val="0"/>
              </a:spcAft>
              <a:buNone/>
              <a:defRPr b="0">
                <a:solidFill>
                  <a:schemeClr val="dk1"/>
                </a:solidFill>
              </a:defRPr>
            </a:lvl9pPr>
          </a:lstStyle>
          <a:p>
            <a:r>
              <a:rPr lang="en-US"/>
              <a:t>Click to edit Master subtitle style</a:t>
            </a:r>
            <a:endParaRPr/>
          </a:p>
        </p:txBody>
      </p:sp>
      <p:sp>
        <p:nvSpPr>
          <p:cNvPr id="51" name="Google Shape;51;p4"/>
          <p:cNvSpPr txBox="1">
            <a:spLocks noGrp="1"/>
          </p:cNvSpPr>
          <p:nvPr>
            <p:ph type="subTitle" idx="22"/>
          </p:nvPr>
        </p:nvSpPr>
        <p:spPr>
          <a:xfrm>
            <a:off x="11260733" y="6969760"/>
            <a:ext cx="5633533" cy="685800"/>
          </a:xfrm>
          <a:prstGeom prst="rect">
            <a:avLst/>
          </a:prstGeom>
        </p:spPr>
        <p:txBody>
          <a:bodyPr spcFirstLastPara="1" wrap="square" lIns="0" tIns="0" rIns="0" bIns="0" anchor="t" anchorCtr="0">
            <a:noAutofit/>
          </a:bodyPr>
          <a:lstStyle>
            <a:lvl1pPr marL="0" marR="0" lvl="0" indent="0" algn="l" rtl="0">
              <a:lnSpc>
                <a:spcPct val="125000"/>
              </a:lnSpc>
              <a:spcBef>
                <a:spcPct val="0"/>
              </a:spcBef>
              <a:spcAft>
                <a:spcPct val="0"/>
              </a:spcAft>
              <a:buNone/>
              <a:defRPr sz="2400" b="0" spc="50" baseline="0">
                <a:solidFill>
                  <a:schemeClr val="tx2"/>
                </a:solidFill>
                <a:latin typeface="+mn-lt"/>
              </a:defRPr>
            </a:lvl1pPr>
            <a:lvl2pPr lvl="1" rtl="0">
              <a:lnSpc>
                <a:spcPct val="125000"/>
              </a:lnSpc>
              <a:spcBef>
                <a:spcPct val="0"/>
              </a:spcBef>
              <a:spcAft>
                <a:spcPct val="0"/>
              </a:spcAft>
              <a:buNone/>
              <a:defRPr b="0">
                <a:solidFill>
                  <a:schemeClr val="dk1"/>
                </a:solidFill>
              </a:defRPr>
            </a:lvl2pPr>
            <a:lvl3pPr lvl="2" rtl="0">
              <a:lnSpc>
                <a:spcPct val="125000"/>
              </a:lnSpc>
              <a:spcBef>
                <a:spcPct val="0"/>
              </a:spcBef>
              <a:spcAft>
                <a:spcPct val="0"/>
              </a:spcAft>
              <a:buNone/>
              <a:defRPr b="0">
                <a:solidFill>
                  <a:schemeClr val="dk1"/>
                </a:solidFill>
              </a:defRPr>
            </a:lvl3pPr>
            <a:lvl4pPr lvl="3" rtl="0">
              <a:lnSpc>
                <a:spcPct val="125000"/>
              </a:lnSpc>
              <a:spcBef>
                <a:spcPct val="0"/>
              </a:spcBef>
              <a:spcAft>
                <a:spcPct val="0"/>
              </a:spcAft>
              <a:buNone/>
              <a:defRPr b="0">
                <a:solidFill>
                  <a:schemeClr val="dk1"/>
                </a:solidFill>
              </a:defRPr>
            </a:lvl4pPr>
            <a:lvl5pPr lvl="4" rtl="0">
              <a:lnSpc>
                <a:spcPct val="125000"/>
              </a:lnSpc>
              <a:spcBef>
                <a:spcPct val="0"/>
              </a:spcBef>
              <a:spcAft>
                <a:spcPct val="0"/>
              </a:spcAft>
              <a:buNone/>
              <a:defRPr b="0">
                <a:solidFill>
                  <a:schemeClr val="dk1"/>
                </a:solidFill>
              </a:defRPr>
            </a:lvl5pPr>
            <a:lvl6pPr lvl="5" rtl="0">
              <a:lnSpc>
                <a:spcPct val="125000"/>
              </a:lnSpc>
              <a:spcBef>
                <a:spcPct val="0"/>
              </a:spcBef>
              <a:spcAft>
                <a:spcPct val="0"/>
              </a:spcAft>
              <a:buNone/>
              <a:defRPr b="0">
                <a:solidFill>
                  <a:schemeClr val="dk1"/>
                </a:solidFill>
              </a:defRPr>
            </a:lvl6pPr>
            <a:lvl7pPr lvl="6" rtl="0">
              <a:lnSpc>
                <a:spcPct val="125000"/>
              </a:lnSpc>
              <a:spcBef>
                <a:spcPct val="0"/>
              </a:spcBef>
              <a:spcAft>
                <a:spcPct val="0"/>
              </a:spcAft>
              <a:buNone/>
              <a:defRPr b="0">
                <a:solidFill>
                  <a:schemeClr val="dk1"/>
                </a:solidFill>
              </a:defRPr>
            </a:lvl7pPr>
            <a:lvl8pPr lvl="7" rtl="0">
              <a:lnSpc>
                <a:spcPct val="125000"/>
              </a:lnSpc>
              <a:spcBef>
                <a:spcPct val="0"/>
              </a:spcBef>
              <a:spcAft>
                <a:spcPct val="0"/>
              </a:spcAft>
              <a:buNone/>
              <a:defRPr b="0">
                <a:solidFill>
                  <a:schemeClr val="dk1"/>
                </a:solidFill>
              </a:defRPr>
            </a:lvl8pPr>
            <a:lvl9pPr lvl="8" rtl="0">
              <a:lnSpc>
                <a:spcPct val="125000"/>
              </a:lnSpc>
              <a:spcBef>
                <a:spcPct val="0"/>
              </a:spcBef>
              <a:spcAft>
                <a:spcPct val="0"/>
              </a:spcAft>
              <a:buNone/>
              <a:defRPr b="0">
                <a:solidFill>
                  <a:schemeClr val="dk1"/>
                </a:solidFill>
              </a:defRPr>
            </a:lvl9pPr>
          </a:lstStyle>
          <a:p>
            <a:r>
              <a:rPr lang="en-US"/>
              <a:t>Click to edit Master subtitle style</a:t>
            </a:r>
            <a:endParaRPr/>
          </a:p>
        </p:txBody>
      </p:sp>
      <p:sp>
        <p:nvSpPr>
          <p:cNvPr id="52" name="Google Shape;52;p4"/>
          <p:cNvSpPr txBox="1">
            <a:spLocks noGrp="1"/>
          </p:cNvSpPr>
          <p:nvPr>
            <p:ph type="subTitle" idx="23"/>
          </p:nvPr>
        </p:nvSpPr>
        <p:spPr>
          <a:xfrm>
            <a:off x="17833090" y="6969760"/>
            <a:ext cx="5633533" cy="685800"/>
          </a:xfrm>
          <a:prstGeom prst="rect">
            <a:avLst/>
          </a:prstGeom>
        </p:spPr>
        <p:txBody>
          <a:bodyPr spcFirstLastPara="1" wrap="square" lIns="0" tIns="0" rIns="0" bIns="0" anchor="t" anchorCtr="0">
            <a:noAutofit/>
          </a:bodyPr>
          <a:lstStyle>
            <a:lvl1pPr marL="0" marR="0" lvl="0" indent="0" algn="l" rtl="0">
              <a:lnSpc>
                <a:spcPct val="125000"/>
              </a:lnSpc>
              <a:spcBef>
                <a:spcPct val="0"/>
              </a:spcBef>
              <a:spcAft>
                <a:spcPct val="0"/>
              </a:spcAft>
              <a:buNone/>
              <a:defRPr sz="2400" b="0" spc="50" baseline="0">
                <a:solidFill>
                  <a:schemeClr val="tx2"/>
                </a:solidFill>
                <a:latin typeface="+mn-lt"/>
              </a:defRPr>
            </a:lvl1pPr>
            <a:lvl2pPr lvl="1" rtl="0">
              <a:lnSpc>
                <a:spcPct val="125000"/>
              </a:lnSpc>
              <a:spcBef>
                <a:spcPct val="0"/>
              </a:spcBef>
              <a:spcAft>
                <a:spcPct val="0"/>
              </a:spcAft>
              <a:buNone/>
              <a:defRPr b="0">
                <a:solidFill>
                  <a:schemeClr val="dk1"/>
                </a:solidFill>
              </a:defRPr>
            </a:lvl2pPr>
            <a:lvl3pPr lvl="2" rtl="0">
              <a:lnSpc>
                <a:spcPct val="125000"/>
              </a:lnSpc>
              <a:spcBef>
                <a:spcPct val="0"/>
              </a:spcBef>
              <a:spcAft>
                <a:spcPct val="0"/>
              </a:spcAft>
              <a:buNone/>
              <a:defRPr b="0">
                <a:solidFill>
                  <a:schemeClr val="dk1"/>
                </a:solidFill>
              </a:defRPr>
            </a:lvl3pPr>
            <a:lvl4pPr lvl="3" rtl="0">
              <a:lnSpc>
                <a:spcPct val="125000"/>
              </a:lnSpc>
              <a:spcBef>
                <a:spcPct val="0"/>
              </a:spcBef>
              <a:spcAft>
                <a:spcPct val="0"/>
              </a:spcAft>
              <a:buNone/>
              <a:defRPr b="0">
                <a:solidFill>
                  <a:schemeClr val="dk1"/>
                </a:solidFill>
              </a:defRPr>
            </a:lvl4pPr>
            <a:lvl5pPr lvl="4" rtl="0">
              <a:lnSpc>
                <a:spcPct val="125000"/>
              </a:lnSpc>
              <a:spcBef>
                <a:spcPct val="0"/>
              </a:spcBef>
              <a:spcAft>
                <a:spcPct val="0"/>
              </a:spcAft>
              <a:buNone/>
              <a:defRPr b="0">
                <a:solidFill>
                  <a:schemeClr val="dk1"/>
                </a:solidFill>
              </a:defRPr>
            </a:lvl5pPr>
            <a:lvl6pPr lvl="5" rtl="0">
              <a:lnSpc>
                <a:spcPct val="125000"/>
              </a:lnSpc>
              <a:spcBef>
                <a:spcPct val="0"/>
              </a:spcBef>
              <a:spcAft>
                <a:spcPct val="0"/>
              </a:spcAft>
              <a:buNone/>
              <a:defRPr b="0">
                <a:solidFill>
                  <a:schemeClr val="dk1"/>
                </a:solidFill>
              </a:defRPr>
            </a:lvl6pPr>
            <a:lvl7pPr lvl="6" rtl="0">
              <a:lnSpc>
                <a:spcPct val="125000"/>
              </a:lnSpc>
              <a:spcBef>
                <a:spcPct val="0"/>
              </a:spcBef>
              <a:spcAft>
                <a:spcPct val="0"/>
              </a:spcAft>
              <a:buNone/>
              <a:defRPr b="0">
                <a:solidFill>
                  <a:schemeClr val="dk1"/>
                </a:solidFill>
              </a:defRPr>
            </a:lvl7pPr>
            <a:lvl8pPr lvl="7" rtl="0">
              <a:lnSpc>
                <a:spcPct val="125000"/>
              </a:lnSpc>
              <a:spcBef>
                <a:spcPct val="0"/>
              </a:spcBef>
              <a:spcAft>
                <a:spcPct val="0"/>
              </a:spcAft>
              <a:buNone/>
              <a:defRPr b="0">
                <a:solidFill>
                  <a:schemeClr val="dk1"/>
                </a:solidFill>
              </a:defRPr>
            </a:lvl8pPr>
            <a:lvl9pPr lvl="8" rtl="0">
              <a:lnSpc>
                <a:spcPct val="125000"/>
              </a:lnSpc>
              <a:spcBef>
                <a:spcPct val="0"/>
              </a:spcBef>
              <a:spcAft>
                <a:spcPct val="0"/>
              </a:spcAft>
              <a:buNone/>
              <a:defRPr b="0">
                <a:solidFill>
                  <a:schemeClr val="dk1"/>
                </a:solidFill>
              </a:defRPr>
            </a:lvl9pPr>
          </a:lstStyle>
          <a:p>
            <a:r>
              <a:rPr lang="en-US"/>
              <a:t>Click to edit Master subtitle style</a:t>
            </a:r>
            <a:endParaRPr/>
          </a:p>
        </p:txBody>
      </p:sp>
      <p:sp>
        <p:nvSpPr>
          <p:cNvPr id="53" name="Google Shape;53;p4"/>
          <p:cNvSpPr txBox="1">
            <a:spLocks noGrp="1"/>
          </p:cNvSpPr>
          <p:nvPr>
            <p:ph type="subTitle" idx="24"/>
          </p:nvPr>
        </p:nvSpPr>
        <p:spPr>
          <a:xfrm>
            <a:off x="11260733" y="9256423"/>
            <a:ext cx="5633533" cy="685800"/>
          </a:xfrm>
          <a:prstGeom prst="rect">
            <a:avLst/>
          </a:prstGeom>
        </p:spPr>
        <p:txBody>
          <a:bodyPr spcFirstLastPara="1" wrap="square" lIns="0" tIns="0" rIns="0" bIns="0" anchor="t" anchorCtr="0">
            <a:noAutofit/>
          </a:bodyPr>
          <a:lstStyle>
            <a:lvl1pPr marL="0" marR="0" lvl="0" indent="0" algn="l" rtl="0">
              <a:lnSpc>
                <a:spcPct val="125000"/>
              </a:lnSpc>
              <a:spcBef>
                <a:spcPct val="0"/>
              </a:spcBef>
              <a:spcAft>
                <a:spcPct val="0"/>
              </a:spcAft>
              <a:buNone/>
              <a:defRPr sz="2400" b="0" spc="50" baseline="0">
                <a:solidFill>
                  <a:schemeClr val="tx2"/>
                </a:solidFill>
                <a:latin typeface="+mn-lt"/>
              </a:defRPr>
            </a:lvl1pPr>
            <a:lvl2pPr lvl="1" rtl="0">
              <a:lnSpc>
                <a:spcPct val="125000"/>
              </a:lnSpc>
              <a:spcBef>
                <a:spcPct val="0"/>
              </a:spcBef>
              <a:spcAft>
                <a:spcPct val="0"/>
              </a:spcAft>
              <a:buNone/>
              <a:defRPr b="0">
                <a:solidFill>
                  <a:schemeClr val="dk1"/>
                </a:solidFill>
              </a:defRPr>
            </a:lvl2pPr>
            <a:lvl3pPr lvl="2" rtl="0">
              <a:lnSpc>
                <a:spcPct val="125000"/>
              </a:lnSpc>
              <a:spcBef>
                <a:spcPct val="0"/>
              </a:spcBef>
              <a:spcAft>
                <a:spcPct val="0"/>
              </a:spcAft>
              <a:buNone/>
              <a:defRPr b="0">
                <a:solidFill>
                  <a:schemeClr val="dk1"/>
                </a:solidFill>
              </a:defRPr>
            </a:lvl3pPr>
            <a:lvl4pPr lvl="3" rtl="0">
              <a:lnSpc>
                <a:spcPct val="125000"/>
              </a:lnSpc>
              <a:spcBef>
                <a:spcPct val="0"/>
              </a:spcBef>
              <a:spcAft>
                <a:spcPct val="0"/>
              </a:spcAft>
              <a:buNone/>
              <a:defRPr b="0">
                <a:solidFill>
                  <a:schemeClr val="dk1"/>
                </a:solidFill>
              </a:defRPr>
            </a:lvl4pPr>
            <a:lvl5pPr lvl="4" rtl="0">
              <a:lnSpc>
                <a:spcPct val="125000"/>
              </a:lnSpc>
              <a:spcBef>
                <a:spcPct val="0"/>
              </a:spcBef>
              <a:spcAft>
                <a:spcPct val="0"/>
              </a:spcAft>
              <a:buNone/>
              <a:defRPr b="0">
                <a:solidFill>
                  <a:schemeClr val="dk1"/>
                </a:solidFill>
              </a:defRPr>
            </a:lvl5pPr>
            <a:lvl6pPr lvl="5" rtl="0">
              <a:lnSpc>
                <a:spcPct val="125000"/>
              </a:lnSpc>
              <a:spcBef>
                <a:spcPct val="0"/>
              </a:spcBef>
              <a:spcAft>
                <a:spcPct val="0"/>
              </a:spcAft>
              <a:buNone/>
              <a:defRPr b="0">
                <a:solidFill>
                  <a:schemeClr val="dk1"/>
                </a:solidFill>
              </a:defRPr>
            </a:lvl6pPr>
            <a:lvl7pPr lvl="6" rtl="0">
              <a:lnSpc>
                <a:spcPct val="125000"/>
              </a:lnSpc>
              <a:spcBef>
                <a:spcPct val="0"/>
              </a:spcBef>
              <a:spcAft>
                <a:spcPct val="0"/>
              </a:spcAft>
              <a:buNone/>
              <a:defRPr b="0">
                <a:solidFill>
                  <a:schemeClr val="dk1"/>
                </a:solidFill>
              </a:defRPr>
            </a:lvl7pPr>
            <a:lvl8pPr lvl="7" rtl="0">
              <a:lnSpc>
                <a:spcPct val="125000"/>
              </a:lnSpc>
              <a:spcBef>
                <a:spcPct val="0"/>
              </a:spcBef>
              <a:spcAft>
                <a:spcPct val="0"/>
              </a:spcAft>
              <a:buNone/>
              <a:defRPr b="0">
                <a:solidFill>
                  <a:schemeClr val="dk1"/>
                </a:solidFill>
              </a:defRPr>
            </a:lvl8pPr>
            <a:lvl9pPr lvl="8" rtl="0">
              <a:lnSpc>
                <a:spcPct val="125000"/>
              </a:lnSpc>
              <a:spcBef>
                <a:spcPct val="0"/>
              </a:spcBef>
              <a:spcAft>
                <a:spcPct val="0"/>
              </a:spcAft>
              <a:buNone/>
              <a:defRPr b="0">
                <a:solidFill>
                  <a:schemeClr val="dk1"/>
                </a:solidFill>
              </a:defRPr>
            </a:lvl9pPr>
          </a:lstStyle>
          <a:p>
            <a:r>
              <a:rPr lang="en-US"/>
              <a:t>Click to edit Master subtitle style</a:t>
            </a:r>
            <a:endParaRPr/>
          </a:p>
        </p:txBody>
      </p:sp>
      <p:sp>
        <p:nvSpPr>
          <p:cNvPr id="54" name="Google Shape;54;p4"/>
          <p:cNvSpPr txBox="1">
            <a:spLocks noGrp="1"/>
          </p:cNvSpPr>
          <p:nvPr>
            <p:ph type="subTitle" idx="25"/>
          </p:nvPr>
        </p:nvSpPr>
        <p:spPr>
          <a:xfrm>
            <a:off x="17833090" y="9256423"/>
            <a:ext cx="5633533" cy="685800"/>
          </a:xfrm>
          <a:prstGeom prst="rect">
            <a:avLst/>
          </a:prstGeom>
        </p:spPr>
        <p:txBody>
          <a:bodyPr spcFirstLastPara="1" wrap="square" lIns="0" tIns="0" rIns="0" bIns="0" anchor="t" anchorCtr="0">
            <a:noAutofit/>
          </a:bodyPr>
          <a:lstStyle>
            <a:lvl1pPr marL="0" marR="0" lvl="0" indent="0" algn="l" rtl="0">
              <a:lnSpc>
                <a:spcPct val="125000"/>
              </a:lnSpc>
              <a:spcBef>
                <a:spcPct val="0"/>
              </a:spcBef>
              <a:spcAft>
                <a:spcPct val="0"/>
              </a:spcAft>
              <a:buNone/>
              <a:defRPr sz="2400" b="0" spc="50" baseline="0">
                <a:solidFill>
                  <a:schemeClr val="tx2"/>
                </a:solidFill>
                <a:latin typeface="+mn-lt"/>
              </a:defRPr>
            </a:lvl1pPr>
            <a:lvl2pPr lvl="1" rtl="0">
              <a:lnSpc>
                <a:spcPct val="125000"/>
              </a:lnSpc>
              <a:spcBef>
                <a:spcPct val="0"/>
              </a:spcBef>
              <a:spcAft>
                <a:spcPct val="0"/>
              </a:spcAft>
              <a:buNone/>
              <a:defRPr b="0">
                <a:solidFill>
                  <a:schemeClr val="dk1"/>
                </a:solidFill>
              </a:defRPr>
            </a:lvl2pPr>
            <a:lvl3pPr lvl="2" rtl="0">
              <a:lnSpc>
                <a:spcPct val="125000"/>
              </a:lnSpc>
              <a:spcBef>
                <a:spcPct val="0"/>
              </a:spcBef>
              <a:spcAft>
                <a:spcPct val="0"/>
              </a:spcAft>
              <a:buNone/>
              <a:defRPr b="0">
                <a:solidFill>
                  <a:schemeClr val="dk1"/>
                </a:solidFill>
              </a:defRPr>
            </a:lvl3pPr>
            <a:lvl4pPr lvl="3" rtl="0">
              <a:lnSpc>
                <a:spcPct val="125000"/>
              </a:lnSpc>
              <a:spcBef>
                <a:spcPct val="0"/>
              </a:spcBef>
              <a:spcAft>
                <a:spcPct val="0"/>
              </a:spcAft>
              <a:buNone/>
              <a:defRPr b="0">
                <a:solidFill>
                  <a:schemeClr val="dk1"/>
                </a:solidFill>
              </a:defRPr>
            </a:lvl4pPr>
            <a:lvl5pPr lvl="4" rtl="0">
              <a:lnSpc>
                <a:spcPct val="125000"/>
              </a:lnSpc>
              <a:spcBef>
                <a:spcPct val="0"/>
              </a:spcBef>
              <a:spcAft>
                <a:spcPct val="0"/>
              </a:spcAft>
              <a:buNone/>
              <a:defRPr b="0">
                <a:solidFill>
                  <a:schemeClr val="dk1"/>
                </a:solidFill>
              </a:defRPr>
            </a:lvl5pPr>
            <a:lvl6pPr lvl="5" rtl="0">
              <a:lnSpc>
                <a:spcPct val="125000"/>
              </a:lnSpc>
              <a:spcBef>
                <a:spcPct val="0"/>
              </a:spcBef>
              <a:spcAft>
                <a:spcPct val="0"/>
              </a:spcAft>
              <a:buNone/>
              <a:defRPr b="0">
                <a:solidFill>
                  <a:schemeClr val="dk1"/>
                </a:solidFill>
              </a:defRPr>
            </a:lvl6pPr>
            <a:lvl7pPr lvl="6" rtl="0">
              <a:lnSpc>
                <a:spcPct val="125000"/>
              </a:lnSpc>
              <a:spcBef>
                <a:spcPct val="0"/>
              </a:spcBef>
              <a:spcAft>
                <a:spcPct val="0"/>
              </a:spcAft>
              <a:buNone/>
              <a:defRPr b="0">
                <a:solidFill>
                  <a:schemeClr val="dk1"/>
                </a:solidFill>
              </a:defRPr>
            </a:lvl7pPr>
            <a:lvl8pPr lvl="7" rtl="0">
              <a:lnSpc>
                <a:spcPct val="125000"/>
              </a:lnSpc>
              <a:spcBef>
                <a:spcPct val="0"/>
              </a:spcBef>
              <a:spcAft>
                <a:spcPct val="0"/>
              </a:spcAft>
              <a:buNone/>
              <a:defRPr b="0">
                <a:solidFill>
                  <a:schemeClr val="dk1"/>
                </a:solidFill>
              </a:defRPr>
            </a:lvl8pPr>
            <a:lvl9pPr lvl="8" rtl="0">
              <a:lnSpc>
                <a:spcPct val="125000"/>
              </a:lnSpc>
              <a:spcBef>
                <a:spcPct val="0"/>
              </a:spcBef>
              <a:spcAft>
                <a:spcPct val="0"/>
              </a:spcAft>
              <a:buNone/>
              <a:defRPr b="0">
                <a:solidFill>
                  <a:schemeClr val="dk1"/>
                </a:solidFill>
              </a:defRPr>
            </a:lvl9pPr>
          </a:lstStyle>
          <a:p>
            <a:r>
              <a:rPr lang="en-US"/>
              <a:t>Click to edit Master subtitle style</a:t>
            </a:r>
            <a:endParaRPr/>
          </a:p>
        </p:txBody>
      </p:sp>
      <p:sp>
        <p:nvSpPr>
          <p:cNvPr id="55" name="Google Shape;55;p4"/>
          <p:cNvSpPr txBox="1">
            <a:spLocks noGrp="1"/>
          </p:cNvSpPr>
          <p:nvPr>
            <p:ph type="subTitle" idx="26"/>
          </p:nvPr>
        </p:nvSpPr>
        <p:spPr>
          <a:xfrm>
            <a:off x="11260733" y="11543086"/>
            <a:ext cx="5633533" cy="685800"/>
          </a:xfrm>
          <a:prstGeom prst="rect">
            <a:avLst/>
          </a:prstGeom>
        </p:spPr>
        <p:txBody>
          <a:bodyPr spcFirstLastPara="1" wrap="square" lIns="0" tIns="0" rIns="0" bIns="0" anchor="t" anchorCtr="0">
            <a:noAutofit/>
          </a:bodyPr>
          <a:lstStyle>
            <a:lvl1pPr marL="0" marR="0" lvl="0" indent="0" algn="l" rtl="0">
              <a:lnSpc>
                <a:spcPct val="125000"/>
              </a:lnSpc>
              <a:spcBef>
                <a:spcPct val="0"/>
              </a:spcBef>
              <a:spcAft>
                <a:spcPct val="0"/>
              </a:spcAft>
              <a:buNone/>
              <a:defRPr sz="2400" b="0" spc="50" baseline="0">
                <a:solidFill>
                  <a:schemeClr val="tx2"/>
                </a:solidFill>
                <a:latin typeface="+mn-lt"/>
              </a:defRPr>
            </a:lvl1pPr>
            <a:lvl2pPr lvl="1" rtl="0">
              <a:lnSpc>
                <a:spcPct val="125000"/>
              </a:lnSpc>
              <a:spcBef>
                <a:spcPct val="0"/>
              </a:spcBef>
              <a:spcAft>
                <a:spcPct val="0"/>
              </a:spcAft>
              <a:buNone/>
              <a:defRPr b="0">
                <a:solidFill>
                  <a:schemeClr val="dk1"/>
                </a:solidFill>
              </a:defRPr>
            </a:lvl2pPr>
            <a:lvl3pPr lvl="2" rtl="0">
              <a:lnSpc>
                <a:spcPct val="125000"/>
              </a:lnSpc>
              <a:spcBef>
                <a:spcPct val="0"/>
              </a:spcBef>
              <a:spcAft>
                <a:spcPct val="0"/>
              </a:spcAft>
              <a:buNone/>
              <a:defRPr b="0">
                <a:solidFill>
                  <a:schemeClr val="dk1"/>
                </a:solidFill>
              </a:defRPr>
            </a:lvl3pPr>
            <a:lvl4pPr lvl="3" rtl="0">
              <a:lnSpc>
                <a:spcPct val="125000"/>
              </a:lnSpc>
              <a:spcBef>
                <a:spcPct val="0"/>
              </a:spcBef>
              <a:spcAft>
                <a:spcPct val="0"/>
              </a:spcAft>
              <a:buNone/>
              <a:defRPr b="0">
                <a:solidFill>
                  <a:schemeClr val="dk1"/>
                </a:solidFill>
              </a:defRPr>
            </a:lvl4pPr>
            <a:lvl5pPr lvl="4" rtl="0">
              <a:lnSpc>
                <a:spcPct val="125000"/>
              </a:lnSpc>
              <a:spcBef>
                <a:spcPct val="0"/>
              </a:spcBef>
              <a:spcAft>
                <a:spcPct val="0"/>
              </a:spcAft>
              <a:buNone/>
              <a:defRPr b="0">
                <a:solidFill>
                  <a:schemeClr val="dk1"/>
                </a:solidFill>
              </a:defRPr>
            </a:lvl5pPr>
            <a:lvl6pPr lvl="5" rtl="0">
              <a:lnSpc>
                <a:spcPct val="125000"/>
              </a:lnSpc>
              <a:spcBef>
                <a:spcPct val="0"/>
              </a:spcBef>
              <a:spcAft>
                <a:spcPct val="0"/>
              </a:spcAft>
              <a:buNone/>
              <a:defRPr b="0">
                <a:solidFill>
                  <a:schemeClr val="dk1"/>
                </a:solidFill>
              </a:defRPr>
            </a:lvl6pPr>
            <a:lvl7pPr lvl="6" rtl="0">
              <a:lnSpc>
                <a:spcPct val="125000"/>
              </a:lnSpc>
              <a:spcBef>
                <a:spcPct val="0"/>
              </a:spcBef>
              <a:spcAft>
                <a:spcPct val="0"/>
              </a:spcAft>
              <a:buNone/>
              <a:defRPr b="0">
                <a:solidFill>
                  <a:schemeClr val="dk1"/>
                </a:solidFill>
              </a:defRPr>
            </a:lvl7pPr>
            <a:lvl8pPr lvl="7" rtl="0">
              <a:lnSpc>
                <a:spcPct val="125000"/>
              </a:lnSpc>
              <a:spcBef>
                <a:spcPct val="0"/>
              </a:spcBef>
              <a:spcAft>
                <a:spcPct val="0"/>
              </a:spcAft>
              <a:buNone/>
              <a:defRPr b="0">
                <a:solidFill>
                  <a:schemeClr val="dk1"/>
                </a:solidFill>
              </a:defRPr>
            </a:lvl8pPr>
            <a:lvl9pPr lvl="8" rtl="0">
              <a:lnSpc>
                <a:spcPct val="125000"/>
              </a:lnSpc>
              <a:spcBef>
                <a:spcPct val="0"/>
              </a:spcBef>
              <a:spcAft>
                <a:spcPct val="0"/>
              </a:spcAft>
              <a:buNone/>
              <a:defRPr b="0">
                <a:solidFill>
                  <a:schemeClr val="dk1"/>
                </a:solidFill>
              </a:defRPr>
            </a:lvl9pPr>
          </a:lstStyle>
          <a:p>
            <a:r>
              <a:rPr lang="en-US"/>
              <a:t>Click to edit Master subtitle style</a:t>
            </a:r>
            <a:endParaRPr/>
          </a:p>
        </p:txBody>
      </p:sp>
      <p:sp>
        <p:nvSpPr>
          <p:cNvPr id="56" name="Google Shape;56;p4"/>
          <p:cNvSpPr txBox="1">
            <a:spLocks noGrp="1"/>
          </p:cNvSpPr>
          <p:nvPr>
            <p:ph type="subTitle" idx="27"/>
          </p:nvPr>
        </p:nvSpPr>
        <p:spPr>
          <a:xfrm>
            <a:off x="17833090" y="11543086"/>
            <a:ext cx="5633533" cy="685800"/>
          </a:xfrm>
          <a:prstGeom prst="rect">
            <a:avLst/>
          </a:prstGeom>
        </p:spPr>
        <p:txBody>
          <a:bodyPr spcFirstLastPara="1" wrap="square" lIns="0" tIns="0" rIns="0" bIns="0" anchor="t" anchorCtr="0">
            <a:noAutofit/>
          </a:bodyPr>
          <a:lstStyle>
            <a:lvl1pPr marL="0" marR="0" lvl="0" indent="0" algn="l" rtl="0">
              <a:lnSpc>
                <a:spcPct val="125000"/>
              </a:lnSpc>
              <a:spcBef>
                <a:spcPct val="0"/>
              </a:spcBef>
              <a:spcAft>
                <a:spcPct val="0"/>
              </a:spcAft>
              <a:buNone/>
              <a:defRPr sz="2400" b="0" spc="50" baseline="0">
                <a:solidFill>
                  <a:schemeClr val="tx2"/>
                </a:solidFill>
                <a:latin typeface="+mn-lt"/>
              </a:defRPr>
            </a:lvl1pPr>
            <a:lvl2pPr lvl="1" rtl="0">
              <a:lnSpc>
                <a:spcPct val="125000"/>
              </a:lnSpc>
              <a:spcBef>
                <a:spcPct val="0"/>
              </a:spcBef>
              <a:spcAft>
                <a:spcPct val="0"/>
              </a:spcAft>
              <a:buNone/>
              <a:defRPr b="0">
                <a:solidFill>
                  <a:schemeClr val="dk1"/>
                </a:solidFill>
              </a:defRPr>
            </a:lvl2pPr>
            <a:lvl3pPr lvl="2" rtl="0">
              <a:lnSpc>
                <a:spcPct val="125000"/>
              </a:lnSpc>
              <a:spcBef>
                <a:spcPct val="0"/>
              </a:spcBef>
              <a:spcAft>
                <a:spcPct val="0"/>
              </a:spcAft>
              <a:buNone/>
              <a:defRPr b="0">
                <a:solidFill>
                  <a:schemeClr val="dk1"/>
                </a:solidFill>
              </a:defRPr>
            </a:lvl3pPr>
            <a:lvl4pPr lvl="3" rtl="0">
              <a:lnSpc>
                <a:spcPct val="125000"/>
              </a:lnSpc>
              <a:spcBef>
                <a:spcPct val="0"/>
              </a:spcBef>
              <a:spcAft>
                <a:spcPct val="0"/>
              </a:spcAft>
              <a:buNone/>
              <a:defRPr b="0">
                <a:solidFill>
                  <a:schemeClr val="dk1"/>
                </a:solidFill>
              </a:defRPr>
            </a:lvl4pPr>
            <a:lvl5pPr lvl="4" rtl="0">
              <a:lnSpc>
                <a:spcPct val="125000"/>
              </a:lnSpc>
              <a:spcBef>
                <a:spcPct val="0"/>
              </a:spcBef>
              <a:spcAft>
                <a:spcPct val="0"/>
              </a:spcAft>
              <a:buNone/>
              <a:defRPr b="0">
                <a:solidFill>
                  <a:schemeClr val="dk1"/>
                </a:solidFill>
              </a:defRPr>
            </a:lvl5pPr>
            <a:lvl6pPr lvl="5" rtl="0">
              <a:lnSpc>
                <a:spcPct val="125000"/>
              </a:lnSpc>
              <a:spcBef>
                <a:spcPct val="0"/>
              </a:spcBef>
              <a:spcAft>
                <a:spcPct val="0"/>
              </a:spcAft>
              <a:buNone/>
              <a:defRPr b="0">
                <a:solidFill>
                  <a:schemeClr val="dk1"/>
                </a:solidFill>
              </a:defRPr>
            </a:lvl6pPr>
            <a:lvl7pPr lvl="6" rtl="0">
              <a:lnSpc>
                <a:spcPct val="125000"/>
              </a:lnSpc>
              <a:spcBef>
                <a:spcPct val="0"/>
              </a:spcBef>
              <a:spcAft>
                <a:spcPct val="0"/>
              </a:spcAft>
              <a:buNone/>
              <a:defRPr b="0">
                <a:solidFill>
                  <a:schemeClr val="dk1"/>
                </a:solidFill>
              </a:defRPr>
            </a:lvl7pPr>
            <a:lvl8pPr lvl="7" rtl="0">
              <a:lnSpc>
                <a:spcPct val="125000"/>
              </a:lnSpc>
              <a:spcBef>
                <a:spcPct val="0"/>
              </a:spcBef>
              <a:spcAft>
                <a:spcPct val="0"/>
              </a:spcAft>
              <a:buNone/>
              <a:defRPr b="0">
                <a:solidFill>
                  <a:schemeClr val="dk1"/>
                </a:solidFill>
              </a:defRPr>
            </a:lvl8pPr>
            <a:lvl9pPr lvl="8" rtl="0">
              <a:lnSpc>
                <a:spcPct val="125000"/>
              </a:lnSpc>
              <a:spcBef>
                <a:spcPct val="0"/>
              </a:spcBef>
              <a:spcAft>
                <a:spcPct val="0"/>
              </a:spcAft>
              <a:buNone/>
              <a:defRPr b="0">
                <a:solidFill>
                  <a:schemeClr val="dk1"/>
                </a:solidFill>
              </a:defRPr>
            </a:lvl9pPr>
          </a:lstStyle>
          <a:p>
            <a:r>
              <a:rPr lang="en-US"/>
              <a:t>Click to edit Master subtitle style</a:t>
            </a:r>
            <a:endParaRPr/>
          </a:p>
        </p:txBody>
      </p:sp>
    </p:spTree>
    <p:extLst>
      <p:ext uri="{BB962C8B-B14F-4D97-AF65-F5344CB8AC3E}">
        <p14:creationId xmlns:p14="http://schemas.microsoft.com/office/powerpoint/2010/main" val="2563586366"/>
      </p:ext>
    </p:extLst>
  </p:cSld>
  <p:clrMapOvr>
    <a:masterClrMapping/>
  </p:clrMapOvr>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Mission" preserve="1">
  <p:cSld name="Mission">
    <p:spTree>
      <p:nvGrpSpPr>
        <p:cNvPr id="1" name="Shape 57"/>
        <p:cNvGrpSpPr/>
        <p:nvPr/>
      </p:nvGrpSpPr>
      <p:grpSpPr>
        <a:xfrm>
          <a:off x="0" y="0"/>
          <a:ext cx="0" cy="0"/>
          <a:chOff x="0" y="0"/>
          <a:chExt cx="0" cy="0"/>
        </a:xfrm>
      </p:grpSpPr>
      <p:sp>
        <p:nvSpPr>
          <p:cNvPr id="58" name="Google Shape;58;p5"/>
          <p:cNvSpPr txBox="1">
            <a:spLocks noGrp="1"/>
          </p:cNvSpPr>
          <p:nvPr>
            <p:ph type="title"/>
          </p:nvPr>
        </p:nvSpPr>
        <p:spPr>
          <a:xfrm>
            <a:off x="1871709" y="4709160"/>
            <a:ext cx="18800063" cy="5486400"/>
          </a:xfrm>
          <a:prstGeom prst="rect">
            <a:avLst/>
          </a:prstGeom>
        </p:spPr>
        <p:txBody>
          <a:bodyPr spcFirstLastPara="1" wrap="square" lIns="0" tIns="0" rIns="0" bIns="0" anchor="t" anchorCtr="0">
            <a:noAutofit/>
          </a:bodyPr>
          <a:lstStyle>
            <a:lvl1pPr lvl="0" rtl="0">
              <a:lnSpc>
                <a:spcPct val="120000"/>
              </a:lnSpc>
              <a:spcBef>
                <a:spcPct val="0"/>
              </a:spcBef>
              <a:spcAft>
                <a:spcPct val="0"/>
              </a:spcAft>
              <a:buClr>
                <a:schemeClr val="lt2"/>
              </a:buClr>
              <a:buSzPts val="3600"/>
              <a:buNone/>
              <a:defRPr sz="4800" b="0" i="0" spc="100" baseline="0">
                <a:solidFill>
                  <a:schemeClr val="tx2"/>
                </a:solidFill>
                <a:latin typeface="+mn-lt"/>
                <a:cs typeface="Optimistic Text" panose="020B0503020203020204" pitchFamily="34" charset="0"/>
              </a:defRPr>
            </a:lvl1pPr>
            <a:lvl2pPr lvl="1" algn="ctr" rtl="0">
              <a:lnSpc>
                <a:spcPct val="125000"/>
              </a:lnSpc>
              <a:spcBef>
                <a:spcPct val="0"/>
              </a:spcBef>
              <a:spcAft>
                <a:spcPct val="0"/>
              </a:spcAft>
              <a:buClr>
                <a:schemeClr val="lt2"/>
              </a:buClr>
              <a:buSzPts val="3600"/>
              <a:buNone/>
              <a:defRPr sz="4800">
                <a:solidFill>
                  <a:schemeClr val="lt2"/>
                </a:solidFill>
              </a:defRPr>
            </a:lvl2pPr>
            <a:lvl3pPr lvl="2" algn="ctr" rtl="0">
              <a:lnSpc>
                <a:spcPct val="125000"/>
              </a:lnSpc>
              <a:spcBef>
                <a:spcPct val="0"/>
              </a:spcBef>
              <a:spcAft>
                <a:spcPct val="0"/>
              </a:spcAft>
              <a:buClr>
                <a:schemeClr val="lt2"/>
              </a:buClr>
              <a:buSzPts val="3600"/>
              <a:buNone/>
              <a:defRPr sz="4800">
                <a:solidFill>
                  <a:schemeClr val="lt2"/>
                </a:solidFill>
              </a:defRPr>
            </a:lvl3pPr>
            <a:lvl4pPr lvl="3" algn="ctr" rtl="0">
              <a:lnSpc>
                <a:spcPct val="125000"/>
              </a:lnSpc>
              <a:spcBef>
                <a:spcPct val="0"/>
              </a:spcBef>
              <a:spcAft>
                <a:spcPct val="0"/>
              </a:spcAft>
              <a:buClr>
                <a:schemeClr val="lt2"/>
              </a:buClr>
              <a:buSzPts val="3600"/>
              <a:buNone/>
              <a:defRPr sz="4800">
                <a:solidFill>
                  <a:schemeClr val="lt2"/>
                </a:solidFill>
              </a:defRPr>
            </a:lvl4pPr>
            <a:lvl5pPr lvl="4" algn="ctr" rtl="0">
              <a:lnSpc>
                <a:spcPct val="125000"/>
              </a:lnSpc>
              <a:spcBef>
                <a:spcPct val="0"/>
              </a:spcBef>
              <a:spcAft>
                <a:spcPct val="0"/>
              </a:spcAft>
              <a:buClr>
                <a:schemeClr val="lt2"/>
              </a:buClr>
              <a:buSzPts val="3600"/>
              <a:buNone/>
              <a:defRPr sz="4800">
                <a:solidFill>
                  <a:schemeClr val="lt2"/>
                </a:solidFill>
              </a:defRPr>
            </a:lvl5pPr>
            <a:lvl6pPr lvl="5" algn="ctr" rtl="0">
              <a:lnSpc>
                <a:spcPct val="125000"/>
              </a:lnSpc>
              <a:spcBef>
                <a:spcPct val="0"/>
              </a:spcBef>
              <a:spcAft>
                <a:spcPct val="0"/>
              </a:spcAft>
              <a:buClr>
                <a:schemeClr val="lt2"/>
              </a:buClr>
              <a:buSzPts val="3600"/>
              <a:buNone/>
              <a:defRPr sz="4800">
                <a:solidFill>
                  <a:schemeClr val="lt2"/>
                </a:solidFill>
              </a:defRPr>
            </a:lvl6pPr>
            <a:lvl7pPr lvl="6" algn="ctr" rtl="0">
              <a:lnSpc>
                <a:spcPct val="125000"/>
              </a:lnSpc>
              <a:spcBef>
                <a:spcPct val="0"/>
              </a:spcBef>
              <a:spcAft>
                <a:spcPct val="0"/>
              </a:spcAft>
              <a:buClr>
                <a:schemeClr val="lt2"/>
              </a:buClr>
              <a:buSzPts val="3600"/>
              <a:buNone/>
              <a:defRPr sz="4800">
                <a:solidFill>
                  <a:schemeClr val="lt2"/>
                </a:solidFill>
              </a:defRPr>
            </a:lvl7pPr>
            <a:lvl8pPr lvl="7" algn="ctr" rtl="0">
              <a:lnSpc>
                <a:spcPct val="125000"/>
              </a:lnSpc>
              <a:spcBef>
                <a:spcPct val="0"/>
              </a:spcBef>
              <a:spcAft>
                <a:spcPct val="0"/>
              </a:spcAft>
              <a:buClr>
                <a:schemeClr val="lt2"/>
              </a:buClr>
              <a:buSzPts val="3600"/>
              <a:buNone/>
              <a:defRPr sz="4800">
                <a:solidFill>
                  <a:schemeClr val="lt2"/>
                </a:solidFill>
              </a:defRPr>
            </a:lvl8pPr>
            <a:lvl9pPr lvl="8" algn="ctr" rtl="0">
              <a:lnSpc>
                <a:spcPct val="125000"/>
              </a:lnSpc>
              <a:spcBef>
                <a:spcPct val="0"/>
              </a:spcBef>
              <a:spcAft>
                <a:spcPct val="0"/>
              </a:spcAft>
              <a:buClr>
                <a:schemeClr val="lt2"/>
              </a:buClr>
              <a:buSzPts val="3600"/>
              <a:buNone/>
              <a:defRPr sz="4800">
                <a:solidFill>
                  <a:schemeClr val="lt2"/>
                </a:solidFill>
              </a:defRPr>
            </a:lvl9pPr>
          </a:lstStyle>
          <a:p>
            <a:r>
              <a:rPr lang="en-US"/>
              <a:t>Click to edit Master title style</a:t>
            </a:r>
            <a:endParaRPr/>
          </a:p>
        </p:txBody>
      </p:sp>
      <p:sp>
        <p:nvSpPr>
          <p:cNvPr id="59" name="Google Shape;59;p5"/>
          <p:cNvSpPr txBox="1">
            <a:spLocks noGrp="1"/>
          </p:cNvSpPr>
          <p:nvPr>
            <p:ph type="subTitle" idx="1"/>
          </p:nvPr>
        </p:nvSpPr>
        <p:spPr>
          <a:xfrm>
            <a:off x="1871710" y="3657600"/>
            <a:ext cx="17839124" cy="463200"/>
          </a:xfrm>
          <a:prstGeom prst="rect">
            <a:avLst/>
          </a:prstGeom>
          <a:noFill/>
          <a:ln>
            <a:noFill/>
          </a:ln>
        </p:spPr>
        <p:txBody>
          <a:bodyPr spcFirstLastPara="1" wrap="square" lIns="0" tIns="0" rIns="0" bIns="0" anchor="t" anchorCtr="0">
            <a:noAutofit/>
          </a:bodyPr>
          <a:lstStyle>
            <a:lvl1pPr marL="0" marR="0" lvl="0" indent="0" algn="l" rtl="0">
              <a:lnSpc>
                <a:spcPct val="125000"/>
              </a:lnSpc>
              <a:spcBef>
                <a:spcPct val="0"/>
              </a:spcBef>
              <a:spcAft>
                <a:spcPct val="0"/>
              </a:spcAft>
              <a:buNone/>
              <a:defRPr sz="2400" b="1" cap="all" spc="240" baseline="0">
                <a:solidFill>
                  <a:schemeClr val="tx2"/>
                </a:solidFill>
                <a:latin typeface="+mn-lt"/>
              </a:defRPr>
            </a:lvl1pPr>
            <a:lvl2pPr lvl="1" rtl="0">
              <a:lnSpc>
                <a:spcPct val="125000"/>
              </a:lnSpc>
              <a:spcBef>
                <a:spcPct val="0"/>
              </a:spcBef>
              <a:spcAft>
                <a:spcPct val="0"/>
              </a:spcAft>
              <a:buNone/>
              <a:defRPr sz="2400">
                <a:solidFill>
                  <a:schemeClr val="lt1"/>
                </a:solidFill>
              </a:defRPr>
            </a:lvl2pPr>
            <a:lvl3pPr lvl="2" rtl="0">
              <a:lnSpc>
                <a:spcPct val="125000"/>
              </a:lnSpc>
              <a:spcBef>
                <a:spcPct val="0"/>
              </a:spcBef>
              <a:spcAft>
                <a:spcPct val="0"/>
              </a:spcAft>
              <a:buNone/>
              <a:defRPr sz="2400">
                <a:solidFill>
                  <a:schemeClr val="lt1"/>
                </a:solidFill>
              </a:defRPr>
            </a:lvl3pPr>
            <a:lvl4pPr lvl="3" rtl="0">
              <a:lnSpc>
                <a:spcPct val="125000"/>
              </a:lnSpc>
              <a:spcBef>
                <a:spcPct val="0"/>
              </a:spcBef>
              <a:spcAft>
                <a:spcPct val="0"/>
              </a:spcAft>
              <a:buNone/>
              <a:defRPr sz="2400">
                <a:solidFill>
                  <a:schemeClr val="lt1"/>
                </a:solidFill>
              </a:defRPr>
            </a:lvl4pPr>
            <a:lvl5pPr lvl="4" rtl="0">
              <a:lnSpc>
                <a:spcPct val="125000"/>
              </a:lnSpc>
              <a:spcBef>
                <a:spcPct val="0"/>
              </a:spcBef>
              <a:spcAft>
                <a:spcPct val="0"/>
              </a:spcAft>
              <a:buNone/>
              <a:defRPr sz="2400">
                <a:solidFill>
                  <a:schemeClr val="lt1"/>
                </a:solidFill>
              </a:defRPr>
            </a:lvl5pPr>
            <a:lvl6pPr lvl="5" rtl="0">
              <a:lnSpc>
                <a:spcPct val="125000"/>
              </a:lnSpc>
              <a:spcBef>
                <a:spcPct val="0"/>
              </a:spcBef>
              <a:spcAft>
                <a:spcPct val="0"/>
              </a:spcAft>
              <a:buNone/>
              <a:defRPr sz="2400">
                <a:solidFill>
                  <a:schemeClr val="lt1"/>
                </a:solidFill>
              </a:defRPr>
            </a:lvl6pPr>
            <a:lvl7pPr lvl="6" rtl="0">
              <a:lnSpc>
                <a:spcPct val="125000"/>
              </a:lnSpc>
              <a:spcBef>
                <a:spcPct val="0"/>
              </a:spcBef>
              <a:spcAft>
                <a:spcPct val="0"/>
              </a:spcAft>
              <a:buNone/>
              <a:defRPr sz="2400">
                <a:solidFill>
                  <a:schemeClr val="lt1"/>
                </a:solidFill>
              </a:defRPr>
            </a:lvl7pPr>
            <a:lvl8pPr lvl="7" rtl="0">
              <a:lnSpc>
                <a:spcPct val="125000"/>
              </a:lnSpc>
              <a:spcBef>
                <a:spcPct val="0"/>
              </a:spcBef>
              <a:spcAft>
                <a:spcPct val="0"/>
              </a:spcAft>
              <a:buNone/>
              <a:defRPr sz="2400">
                <a:solidFill>
                  <a:schemeClr val="lt1"/>
                </a:solidFill>
              </a:defRPr>
            </a:lvl8pPr>
            <a:lvl9pPr lvl="8" rtl="0">
              <a:lnSpc>
                <a:spcPct val="125000"/>
              </a:lnSpc>
              <a:spcBef>
                <a:spcPct val="0"/>
              </a:spcBef>
              <a:spcAft>
                <a:spcPct val="0"/>
              </a:spcAft>
              <a:buNone/>
              <a:defRPr sz="2400">
                <a:solidFill>
                  <a:schemeClr val="lt1"/>
                </a:solidFill>
              </a:defRPr>
            </a:lvl9pPr>
          </a:lstStyle>
          <a:p>
            <a:pPr marL="0" lvl="0" indent="0">
              <a:buNone/>
            </a:pPr>
            <a:r>
              <a:rPr lang="en-US"/>
              <a:t>Click to edit Master subtitle style</a:t>
            </a:r>
            <a:endParaRPr/>
          </a:p>
        </p:txBody>
      </p:sp>
    </p:spTree>
    <p:extLst>
      <p:ext uri="{BB962C8B-B14F-4D97-AF65-F5344CB8AC3E}">
        <p14:creationId xmlns:p14="http://schemas.microsoft.com/office/powerpoint/2010/main" val="2237498526"/>
      </p:ext>
    </p:extLst>
  </p:cSld>
  <p:clrMapOvr>
    <a:masterClrMapping/>
  </p:clrMapOvr>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Quote" preserve="1">
  <p:cSld name="Quote">
    <p:spTree>
      <p:nvGrpSpPr>
        <p:cNvPr id="1" name="Shape 60"/>
        <p:cNvGrpSpPr/>
        <p:nvPr/>
      </p:nvGrpSpPr>
      <p:grpSpPr>
        <a:xfrm>
          <a:off x="0" y="0"/>
          <a:ext cx="0" cy="0"/>
          <a:chOff x="0" y="0"/>
          <a:chExt cx="0" cy="0"/>
        </a:xfrm>
      </p:grpSpPr>
      <p:sp>
        <p:nvSpPr>
          <p:cNvPr id="61" name="Google Shape;61;p6"/>
          <p:cNvSpPr txBox="1">
            <a:spLocks noGrp="1"/>
          </p:cNvSpPr>
          <p:nvPr>
            <p:ph type="title"/>
          </p:nvPr>
        </p:nvSpPr>
        <p:spPr>
          <a:xfrm>
            <a:off x="1572768" y="3591578"/>
            <a:ext cx="19083528" cy="5486400"/>
          </a:xfrm>
          <a:prstGeom prst="rect">
            <a:avLst/>
          </a:prstGeom>
          <a:noFill/>
          <a:ln>
            <a:noFill/>
          </a:ln>
        </p:spPr>
        <p:txBody>
          <a:bodyPr spcFirstLastPara="1" wrap="square" lIns="0" tIns="0" rIns="0" bIns="0" anchor="t" anchorCtr="0">
            <a:noAutofit/>
          </a:bodyPr>
          <a:lstStyle>
            <a:lvl1pPr marL="292608" lvl="0" indent="-292608" rtl="0">
              <a:lnSpc>
                <a:spcPct val="120000"/>
              </a:lnSpc>
              <a:spcBef>
                <a:spcPct val="0"/>
              </a:spcBef>
              <a:spcAft>
                <a:spcPct val="0"/>
              </a:spcAft>
              <a:buClr>
                <a:schemeClr val="lt2"/>
              </a:buClr>
              <a:buSzPts val="3600"/>
              <a:buNone/>
              <a:defRPr sz="4800" spc="100">
                <a:solidFill>
                  <a:schemeClr val="tx2"/>
                </a:solidFill>
                <a:latin typeface="+mn-lt"/>
                <a:cs typeface="Optimistic Text" panose="020B0503020203020204" pitchFamily="34" charset="0"/>
              </a:defRPr>
            </a:lvl1pPr>
            <a:lvl2pPr lvl="1" algn="ctr" rtl="0">
              <a:lnSpc>
                <a:spcPct val="125000"/>
              </a:lnSpc>
              <a:spcBef>
                <a:spcPct val="0"/>
              </a:spcBef>
              <a:spcAft>
                <a:spcPct val="0"/>
              </a:spcAft>
              <a:buClr>
                <a:schemeClr val="lt2"/>
              </a:buClr>
              <a:buSzPts val="3600"/>
              <a:buNone/>
              <a:defRPr sz="4800">
                <a:solidFill>
                  <a:schemeClr val="lt2"/>
                </a:solidFill>
              </a:defRPr>
            </a:lvl2pPr>
            <a:lvl3pPr lvl="2" algn="ctr" rtl="0">
              <a:lnSpc>
                <a:spcPct val="125000"/>
              </a:lnSpc>
              <a:spcBef>
                <a:spcPct val="0"/>
              </a:spcBef>
              <a:spcAft>
                <a:spcPct val="0"/>
              </a:spcAft>
              <a:buClr>
                <a:schemeClr val="lt2"/>
              </a:buClr>
              <a:buSzPts val="3600"/>
              <a:buNone/>
              <a:defRPr sz="4800">
                <a:solidFill>
                  <a:schemeClr val="lt2"/>
                </a:solidFill>
              </a:defRPr>
            </a:lvl3pPr>
            <a:lvl4pPr lvl="3" algn="ctr" rtl="0">
              <a:lnSpc>
                <a:spcPct val="125000"/>
              </a:lnSpc>
              <a:spcBef>
                <a:spcPct val="0"/>
              </a:spcBef>
              <a:spcAft>
                <a:spcPct val="0"/>
              </a:spcAft>
              <a:buClr>
                <a:schemeClr val="lt2"/>
              </a:buClr>
              <a:buSzPts val="3600"/>
              <a:buNone/>
              <a:defRPr sz="4800">
                <a:solidFill>
                  <a:schemeClr val="lt2"/>
                </a:solidFill>
              </a:defRPr>
            </a:lvl4pPr>
            <a:lvl5pPr lvl="4" algn="ctr" rtl="0">
              <a:lnSpc>
                <a:spcPct val="125000"/>
              </a:lnSpc>
              <a:spcBef>
                <a:spcPct val="0"/>
              </a:spcBef>
              <a:spcAft>
                <a:spcPct val="0"/>
              </a:spcAft>
              <a:buClr>
                <a:schemeClr val="lt2"/>
              </a:buClr>
              <a:buSzPts val="3600"/>
              <a:buNone/>
              <a:defRPr sz="4800">
                <a:solidFill>
                  <a:schemeClr val="lt2"/>
                </a:solidFill>
              </a:defRPr>
            </a:lvl5pPr>
            <a:lvl6pPr lvl="5" algn="ctr" rtl="0">
              <a:lnSpc>
                <a:spcPct val="125000"/>
              </a:lnSpc>
              <a:spcBef>
                <a:spcPct val="0"/>
              </a:spcBef>
              <a:spcAft>
                <a:spcPct val="0"/>
              </a:spcAft>
              <a:buClr>
                <a:schemeClr val="lt2"/>
              </a:buClr>
              <a:buSzPts val="3600"/>
              <a:buNone/>
              <a:defRPr sz="4800">
                <a:solidFill>
                  <a:schemeClr val="lt2"/>
                </a:solidFill>
              </a:defRPr>
            </a:lvl6pPr>
            <a:lvl7pPr lvl="6" algn="ctr" rtl="0">
              <a:lnSpc>
                <a:spcPct val="125000"/>
              </a:lnSpc>
              <a:spcBef>
                <a:spcPct val="0"/>
              </a:spcBef>
              <a:spcAft>
                <a:spcPct val="0"/>
              </a:spcAft>
              <a:buClr>
                <a:schemeClr val="lt2"/>
              </a:buClr>
              <a:buSzPts val="3600"/>
              <a:buNone/>
              <a:defRPr sz="4800">
                <a:solidFill>
                  <a:schemeClr val="lt2"/>
                </a:solidFill>
              </a:defRPr>
            </a:lvl7pPr>
            <a:lvl8pPr lvl="7" algn="ctr" rtl="0">
              <a:lnSpc>
                <a:spcPct val="125000"/>
              </a:lnSpc>
              <a:spcBef>
                <a:spcPct val="0"/>
              </a:spcBef>
              <a:spcAft>
                <a:spcPct val="0"/>
              </a:spcAft>
              <a:buClr>
                <a:schemeClr val="lt2"/>
              </a:buClr>
              <a:buSzPts val="3600"/>
              <a:buNone/>
              <a:defRPr sz="4800">
                <a:solidFill>
                  <a:schemeClr val="lt2"/>
                </a:solidFill>
              </a:defRPr>
            </a:lvl8pPr>
            <a:lvl9pPr lvl="8" algn="ctr" rtl="0">
              <a:lnSpc>
                <a:spcPct val="125000"/>
              </a:lnSpc>
              <a:spcBef>
                <a:spcPct val="0"/>
              </a:spcBef>
              <a:spcAft>
                <a:spcPct val="0"/>
              </a:spcAft>
              <a:buClr>
                <a:schemeClr val="lt2"/>
              </a:buClr>
              <a:buSzPts val="3600"/>
              <a:buNone/>
              <a:defRPr sz="4800">
                <a:solidFill>
                  <a:schemeClr val="lt2"/>
                </a:solidFill>
              </a:defRPr>
            </a:lvl9pPr>
          </a:lstStyle>
          <a:p>
            <a:pPr lvl="0">
              <a:lnSpc>
                <a:spcPct val="120000"/>
              </a:lnSpc>
              <a:buSzPts val="3600"/>
            </a:pPr>
            <a:r>
              <a:rPr lang="en-US"/>
              <a:t>Click to edit Master title style</a:t>
            </a:r>
            <a:endParaRPr/>
          </a:p>
        </p:txBody>
      </p:sp>
      <p:sp>
        <p:nvSpPr>
          <p:cNvPr id="62" name="Google Shape;62;p6"/>
          <p:cNvSpPr txBox="1">
            <a:spLocks noGrp="1"/>
          </p:cNvSpPr>
          <p:nvPr>
            <p:ph type="subTitle" idx="1"/>
          </p:nvPr>
        </p:nvSpPr>
        <p:spPr>
          <a:xfrm>
            <a:off x="1871710" y="9589975"/>
            <a:ext cx="17839124" cy="463200"/>
          </a:xfrm>
          <a:prstGeom prst="rect">
            <a:avLst/>
          </a:prstGeom>
          <a:noFill/>
          <a:ln>
            <a:noFill/>
          </a:ln>
        </p:spPr>
        <p:txBody>
          <a:bodyPr spcFirstLastPara="1" wrap="square" lIns="0" tIns="0" rIns="0" bIns="0" anchor="t" anchorCtr="0">
            <a:noAutofit/>
          </a:bodyPr>
          <a:lstStyle>
            <a:lvl1pPr marL="0" marR="0" lvl="0" indent="0" algn="l" rtl="0">
              <a:lnSpc>
                <a:spcPct val="125000"/>
              </a:lnSpc>
              <a:spcBef>
                <a:spcPct val="0"/>
              </a:spcBef>
              <a:spcAft>
                <a:spcPct val="0"/>
              </a:spcAft>
              <a:buNone/>
              <a:defRPr sz="2400" b="1" cap="all" spc="240" baseline="0">
                <a:solidFill>
                  <a:schemeClr val="tx2"/>
                </a:solidFill>
                <a:latin typeface="+mn-lt"/>
              </a:defRPr>
            </a:lvl1pPr>
            <a:lvl2pPr lvl="1" rtl="0">
              <a:lnSpc>
                <a:spcPct val="125000"/>
              </a:lnSpc>
              <a:spcBef>
                <a:spcPct val="0"/>
              </a:spcBef>
              <a:spcAft>
                <a:spcPct val="0"/>
              </a:spcAft>
              <a:buNone/>
              <a:defRPr sz="2400">
                <a:solidFill>
                  <a:schemeClr val="lt1"/>
                </a:solidFill>
              </a:defRPr>
            </a:lvl2pPr>
            <a:lvl3pPr lvl="2" rtl="0">
              <a:lnSpc>
                <a:spcPct val="125000"/>
              </a:lnSpc>
              <a:spcBef>
                <a:spcPct val="0"/>
              </a:spcBef>
              <a:spcAft>
                <a:spcPct val="0"/>
              </a:spcAft>
              <a:buNone/>
              <a:defRPr sz="2400">
                <a:solidFill>
                  <a:schemeClr val="lt1"/>
                </a:solidFill>
              </a:defRPr>
            </a:lvl3pPr>
            <a:lvl4pPr lvl="3" rtl="0">
              <a:lnSpc>
                <a:spcPct val="125000"/>
              </a:lnSpc>
              <a:spcBef>
                <a:spcPct val="0"/>
              </a:spcBef>
              <a:spcAft>
                <a:spcPct val="0"/>
              </a:spcAft>
              <a:buNone/>
              <a:defRPr sz="2400">
                <a:solidFill>
                  <a:schemeClr val="lt1"/>
                </a:solidFill>
              </a:defRPr>
            </a:lvl4pPr>
            <a:lvl5pPr lvl="4" rtl="0">
              <a:lnSpc>
                <a:spcPct val="125000"/>
              </a:lnSpc>
              <a:spcBef>
                <a:spcPct val="0"/>
              </a:spcBef>
              <a:spcAft>
                <a:spcPct val="0"/>
              </a:spcAft>
              <a:buNone/>
              <a:defRPr sz="2400">
                <a:solidFill>
                  <a:schemeClr val="lt1"/>
                </a:solidFill>
              </a:defRPr>
            </a:lvl5pPr>
            <a:lvl6pPr lvl="5" rtl="0">
              <a:lnSpc>
                <a:spcPct val="125000"/>
              </a:lnSpc>
              <a:spcBef>
                <a:spcPct val="0"/>
              </a:spcBef>
              <a:spcAft>
                <a:spcPct val="0"/>
              </a:spcAft>
              <a:buNone/>
              <a:defRPr sz="2400">
                <a:solidFill>
                  <a:schemeClr val="lt1"/>
                </a:solidFill>
              </a:defRPr>
            </a:lvl6pPr>
            <a:lvl7pPr lvl="6" rtl="0">
              <a:lnSpc>
                <a:spcPct val="125000"/>
              </a:lnSpc>
              <a:spcBef>
                <a:spcPct val="0"/>
              </a:spcBef>
              <a:spcAft>
                <a:spcPct val="0"/>
              </a:spcAft>
              <a:buNone/>
              <a:defRPr sz="2400">
                <a:solidFill>
                  <a:schemeClr val="lt1"/>
                </a:solidFill>
              </a:defRPr>
            </a:lvl7pPr>
            <a:lvl8pPr lvl="7" rtl="0">
              <a:lnSpc>
                <a:spcPct val="125000"/>
              </a:lnSpc>
              <a:spcBef>
                <a:spcPct val="0"/>
              </a:spcBef>
              <a:spcAft>
                <a:spcPct val="0"/>
              </a:spcAft>
              <a:buNone/>
              <a:defRPr sz="2400">
                <a:solidFill>
                  <a:schemeClr val="lt1"/>
                </a:solidFill>
              </a:defRPr>
            </a:lvl8pPr>
            <a:lvl9pPr lvl="8" rtl="0">
              <a:lnSpc>
                <a:spcPct val="125000"/>
              </a:lnSpc>
              <a:spcBef>
                <a:spcPct val="0"/>
              </a:spcBef>
              <a:spcAft>
                <a:spcPct val="0"/>
              </a:spcAft>
              <a:buNone/>
              <a:defRPr sz="2400">
                <a:solidFill>
                  <a:schemeClr val="lt1"/>
                </a:solidFill>
              </a:defRPr>
            </a:lvl9pPr>
          </a:lstStyle>
          <a:p>
            <a:pPr marL="0" lvl="0" indent="0">
              <a:buNone/>
            </a:pPr>
            <a:r>
              <a:rPr lang="en-US"/>
              <a:t>Click to edit Master subtitle style</a:t>
            </a:r>
            <a:endParaRPr/>
          </a:p>
        </p:txBody>
      </p:sp>
    </p:spTree>
    <p:extLst>
      <p:ext uri="{BB962C8B-B14F-4D97-AF65-F5344CB8AC3E}">
        <p14:creationId xmlns:p14="http://schemas.microsoft.com/office/powerpoint/2010/main" val="2960224259"/>
      </p:ext>
    </p:extLst>
  </p:cSld>
  <p:clrMapOvr>
    <a:masterClrMapping/>
  </p:clrMapOvr>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Section" preserve="1">
  <p:cSld name="Section">
    <p:spTree>
      <p:nvGrpSpPr>
        <p:cNvPr id="1" name="Shape 63"/>
        <p:cNvGrpSpPr/>
        <p:nvPr/>
      </p:nvGrpSpPr>
      <p:grpSpPr>
        <a:xfrm>
          <a:off x="0" y="0"/>
          <a:ext cx="0" cy="0"/>
          <a:chOff x="0" y="0"/>
          <a:chExt cx="0" cy="0"/>
        </a:xfrm>
      </p:grpSpPr>
      <p:sp>
        <p:nvSpPr>
          <p:cNvPr id="64" name="Google Shape;64;p7"/>
          <p:cNvSpPr txBox="1">
            <a:spLocks noGrp="1"/>
          </p:cNvSpPr>
          <p:nvPr>
            <p:ph type="ctrTitle"/>
          </p:nvPr>
        </p:nvSpPr>
        <p:spPr>
          <a:xfrm>
            <a:off x="1871710" y="3520440"/>
            <a:ext cx="15955277" cy="2542032"/>
          </a:xfrm>
          <a:prstGeom prst="rect">
            <a:avLst/>
          </a:prstGeom>
          <a:noFill/>
          <a:ln>
            <a:noFill/>
          </a:ln>
        </p:spPr>
        <p:txBody>
          <a:bodyPr spcFirstLastPara="1" wrap="square" lIns="0" tIns="0" rIns="0" bIns="0" anchor="t" anchorCtr="0">
            <a:noAutofit/>
          </a:bodyPr>
          <a:lstStyle>
            <a:lvl1pPr lvl="0" rtl="0">
              <a:lnSpc>
                <a:spcPts val="8640"/>
              </a:lnSpc>
              <a:spcBef>
                <a:spcPct val="0"/>
              </a:spcBef>
              <a:spcAft>
                <a:spcPct val="0"/>
              </a:spcAft>
              <a:buClr>
                <a:schemeClr val="lt2"/>
              </a:buClr>
              <a:buSzPts val="5600"/>
              <a:buNone/>
              <a:defRPr sz="7200" spc="220" baseline="0">
                <a:solidFill>
                  <a:schemeClr val="tx2"/>
                </a:solidFill>
                <a:latin typeface="+mj-lt"/>
              </a:defRPr>
            </a:lvl1pPr>
            <a:lvl2pPr lvl="1" rtl="0">
              <a:spcBef>
                <a:spcPct val="0"/>
              </a:spcBef>
              <a:spcAft>
                <a:spcPct val="0"/>
              </a:spcAft>
              <a:buClr>
                <a:schemeClr val="lt2"/>
              </a:buClr>
              <a:buSzPts val="5600"/>
              <a:buNone/>
              <a:defRPr>
                <a:solidFill>
                  <a:schemeClr val="lt2"/>
                </a:solidFill>
              </a:defRPr>
            </a:lvl2pPr>
            <a:lvl3pPr lvl="2" rtl="0">
              <a:spcBef>
                <a:spcPct val="0"/>
              </a:spcBef>
              <a:spcAft>
                <a:spcPct val="0"/>
              </a:spcAft>
              <a:buClr>
                <a:schemeClr val="lt2"/>
              </a:buClr>
              <a:buSzPts val="5600"/>
              <a:buNone/>
              <a:defRPr>
                <a:solidFill>
                  <a:schemeClr val="lt2"/>
                </a:solidFill>
              </a:defRPr>
            </a:lvl3pPr>
            <a:lvl4pPr lvl="3" rtl="0">
              <a:spcBef>
                <a:spcPct val="0"/>
              </a:spcBef>
              <a:spcAft>
                <a:spcPct val="0"/>
              </a:spcAft>
              <a:buClr>
                <a:schemeClr val="lt2"/>
              </a:buClr>
              <a:buSzPts val="5600"/>
              <a:buNone/>
              <a:defRPr>
                <a:solidFill>
                  <a:schemeClr val="lt2"/>
                </a:solidFill>
              </a:defRPr>
            </a:lvl4pPr>
            <a:lvl5pPr lvl="4" rtl="0">
              <a:spcBef>
                <a:spcPct val="0"/>
              </a:spcBef>
              <a:spcAft>
                <a:spcPct val="0"/>
              </a:spcAft>
              <a:buClr>
                <a:schemeClr val="lt2"/>
              </a:buClr>
              <a:buSzPts val="5600"/>
              <a:buNone/>
              <a:defRPr>
                <a:solidFill>
                  <a:schemeClr val="lt2"/>
                </a:solidFill>
              </a:defRPr>
            </a:lvl5pPr>
            <a:lvl6pPr lvl="5" rtl="0">
              <a:spcBef>
                <a:spcPct val="0"/>
              </a:spcBef>
              <a:spcAft>
                <a:spcPct val="0"/>
              </a:spcAft>
              <a:buClr>
                <a:schemeClr val="lt2"/>
              </a:buClr>
              <a:buSzPts val="5600"/>
              <a:buNone/>
              <a:defRPr>
                <a:solidFill>
                  <a:schemeClr val="lt2"/>
                </a:solidFill>
              </a:defRPr>
            </a:lvl6pPr>
            <a:lvl7pPr lvl="6" rtl="0">
              <a:spcBef>
                <a:spcPct val="0"/>
              </a:spcBef>
              <a:spcAft>
                <a:spcPct val="0"/>
              </a:spcAft>
              <a:buClr>
                <a:schemeClr val="lt2"/>
              </a:buClr>
              <a:buSzPts val="5600"/>
              <a:buNone/>
              <a:defRPr>
                <a:solidFill>
                  <a:schemeClr val="lt2"/>
                </a:solidFill>
              </a:defRPr>
            </a:lvl7pPr>
            <a:lvl8pPr lvl="7" rtl="0">
              <a:spcBef>
                <a:spcPct val="0"/>
              </a:spcBef>
              <a:spcAft>
                <a:spcPct val="0"/>
              </a:spcAft>
              <a:buClr>
                <a:schemeClr val="lt2"/>
              </a:buClr>
              <a:buSzPts val="5600"/>
              <a:buNone/>
              <a:defRPr>
                <a:solidFill>
                  <a:schemeClr val="lt2"/>
                </a:solidFill>
              </a:defRPr>
            </a:lvl8pPr>
            <a:lvl9pPr lvl="8" rtl="0">
              <a:spcBef>
                <a:spcPct val="0"/>
              </a:spcBef>
              <a:spcAft>
                <a:spcPct val="0"/>
              </a:spcAft>
              <a:buClr>
                <a:schemeClr val="lt2"/>
              </a:buClr>
              <a:buSzPts val="5600"/>
              <a:buNone/>
              <a:defRPr>
                <a:solidFill>
                  <a:schemeClr val="lt2"/>
                </a:solidFill>
              </a:defRPr>
            </a:lvl9pPr>
          </a:lstStyle>
          <a:p>
            <a:pPr lvl="0">
              <a:lnSpc>
                <a:spcPct val="108000"/>
              </a:lnSpc>
            </a:pPr>
            <a:r>
              <a:rPr lang="en-US"/>
              <a:t>Click to edit Master title style</a:t>
            </a:r>
            <a:endParaRPr/>
          </a:p>
        </p:txBody>
      </p:sp>
    </p:spTree>
    <p:extLst>
      <p:ext uri="{BB962C8B-B14F-4D97-AF65-F5344CB8AC3E}">
        <p14:creationId xmlns:p14="http://schemas.microsoft.com/office/powerpoint/2010/main" val="1418931598"/>
      </p:ext>
    </p:extLst>
  </p:cSld>
  <p:clrMapOvr>
    <a:masterClrMapping/>
  </p:clrMapOvr>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Text (Full)" preserve="1" userDrawn="1">
  <p:cSld name="Text (Full)">
    <p:spTree>
      <p:nvGrpSpPr>
        <p:cNvPr id="1" name="Shape 65"/>
        <p:cNvGrpSpPr/>
        <p:nvPr/>
      </p:nvGrpSpPr>
      <p:grpSpPr>
        <a:xfrm>
          <a:off x="0" y="0"/>
          <a:ext cx="0" cy="0"/>
          <a:chOff x="0" y="0"/>
          <a:chExt cx="0" cy="0"/>
        </a:xfrm>
      </p:grpSpPr>
      <p:sp>
        <p:nvSpPr>
          <p:cNvPr id="68" name="Google Shape;68;p8"/>
          <p:cNvSpPr txBox="1">
            <a:spLocks noGrp="1"/>
          </p:cNvSpPr>
          <p:nvPr>
            <p:ph type="subTitle" idx="2"/>
          </p:nvPr>
        </p:nvSpPr>
        <p:spPr>
          <a:xfrm>
            <a:off x="932821" y="909036"/>
            <a:ext cx="10328145" cy="463200"/>
          </a:xfrm>
          <a:prstGeom prst="rect">
            <a:avLst/>
          </a:prstGeom>
          <a:noFill/>
          <a:ln>
            <a:noFill/>
          </a:ln>
        </p:spPr>
        <p:txBody>
          <a:bodyPr spcFirstLastPara="1" wrap="square" lIns="0" tIns="0" rIns="0" bIns="0" anchor="t" anchorCtr="0">
            <a:noAutofit/>
          </a:bodyPr>
          <a:lstStyle>
            <a:lvl1pPr marL="0" marR="0" lvl="0" indent="0" algn="l" rtl="0">
              <a:lnSpc>
                <a:spcPct val="120000"/>
              </a:lnSpc>
              <a:spcBef>
                <a:spcPct val="0"/>
              </a:spcBef>
              <a:spcAft>
                <a:spcPct val="0"/>
              </a:spcAft>
              <a:buNone/>
              <a:defRPr sz="2400" b="1" cap="all" spc="240" baseline="0">
                <a:solidFill>
                  <a:schemeClr val="tx2"/>
                </a:solidFill>
                <a:latin typeface="+mn-lt"/>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buNone/>
            </a:pPr>
            <a:r>
              <a:rPr lang="en-US"/>
              <a:t>Click to edit Master subtitle style</a:t>
            </a:r>
            <a:endParaRPr/>
          </a:p>
        </p:txBody>
      </p:sp>
      <p:sp>
        <p:nvSpPr>
          <p:cNvPr id="8" name="Title 7">
            <a:extLst>
              <a:ext uri="{FF2B5EF4-FFF2-40B4-BE49-F238E27FC236}">
                <a16:creationId xmlns:a16="http://schemas.microsoft.com/office/drawing/2014/main" id="{9802A837-703F-8C4E-B9FD-084AD2C8D8CD}"/>
              </a:ext>
            </a:extLst>
          </p:cNvPr>
          <p:cNvSpPr>
            <a:spLocks noGrp="1"/>
          </p:cNvSpPr>
          <p:nvPr>
            <p:ph type="title"/>
          </p:nvPr>
        </p:nvSpPr>
        <p:spPr/>
        <p:txBody>
          <a:bodyPr/>
          <a:lstStyle>
            <a:lvl1pPr>
              <a:defRPr>
                <a:solidFill>
                  <a:schemeClr val="tx2"/>
                </a:solidFill>
                <a:latin typeface="+mj-lt"/>
              </a:defRPr>
            </a:lvl1pPr>
          </a:lstStyle>
          <a:p>
            <a:r>
              <a:rPr lang="en-US"/>
              <a:t>Click to edit Master title style</a:t>
            </a:r>
          </a:p>
        </p:txBody>
      </p:sp>
      <p:sp>
        <p:nvSpPr>
          <p:cNvPr id="10" name="Text Placeholder 9">
            <a:extLst>
              <a:ext uri="{FF2B5EF4-FFF2-40B4-BE49-F238E27FC236}">
                <a16:creationId xmlns:a16="http://schemas.microsoft.com/office/drawing/2014/main" id="{2B114AAB-F6C5-4D4F-94EF-9DEFEF42DEEC}"/>
              </a:ext>
            </a:extLst>
          </p:cNvPr>
          <p:cNvSpPr>
            <a:spLocks noGrp="1"/>
          </p:cNvSpPr>
          <p:nvPr>
            <p:ph type="body" sz="quarter" idx="10"/>
          </p:nvPr>
        </p:nvSpPr>
        <p:spPr>
          <a:xfrm>
            <a:off x="877824" y="5397135"/>
            <a:ext cx="19772376" cy="6172200"/>
          </a:xfrm>
        </p:spPr>
        <p:txBody>
          <a:bodyPr/>
          <a:lstStyle>
            <a:lvl1pPr>
              <a:defRPr>
                <a:solidFill>
                  <a:schemeClr val="tx2"/>
                </a:solidFill>
                <a:latin typeface="+mn-lt"/>
              </a:defRPr>
            </a:lvl1pPr>
            <a:lvl2pPr>
              <a:buClrTx/>
              <a:defRPr>
                <a:solidFill>
                  <a:schemeClr val="tx2"/>
                </a:solidFill>
                <a:latin typeface="+mn-lt"/>
              </a:defRPr>
            </a:lvl2pPr>
            <a:lvl3pPr>
              <a:buClrTx/>
              <a:defRPr>
                <a:solidFill>
                  <a:schemeClr val="tx2"/>
                </a:solidFill>
                <a:latin typeface="+mn-lt"/>
              </a:defRPr>
            </a:lvl3pPr>
            <a:lvl4pPr>
              <a:buClrTx/>
              <a:defRPr>
                <a:solidFill>
                  <a:schemeClr val="tx2"/>
                </a:solidFill>
                <a:latin typeface="+mn-lt"/>
              </a:defRPr>
            </a:lvl4pPr>
            <a:lvl5pPr>
              <a:buClrTx/>
              <a:defRPr>
                <a:solidFill>
                  <a:schemeClr val="tx2"/>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46992679"/>
      </p:ext>
    </p:extLst>
  </p:cSld>
  <p:clrMapOvr>
    <a:masterClrMapping/>
  </p:clrMapOvr>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Text (Two-Thirds)" preserve="1" userDrawn="1">
  <p:cSld name="Text (Two-Thirds)">
    <p:spTree>
      <p:nvGrpSpPr>
        <p:cNvPr id="1" name="Shape 69"/>
        <p:cNvGrpSpPr/>
        <p:nvPr/>
      </p:nvGrpSpPr>
      <p:grpSpPr>
        <a:xfrm>
          <a:off x="0" y="0"/>
          <a:ext cx="0" cy="0"/>
          <a:chOff x="0" y="0"/>
          <a:chExt cx="0" cy="0"/>
        </a:xfrm>
      </p:grpSpPr>
      <p:sp>
        <p:nvSpPr>
          <p:cNvPr id="5" name="Picture Placeholder 5">
            <a:extLst>
              <a:ext uri="{FF2B5EF4-FFF2-40B4-BE49-F238E27FC236}">
                <a16:creationId xmlns:a16="http://schemas.microsoft.com/office/drawing/2014/main" id="{22F918FA-5FC0-9C45-B4DE-19D74975912E}"/>
              </a:ext>
            </a:extLst>
          </p:cNvPr>
          <p:cNvSpPr>
            <a:spLocks noGrp="1"/>
          </p:cNvSpPr>
          <p:nvPr>
            <p:ph type="pic" sz="quarter" idx="11"/>
          </p:nvPr>
        </p:nvSpPr>
        <p:spPr>
          <a:xfrm>
            <a:off x="15955962" y="0"/>
            <a:ext cx="8431211" cy="13715998"/>
          </a:xfr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0" tIns="0" rIns="0" bIns="0" rtlCol="0" anchor="ctr">
            <a:normAutofit/>
          </a:bodyPr>
          <a:lstStyle>
            <a:lvl1pPr>
              <a:defRPr lang="en-US">
                <a:solidFill>
                  <a:schemeClr val="tx2"/>
                </a:solidFill>
              </a:defRPr>
            </a:lvl1pPr>
          </a:lstStyle>
          <a:p>
            <a:pPr lvl="0" algn="ctr">
              <a:lnSpc>
                <a:spcPct val="125000"/>
              </a:lnSpc>
              <a:spcAft>
                <a:spcPct val="0"/>
              </a:spcAft>
              <a:buFont typeface="Optimistic Text"/>
            </a:pPr>
            <a:endParaRPr lang="en-US"/>
          </a:p>
        </p:txBody>
      </p:sp>
      <p:sp>
        <p:nvSpPr>
          <p:cNvPr id="10" name="Google Shape;68;p8">
            <a:extLst>
              <a:ext uri="{FF2B5EF4-FFF2-40B4-BE49-F238E27FC236}">
                <a16:creationId xmlns:a16="http://schemas.microsoft.com/office/drawing/2014/main" id="{84D29419-7329-034D-BFB2-B9BC9B2E629E}"/>
              </a:ext>
            </a:extLst>
          </p:cNvPr>
          <p:cNvSpPr txBox="1">
            <a:spLocks noGrp="1"/>
          </p:cNvSpPr>
          <p:nvPr>
            <p:ph type="subTitle" idx="2"/>
          </p:nvPr>
        </p:nvSpPr>
        <p:spPr>
          <a:xfrm>
            <a:off x="932821" y="909036"/>
            <a:ext cx="10328145" cy="463200"/>
          </a:xfrm>
          <a:prstGeom prst="rect">
            <a:avLst/>
          </a:prstGeom>
          <a:noFill/>
          <a:ln>
            <a:noFill/>
          </a:ln>
        </p:spPr>
        <p:txBody>
          <a:bodyPr spcFirstLastPara="1" wrap="square" lIns="0" tIns="0" rIns="0" bIns="0" anchor="t" anchorCtr="0">
            <a:noAutofit/>
          </a:bodyPr>
          <a:lstStyle>
            <a:lvl1pPr marL="0" marR="0" lvl="0" indent="0" algn="l" rtl="0">
              <a:lnSpc>
                <a:spcPct val="120000"/>
              </a:lnSpc>
              <a:spcBef>
                <a:spcPct val="0"/>
              </a:spcBef>
              <a:spcAft>
                <a:spcPct val="0"/>
              </a:spcAft>
              <a:buNone/>
              <a:defRPr sz="2400" b="1" cap="all" spc="240" baseline="0">
                <a:solidFill>
                  <a:schemeClr val="tx2"/>
                </a:solidFill>
                <a:latin typeface="+mn-lt"/>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buNone/>
            </a:pPr>
            <a:r>
              <a:rPr lang="en-US"/>
              <a:t>Click to edit Master subtitle style</a:t>
            </a:r>
            <a:endParaRPr/>
          </a:p>
        </p:txBody>
      </p:sp>
      <p:sp>
        <p:nvSpPr>
          <p:cNvPr id="11" name="Title 7">
            <a:extLst>
              <a:ext uri="{FF2B5EF4-FFF2-40B4-BE49-F238E27FC236}">
                <a16:creationId xmlns:a16="http://schemas.microsoft.com/office/drawing/2014/main" id="{17059566-AACA-6842-8A17-FDCD70EB04D8}"/>
              </a:ext>
            </a:extLst>
          </p:cNvPr>
          <p:cNvSpPr>
            <a:spLocks noGrp="1"/>
          </p:cNvSpPr>
          <p:nvPr>
            <p:ph type="title"/>
          </p:nvPr>
        </p:nvSpPr>
        <p:spPr>
          <a:xfrm>
            <a:off x="932690" y="3382159"/>
            <a:ext cx="14083474" cy="2514600"/>
          </a:xfrm>
        </p:spPr>
        <p:txBody>
          <a:bodyPr/>
          <a:lstStyle>
            <a:lvl1pPr>
              <a:defRPr>
                <a:solidFill>
                  <a:schemeClr val="tx2"/>
                </a:solidFill>
                <a:latin typeface="+mj-lt"/>
              </a:defRPr>
            </a:lvl1pPr>
          </a:lstStyle>
          <a:p>
            <a:r>
              <a:rPr lang="en-US"/>
              <a:t>Click to edit Master title style</a:t>
            </a:r>
          </a:p>
        </p:txBody>
      </p:sp>
      <p:sp>
        <p:nvSpPr>
          <p:cNvPr id="12" name="Text Placeholder 9">
            <a:extLst>
              <a:ext uri="{FF2B5EF4-FFF2-40B4-BE49-F238E27FC236}">
                <a16:creationId xmlns:a16="http://schemas.microsoft.com/office/drawing/2014/main" id="{8164FD95-6641-FF4C-B71F-02364BC969AB}"/>
              </a:ext>
            </a:extLst>
          </p:cNvPr>
          <p:cNvSpPr>
            <a:spLocks noGrp="1"/>
          </p:cNvSpPr>
          <p:nvPr>
            <p:ph type="body" sz="quarter" idx="10"/>
          </p:nvPr>
        </p:nvSpPr>
        <p:spPr>
          <a:xfrm>
            <a:off x="877824" y="6584734"/>
            <a:ext cx="14122662" cy="6197816"/>
          </a:xfrm>
        </p:spPr>
        <p:txBody>
          <a:bodyPr/>
          <a:lstStyle>
            <a:lvl1pPr>
              <a:defRPr>
                <a:solidFill>
                  <a:schemeClr val="tx2"/>
                </a:solidFill>
                <a:latin typeface="+mn-lt"/>
              </a:defRPr>
            </a:lvl1pPr>
            <a:lvl2pPr>
              <a:buClrTx/>
              <a:defRPr>
                <a:solidFill>
                  <a:schemeClr val="tx2"/>
                </a:solidFill>
                <a:latin typeface="+mn-lt"/>
              </a:defRPr>
            </a:lvl2pPr>
            <a:lvl3pPr>
              <a:buClrTx/>
              <a:defRPr>
                <a:solidFill>
                  <a:schemeClr val="tx2"/>
                </a:solidFill>
                <a:latin typeface="+mn-lt"/>
              </a:defRPr>
            </a:lvl3pPr>
            <a:lvl4pPr>
              <a:buClrTx/>
              <a:defRPr>
                <a:solidFill>
                  <a:schemeClr val="tx2"/>
                </a:solidFill>
                <a:latin typeface="+mn-lt"/>
              </a:defRPr>
            </a:lvl4pPr>
            <a:lvl5pPr>
              <a:buClrTx/>
              <a:defRPr>
                <a:solidFill>
                  <a:schemeClr val="tx2"/>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93795534"/>
      </p:ext>
    </p:extLst>
  </p:cSld>
  <p:clrMapOvr>
    <a:masterClrMapping/>
  </p:clrMapOvr>
  <p:transition/>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Text (Half)" preserve="1" userDrawn="1">
  <p:cSld name="Text (Half)">
    <p:spTree>
      <p:nvGrpSpPr>
        <p:cNvPr id="1" name="Shape 73"/>
        <p:cNvGrpSpPr/>
        <p:nvPr/>
      </p:nvGrpSpPr>
      <p:grpSpPr>
        <a:xfrm>
          <a:off x="0" y="0"/>
          <a:ext cx="0" cy="0"/>
          <a:chOff x="0" y="0"/>
          <a:chExt cx="0" cy="0"/>
        </a:xfrm>
      </p:grpSpPr>
      <p:sp>
        <p:nvSpPr>
          <p:cNvPr id="5" name="Picture Placeholder 5">
            <a:extLst>
              <a:ext uri="{FF2B5EF4-FFF2-40B4-BE49-F238E27FC236}">
                <a16:creationId xmlns:a16="http://schemas.microsoft.com/office/drawing/2014/main" id="{4690360D-81A8-474F-8C4A-9E563B11C160}"/>
              </a:ext>
            </a:extLst>
          </p:cNvPr>
          <p:cNvSpPr>
            <a:spLocks noGrp="1"/>
          </p:cNvSpPr>
          <p:nvPr>
            <p:ph type="pic" sz="quarter" idx="11"/>
          </p:nvPr>
        </p:nvSpPr>
        <p:spPr>
          <a:xfrm>
            <a:off x="12193589" y="0"/>
            <a:ext cx="12193586" cy="13715998"/>
          </a:xfr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0" tIns="0" rIns="0" bIns="0" rtlCol="0" anchor="ctr">
            <a:normAutofit/>
          </a:bodyPr>
          <a:lstStyle>
            <a:lvl1pPr>
              <a:defRPr lang="en-US">
                <a:solidFill>
                  <a:schemeClr val="tx2"/>
                </a:solidFill>
              </a:defRPr>
            </a:lvl1pPr>
          </a:lstStyle>
          <a:p>
            <a:pPr lvl="0" algn="ctr">
              <a:lnSpc>
                <a:spcPct val="125000"/>
              </a:lnSpc>
              <a:spcAft>
                <a:spcPct val="0"/>
              </a:spcAft>
              <a:buFont typeface="Optimistic Text"/>
            </a:pPr>
            <a:endParaRPr lang="en-US"/>
          </a:p>
        </p:txBody>
      </p:sp>
      <p:sp>
        <p:nvSpPr>
          <p:cNvPr id="6" name="Google Shape;68;p8">
            <a:extLst>
              <a:ext uri="{FF2B5EF4-FFF2-40B4-BE49-F238E27FC236}">
                <a16:creationId xmlns:a16="http://schemas.microsoft.com/office/drawing/2014/main" id="{E5B9AEC9-093F-E048-9657-257C96EBCC59}"/>
              </a:ext>
            </a:extLst>
          </p:cNvPr>
          <p:cNvSpPr txBox="1">
            <a:spLocks noGrp="1"/>
          </p:cNvSpPr>
          <p:nvPr>
            <p:ph type="subTitle" idx="2"/>
          </p:nvPr>
        </p:nvSpPr>
        <p:spPr>
          <a:xfrm>
            <a:off x="932821" y="909036"/>
            <a:ext cx="10328145" cy="463200"/>
          </a:xfrm>
          <a:prstGeom prst="rect">
            <a:avLst/>
          </a:prstGeom>
          <a:noFill/>
          <a:ln>
            <a:noFill/>
          </a:ln>
        </p:spPr>
        <p:txBody>
          <a:bodyPr spcFirstLastPara="1" wrap="square" lIns="0" tIns="0" rIns="0" bIns="0" anchor="t" anchorCtr="0">
            <a:noAutofit/>
          </a:bodyPr>
          <a:lstStyle>
            <a:lvl1pPr marL="0" marR="0" lvl="0" indent="0" algn="l" rtl="0">
              <a:lnSpc>
                <a:spcPct val="120000"/>
              </a:lnSpc>
              <a:spcBef>
                <a:spcPct val="0"/>
              </a:spcBef>
              <a:spcAft>
                <a:spcPct val="0"/>
              </a:spcAft>
              <a:buNone/>
              <a:defRPr sz="2400" b="1" cap="all" spc="240" baseline="0">
                <a:solidFill>
                  <a:schemeClr val="tx2"/>
                </a:solidFill>
                <a:latin typeface="+mn-lt"/>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buNone/>
            </a:pPr>
            <a:r>
              <a:rPr lang="en-US"/>
              <a:t>Click to edit Master subtitle style</a:t>
            </a:r>
            <a:endParaRPr/>
          </a:p>
        </p:txBody>
      </p:sp>
      <p:sp>
        <p:nvSpPr>
          <p:cNvPr id="7" name="Title 7">
            <a:extLst>
              <a:ext uri="{FF2B5EF4-FFF2-40B4-BE49-F238E27FC236}">
                <a16:creationId xmlns:a16="http://schemas.microsoft.com/office/drawing/2014/main" id="{34169BCF-F401-3F4B-9240-03754E70C8F7}"/>
              </a:ext>
            </a:extLst>
          </p:cNvPr>
          <p:cNvSpPr>
            <a:spLocks noGrp="1"/>
          </p:cNvSpPr>
          <p:nvPr>
            <p:ph type="title"/>
          </p:nvPr>
        </p:nvSpPr>
        <p:spPr>
          <a:xfrm>
            <a:off x="932691" y="3382159"/>
            <a:ext cx="10327448" cy="2514600"/>
          </a:xfrm>
        </p:spPr>
        <p:txBody>
          <a:bodyPr/>
          <a:lstStyle>
            <a:lvl1pPr>
              <a:defRPr>
                <a:solidFill>
                  <a:schemeClr val="tx2"/>
                </a:solidFill>
                <a:latin typeface="+mj-lt"/>
              </a:defRPr>
            </a:lvl1pPr>
          </a:lstStyle>
          <a:p>
            <a:r>
              <a:rPr lang="en-US"/>
              <a:t>Click to edit Master title style</a:t>
            </a:r>
          </a:p>
        </p:txBody>
      </p:sp>
      <p:sp>
        <p:nvSpPr>
          <p:cNvPr id="8" name="Text Placeholder 9">
            <a:extLst>
              <a:ext uri="{FF2B5EF4-FFF2-40B4-BE49-F238E27FC236}">
                <a16:creationId xmlns:a16="http://schemas.microsoft.com/office/drawing/2014/main" id="{ABDAA5DB-EB4B-1C49-8BA0-127E550166FA}"/>
              </a:ext>
            </a:extLst>
          </p:cNvPr>
          <p:cNvSpPr>
            <a:spLocks noGrp="1"/>
          </p:cNvSpPr>
          <p:nvPr>
            <p:ph type="body" sz="quarter" idx="10"/>
          </p:nvPr>
        </p:nvSpPr>
        <p:spPr>
          <a:xfrm>
            <a:off x="877824" y="6584734"/>
            <a:ext cx="10382314" cy="6197816"/>
          </a:xfrm>
        </p:spPr>
        <p:txBody>
          <a:bodyPr/>
          <a:lstStyle>
            <a:lvl1pPr>
              <a:defRPr>
                <a:solidFill>
                  <a:schemeClr val="tx2"/>
                </a:solidFill>
                <a:latin typeface="+mn-lt"/>
              </a:defRPr>
            </a:lvl1pPr>
            <a:lvl2pPr>
              <a:buClrTx/>
              <a:defRPr>
                <a:solidFill>
                  <a:schemeClr val="tx2"/>
                </a:solidFill>
                <a:latin typeface="+mn-lt"/>
              </a:defRPr>
            </a:lvl2pPr>
            <a:lvl3pPr>
              <a:buClrTx/>
              <a:defRPr>
                <a:solidFill>
                  <a:schemeClr val="tx2"/>
                </a:solidFill>
                <a:latin typeface="+mn-lt"/>
              </a:defRPr>
            </a:lvl3pPr>
            <a:lvl4pPr>
              <a:buClrTx/>
              <a:defRPr>
                <a:solidFill>
                  <a:schemeClr val="tx2"/>
                </a:solidFill>
                <a:latin typeface="+mn-lt"/>
              </a:defRPr>
            </a:lvl4pPr>
            <a:lvl5pPr>
              <a:buClrTx/>
              <a:defRPr>
                <a:solidFill>
                  <a:schemeClr val="tx2"/>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02290549"/>
      </p:ext>
    </p:extLst>
  </p:cSld>
  <p:clrMapOvr>
    <a:masterClrMapping/>
  </p:clrMapOvr>
  <p:transition/>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Text (Third)" preserve="1" userDrawn="1">
  <p:cSld name="Text (Third)">
    <p:spTree>
      <p:nvGrpSpPr>
        <p:cNvPr id="1" name="Shape 77"/>
        <p:cNvGrpSpPr/>
        <p:nvPr/>
      </p:nvGrpSpPr>
      <p:grpSpPr>
        <a:xfrm>
          <a:off x="0" y="0"/>
          <a:ext cx="0" cy="0"/>
          <a:chOff x="0" y="0"/>
          <a:chExt cx="0" cy="0"/>
        </a:xfrm>
      </p:grpSpPr>
      <p:sp>
        <p:nvSpPr>
          <p:cNvPr id="5" name="Picture Placeholder 5">
            <a:extLst>
              <a:ext uri="{FF2B5EF4-FFF2-40B4-BE49-F238E27FC236}">
                <a16:creationId xmlns:a16="http://schemas.microsoft.com/office/drawing/2014/main" id="{61B6B353-7F13-C445-B3D8-B4925821B68C}"/>
              </a:ext>
            </a:extLst>
          </p:cNvPr>
          <p:cNvSpPr>
            <a:spLocks noGrp="1"/>
          </p:cNvSpPr>
          <p:nvPr>
            <p:ph type="pic" sz="quarter" idx="11"/>
          </p:nvPr>
        </p:nvSpPr>
        <p:spPr>
          <a:xfrm>
            <a:off x="8443913" y="0"/>
            <a:ext cx="15943262" cy="13715998"/>
          </a:xfr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0" tIns="0" rIns="0" bIns="0" rtlCol="0" anchor="ctr">
            <a:normAutofit/>
          </a:bodyPr>
          <a:lstStyle>
            <a:lvl1pPr>
              <a:defRPr lang="en-US">
                <a:solidFill>
                  <a:schemeClr val="tx2"/>
                </a:solidFill>
              </a:defRPr>
            </a:lvl1pPr>
          </a:lstStyle>
          <a:p>
            <a:pPr lvl="0" algn="ctr">
              <a:lnSpc>
                <a:spcPct val="125000"/>
              </a:lnSpc>
              <a:spcAft>
                <a:spcPct val="0"/>
              </a:spcAft>
              <a:buFont typeface="Optimistic Text"/>
            </a:pPr>
            <a:endParaRPr lang="en-US"/>
          </a:p>
        </p:txBody>
      </p:sp>
      <p:sp>
        <p:nvSpPr>
          <p:cNvPr id="6" name="Google Shape;68;p8">
            <a:extLst>
              <a:ext uri="{FF2B5EF4-FFF2-40B4-BE49-F238E27FC236}">
                <a16:creationId xmlns:a16="http://schemas.microsoft.com/office/drawing/2014/main" id="{6AB2B35B-4013-F040-B0E9-D96DB6344053}"/>
              </a:ext>
            </a:extLst>
          </p:cNvPr>
          <p:cNvSpPr txBox="1">
            <a:spLocks noGrp="1"/>
          </p:cNvSpPr>
          <p:nvPr>
            <p:ph type="subTitle" idx="2"/>
          </p:nvPr>
        </p:nvSpPr>
        <p:spPr>
          <a:xfrm>
            <a:off x="932822" y="909036"/>
            <a:ext cx="6571292" cy="463200"/>
          </a:xfrm>
          <a:prstGeom prst="rect">
            <a:avLst/>
          </a:prstGeom>
          <a:noFill/>
          <a:ln>
            <a:noFill/>
          </a:ln>
        </p:spPr>
        <p:txBody>
          <a:bodyPr spcFirstLastPara="1" wrap="square" lIns="0" tIns="0" rIns="0" bIns="0" anchor="t" anchorCtr="0">
            <a:noAutofit/>
          </a:bodyPr>
          <a:lstStyle>
            <a:lvl1pPr marL="0" marR="0" lvl="0" indent="0" algn="l" rtl="0">
              <a:lnSpc>
                <a:spcPct val="120000"/>
              </a:lnSpc>
              <a:spcBef>
                <a:spcPct val="0"/>
              </a:spcBef>
              <a:spcAft>
                <a:spcPct val="0"/>
              </a:spcAft>
              <a:buNone/>
              <a:defRPr sz="2400" b="1" cap="all" spc="240" baseline="0">
                <a:solidFill>
                  <a:schemeClr val="tx2"/>
                </a:solidFill>
                <a:latin typeface="+mn-lt"/>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buNone/>
            </a:pPr>
            <a:r>
              <a:rPr lang="en-US"/>
              <a:t>Click to edit Master subtitle style</a:t>
            </a:r>
            <a:endParaRPr/>
          </a:p>
        </p:txBody>
      </p:sp>
      <p:sp>
        <p:nvSpPr>
          <p:cNvPr id="7" name="Title 7">
            <a:extLst>
              <a:ext uri="{FF2B5EF4-FFF2-40B4-BE49-F238E27FC236}">
                <a16:creationId xmlns:a16="http://schemas.microsoft.com/office/drawing/2014/main" id="{41A8F17A-F354-C44E-82FE-6602EC578C94}"/>
              </a:ext>
            </a:extLst>
          </p:cNvPr>
          <p:cNvSpPr>
            <a:spLocks noGrp="1"/>
          </p:cNvSpPr>
          <p:nvPr>
            <p:ph type="title"/>
          </p:nvPr>
        </p:nvSpPr>
        <p:spPr>
          <a:xfrm>
            <a:off x="932690" y="2762305"/>
            <a:ext cx="6571423" cy="4320207"/>
          </a:xfrm>
        </p:spPr>
        <p:txBody>
          <a:bodyPr/>
          <a:lstStyle>
            <a:lvl1pPr>
              <a:defRPr>
                <a:solidFill>
                  <a:schemeClr val="tx2"/>
                </a:solidFill>
                <a:latin typeface="+mj-lt"/>
              </a:defRPr>
            </a:lvl1pPr>
          </a:lstStyle>
          <a:p>
            <a:r>
              <a:rPr lang="en-US"/>
              <a:t>Click to edit Master title style</a:t>
            </a:r>
          </a:p>
        </p:txBody>
      </p:sp>
      <p:sp>
        <p:nvSpPr>
          <p:cNvPr id="8" name="Text Placeholder 9">
            <a:extLst>
              <a:ext uri="{FF2B5EF4-FFF2-40B4-BE49-F238E27FC236}">
                <a16:creationId xmlns:a16="http://schemas.microsoft.com/office/drawing/2014/main" id="{41E9CD74-CC76-C240-B810-EECD17CA37D0}"/>
              </a:ext>
            </a:extLst>
          </p:cNvPr>
          <p:cNvSpPr>
            <a:spLocks noGrp="1"/>
          </p:cNvSpPr>
          <p:nvPr>
            <p:ph type="body" sz="quarter" idx="10"/>
          </p:nvPr>
        </p:nvSpPr>
        <p:spPr>
          <a:xfrm>
            <a:off x="877823" y="7770486"/>
            <a:ext cx="6626289" cy="5012063"/>
          </a:xfrm>
        </p:spPr>
        <p:txBody>
          <a:bodyPr/>
          <a:lstStyle>
            <a:lvl1pPr>
              <a:defRPr>
                <a:solidFill>
                  <a:schemeClr val="tx2"/>
                </a:solidFill>
                <a:latin typeface="+mn-lt"/>
              </a:defRPr>
            </a:lvl1pPr>
            <a:lvl2pPr>
              <a:buClrTx/>
              <a:defRPr>
                <a:solidFill>
                  <a:schemeClr val="tx2"/>
                </a:solidFill>
                <a:latin typeface="+mn-lt"/>
              </a:defRPr>
            </a:lvl2pPr>
            <a:lvl3pPr>
              <a:buClrTx/>
              <a:defRPr>
                <a:solidFill>
                  <a:schemeClr val="tx2"/>
                </a:solidFill>
                <a:latin typeface="+mn-lt"/>
              </a:defRPr>
            </a:lvl3pPr>
            <a:lvl4pPr>
              <a:buClrTx/>
              <a:defRPr>
                <a:solidFill>
                  <a:schemeClr val="tx2"/>
                </a:solidFill>
                <a:latin typeface="+mn-lt"/>
              </a:defRPr>
            </a:lvl4pPr>
            <a:lvl5pPr>
              <a:buClrTx/>
              <a:defRPr>
                <a:solidFill>
                  <a:schemeClr val="tx2"/>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58344212"/>
      </p:ext>
    </p:extLst>
  </p:cSld>
  <p:clrMapOvr>
    <a:masterClrMapping/>
  </p:clrMapOvr>
  <p:transition/>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Columns (Two)" preserve="1" userDrawn="1">
  <p:cSld name="Columns (Two)">
    <p:spTree>
      <p:nvGrpSpPr>
        <p:cNvPr id="1" name="Shape 81"/>
        <p:cNvGrpSpPr/>
        <p:nvPr/>
      </p:nvGrpSpPr>
      <p:grpSpPr>
        <a:xfrm>
          <a:off x="0" y="0"/>
          <a:ext cx="0" cy="0"/>
          <a:chOff x="0" y="0"/>
          <a:chExt cx="0" cy="0"/>
        </a:xfrm>
      </p:grpSpPr>
      <p:sp>
        <p:nvSpPr>
          <p:cNvPr id="7" name="Text Placeholder 2">
            <a:extLst>
              <a:ext uri="{FF2B5EF4-FFF2-40B4-BE49-F238E27FC236}">
                <a16:creationId xmlns:a16="http://schemas.microsoft.com/office/drawing/2014/main" id="{E9BFBC09-B084-AB40-91AA-364CABAC567A}"/>
              </a:ext>
            </a:extLst>
          </p:cNvPr>
          <p:cNvSpPr>
            <a:spLocks noGrp="1"/>
          </p:cNvSpPr>
          <p:nvPr>
            <p:ph type="body" sz="quarter" idx="23"/>
          </p:nvPr>
        </p:nvSpPr>
        <p:spPr>
          <a:xfrm>
            <a:off x="12193589" y="0"/>
            <a:ext cx="12193586" cy="13716000"/>
          </a:xfr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0" tIns="0" rIns="0" bIns="0" rtlCol="0" anchor="ctr">
            <a:normAutofit/>
          </a:bodyPr>
          <a:lstStyle>
            <a:lvl1pPr>
              <a:buFontTx/>
              <a:buNone/>
              <a:defRPr lang="en-US" smtClean="0">
                <a:solidFill>
                  <a:schemeClr val="tx2"/>
                </a:solidFill>
              </a:defRPr>
            </a:lvl1pPr>
            <a:lvl2pPr algn="ctr">
              <a:buFontTx/>
              <a:buNone/>
              <a:defRPr lang="en-US" smtClean="0">
                <a:solidFill>
                  <a:schemeClr val="lt1"/>
                </a:solidFill>
                <a:ea typeface="+mn-ea"/>
                <a:cs typeface="+mn-cs"/>
              </a:defRPr>
            </a:lvl2pPr>
            <a:lvl3pPr>
              <a:buFontTx/>
              <a:buNone/>
              <a:defRPr lang="en-US" smtClean="0">
                <a:solidFill>
                  <a:schemeClr val="lt1"/>
                </a:solidFill>
                <a:ea typeface="+mn-ea"/>
                <a:cs typeface="+mn-cs"/>
              </a:defRPr>
            </a:lvl3pPr>
            <a:lvl4pPr>
              <a:buFontTx/>
              <a:buNone/>
              <a:defRPr lang="en-US" smtClean="0">
                <a:solidFill>
                  <a:schemeClr val="lt1"/>
                </a:solidFill>
                <a:ea typeface="+mn-ea"/>
                <a:cs typeface="+mn-cs"/>
              </a:defRPr>
            </a:lvl4pPr>
            <a:lvl5pPr>
              <a:buFontTx/>
              <a:buNone/>
              <a:defRPr lang="en-US">
                <a:solidFill>
                  <a:schemeClr val="lt1"/>
                </a:solidFill>
                <a:ea typeface="+mn-ea"/>
                <a:cs typeface="+mn-cs"/>
              </a:defRPr>
            </a:lvl5pPr>
          </a:lstStyle>
          <a:p>
            <a:pPr lvl="0" algn="ctr">
              <a:lnSpc>
                <a:spcPct val="125000"/>
              </a:lnSpc>
              <a:spcAft>
                <a:spcPct val="0"/>
              </a:spcAft>
              <a:buFont typeface="Optimistic Text"/>
            </a:pPr>
            <a:r>
              <a:rPr lang="en-US"/>
              <a:t>Click to edit Master text styles</a:t>
            </a:r>
          </a:p>
        </p:txBody>
      </p:sp>
      <p:sp>
        <p:nvSpPr>
          <p:cNvPr id="82" name="Google Shape;82;p12"/>
          <p:cNvSpPr txBox="1">
            <a:spLocks noGrp="1"/>
          </p:cNvSpPr>
          <p:nvPr>
            <p:ph type="title"/>
          </p:nvPr>
        </p:nvSpPr>
        <p:spPr>
          <a:xfrm>
            <a:off x="1872341" y="2761488"/>
            <a:ext cx="8450347" cy="4315968"/>
          </a:xfrm>
          <a:prstGeom prst="rect">
            <a:avLst/>
          </a:prstGeom>
        </p:spPr>
        <p:txBody>
          <a:bodyPr spcFirstLastPara="1" wrap="square" lIns="0" tIns="0" rIns="0" bIns="0" anchor="b" anchorCtr="0">
            <a:noAutofit/>
          </a:bodyPr>
          <a:lstStyle>
            <a:lvl1pPr lvl="0" rtl="0">
              <a:spcBef>
                <a:spcPct val="0"/>
              </a:spcBef>
              <a:spcAft>
                <a:spcPct val="0"/>
              </a:spcAft>
              <a:buClr>
                <a:schemeClr val="lt2"/>
              </a:buClr>
              <a:buSzPts val="5600"/>
              <a:buNone/>
              <a:defRPr>
                <a:solidFill>
                  <a:schemeClr val="tx2"/>
                </a:solidFill>
                <a:latin typeface="+mj-lt"/>
              </a:defRPr>
            </a:lvl1pPr>
            <a:lvl2pPr lvl="1" rtl="0">
              <a:spcBef>
                <a:spcPct val="0"/>
              </a:spcBef>
              <a:spcAft>
                <a:spcPct val="0"/>
              </a:spcAft>
              <a:buClr>
                <a:schemeClr val="lt2"/>
              </a:buClr>
              <a:buSzPts val="5600"/>
              <a:buNone/>
              <a:defRPr>
                <a:solidFill>
                  <a:schemeClr val="lt2"/>
                </a:solidFill>
              </a:defRPr>
            </a:lvl2pPr>
            <a:lvl3pPr lvl="2" rtl="0">
              <a:spcBef>
                <a:spcPct val="0"/>
              </a:spcBef>
              <a:spcAft>
                <a:spcPct val="0"/>
              </a:spcAft>
              <a:buClr>
                <a:schemeClr val="lt2"/>
              </a:buClr>
              <a:buSzPts val="5600"/>
              <a:buNone/>
              <a:defRPr>
                <a:solidFill>
                  <a:schemeClr val="lt2"/>
                </a:solidFill>
              </a:defRPr>
            </a:lvl3pPr>
            <a:lvl4pPr lvl="3" rtl="0">
              <a:spcBef>
                <a:spcPct val="0"/>
              </a:spcBef>
              <a:spcAft>
                <a:spcPct val="0"/>
              </a:spcAft>
              <a:buClr>
                <a:schemeClr val="lt2"/>
              </a:buClr>
              <a:buSzPts val="5600"/>
              <a:buNone/>
              <a:defRPr>
                <a:solidFill>
                  <a:schemeClr val="lt2"/>
                </a:solidFill>
              </a:defRPr>
            </a:lvl4pPr>
            <a:lvl5pPr lvl="4" rtl="0">
              <a:spcBef>
                <a:spcPct val="0"/>
              </a:spcBef>
              <a:spcAft>
                <a:spcPct val="0"/>
              </a:spcAft>
              <a:buClr>
                <a:schemeClr val="lt2"/>
              </a:buClr>
              <a:buSzPts val="5600"/>
              <a:buNone/>
              <a:defRPr>
                <a:solidFill>
                  <a:schemeClr val="lt2"/>
                </a:solidFill>
              </a:defRPr>
            </a:lvl5pPr>
            <a:lvl6pPr lvl="5" rtl="0">
              <a:spcBef>
                <a:spcPct val="0"/>
              </a:spcBef>
              <a:spcAft>
                <a:spcPct val="0"/>
              </a:spcAft>
              <a:buClr>
                <a:schemeClr val="lt2"/>
              </a:buClr>
              <a:buSzPts val="5600"/>
              <a:buNone/>
              <a:defRPr>
                <a:solidFill>
                  <a:schemeClr val="lt2"/>
                </a:solidFill>
              </a:defRPr>
            </a:lvl6pPr>
            <a:lvl7pPr lvl="6" rtl="0">
              <a:spcBef>
                <a:spcPct val="0"/>
              </a:spcBef>
              <a:spcAft>
                <a:spcPct val="0"/>
              </a:spcAft>
              <a:buClr>
                <a:schemeClr val="lt2"/>
              </a:buClr>
              <a:buSzPts val="5600"/>
              <a:buNone/>
              <a:defRPr>
                <a:solidFill>
                  <a:schemeClr val="lt2"/>
                </a:solidFill>
              </a:defRPr>
            </a:lvl7pPr>
            <a:lvl8pPr lvl="7" rtl="0">
              <a:spcBef>
                <a:spcPct val="0"/>
              </a:spcBef>
              <a:spcAft>
                <a:spcPct val="0"/>
              </a:spcAft>
              <a:buClr>
                <a:schemeClr val="lt2"/>
              </a:buClr>
              <a:buSzPts val="5600"/>
              <a:buNone/>
              <a:defRPr>
                <a:solidFill>
                  <a:schemeClr val="lt2"/>
                </a:solidFill>
              </a:defRPr>
            </a:lvl8pPr>
            <a:lvl9pPr lvl="8" rtl="0">
              <a:spcBef>
                <a:spcPct val="0"/>
              </a:spcBef>
              <a:spcAft>
                <a:spcPct val="0"/>
              </a:spcAft>
              <a:buClr>
                <a:schemeClr val="lt2"/>
              </a:buClr>
              <a:buSzPts val="5600"/>
              <a:buNone/>
              <a:defRPr>
                <a:solidFill>
                  <a:schemeClr val="lt2"/>
                </a:solidFill>
              </a:defRPr>
            </a:lvl9pPr>
          </a:lstStyle>
          <a:p>
            <a:r>
              <a:rPr lang="en-US"/>
              <a:t>Click to edit Master title style</a:t>
            </a:r>
            <a:endParaRPr/>
          </a:p>
        </p:txBody>
      </p:sp>
      <p:sp>
        <p:nvSpPr>
          <p:cNvPr id="85" name="Google Shape;85;p12"/>
          <p:cNvSpPr txBox="1">
            <a:spLocks noGrp="1"/>
          </p:cNvSpPr>
          <p:nvPr>
            <p:ph type="title" idx="3"/>
          </p:nvPr>
        </p:nvSpPr>
        <p:spPr>
          <a:xfrm>
            <a:off x="14077500" y="2761488"/>
            <a:ext cx="8450300" cy="4315968"/>
          </a:xfrm>
          <a:prstGeom prst="rect">
            <a:avLst/>
          </a:prstGeom>
        </p:spPr>
        <p:txBody>
          <a:bodyPr spcFirstLastPara="1" vert="horz" wrap="square" lIns="0" tIns="0" rIns="0" bIns="0" rtlCol="0" anchor="b" anchorCtr="0">
            <a:noAutofit/>
          </a:bodyPr>
          <a:lstStyle>
            <a:lvl1pPr lvl="0" rtl="0">
              <a:spcBef>
                <a:spcPct val="0"/>
              </a:spcBef>
              <a:spcAft>
                <a:spcPct val="0"/>
              </a:spcAft>
              <a:buClr>
                <a:schemeClr val="lt2"/>
              </a:buClr>
              <a:buSzPts val="5600"/>
              <a:buNone/>
              <a:defRPr>
                <a:solidFill>
                  <a:schemeClr val="bg1"/>
                </a:solidFill>
                <a:latin typeface="+mj-lt"/>
              </a:defRPr>
            </a:lvl1pPr>
            <a:lvl2pPr lvl="1" rtl="0">
              <a:spcBef>
                <a:spcPct val="0"/>
              </a:spcBef>
              <a:spcAft>
                <a:spcPct val="0"/>
              </a:spcAft>
              <a:buClr>
                <a:schemeClr val="lt2"/>
              </a:buClr>
              <a:buSzPts val="5600"/>
              <a:buNone/>
              <a:defRPr>
                <a:solidFill>
                  <a:schemeClr val="lt2"/>
                </a:solidFill>
              </a:defRPr>
            </a:lvl2pPr>
            <a:lvl3pPr lvl="2" rtl="0">
              <a:spcBef>
                <a:spcPct val="0"/>
              </a:spcBef>
              <a:spcAft>
                <a:spcPct val="0"/>
              </a:spcAft>
              <a:buClr>
                <a:schemeClr val="lt2"/>
              </a:buClr>
              <a:buSzPts val="5600"/>
              <a:buNone/>
              <a:defRPr>
                <a:solidFill>
                  <a:schemeClr val="lt2"/>
                </a:solidFill>
              </a:defRPr>
            </a:lvl3pPr>
            <a:lvl4pPr lvl="3" rtl="0">
              <a:spcBef>
                <a:spcPct val="0"/>
              </a:spcBef>
              <a:spcAft>
                <a:spcPct val="0"/>
              </a:spcAft>
              <a:buClr>
                <a:schemeClr val="lt2"/>
              </a:buClr>
              <a:buSzPts val="5600"/>
              <a:buNone/>
              <a:defRPr>
                <a:solidFill>
                  <a:schemeClr val="lt2"/>
                </a:solidFill>
              </a:defRPr>
            </a:lvl4pPr>
            <a:lvl5pPr lvl="4" rtl="0">
              <a:spcBef>
                <a:spcPct val="0"/>
              </a:spcBef>
              <a:spcAft>
                <a:spcPct val="0"/>
              </a:spcAft>
              <a:buClr>
                <a:schemeClr val="lt2"/>
              </a:buClr>
              <a:buSzPts val="5600"/>
              <a:buNone/>
              <a:defRPr>
                <a:solidFill>
                  <a:schemeClr val="lt2"/>
                </a:solidFill>
              </a:defRPr>
            </a:lvl5pPr>
            <a:lvl6pPr lvl="5" rtl="0">
              <a:spcBef>
                <a:spcPct val="0"/>
              </a:spcBef>
              <a:spcAft>
                <a:spcPct val="0"/>
              </a:spcAft>
              <a:buClr>
                <a:schemeClr val="lt2"/>
              </a:buClr>
              <a:buSzPts val="5600"/>
              <a:buNone/>
              <a:defRPr>
                <a:solidFill>
                  <a:schemeClr val="lt2"/>
                </a:solidFill>
              </a:defRPr>
            </a:lvl6pPr>
            <a:lvl7pPr lvl="6" rtl="0">
              <a:spcBef>
                <a:spcPct val="0"/>
              </a:spcBef>
              <a:spcAft>
                <a:spcPct val="0"/>
              </a:spcAft>
              <a:buClr>
                <a:schemeClr val="lt2"/>
              </a:buClr>
              <a:buSzPts val="5600"/>
              <a:buNone/>
              <a:defRPr>
                <a:solidFill>
                  <a:schemeClr val="lt2"/>
                </a:solidFill>
              </a:defRPr>
            </a:lvl7pPr>
            <a:lvl8pPr lvl="7" rtl="0">
              <a:spcBef>
                <a:spcPct val="0"/>
              </a:spcBef>
              <a:spcAft>
                <a:spcPct val="0"/>
              </a:spcAft>
              <a:buClr>
                <a:schemeClr val="lt2"/>
              </a:buClr>
              <a:buSzPts val="5600"/>
              <a:buNone/>
              <a:defRPr>
                <a:solidFill>
                  <a:schemeClr val="lt2"/>
                </a:solidFill>
              </a:defRPr>
            </a:lvl8pPr>
            <a:lvl9pPr lvl="8" rtl="0">
              <a:spcBef>
                <a:spcPct val="0"/>
              </a:spcBef>
              <a:spcAft>
                <a:spcPct val="0"/>
              </a:spcAft>
              <a:buClr>
                <a:schemeClr val="lt2"/>
              </a:buClr>
              <a:buSzPts val="5600"/>
              <a:buNone/>
              <a:defRPr>
                <a:solidFill>
                  <a:schemeClr val="lt2"/>
                </a:solidFill>
              </a:defRPr>
            </a:lvl9pPr>
          </a:lstStyle>
          <a:p>
            <a:pPr lvl="0">
              <a:buClr>
                <a:schemeClr val="lt2"/>
              </a:buClr>
              <a:buSzPts val="5600"/>
              <a:buNone/>
            </a:pPr>
            <a:r>
              <a:rPr lang="en-US"/>
              <a:t>Click to edit Master title style</a:t>
            </a:r>
            <a:endParaRPr/>
          </a:p>
        </p:txBody>
      </p:sp>
      <p:sp>
        <p:nvSpPr>
          <p:cNvPr id="11" name="Google Shape;68;p8">
            <a:extLst>
              <a:ext uri="{FF2B5EF4-FFF2-40B4-BE49-F238E27FC236}">
                <a16:creationId xmlns:a16="http://schemas.microsoft.com/office/drawing/2014/main" id="{2FC44687-FFBB-5046-829A-07BB7D6D1AC8}"/>
              </a:ext>
            </a:extLst>
          </p:cNvPr>
          <p:cNvSpPr txBox="1">
            <a:spLocks noGrp="1"/>
          </p:cNvSpPr>
          <p:nvPr>
            <p:ph type="subTitle" idx="2"/>
          </p:nvPr>
        </p:nvSpPr>
        <p:spPr>
          <a:xfrm>
            <a:off x="932821" y="909036"/>
            <a:ext cx="10328145" cy="463200"/>
          </a:xfrm>
          <a:prstGeom prst="rect">
            <a:avLst/>
          </a:prstGeom>
          <a:noFill/>
          <a:ln>
            <a:noFill/>
          </a:ln>
        </p:spPr>
        <p:txBody>
          <a:bodyPr spcFirstLastPara="1" wrap="square" lIns="0" tIns="0" rIns="0" bIns="0" anchor="t" anchorCtr="0">
            <a:noAutofit/>
          </a:bodyPr>
          <a:lstStyle>
            <a:lvl1pPr marL="0" marR="0" lvl="0" indent="0" algn="l" rtl="0">
              <a:lnSpc>
                <a:spcPct val="120000"/>
              </a:lnSpc>
              <a:spcBef>
                <a:spcPct val="0"/>
              </a:spcBef>
              <a:spcAft>
                <a:spcPct val="0"/>
              </a:spcAft>
              <a:buNone/>
              <a:defRPr sz="2400" b="1" cap="all" spc="240" baseline="0">
                <a:solidFill>
                  <a:schemeClr val="tx2"/>
                </a:solidFill>
                <a:latin typeface="+mn-lt"/>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buNone/>
            </a:pPr>
            <a:r>
              <a:rPr lang="en-US"/>
              <a:t>Click to edit Master subtitle style</a:t>
            </a:r>
            <a:endParaRPr/>
          </a:p>
        </p:txBody>
      </p:sp>
      <p:sp>
        <p:nvSpPr>
          <p:cNvPr id="12" name="Text Placeholder 9">
            <a:extLst>
              <a:ext uri="{FF2B5EF4-FFF2-40B4-BE49-F238E27FC236}">
                <a16:creationId xmlns:a16="http://schemas.microsoft.com/office/drawing/2014/main" id="{1B841373-BB15-E643-B758-DD2BFC883A1F}"/>
              </a:ext>
            </a:extLst>
          </p:cNvPr>
          <p:cNvSpPr>
            <a:spLocks noGrp="1"/>
          </p:cNvSpPr>
          <p:nvPr>
            <p:ph type="body" sz="quarter" idx="10"/>
          </p:nvPr>
        </p:nvSpPr>
        <p:spPr>
          <a:xfrm>
            <a:off x="1817476" y="7770486"/>
            <a:ext cx="8504449" cy="5012063"/>
          </a:xfrm>
        </p:spPr>
        <p:txBody>
          <a:bodyPr/>
          <a:lstStyle>
            <a:lvl1pPr>
              <a:defRPr>
                <a:solidFill>
                  <a:schemeClr val="tx2"/>
                </a:solidFill>
                <a:latin typeface="+mn-lt"/>
              </a:defRPr>
            </a:lvl1pPr>
            <a:lvl2pPr>
              <a:buClrTx/>
              <a:defRPr>
                <a:solidFill>
                  <a:schemeClr val="tx2"/>
                </a:solidFill>
                <a:latin typeface="+mn-lt"/>
              </a:defRPr>
            </a:lvl2pPr>
            <a:lvl3pPr>
              <a:buClrTx/>
              <a:defRPr>
                <a:solidFill>
                  <a:schemeClr val="tx2"/>
                </a:solidFill>
                <a:latin typeface="+mn-lt"/>
              </a:defRPr>
            </a:lvl3pPr>
            <a:lvl4pPr>
              <a:buClrTx/>
              <a:defRPr>
                <a:solidFill>
                  <a:schemeClr val="tx2"/>
                </a:solidFill>
                <a:latin typeface="+mn-lt"/>
              </a:defRPr>
            </a:lvl4pPr>
            <a:lvl5pPr>
              <a:buClrTx/>
              <a:defRPr>
                <a:solidFill>
                  <a:schemeClr val="tx2"/>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Text Placeholder 9">
            <a:extLst>
              <a:ext uri="{FF2B5EF4-FFF2-40B4-BE49-F238E27FC236}">
                <a16:creationId xmlns:a16="http://schemas.microsoft.com/office/drawing/2014/main" id="{1B38A4C2-DF1D-ED43-AED7-769B3160CCF7}"/>
              </a:ext>
            </a:extLst>
          </p:cNvPr>
          <p:cNvSpPr>
            <a:spLocks noGrp="1"/>
          </p:cNvSpPr>
          <p:nvPr>
            <p:ph type="body" sz="quarter" idx="22"/>
          </p:nvPr>
        </p:nvSpPr>
        <p:spPr>
          <a:xfrm>
            <a:off x="14023350" y="7770486"/>
            <a:ext cx="8504449" cy="5012063"/>
          </a:xfrm>
        </p:spPr>
        <p:txBody>
          <a:bodyPr/>
          <a:lstStyle>
            <a:lvl1pPr>
              <a:defRPr>
                <a:solidFill>
                  <a:srgbClr val="1C2B33"/>
                </a:solidFill>
                <a:latin typeface="+mn-lt"/>
              </a:defRPr>
            </a:lvl1pPr>
            <a:lvl2pPr>
              <a:buClrTx/>
              <a:defRPr>
                <a:solidFill>
                  <a:srgbClr val="1C2B33"/>
                </a:solidFill>
                <a:latin typeface="+mn-lt"/>
              </a:defRPr>
            </a:lvl2pPr>
            <a:lvl3pPr>
              <a:buClrTx/>
              <a:defRPr>
                <a:solidFill>
                  <a:srgbClr val="1C2B33"/>
                </a:solidFill>
                <a:latin typeface="+mn-lt"/>
              </a:defRPr>
            </a:lvl3pPr>
            <a:lvl4pPr>
              <a:buClrTx/>
              <a:defRPr>
                <a:solidFill>
                  <a:srgbClr val="1C2B33"/>
                </a:solidFill>
                <a:latin typeface="+mn-lt"/>
              </a:defRPr>
            </a:lvl4pPr>
            <a:lvl5pPr>
              <a:buClrTx/>
              <a:defRPr>
                <a:solidFill>
                  <a:srgbClr val="1C2B33"/>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7032392"/>
      </p:ext>
    </p:extLst>
  </p:cSld>
  <p:clrMapOvr>
    <a:masterClrMapping/>
  </p:clrMapOvr>
  <p:transition/>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Columns (Three)" preserve="1" userDrawn="1">
  <p:cSld name="Columns (Three)">
    <p:spTree>
      <p:nvGrpSpPr>
        <p:cNvPr id="1" name="Shape 87"/>
        <p:cNvGrpSpPr/>
        <p:nvPr/>
      </p:nvGrpSpPr>
      <p:grpSpPr>
        <a:xfrm>
          <a:off x="0" y="0"/>
          <a:ext cx="0" cy="0"/>
          <a:chOff x="0" y="0"/>
          <a:chExt cx="0" cy="0"/>
        </a:xfrm>
      </p:grpSpPr>
      <p:sp>
        <p:nvSpPr>
          <p:cNvPr id="88" name="Google Shape;88;p13"/>
          <p:cNvSpPr txBox="1">
            <a:spLocks noGrp="1"/>
          </p:cNvSpPr>
          <p:nvPr>
            <p:ph type="title"/>
          </p:nvPr>
        </p:nvSpPr>
        <p:spPr>
          <a:xfrm>
            <a:off x="1871677" y="3636844"/>
            <a:ext cx="5633533" cy="2514600"/>
          </a:xfrm>
          <a:prstGeom prst="rect">
            <a:avLst/>
          </a:prstGeom>
        </p:spPr>
        <p:txBody>
          <a:bodyPr spcFirstLastPara="1" wrap="square" lIns="0" tIns="0" rIns="0" bIns="0" anchor="b" anchorCtr="0">
            <a:noAutofit/>
          </a:bodyPr>
          <a:lstStyle>
            <a:lvl1pPr lvl="0" rtl="0">
              <a:lnSpc>
                <a:spcPct val="118000"/>
              </a:lnSpc>
              <a:spcBef>
                <a:spcPct val="0"/>
              </a:spcBef>
              <a:spcAft>
                <a:spcPct val="0"/>
              </a:spcAft>
              <a:buClr>
                <a:schemeClr val="lt2"/>
              </a:buClr>
              <a:buSzPts val="3600"/>
              <a:buNone/>
              <a:defRPr sz="4800" spc="140" baseline="0">
                <a:solidFill>
                  <a:schemeClr val="tx2"/>
                </a:solidFill>
                <a:latin typeface="+mj-lt"/>
              </a:defRPr>
            </a:lvl1pPr>
            <a:lvl2pPr lvl="1" rtl="0">
              <a:lnSpc>
                <a:spcPct val="115000"/>
              </a:lnSpc>
              <a:spcBef>
                <a:spcPct val="0"/>
              </a:spcBef>
              <a:spcAft>
                <a:spcPct val="0"/>
              </a:spcAft>
              <a:buClr>
                <a:schemeClr val="lt2"/>
              </a:buClr>
              <a:buSzPts val="3600"/>
              <a:buNone/>
              <a:defRPr sz="4800">
                <a:solidFill>
                  <a:schemeClr val="lt2"/>
                </a:solidFill>
              </a:defRPr>
            </a:lvl2pPr>
            <a:lvl3pPr lvl="2" rtl="0">
              <a:lnSpc>
                <a:spcPct val="115000"/>
              </a:lnSpc>
              <a:spcBef>
                <a:spcPct val="0"/>
              </a:spcBef>
              <a:spcAft>
                <a:spcPct val="0"/>
              </a:spcAft>
              <a:buClr>
                <a:schemeClr val="lt2"/>
              </a:buClr>
              <a:buSzPts val="3600"/>
              <a:buNone/>
              <a:defRPr sz="4800">
                <a:solidFill>
                  <a:schemeClr val="lt2"/>
                </a:solidFill>
              </a:defRPr>
            </a:lvl3pPr>
            <a:lvl4pPr lvl="3" rtl="0">
              <a:lnSpc>
                <a:spcPct val="115000"/>
              </a:lnSpc>
              <a:spcBef>
                <a:spcPct val="0"/>
              </a:spcBef>
              <a:spcAft>
                <a:spcPct val="0"/>
              </a:spcAft>
              <a:buClr>
                <a:schemeClr val="lt2"/>
              </a:buClr>
              <a:buSzPts val="3600"/>
              <a:buNone/>
              <a:defRPr sz="4800">
                <a:solidFill>
                  <a:schemeClr val="lt2"/>
                </a:solidFill>
              </a:defRPr>
            </a:lvl4pPr>
            <a:lvl5pPr lvl="4" rtl="0">
              <a:lnSpc>
                <a:spcPct val="115000"/>
              </a:lnSpc>
              <a:spcBef>
                <a:spcPct val="0"/>
              </a:spcBef>
              <a:spcAft>
                <a:spcPct val="0"/>
              </a:spcAft>
              <a:buClr>
                <a:schemeClr val="lt2"/>
              </a:buClr>
              <a:buSzPts val="3600"/>
              <a:buNone/>
              <a:defRPr sz="4800">
                <a:solidFill>
                  <a:schemeClr val="lt2"/>
                </a:solidFill>
              </a:defRPr>
            </a:lvl5pPr>
            <a:lvl6pPr lvl="5" rtl="0">
              <a:lnSpc>
                <a:spcPct val="115000"/>
              </a:lnSpc>
              <a:spcBef>
                <a:spcPct val="0"/>
              </a:spcBef>
              <a:spcAft>
                <a:spcPct val="0"/>
              </a:spcAft>
              <a:buClr>
                <a:schemeClr val="lt2"/>
              </a:buClr>
              <a:buSzPts val="3600"/>
              <a:buNone/>
              <a:defRPr sz="4800">
                <a:solidFill>
                  <a:schemeClr val="lt2"/>
                </a:solidFill>
              </a:defRPr>
            </a:lvl6pPr>
            <a:lvl7pPr lvl="6" rtl="0">
              <a:lnSpc>
                <a:spcPct val="115000"/>
              </a:lnSpc>
              <a:spcBef>
                <a:spcPct val="0"/>
              </a:spcBef>
              <a:spcAft>
                <a:spcPct val="0"/>
              </a:spcAft>
              <a:buClr>
                <a:schemeClr val="lt2"/>
              </a:buClr>
              <a:buSzPts val="3600"/>
              <a:buNone/>
              <a:defRPr sz="4800">
                <a:solidFill>
                  <a:schemeClr val="lt2"/>
                </a:solidFill>
              </a:defRPr>
            </a:lvl7pPr>
            <a:lvl8pPr lvl="7" rtl="0">
              <a:lnSpc>
                <a:spcPct val="115000"/>
              </a:lnSpc>
              <a:spcBef>
                <a:spcPct val="0"/>
              </a:spcBef>
              <a:spcAft>
                <a:spcPct val="0"/>
              </a:spcAft>
              <a:buClr>
                <a:schemeClr val="lt2"/>
              </a:buClr>
              <a:buSzPts val="3600"/>
              <a:buNone/>
              <a:defRPr sz="4800">
                <a:solidFill>
                  <a:schemeClr val="lt2"/>
                </a:solidFill>
              </a:defRPr>
            </a:lvl8pPr>
            <a:lvl9pPr lvl="8" rtl="0">
              <a:lnSpc>
                <a:spcPct val="115000"/>
              </a:lnSpc>
              <a:spcBef>
                <a:spcPct val="0"/>
              </a:spcBef>
              <a:spcAft>
                <a:spcPct val="0"/>
              </a:spcAft>
              <a:buClr>
                <a:schemeClr val="lt2"/>
              </a:buClr>
              <a:buSzPts val="3600"/>
              <a:buNone/>
              <a:defRPr sz="4800">
                <a:solidFill>
                  <a:schemeClr val="lt2"/>
                </a:solidFill>
              </a:defRPr>
            </a:lvl9pPr>
          </a:lstStyle>
          <a:p>
            <a:r>
              <a:rPr lang="en-US"/>
              <a:t>Click to edit Master title style</a:t>
            </a:r>
            <a:endParaRPr/>
          </a:p>
        </p:txBody>
      </p:sp>
      <p:sp>
        <p:nvSpPr>
          <p:cNvPr id="91" name="Google Shape;91;p13"/>
          <p:cNvSpPr txBox="1">
            <a:spLocks noGrp="1"/>
          </p:cNvSpPr>
          <p:nvPr>
            <p:ph type="title" idx="3"/>
          </p:nvPr>
        </p:nvSpPr>
        <p:spPr>
          <a:xfrm>
            <a:off x="9382955" y="3636844"/>
            <a:ext cx="5633533" cy="2514600"/>
          </a:xfrm>
          <a:prstGeom prst="rect">
            <a:avLst/>
          </a:prstGeom>
        </p:spPr>
        <p:txBody>
          <a:bodyPr spcFirstLastPara="1" wrap="square" lIns="0" tIns="0" rIns="0" bIns="0" anchor="b" anchorCtr="0">
            <a:noAutofit/>
          </a:bodyPr>
          <a:lstStyle>
            <a:lvl1pPr lvl="0" rtl="0">
              <a:lnSpc>
                <a:spcPct val="118000"/>
              </a:lnSpc>
              <a:spcBef>
                <a:spcPct val="0"/>
              </a:spcBef>
              <a:spcAft>
                <a:spcPct val="0"/>
              </a:spcAft>
              <a:buClr>
                <a:schemeClr val="lt2"/>
              </a:buClr>
              <a:buSzPts val="3600"/>
              <a:buNone/>
              <a:defRPr sz="4800" spc="140" baseline="0">
                <a:solidFill>
                  <a:schemeClr val="tx2"/>
                </a:solidFill>
                <a:latin typeface="+mj-lt"/>
              </a:defRPr>
            </a:lvl1pPr>
            <a:lvl2pPr lvl="1" rtl="0">
              <a:lnSpc>
                <a:spcPct val="115000"/>
              </a:lnSpc>
              <a:spcBef>
                <a:spcPct val="0"/>
              </a:spcBef>
              <a:spcAft>
                <a:spcPct val="0"/>
              </a:spcAft>
              <a:buClr>
                <a:schemeClr val="lt2"/>
              </a:buClr>
              <a:buSzPts val="3600"/>
              <a:buNone/>
              <a:defRPr sz="4800">
                <a:solidFill>
                  <a:schemeClr val="lt2"/>
                </a:solidFill>
              </a:defRPr>
            </a:lvl2pPr>
            <a:lvl3pPr lvl="2" rtl="0">
              <a:lnSpc>
                <a:spcPct val="115000"/>
              </a:lnSpc>
              <a:spcBef>
                <a:spcPct val="0"/>
              </a:spcBef>
              <a:spcAft>
                <a:spcPct val="0"/>
              </a:spcAft>
              <a:buClr>
                <a:schemeClr val="lt2"/>
              </a:buClr>
              <a:buSzPts val="3600"/>
              <a:buNone/>
              <a:defRPr sz="4800">
                <a:solidFill>
                  <a:schemeClr val="lt2"/>
                </a:solidFill>
              </a:defRPr>
            </a:lvl3pPr>
            <a:lvl4pPr lvl="3" rtl="0">
              <a:lnSpc>
                <a:spcPct val="115000"/>
              </a:lnSpc>
              <a:spcBef>
                <a:spcPct val="0"/>
              </a:spcBef>
              <a:spcAft>
                <a:spcPct val="0"/>
              </a:spcAft>
              <a:buClr>
                <a:schemeClr val="lt2"/>
              </a:buClr>
              <a:buSzPts val="3600"/>
              <a:buNone/>
              <a:defRPr sz="4800">
                <a:solidFill>
                  <a:schemeClr val="lt2"/>
                </a:solidFill>
              </a:defRPr>
            </a:lvl4pPr>
            <a:lvl5pPr lvl="4" rtl="0">
              <a:lnSpc>
                <a:spcPct val="115000"/>
              </a:lnSpc>
              <a:spcBef>
                <a:spcPct val="0"/>
              </a:spcBef>
              <a:spcAft>
                <a:spcPct val="0"/>
              </a:spcAft>
              <a:buClr>
                <a:schemeClr val="lt2"/>
              </a:buClr>
              <a:buSzPts val="3600"/>
              <a:buNone/>
              <a:defRPr sz="4800">
                <a:solidFill>
                  <a:schemeClr val="lt2"/>
                </a:solidFill>
              </a:defRPr>
            </a:lvl5pPr>
            <a:lvl6pPr lvl="5" rtl="0">
              <a:lnSpc>
                <a:spcPct val="115000"/>
              </a:lnSpc>
              <a:spcBef>
                <a:spcPct val="0"/>
              </a:spcBef>
              <a:spcAft>
                <a:spcPct val="0"/>
              </a:spcAft>
              <a:buClr>
                <a:schemeClr val="lt2"/>
              </a:buClr>
              <a:buSzPts val="3600"/>
              <a:buNone/>
              <a:defRPr sz="4800">
                <a:solidFill>
                  <a:schemeClr val="lt2"/>
                </a:solidFill>
              </a:defRPr>
            </a:lvl6pPr>
            <a:lvl7pPr lvl="6" rtl="0">
              <a:lnSpc>
                <a:spcPct val="115000"/>
              </a:lnSpc>
              <a:spcBef>
                <a:spcPct val="0"/>
              </a:spcBef>
              <a:spcAft>
                <a:spcPct val="0"/>
              </a:spcAft>
              <a:buClr>
                <a:schemeClr val="lt2"/>
              </a:buClr>
              <a:buSzPts val="3600"/>
              <a:buNone/>
              <a:defRPr sz="4800">
                <a:solidFill>
                  <a:schemeClr val="lt2"/>
                </a:solidFill>
              </a:defRPr>
            </a:lvl7pPr>
            <a:lvl8pPr lvl="7" rtl="0">
              <a:lnSpc>
                <a:spcPct val="115000"/>
              </a:lnSpc>
              <a:spcBef>
                <a:spcPct val="0"/>
              </a:spcBef>
              <a:spcAft>
                <a:spcPct val="0"/>
              </a:spcAft>
              <a:buClr>
                <a:schemeClr val="lt2"/>
              </a:buClr>
              <a:buSzPts val="3600"/>
              <a:buNone/>
              <a:defRPr sz="4800">
                <a:solidFill>
                  <a:schemeClr val="lt2"/>
                </a:solidFill>
              </a:defRPr>
            </a:lvl8pPr>
            <a:lvl9pPr lvl="8" rtl="0">
              <a:lnSpc>
                <a:spcPct val="115000"/>
              </a:lnSpc>
              <a:spcBef>
                <a:spcPct val="0"/>
              </a:spcBef>
              <a:spcAft>
                <a:spcPct val="0"/>
              </a:spcAft>
              <a:buClr>
                <a:schemeClr val="lt2"/>
              </a:buClr>
              <a:buSzPts val="3600"/>
              <a:buNone/>
              <a:defRPr sz="4800">
                <a:solidFill>
                  <a:schemeClr val="lt2"/>
                </a:solidFill>
              </a:defRPr>
            </a:lvl9pPr>
          </a:lstStyle>
          <a:p>
            <a:r>
              <a:rPr lang="en-US"/>
              <a:t>Click to edit Master title style</a:t>
            </a:r>
            <a:endParaRPr/>
          </a:p>
        </p:txBody>
      </p:sp>
      <p:sp>
        <p:nvSpPr>
          <p:cNvPr id="93" name="Google Shape;93;p13"/>
          <p:cNvSpPr txBox="1">
            <a:spLocks noGrp="1"/>
          </p:cNvSpPr>
          <p:nvPr>
            <p:ph type="title" idx="5"/>
          </p:nvPr>
        </p:nvSpPr>
        <p:spPr>
          <a:xfrm>
            <a:off x="16894232" y="3636844"/>
            <a:ext cx="5633533" cy="2514600"/>
          </a:xfrm>
          <a:prstGeom prst="rect">
            <a:avLst/>
          </a:prstGeom>
        </p:spPr>
        <p:txBody>
          <a:bodyPr spcFirstLastPara="1" wrap="square" lIns="0" tIns="0" rIns="0" bIns="0" anchor="b" anchorCtr="0">
            <a:noAutofit/>
          </a:bodyPr>
          <a:lstStyle>
            <a:lvl1pPr lvl="0" rtl="0">
              <a:lnSpc>
                <a:spcPct val="118000"/>
              </a:lnSpc>
              <a:spcBef>
                <a:spcPct val="0"/>
              </a:spcBef>
              <a:spcAft>
                <a:spcPct val="0"/>
              </a:spcAft>
              <a:buClr>
                <a:schemeClr val="lt2"/>
              </a:buClr>
              <a:buSzPts val="3600"/>
              <a:buNone/>
              <a:defRPr sz="4800" spc="140" baseline="0">
                <a:solidFill>
                  <a:schemeClr val="tx2"/>
                </a:solidFill>
                <a:latin typeface="+mj-lt"/>
              </a:defRPr>
            </a:lvl1pPr>
            <a:lvl2pPr lvl="1" rtl="0">
              <a:lnSpc>
                <a:spcPct val="115000"/>
              </a:lnSpc>
              <a:spcBef>
                <a:spcPct val="0"/>
              </a:spcBef>
              <a:spcAft>
                <a:spcPct val="0"/>
              </a:spcAft>
              <a:buClr>
                <a:schemeClr val="lt2"/>
              </a:buClr>
              <a:buSzPts val="3600"/>
              <a:buNone/>
              <a:defRPr sz="4800">
                <a:solidFill>
                  <a:schemeClr val="lt2"/>
                </a:solidFill>
              </a:defRPr>
            </a:lvl2pPr>
            <a:lvl3pPr lvl="2" rtl="0">
              <a:lnSpc>
                <a:spcPct val="115000"/>
              </a:lnSpc>
              <a:spcBef>
                <a:spcPct val="0"/>
              </a:spcBef>
              <a:spcAft>
                <a:spcPct val="0"/>
              </a:spcAft>
              <a:buClr>
                <a:schemeClr val="lt2"/>
              </a:buClr>
              <a:buSzPts val="3600"/>
              <a:buNone/>
              <a:defRPr sz="4800">
                <a:solidFill>
                  <a:schemeClr val="lt2"/>
                </a:solidFill>
              </a:defRPr>
            </a:lvl3pPr>
            <a:lvl4pPr lvl="3" rtl="0">
              <a:lnSpc>
                <a:spcPct val="115000"/>
              </a:lnSpc>
              <a:spcBef>
                <a:spcPct val="0"/>
              </a:spcBef>
              <a:spcAft>
                <a:spcPct val="0"/>
              </a:spcAft>
              <a:buClr>
                <a:schemeClr val="lt2"/>
              </a:buClr>
              <a:buSzPts val="3600"/>
              <a:buNone/>
              <a:defRPr sz="4800">
                <a:solidFill>
                  <a:schemeClr val="lt2"/>
                </a:solidFill>
              </a:defRPr>
            </a:lvl4pPr>
            <a:lvl5pPr lvl="4" rtl="0">
              <a:lnSpc>
                <a:spcPct val="115000"/>
              </a:lnSpc>
              <a:spcBef>
                <a:spcPct val="0"/>
              </a:spcBef>
              <a:spcAft>
                <a:spcPct val="0"/>
              </a:spcAft>
              <a:buClr>
                <a:schemeClr val="lt2"/>
              </a:buClr>
              <a:buSzPts val="3600"/>
              <a:buNone/>
              <a:defRPr sz="4800">
                <a:solidFill>
                  <a:schemeClr val="lt2"/>
                </a:solidFill>
              </a:defRPr>
            </a:lvl5pPr>
            <a:lvl6pPr lvl="5" rtl="0">
              <a:lnSpc>
                <a:spcPct val="115000"/>
              </a:lnSpc>
              <a:spcBef>
                <a:spcPct val="0"/>
              </a:spcBef>
              <a:spcAft>
                <a:spcPct val="0"/>
              </a:spcAft>
              <a:buClr>
                <a:schemeClr val="lt2"/>
              </a:buClr>
              <a:buSzPts val="3600"/>
              <a:buNone/>
              <a:defRPr sz="4800">
                <a:solidFill>
                  <a:schemeClr val="lt2"/>
                </a:solidFill>
              </a:defRPr>
            </a:lvl6pPr>
            <a:lvl7pPr lvl="6" rtl="0">
              <a:lnSpc>
                <a:spcPct val="115000"/>
              </a:lnSpc>
              <a:spcBef>
                <a:spcPct val="0"/>
              </a:spcBef>
              <a:spcAft>
                <a:spcPct val="0"/>
              </a:spcAft>
              <a:buClr>
                <a:schemeClr val="lt2"/>
              </a:buClr>
              <a:buSzPts val="3600"/>
              <a:buNone/>
              <a:defRPr sz="4800">
                <a:solidFill>
                  <a:schemeClr val="lt2"/>
                </a:solidFill>
              </a:defRPr>
            </a:lvl7pPr>
            <a:lvl8pPr lvl="7" rtl="0">
              <a:lnSpc>
                <a:spcPct val="115000"/>
              </a:lnSpc>
              <a:spcBef>
                <a:spcPct val="0"/>
              </a:spcBef>
              <a:spcAft>
                <a:spcPct val="0"/>
              </a:spcAft>
              <a:buClr>
                <a:schemeClr val="lt2"/>
              </a:buClr>
              <a:buSzPts val="3600"/>
              <a:buNone/>
              <a:defRPr sz="4800">
                <a:solidFill>
                  <a:schemeClr val="lt2"/>
                </a:solidFill>
              </a:defRPr>
            </a:lvl8pPr>
            <a:lvl9pPr lvl="8" rtl="0">
              <a:lnSpc>
                <a:spcPct val="115000"/>
              </a:lnSpc>
              <a:spcBef>
                <a:spcPct val="0"/>
              </a:spcBef>
              <a:spcAft>
                <a:spcPct val="0"/>
              </a:spcAft>
              <a:buClr>
                <a:schemeClr val="lt2"/>
              </a:buClr>
              <a:buSzPts val="3600"/>
              <a:buNone/>
              <a:defRPr sz="4800">
                <a:solidFill>
                  <a:schemeClr val="lt2"/>
                </a:solidFill>
              </a:defRPr>
            </a:lvl9pPr>
          </a:lstStyle>
          <a:p>
            <a:r>
              <a:rPr lang="en-US"/>
              <a:t>Click to edit Master title style</a:t>
            </a:r>
            <a:endParaRPr/>
          </a:p>
        </p:txBody>
      </p:sp>
      <p:sp>
        <p:nvSpPr>
          <p:cNvPr id="9" name="Google Shape;68;p8">
            <a:extLst>
              <a:ext uri="{FF2B5EF4-FFF2-40B4-BE49-F238E27FC236}">
                <a16:creationId xmlns:a16="http://schemas.microsoft.com/office/drawing/2014/main" id="{D6F12159-1DFF-394B-B0EF-175E1A7A6656}"/>
              </a:ext>
            </a:extLst>
          </p:cNvPr>
          <p:cNvSpPr txBox="1">
            <a:spLocks noGrp="1"/>
          </p:cNvSpPr>
          <p:nvPr>
            <p:ph type="subTitle" idx="2"/>
          </p:nvPr>
        </p:nvSpPr>
        <p:spPr>
          <a:xfrm>
            <a:off x="932821" y="909036"/>
            <a:ext cx="10328145" cy="463200"/>
          </a:xfrm>
          <a:prstGeom prst="rect">
            <a:avLst/>
          </a:prstGeom>
          <a:noFill/>
          <a:ln>
            <a:noFill/>
          </a:ln>
        </p:spPr>
        <p:txBody>
          <a:bodyPr spcFirstLastPara="1" wrap="square" lIns="0" tIns="0" rIns="0" bIns="0" anchor="t" anchorCtr="0">
            <a:noAutofit/>
          </a:bodyPr>
          <a:lstStyle>
            <a:lvl1pPr marL="0" marR="0" lvl="0" indent="0" algn="l" rtl="0">
              <a:lnSpc>
                <a:spcPct val="120000"/>
              </a:lnSpc>
              <a:spcBef>
                <a:spcPct val="0"/>
              </a:spcBef>
              <a:spcAft>
                <a:spcPct val="0"/>
              </a:spcAft>
              <a:buNone/>
              <a:defRPr sz="2400" b="1" cap="all" spc="240" baseline="0">
                <a:solidFill>
                  <a:schemeClr val="tx2"/>
                </a:solidFill>
                <a:latin typeface="+mn-lt"/>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buNone/>
            </a:pPr>
            <a:r>
              <a:rPr lang="en-US"/>
              <a:t>Click to edit Master subtitle style</a:t>
            </a:r>
            <a:endParaRPr/>
          </a:p>
        </p:txBody>
      </p:sp>
      <p:sp>
        <p:nvSpPr>
          <p:cNvPr id="12" name="Text Placeholder 9">
            <a:extLst>
              <a:ext uri="{FF2B5EF4-FFF2-40B4-BE49-F238E27FC236}">
                <a16:creationId xmlns:a16="http://schemas.microsoft.com/office/drawing/2014/main" id="{0E7222DB-9368-C344-AA48-832A28667C66}"/>
              </a:ext>
            </a:extLst>
          </p:cNvPr>
          <p:cNvSpPr>
            <a:spLocks noGrp="1"/>
          </p:cNvSpPr>
          <p:nvPr>
            <p:ph type="body" sz="quarter" idx="10"/>
          </p:nvPr>
        </p:nvSpPr>
        <p:spPr>
          <a:xfrm>
            <a:off x="1817476" y="6858000"/>
            <a:ext cx="5686637" cy="5924550"/>
          </a:xfrm>
        </p:spPr>
        <p:txBody>
          <a:bodyPr/>
          <a:lstStyle>
            <a:lvl1pPr>
              <a:defRPr>
                <a:solidFill>
                  <a:schemeClr val="tx2"/>
                </a:solidFill>
                <a:latin typeface="+mn-lt"/>
              </a:defRPr>
            </a:lvl1pPr>
            <a:lvl2pPr>
              <a:buClrTx/>
              <a:defRPr>
                <a:solidFill>
                  <a:schemeClr val="tx2"/>
                </a:solidFill>
                <a:latin typeface="+mn-lt"/>
              </a:defRPr>
            </a:lvl2pPr>
            <a:lvl3pPr>
              <a:buClrTx/>
              <a:defRPr>
                <a:solidFill>
                  <a:schemeClr val="tx2"/>
                </a:solidFill>
                <a:latin typeface="+mn-lt"/>
              </a:defRPr>
            </a:lvl3pPr>
            <a:lvl4pPr>
              <a:buClrTx/>
              <a:defRPr>
                <a:solidFill>
                  <a:schemeClr val="tx2"/>
                </a:solidFill>
                <a:latin typeface="+mn-lt"/>
              </a:defRPr>
            </a:lvl4pPr>
            <a:lvl5pPr>
              <a:buClrTx/>
              <a:defRPr>
                <a:solidFill>
                  <a:schemeClr val="tx2"/>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9">
            <a:extLst>
              <a:ext uri="{FF2B5EF4-FFF2-40B4-BE49-F238E27FC236}">
                <a16:creationId xmlns:a16="http://schemas.microsoft.com/office/drawing/2014/main" id="{1B8928F8-B7EA-194F-93CF-6420D38F8F9F}"/>
              </a:ext>
            </a:extLst>
          </p:cNvPr>
          <p:cNvSpPr>
            <a:spLocks noGrp="1"/>
          </p:cNvSpPr>
          <p:nvPr>
            <p:ph type="body" sz="quarter" idx="11"/>
          </p:nvPr>
        </p:nvSpPr>
        <p:spPr>
          <a:xfrm>
            <a:off x="9329851" y="6858000"/>
            <a:ext cx="5686637" cy="5924550"/>
          </a:xfrm>
        </p:spPr>
        <p:txBody>
          <a:bodyPr/>
          <a:lstStyle>
            <a:lvl1pPr>
              <a:defRPr>
                <a:solidFill>
                  <a:schemeClr val="tx2"/>
                </a:solidFill>
                <a:latin typeface="+mn-lt"/>
              </a:defRPr>
            </a:lvl1pPr>
            <a:lvl2pPr>
              <a:buClrTx/>
              <a:defRPr>
                <a:solidFill>
                  <a:schemeClr val="tx2"/>
                </a:solidFill>
                <a:latin typeface="+mn-lt"/>
              </a:defRPr>
            </a:lvl2pPr>
            <a:lvl3pPr>
              <a:buClrTx/>
              <a:defRPr>
                <a:solidFill>
                  <a:schemeClr val="tx2"/>
                </a:solidFill>
                <a:latin typeface="+mn-lt"/>
              </a:defRPr>
            </a:lvl3pPr>
            <a:lvl4pPr>
              <a:buClrTx/>
              <a:defRPr>
                <a:solidFill>
                  <a:schemeClr val="tx2"/>
                </a:solidFill>
                <a:latin typeface="+mn-lt"/>
              </a:defRPr>
            </a:lvl4pPr>
            <a:lvl5pPr>
              <a:buClrTx/>
              <a:defRPr>
                <a:solidFill>
                  <a:schemeClr val="tx2"/>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Text Placeholder 9">
            <a:extLst>
              <a:ext uri="{FF2B5EF4-FFF2-40B4-BE49-F238E27FC236}">
                <a16:creationId xmlns:a16="http://schemas.microsoft.com/office/drawing/2014/main" id="{B722656A-918C-9248-B8A8-E4C6A3A9657E}"/>
              </a:ext>
            </a:extLst>
          </p:cNvPr>
          <p:cNvSpPr>
            <a:spLocks noGrp="1"/>
          </p:cNvSpPr>
          <p:nvPr>
            <p:ph type="body" sz="quarter" idx="12"/>
          </p:nvPr>
        </p:nvSpPr>
        <p:spPr>
          <a:xfrm>
            <a:off x="16841129" y="6858000"/>
            <a:ext cx="5686637" cy="5924550"/>
          </a:xfrm>
        </p:spPr>
        <p:txBody>
          <a:bodyPr/>
          <a:lstStyle>
            <a:lvl1pPr>
              <a:defRPr>
                <a:solidFill>
                  <a:schemeClr val="tx2"/>
                </a:solidFill>
                <a:latin typeface="+mn-lt"/>
              </a:defRPr>
            </a:lvl1pPr>
            <a:lvl2pPr>
              <a:buClrTx/>
              <a:defRPr>
                <a:solidFill>
                  <a:schemeClr val="tx2"/>
                </a:solidFill>
                <a:latin typeface="+mn-lt"/>
              </a:defRPr>
            </a:lvl2pPr>
            <a:lvl3pPr>
              <a:buClrTx/>
              <a:defRPr>
                <a:solidFill>
                  <a:schemeClr val="tx2"/>
                </a:solidFill>
                <a:latin typeface="+mn-lt"/>
              </a:defRPr>
            </a:lvl3pPr>
            <a:lvl4pPr>
              <a:buClrTx/>
              <a:defRPr>
                <a:solidFill>
                  <a:schemeClr val="tx2"/>
                </a:solidFill>
                <a:latin typeface="+mn-lt"/>
              </a:defRPr>
            </a:lvl4pPr>
            <a:lvl5pPr>
              <a:buClrTx/>
              <a:defRPr>
                <a:solidFill>
                  <a:schemeClr val="tx2"/>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68531742"/>
      </p:ext>
    </p:extLst>
  </p:cSld>
  <p:clrMapOvr>
    <a:masterClrMapping/>
  </p:clrMapOvr>
  <p:transition/>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Columns (Four)" preserve="1" userDrawn="1">
  <p:cSld name="Columns (Four)">
    <p:spTree>
      <p:nvGrpSpPr>
        <p:cNvPr id="1" name="Shape 95"/>
        <p:cNvGrpSpPr/>
        <p:nvPr/>
      </p:nvGrpSpPr>
      <p:grpSpPr>
        <a:xfrm>
          <a:off x="0" y="0"/>
          <a:ext cx="0" cy="0"/>
          <a:chOff x="0" y="0"/>
          <a:chExt cx="0" cy="0"/>
        </a:xfrm>
      </p:grpSpPr>
      <p:sp>
        <p:nvSpPr>
          <p:cNvPr id="96" name="Google Shape;96;p14"/>
          <p:cNvSpPr txBox="1">
            <a:spLocks noGrp="1"/>
          </p:cNvSpPr>
          <p:nvPr>
            <p:ph type="title"/>
          </p:nvPr>
        </p:nvSpPr>
        <p:spPr>
          <a:xfrm>
            <a:off x="1871677" y="3643424"/>
            <a:ext cx="3755689" cy="2514600"/>
          </a:xfrm>
          <a:prstGeom prst="rect">
            <a:avLst/>
          </a:prstGeom>
        </p:spPr>
        <p:txBody>
          <a:bodyPr spcFirstLastPara="1" vert="horz" wrap="square" lIns="0" tIns="0" rIns="0" bIns="0" rtlCol="0" anchor="b" anchorCtr="0">
            <a:noAutofit/>
          </a:bodyPr>
          <a:lstStyle>
            <a:lvl1pPr lvl="0" rtl="0">
              <a:lnSpc>
                <a:spcPct val="118000"/>
              </a:lnSpc>
              <a:spcBef>
                <a:spcPct val="0"/>
              </a:spcBef>
              <a:spcAft>
                <a:spcPct val="0"/>
              </a:spcAft>
              <a:buClr>
                <a:schemeClr val="lt2"/>
              </a:buClr>
              <a:buSzPts val="3600"/>
              <a:buNone/>
              <a:defRPr sz="4800" spc="140">
                <a:solidFill>
                  <a:schemeClr val="tx2"/>
                </a:solidFill>
                <a:latin typeface="+mj-lt"/>
              </a:defRPr>
            </a:lvl1pPr>
            <a:lvl2pPr lvl="1" rtl="0">
              <a:lnSpc>
                <a:spcPct val="115000"/>
              </a:lnSpc>
              <a:spcBef>
                <a:spcPct val="0"/>
              </a:spcBef>
              <a:spcAft>
                <a:spcPct val="0"/>
              </a:spcAft>
              <a:buClr>
                <a:schemeClr val="lt2"/>
              </a:buClr>
              <a:buSzPts val="3600"/>
              <a:buNone/>
              <a:defRPr sz="4800">
                <a:solidFill>
                  <a:schemeClr val="lt2"/>
                </a:solidFill>
              </a:defRPr>
            </a:lvl2pPr>
            <a:lvl3pPr lvl="2" rtl="0">
              <a:lnSpc>
                <a:spcPct val="115000"/>
              </a:lnSpc>
              <a:spcBef>
                <a:spcPct val="0"/>
              </a:spcBef>
              <a:spcAft>
                <a:spcPct val="0"/>
              </a:spcAft>
              <a:buClr>
                <a:schemeClr val="lt2"/>
              </a:buClr>
              <a:buSzPts val="3600"/>
              <a:buNone/>
              <a:defRPr sz="4800">
                <a:solidFill>
                  <a:schemeClr val="lt2"/>
                </a:solidFill>
              </a:defRPr>
            </a:lvl3pPr>
            <a:lvl4pPr lvl="3" rtl="0">
              <a:lnSpc>
                <a:spcPct val="115000"/>
              </a:lnSpc>
              <a:spcBef>
                <a:spcPct val="0"/>
              </a:spcBef>
              <a:spcAft>
                <a:spcPct val="0"/>
              </a:spcAft>
              <a:buClr>
                <a:schemeClr val="lt2"/>
              </a:buClr>
              <a:buSzPts val="3600"/>
              <a:buNone/>
              <a:defRPr sz="4800">
                <a:solidFill>
                  <a:schemeClr val="lt2"/>
                </a:solidFill>
              </a:defRPr>
            </a:lvl4pPr>
            <a:lvl5pPr lvl="4" rtl="0">
              <a:lnSpc>
                <a:spcPct val="115000"/>
              </a:lnSpc>
              <a:spcBef>
                <a:spcPct val="0"/>
              </a:spcBef>
              <a:spcAft>
                <a:spcPct val="0"/>
              </a:spcAft>
              <a:buClr>
                <a:schemeClr val="lt2"/>
              </a:buClr>
              <a:buSzPts val="3600"/>
              <a:buNone/>
              <a:defRPr sz="4800">
                <a:solidFill>
                  <a:schemeClr val="lt2"/>
                </a:solidFill>
              </a:defRPr>
            </a:lvl5pPr>
            <a:lvl6pPr lvl="5" rtl="0">
              <a:lnSpc>
                <a:spcPct val="115000"/>
              </a:lnSpc>
              <a:spcBef>
                <a:spcPct val="0"/>
              </a:spcBef>
              <a:spcAft>
                <a:spcPct val="0"/>
              </a:spcAft>
              <a:buClr>
                <a:schemeClr val="lt2"/>
              </a:buClr>
              <a:buSzPts val="3600"/>
              <a:buNone/>
              <a:defRPr sz="4800">
                <a:solidFill>
                  <a:schemeClr val="lt2"/>
                </a:solidFill>
              </a:defRPr>
            </a:lvl6pPr>
            <a:lvl7pPr lvl="6" rtl="0">
              <a:lnSpc>
                <a:spcPct val="115000"/>
              </a:lnSpc>
              <a:spcBef>
                <a:spcPct val="0"/>
              </a:spcBef>
              <a:spcAft>
                <a:spcPct val="0"/>
              </a:spcAft>
              <a:buClr>
                <a:schemeClr val="lt2"/>
              </a:buClr>
              <a:buSzPts val="3600"/>
              <a:buNone/>
              <a:defRPr sz="4800">
                <a:solidFill>
                  <a:schemeClr val="lt2"/>
                </a:solidFill>
              </a:defRPr>
            </a:lvl7pPr>
            <a:lvl8pPr lvl="7" rtl="0">
              <a:lnSpc>
                <a:spcPct val="115000"/>
              </a:lnSpc>
              <a:spcBef>
                <a:spcPct val="0"/>
              </a:spcBef>
              <a:spcAft>
                <a:spcPct val="0"/>
              </a:spcAft>
              <a:buClr>
                <a:schemeClr val="lt2"/>
              </a:buClr>
              <a:buSzPts val="3600"/>
              <a:buNone/>
              <a:defRPr sz="4800">
                <a:solidFill>
                  <a:schemeClr val="lt2"/>
                </a:solidFill>
              </a:defRPr>
            </a:lvl8pPr>
            <a:lvl9pPr lvl="8" rtl="0">
              <a:lnSpc>
                <a:spcPct val="115000"/>
              </a:lnSpc>
              <a:spcBef>
                <a:spcPct val="0"/>
              </a:spcBef>
              <a:spcAft>
                <a:spcPct val="0"/>
              </a:spcAft>
              <a:buClr>
                <a:schemeClr val="lt2"/>
              </a:buClr>
              <a:buSzPts val="3600"/>
              <a:buNone/>
              <a:defRPr sz="4800">
                <a:solidFill>
                  <a:schemeClr val="lt2"/>
                </a:solidFill>
              </a:defRPr>
            </a:lvl9pPr>
          </a:lstStyle>
          <a:p>
            <a:pPr lvl="0">
              <a:lnSpc>
                <a:spcPct val="120000"/>
              </a:lnSpc>
              <a:buClr>
                <a:schemeClr val="lt2"/>
              </a:buClr>
              <a:buSzPts val="3600"/>
              <a:buNone/>
            </a:pPr>
            <a:r>
              <a:rPr lang="en-US"/>
              <a:t>Click to edit Master title style</a:t>
            </a:r>
            <a:endParaRPr/>
          </a:p>
        </p:txBody>
      </p:sp>
      <p:sp>
        <p:nvSpPr>
          <p:cNvPr id="99" name="Google Shape;99;p14"/>
          <p:cNvSpPr txBox="1">
            <a:spLocks noGrp="1"/>
          </p:cNvSpPr>
          <p:nvPr>
            <p:ph type="title" idx="3"/>
          </p:nvPr>
        </p:nvSpPr>
        <p:spPr>
          <a:xfrm>
            <a:off x="7505110" y="3643424"/>
            <a:ext cx="3755689" cy="2514600"/>
          </a:xfrm>
          <a:prstGeom prst="rect">
            <a:avLst/>
          </a:prstGeom>
        </p:spPr>
        <p:txBody>
          <a:bodyPr spcFirstLastPara="1" vert="horz" wrap="square" lIns="0" tIns="0" rIns="0" bIns="0" rtlCol="0" anchor="b" anchorCtr="0">
            <a:noAutofit/>
          </a:bodyPr>
          <a:lstStyle>
            <a:lvl1pPr lvl="0" rtl="0">
              <a:lnSpc>
                <a:spcPct val="118000"/>
              </a:lnSpc>
              <a:spcBef>
                <a:spcPct val="0"/>
              </a:spcBef>
              <a:spcAft>
                <a:spcPct val="0"/>
              </a:spcAft>
              <a:buClr>
                <a:schemeClr val="lt2"/>
              </a:buClr>
              <a:buSzPts val="3600"/>
              <a:buNone/>
              <a:defRPr sz="4800" spc="140">
                <a:solidFill>
                  <a:schemeClr val="tx2"/>
                </a:solidFill>
                <a:latin typeface="+mj-lt"/>
              </a:defRPr>
            </a:lvl1pPr>
            <a:lvl2pPr lvl="1" rtl="0">
              <a:lnSpc>
                <a:spcPct val="115000"/>
              </a:lnSpc>
              <a:spcBef>
                <a:spcPct val="0"/>
              </a:spcBef>
              <a:spcAft>
                <a:spcPct val="0"/>
              </a:spcAft>
              <a:buClr>
                <a:schemeClr val="lt2"/>
              </a:buClr>
              <a:buSzPts val="3600"/>
              <a:buNone/>
              <a:defRPr sz="4800">
                <a:solidFill>
                  <a:schemeClr val="lt2"/>
                </a:solidFill>
              </a:defRPr>
            </a:lvl2pPr>
            <a:lvl3pPr lvl="2" rtl="0">
              <a:lnSpc>
                <a:spcPct val="115000"/>
              </a:lnSpc>
              <a:spcBef>
                <a:spcPct val="0"/>
              </a:spcBef>
              <a:spcAft>
                <a:spcPct val="0"/>
              </a:spcAft>
              <a:buClr>
                <a:schemeClr val="lt2"/>
              </a:buClr>
              <a:buSzPts val="3600"/>
              <a:buNone/>
              <a:defRPr sz="4800">
                <a:solidFill>
                  <a:schemeClr val="lt2"/>
                </a:solidFill>
              </a:defRPr>
            </a:lvl3pPr>
            <a:lvl4pPr lvl="3" rtl="0">
              <a:lnSpc>
                <a:spcPct val="115000"/>
              </a:lnSpc>
              <a:spcBef>
                <a:spcPct val="0"/>
              </a:spcBef>
              <a:spcAft>
                <a:spcPct val="0"/>
              </a:spcAft>
              <a:buClr>
                <a:schemeClr val="lt2"/>
              </a:buClr>
              <a:buSzPts val="3600"/>
              <a:buNone/>
              <a:defRPr sz="4800">
                <a:solidFill>
                  <a:schemeClr val="lt2"/>
                </a:solidFill>
              </a:defRPr>
            </a:lvl4pPr>
            <a:lvl5pPr lvl="4" rtl="0">
              <a:lnSpc>
                <a:spcPct val="115000"/>
              </a:lnSpc>
              <a:spcBef>
                <a:spcPct val="0"/>
              </a:spcBef>
              <a:spcAft>
                <a:spcPct val="0"/>
              </a:spcAft>
              <a:buClr>
                <a:schemeClr val="lt2"/>
              </a:buClr>
              <a:buSzPts val="3600"/>
              <a:buNone/>
              <a:defRPr sz="4800">
                <a:solidFill>
                  <a:schemeClr val="lt2"/>
                </a:solidFill>
              </a:defRPr>
            </a:lvl5pPr>
            <a:lvl6pPr lvl="5" rtl="0">
              <a:lnSpc>
                <a:spcPct val="115000"/>
              </a:lnSpc>
              <a:spcBef>
                <a:spcPct val="0"/>
              </a:spcBef>
              <a:spcAft>
                <a:spcPct val="0"/>
              </a:spcAft>
              <a:buClr>
                <a:schemeClr val="lt2"/>
              </a:buClr>
              <a:buSzPts val="3600"/>
              <a:buNone/>
              <a:defRPr sz="4800">
                <a:solidFill>
                  <a:schemeClr val="lt2"/>
                </a:solidFill>
              </a:defRPr>
            </a:lvl6pPr>
            <a:lvl7pPr lvl="6" rtl="0">
              <a:lnSpc>
                <a:spcPct val="115000"/>
              </a:lnSpc>
              <a:spcBef>
                <a:spcPct val="0"/>
              </a:spcBef>
              <a:spcAft>
                <a:spcPct val="0"/>
              </a:spcAft>
              <a:buClr>
                <a:schemeClr val="lt2"/>
              </a:buClr>
              <a:buSzPts val="3600"/>
              <a:buNone/>
              <a:defRPr sz="4800">
                <a:solidFill>
                  <a:schemeClr val="lt2"/>
                </a:solidFill>
              </a:defRPr>
            </a:lvl7pPr>
            <a:lvl8pPr lvl="7" rtl="0">
              <a:lnSpc>
                <a:spcPct val="115000"/>
              </a:lnSpc>
              <a:spcBef>
                <a:spcPct val="0"/>
              </a:spcBef>
              <a:spcAft>
                <a:spcPct val="0"/>
              </a:spcAft>
              <a:buClr>
                <a:schemeClr val="lt2"/>
              </a:buClr>
              <a:buSzPts val="3600"/>
              <a:buNone/>
              <a:defRPr sz="4800">
                <a:solidFill>
                  <a:schemeClr val="lt2"/>
                </a:solidFill>
              </a:defRPr>
            </a:lvl8pPr>
            <a:lvl9pPr lvl="8" rtl="0">
              <a:lnSpc>
                <a:spcPct val="115000"/>
              </a:lnSpc>
              <a:spcBef>
                <a:spcPct val="0"/>
              </a:spcBef>
              <a:spcAft>
                <a:spcPct val="0"/>
              </a:spcAft>
              <a:buClr>
                <a:schemeClr val="lt2"/>
              </a:buClr>
              <a:buSzPts val="3600"/>
              <a:buNone/>
              <a:defRPr sz="4800">
                <a:solidFill>
                  <a:schemeClr val="lt2"/>
                </a:solidFill>
              </a:defRPr>
            </a:lvl9pPr>
          </a:lstStyle>
          <a:p>
            <a:pPr lvl="0">
              <a:lnSpc>
                <a:spcPct val="120000"/>
              </a:lnSpc>
              <a:buClr>
                <a:schemeClr val="lt2"/>
              </a:buClr>
              <a:buSzPts val="3600"/>
              <a:buNone/>
            </a:pPr>
            <a:r>
              <a:rPr lang="en-US"/>
              <a:t>Click to edit Master title style</a:t>
            </a:r>
            <a:endParaRPr/>
          </a:p>
        </p:txBody>
      </p:sp>
      <p:sp>
        <p:nvSpPr>
          <p:cNvPr id="101" name="Google Shape;101;p14"/>
          <p:cNvSpPr txBox="1">
            <a:spLocks noGrp="1"/>
          </p:cNvSpPr>
          <p:nvPr>
            <p:ph type="title" idx="5"/>
          </p:nvPr>
        </p:nvSpPr>
        <p:spPr>
          <a:xfrm>
            <a:off x="13138544" y="3643424"/>
            <a:ext cx="3755689" cy="2514600"/>
          </a:xfrm>
          <a:prstGeom prst="rect">
            <a:avLst/>
          </a:prstGeom>
        </p:spPr>
        <p:txBody>
          <a:bodyPr spcFirstLastPara="1" vert="horz" wrap="square" lIns="0" tIns="0" rIns="0" bIns="0" rtlCol="0" anchor="b" anchorCtr="0">
            <a:noAutofit/>
          </a:bodyPr>
          <a:lstStyle>
            <a:lvl1pPr lvl="0" rtl="0">
              <a:lnSpc>
                <a:spcPct val="118000"/>
              </a:lnSpc>
              <a:spcBef>
                <a:spcPct val="0"/>
              </a:spcBef>
              <a:spcAft>
                <a:spcPct val="0"/>
              </a:spcAft>
              <a:buClr>
                <a:schemeClr val="lt2"/>
              </a:buClr>
              <a:buSzPts val="3600"/>
              <a:buNone/>
              <a:defRPr sz="4800" spc="140">
                <a:solidFill>
                  <a:schemeClr val="tx2"/>
                </a:solidFill>
                <a:latin typeface="+mj-lt"/>
              </a:defRPr>
            </a:lvl1pPr>
            <a:lvl2pPr lvl="1" rtl="0">
              <a:lnSpc>
                <a:spcPct val="115000"/>
              </a:lnSpc>
              <a:spcBef>
                <a:spcPct val="0"/>
              </a:spcBef>
              <a:spcAft>
                <a:spcPct val="0"/>
              </a:spcAft>
              <a:buClr>
                <a:schemeClr val="lt2"/>
              </a:buClr>
              <a:buSzPts val="3600"/>
              <a:buNone/>
              <a:defRPr sz="4800">
                <a:solidFill>
                  <a:schemeClr val="lt2"/>
                </a:solidFill>
              </a:defRPr>
            </a:lvl2pPr>
            <a:lvl3pPr lvl="2" rtl="0">
              <a:lnSpc>
                <a:spcPct val="115000"/>
              </a:lnSpc>
              <a:spcBef>
                <a:spcPct val="0"/>
              </a:spcBef>
              <a:spcAft>
                <a:spcPct val="0"/>
              </a:spcAft>
              <a:buClr>
                <a:schemeClr val="lt2"/>
              </a:buClr>
              <a:buSzPts val="3600"/>
              <a:buNone/>
              <a:defRPr sz="4800">
                <a:solidFill>
                  <a:schemeClr val="lt2"/>
                </a:solidFill>
              </a:defRPr>
            </a:lvl3pPr>
            <a:lvl4pPr lvl="3" rtl="0">
              <a:lnSpc>
                <a:spcPct val="115000"/>
              </a:lnSpc>
              <a:spcBef>
                <a:spcPct val="0"/>
              </a:spcBef>
              <a:spcAft>
                <a:spcPct val="0"/>
              </a:spcAft>
              <a:buClr>
                <a:schemeClr val="lt2"/>
              </a:buClr>
              <a:buSzPts val="3600"/>
              <a:buNone/>
              <a:defRPr sz="4800">
                <a:solidFill>
                  <a:schemeClr val="lt2"/>
                </a:solidFill>
              </a:defRPr>
            </a:lvl4pPr>
            <a:lvl5pPr lvl="4" rtl="0">
              <a:lnSpc>
                <a:spcPct val="115000"/>
              </a:lnSpc>
              <a:spcBef>
                <a:spcPct val="0"/>
              </a:spcBef>
              <a:spcAft>
                <a:spcPct val="0"/>
              </a:spcAft>
              <a:buClr>
                <a:schemeClr val="lt2"/>
              </a:buClr>
              <a:buSzPts val="3600"/>
              <a:buNone/>
              <a:defRPr sz="4800">
                <a:solidFill>
                  <a:schemeClr val="lt2"/>
                </a:solidFill>
              </a:defRPr>
            </a:lvl5pPr>
            <a:lvl6pPr lvl="5" rtl="0">
              <a:lnSpc>
                <a:spcPct val="115000"/>
              </a:lnSpc>
              <a:spcBef>
                <a:spcPct val="0"/>
              </a:spcBef>
              <a:spcAft>
                <a:spcPct val="0"/>
              </a:spcAft>
              <a:buClr>
                <a:schemeClr val="lt2"/>
              </a:buClr>
              <a:buSzPts val="3600"/>
              <a:buNone/>
              <a:defRPr sz="4800">
                <a:solidFill>
                  <a:schemeClr val="lt2"/>
                </a:solidFill>
              </a:defRPr>
            </a:lvl6pPr>
            <a:lvl7pPr lvl="6" rtl="0">
              <a:lnSpc>
                <a:spcPct val="115000"/>
              </a:lnSpc>
              <a:spcBef>
                <a:spcPct val="0"/>
              </a:spcBef>
              <a:spcAft>
                <a:spcPct val="0"/>
              </a:spcAft>
              <a:buClr>
                <a:schemeClr val="lt2"/>
              </a:buClr>
              <a:buSzPts val="3600"/>
              <a:buNone/>
              <a:defRPr sz="4800">
                <a:solidFill>
                  <a:schemeClr val="lt2"/>
                </a:solidFill>
              </a:defRPr>
            </a:lvl7pPr>
            <a:lvl8pPr lvl="7" rtl="0">
              <a:lnSpc>
                <a:spcPct val="115000"/>
              </a:lnSpc>
              <a:spcBef>
                <a:spcPct val="0"/>
              </a:spcBef>
              <a:spcAft>
                <a:spcPct val="0"/>
              </a:spcAft>
              <a:buClr>
                <a:schemeClr val="lt2"/>
              </a:buClr>
              <a:buSzPts val="3600"/>
              <a:buNone/>
              <a:defRPr sz="4800">
                <a:solidFill>
                  <a:schemeClr val="lt2"/>
                </a:solidFill>
              </a:defRPr>
            </a:lvl8pPr>
            <a:lvl9pPr lvl="8" rtl="0">
              <a:lnSpc>
                <a:spcPct val="115000"/>
              </a:lnSpc>
              <a:spcBef>
                <a:spcPct val="0"/>
              </a:spcBef>
              <a:spcAft>
                <a:spcPct val="0"/>
              </a:spcAft>
              <a:buClr>
                <a:schemeClr val="lt2"/>
              </a:buClr>
              <a:buSzPts val="3600"/>
              <a:buNone/>
              <a:defRPr sz="4800">
                <a:solidFill>
                  <a:schemeClr val="lt2"/>
                </a:solidFill>
              </a:defRPr>
            </a:lvl9pPr>
          </a:lstStyle>
          <a:p>
            <a:pPr lvl="0">
              <a:lnSpc>
                <a:spcPct val="120000"/>
              </a:lnSpc>
              <a:buClr>
                <a:schemeClr val="lt2"/>
              </a:buClr>
              <a:buSzPts val="3600"/>
              <a:buNone/>
            </a:pPr>
            <a:r>
              <a:rPr lang="en-US"/>
              <a:t>Click to edit Master title style</a:t>
            </a:r>
            <a:endParaRPr/>
          </a:p>
        </p:txBody>
      </p:sp>
      <p:sp>
        <p:nvSpPr>
          <p:cNvPr id="103" name="Google Shape;103;p14"/>
          <p:cNvSpPr txBox="1">
            <a:spLocks noGrp="1"/>
          </p:cNvSpPr>
          <p:nvPr>
            <p:ph type="title" idx="7"/>
          </p:nvPr>
        </p:nvSpPr>
        <p:spPr>
          <a:xfrm>
            <a:off x="18772012" y="3643424"/>
            <a:ext cx="3755689" cy="2514600"/>
          </a:xfrm>
          <a:prstGeom prst="rect">
            <a:avLst/>
          </a:prstGeom>
        </p:spPr>
        <p:txBody>
          <a:bodyPr spcFirstLastPara="1" vert="horz" wrap="square" lIns="0" tIns="0" rIns="0" bIns="0" rtlCol="0" anchor="b" anchorCtr="0">
            <a:noAutofit/>
          </a:bodyPr>
          <a:lstStyle>
            <a:lvl1pPr lvl="0" rtl="0">
              <a:lnSpc>
                <a:spcPct val="118000"/>
              </a:lnSpc>
              <a:spcBef>
                <a:spcPct val="0"/>
              </a:spcBef>
              <a:spcAft>
                <a:spcPct val="0"/>
              </a:spcAft>
              <a:buClr>
                <a:schemeClr val="lt2"/>
              </a:buClr>
              <a:buSzPts val="3600"/>
              <a:buNone/>
              <a:defRPr sz="4800" spc="140">
                <a:solidFill>
                  <a:schemeClr val="tx2"/>
                </a:solidFill>
                <a:latin typeface="+mj-lt"/>
              </a:defRPr>
            </a:lvl1pPr>
            <a:lvl2pPr lvl="1" rtl="0">
              <a:lnSpc>
                <a:spcPct val="115000"/>
              </a:lnSpc>
              <a:spcBef>
                <a:spcPct val="0"/>
              </a:spcBef>
              <a:spcAft>
                <a:spcPct val="0"/>
              </a:spcAft>
              <a:buClr>
                <a:schemeClr val="lt2"/>
              </a:buClr>
              <a:buSzPts val="3600"/>
              <a:buNone/>
              <a:defRPr sz="4800">
                <a:solidFill>
                  <a:schemeClr val="lt2"/>
                </a:solidFill>
              </a:defRPr>
            </a:lvl2pPr>
            <a:lvl3pPr lvl="2" rtl="0">
              <a:lnSpc>
                <a:spcPct val="115000"/>
              </a:lnSpc>
              <a:spcBef>
                <a:spcPct val="0"/>
              </a:spcBef>
              <a:spcAft>
                <a:spcPct val="0"/>
              </a:spcAft>
              <a:buClr>
                <a:schemeClr val="lt2"/>
              </a:buClr>
              <a:buSzPts val="3600"/>
              <a:buNone/>
              <a:defRPr sz="4800">
                <a:solidFill>
                  <a:schemeClr val="lt2"/>
                </a:solidFill>
              </a:defRPr>
            </a:lvl3pPr>
            <a:lvl4pPr lvl="3" rtl="0">
              <a:lnSpc>
                <a:spcPct val="115000"/>
              </a:lnSpc>
              <a:spcBef>
                <a:spcPct val="0"/>
              </a:spcBef>
              <a:spcAft>
                <a:spcPct val="0"/>
              </a:spcAft>
              <a:buClr>
                <a:schemeClr val="lt2"/>
              </a:buClr>
              <a:buSzPts val="3600"/>
              <a:buNone/>
              <a:defRPr sz="4800">
                <a:solidFill>
                  <a:schemeClr val="lt2"/>
                </a:solidFill>
              </a:defRPr>
            </a:lvl4pPr>
            <a:lvl5pPr lvl="4" rtl="0">
              <a:lnSpc>
                <a:spcPct val="115000"/>
              </a:lnSpc>
              <a:spcBef>
                <a:spcPct val="0"/>
              </a:spcBef>
              <a:spcAft>
                <a:spcPct val="0"/>
              </a:spcAft>
              <a:buClr>
                <a:schemeClr val="lt2"/>
              </a:buClr>
              <a:buSzPts val="3600"/>
              <a:buNone/>
              <a:defRPr sz="4800">
                <a:solidFill>
                  <a:schemeClr val="lt2"/>
                </a:solidFill>
              </a:defRPr>
            </a:lvl5pPr>
            <a:lvl6pPr lvl="5" rtl="0">
              <a:lnSpc>
                <a:spcPct val="115000"/>
              </a:lnSpc>
              <a:spcBef>
                <a:spcPct val="0"/>
              </a:spcBef>
              <a:spcAft>
                <a:spcPct val="0"/>
              </a:spcAft>
              <a:buClr>
                <a:schemeClr val="lt2"/>
              </a:buClr>
              <a:buSzPts val="3600"/>
              <a:buNone/>
              <a:defRPr sz="4800">
                <a:solidFill>
                  <a:schemeClr val="lt2"/>
                </a:solidFill>
              </a:defRPr>
            </a:lvl6pPr>
            <a:lvl7pPr lvl="6" rtl="0">
              <a:lnSpc>
                <a:spcPct val="115000"/>
              </a:lnSpc>
              <a:spcBef>
                <a:spcPct val="0"/>
              </a:spcBef>
              <a:spcAft>
                <a:spcPct val="0"/>
              </a:spcAft>
              <a:buClr>
                <a:schemeClr val="lt2"/>
              </a:buClr>
              <a:buSzPts val="3600"/>
              <a:buNone/>
              <a:defRPr sz="4800">
                <a:solidFill>
                  <a:schemeClr val="lt2"/>
                </a:solidFill>
              </a:defRPr>
            </a:lvl7pPr>
            <a:lvl8pPr lvl="7" rtl="0">
              <a:lnSpc>
                <a:spcPct val="115000"/>
              </a:lnSpc>
              <a:spcBef>
                <a:spcPct val="0"/>
              </a:spcBef>
              <a:spcAft>
                <a:spcPct val="0"/>
              </a:spcAft>
              <a:buClr>
                <a:schemeClr val="lt2"/>
              </a:buClr>
              <a:buSzPts val="3600"/>
              <a:buNone/>
              <a:defRPr sz="4800">
                <a:solidFill>
                  <a:schemeClr val="lt2"/>
                </a:solidFill>
              </a:defRPr>
            </a:lvl8pPr>
            <a:lvl9pPr lvl="8" rtl="0">
              <a:lnSpc>
                <a:spcPct val="115000"/>
              </a:lnSpc>
              <a:spcBef>
                <a:spcPct val="0"/>
              </a:spcBef>
              <a:spcAft>
                <a:spcPct val="0"/>
              </a:spcAft>
              <a:buClr>
                <a:schemeClr val="lt2"/>
              </a:buClr>
              <a:buSzPts val="3600"/>
              <a:buNone/>
              <a:defRPr sz="4800">
                <a:solidFill>
                  <a:schemeClr val="lt2"/>
                </a:solidFill>
              </a:defRPr>
            </a:lvl9pPr>
          </a:lstStyle>
          <a:p>
            <a:pPr lvl="0">
              <a:lnSpc>
                <a:spcPct val="120000"/>
              </a:lnSpc>
              <a:buClr>
                <a:schemeClr val="lt2"/>
              </a:buClr>
              <a:buSzPts val="3600"/>
              <a:buNone/>
            </a:pPr>
            <a:r>
              <a:rPr lang="en-US"/>
              <a:t>Click to edit Master title style</a:t>
            </a:r>
            <a:endParaRPr/>
          </a:p>
        </p:txBody>
      </p:sp>
      <p:sp>
        <p:nvSpPr>
          <p:cNvPr id="11" name="Google Shape;68;p8">
            <a:extLst>
              <a:ext uri="{FF2B5EF4-FFF2-40B4-BE49-F238E27FC236}">
                <a16:creationId xmlns:a16="http://schemas.microsoft.com/office/drawing/2014/main" id="{E472E9B9-6B36-E44A-9215-30E7189BC3B8}"/>
              </a:ext>
            </a:extLst>
          </p:cNvPr>
          <p:cNvSpPr txBox="1">
            <a:spLocks noGrp="1"/>
          </p:cNvSpPr>
          <p:nvPr>
            <p:ph type="subTitle" idx="2"/>
          </p:nvPr>
        </p:nvSpPr>
        <p:spPr>
          <a:xfrm>
            <a:off x="932821" y="909036"/>
            <a:ext cx="10328145" cy="463200"/>
          </a:xfrm>
          <a:prstGeom prst="rect">
            <a:avLst/>
          </a:prstGeom>
          <a:noFill/>
          <a:ln>
            <a:noFill/>
          </a:ln>
        </p:spPr>
        <p:txBody>
          <a:bodyPr spcFirstLastPara="1" wrap="square" lIns="0" tIns="0" rIns="0" bIns="0" anchor="t" anchorCtr="0">
            <a:noAutofit/>
          </a:bodyPr>
          <a:lstStyle>
            <a:lvl1pPr marL="0" marR="0" lvl="0" indent="0" algn="l" rtl="0">
              <a:lnSpc>
                <a:spcPct val="120000"/>
              </a:lnSpc>
              <a:spcBef>
                <a:spcPct val="0"/>
              </a:spcBef>
              <a:spcAft>
                <a:spcPct val="0"/>
              </a:spcAft>
              <a:buNone/>
              <a:defRPr sz="2400" b="1" cap="all" spc="240" baseline="0">
                <a:solidFill>
                  <a:schemeClr val="tx2"/>
                </a:solidFill>
                <a:latin typeface="+mn-lt"/>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buNone/>
            </a:pPr>
            <a:r>
              <a:rPr lang="en-US"/>
              <a:t>Click to edit Master subtitle style</a:t>
            </a:r>
            <a:endParaRPr/>
          </a:p>
        </p:txBody>
      </p:sp>
      <p:sp>
        <p:nvSpPr>
          <p:cNvPr id="12" name="Text Placeholder 9">
            <a:extLst>
              <a:ext uri="{FF2B5EF4-FFF2-40B4-BE49-F238E27FC236}">
                <a16:creationId xmlns:a16="http://schemas.microsoft.com/office/drawing/2014/main" id="{B90CF2F4-7F33-424B-8FE4-593ED7927D5D}"/>
              </a:ext>
            </a:extLst>
          </p:cNvPr>
          <p:cNvSpPr>
            <a:spLocks noGrp="1"/>
          </p:cNvSpPr>
          <p:nvPr>
            <p:ph type="body" sz="quarter" idx="10"/>
          </p:nvPr>
        </p:nvSpPr>
        <p:spPr>
          <a:xfrm>
            <a:off x="1817477" y="6858000"/>
            <a:ext cx="3808624" cy="5924550"/>
          </a:xfrm>
        </p:spPr>
        <p:txBody>
          <a:bodyPr/>
          <a:lstStyle>
            <a:lvl1pPr>
              <a:defRPr>
                <a:solidFill>
                  <a:schemeClr val="tx2"/>
                </a:solidFill>
                <a:latin typeface="+mn-lt"/>
              </a:defRPr>
            </a:lvl1pPr>
            <a:lvl2pPr>
              <a:buClrTx/>
              <a:defRPr>
                <a:solidFill>
                  <a:schemeClr val="tx2"/>
                </a:solidFill>
                <a:latin typeface="+mn-lt"/>
              </a:defRPr>
            </a:lvl2pPr>
            <a:lvl3pPr>
              <a:buClrTx/>
              <a:defRPr>
                <a:solidFill>
                  <a:schemeClr val="tx2"/>
                </a:solidFill>
                <a:latin typeface="+mn-lt"/>
              </a:defRPr>
            </a:lvl3pPr>
            <a:lvl4pPr>
              <a:buClrTx/>
              <a:defRPr>
                <a:solidFill>
                  <a:schemeClr val="tx2"/>
                </a:solidFill>
                <a:latin typeface="+mn-lt"/>
              </a:defRPr>
            </a:lvl4pPr>
            <a:lvl5pPr>
              <a:buClrTx/>
              <a:defRPr>
                <a:solidFill>
                  <a:schemeClr val="tx2"/>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9">
            <a:extLst>
              <a:ext uri="{FF2B5EF4-FFF2-40B4-BE49-F238E27FC236}">
                <a16:creationId xmlns:a16="http://schemas.microsoft.com/office/drawing/2014/main" id="{BF4682E6-B0E2-194E-8848-A04C4902D483}"/>
              </a:ext>
            </a:extLst>
          </p:cNvPr>
          <p:cNvSpPr>
            <a:spLocks noGrp="1"/>
          </p:cNvSpPr>
          <p:nvPr>
            <p:ph type="body" sz="quarter" idx="11"/>
          </p:nvPr>
        </p:nvSpPr>
        <p:spPr>
          <a:xfrm>
            <a:off x="7452175" y="6858000"/>
            <a:ext cx="3808624" cy="5924550"/>
          </a:xfrm>
        </p:spPr>
        <p:txBody>
          <a:bodyPr/>
          <a:lstStyle>
            <a:lvl1pPr>
              <a:defRPr>
                <a:solidFill>
                  <a:schemeClr val="tx2"/>
                </a:solidFill>
                <a:latin typeface="+mn-lt"/>
              </a:defRPr>
            </a:lvl1pPr>
            <a:lvl2pPr>
              <a:buClrTx/>
              <a:defRPr>
                <a:solidFill>
                  <a:schemeClr val="tx2"/>
                </a:solidFill>
                <a:latin typeface="+mn-lt"/>
              </a:defRPr>
            </a:lvl2pPr>
            <a:lvl3pPr>
              <a:buClrTx/>
              <a:defRPr>
                <a:solidFill>
                  <a:schemeClr val="tx2"/>
                </a:solidFill>
                <a:latin typeface="+mn-lt"/>
              </a:defRPr>
            </a:lvl3pPr>
            <a:lvl4pPr>
              <a:buClrTx/>
              <a:defRPr>
                <a:solidFill>
                  <a:schemeClr val="tx2"/>
                </a:solidFill>
                <a:latin typeface="+mn-lt"/>
              </a:defRPr>
            </a:lvl4pPr>
            <a:lvl5pPr>
              <a:buClrTx/>
              <a:defRPr>
                <a:solidFill>
                  <a:schemeClr val="tx2"/>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Text Placeholder 9">
            <a:extLst>
              <a:ext uri="{FF2B5EF4-FFF2-40B4-BE49-F238E27FC236}">
                <a16:creationId xmlns:a16="http://schemas.microsoft.com/office/drawing/2014/main" id="{01603F4E-5C22-3E42-9385-8FEFDB195513}"/>
              </a:ext>
            </a:extLst>
          </p:cNvPr>
          <p:cNvSpPr>
            <a:spLocks noGrp="1"/>
          </p:cNvSpPr>
          <p:nvPr>
            <p:ph type="body" sz="quarter" idx="12"/>
          </p:nvPr>
        </p:nvSpPr>
        <p:spPr>
          <a:xfrm>
            <a:off x="13085609" y="6858000"/>
            <a:ext cx="3808624" cy="5924550"/>
          </a:xfrm>
        </p:spPr>
        <p:txBody>
          <a:bodyPr/>
          <a:lstStyle>
            <a:lvl1pPr>
              <a:defRPr>
                <a:solidFill>
                  <a:schemeClr val="tx2"/>
                </a:solidFill>
                <a:latin typeface="+mn-lt"/>
              </a:defRPr>
            </a:lvl1pPr>
            <a:lvl2pPr>
              <a:buClrTx/>
              <a:defRPr>
                <a:solidFill>
                  <a:schemeClr val="tx2"/>
                </a:solidFill>
                <a:latin typeface="+mn-lt"/>
              </a:defRPr>
            </a:lvl2pPr>
            <a:lvl3pPr>
              <a:buClrTx/>
              <a:defRPr>
                <a:solidFill>
                  <a:schemeClr val="tx2"/>
                </a:solidFill>
                <a:latin typeface="+mn-lt"/>
              </a:defRPr>
            </a:lvl3pPr>
            <a:lvl4pPr>
              <a:buClrTx/>
              <a:defRPr>
                <a:solidFill>
                  <a:schemeClr val="tx2"/>
                </a:solidFill>
                <a:latin typeface="+mn-lt"/>
              </a:defRPr>
            </a:lvl4pPr>
            <a:lvl5pPr>
              <a:buClrTx/>
              <a:defRPr>
                <a:solidFill>
                  <a:schemeClr val="tx2"/>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Text Placeholder 9">
            <a:extLst>
              <a:ext uri="{FF2B5EF4-FFF2-40B4-BE49-F238E27FC236}">
                <a16:creationId xmlns:a16="http://schemas.microsoft.com/office/drawing/2014/main" id="{F6E7BB99-1F70-E040-A2F4-3B61610A4698}"/>
              </a:ext>
            </a:extLst>
          </p:cNvPr>
          <p:cNvSpPr>
            <a:spLocks noGrp="1"/>
          </p:cNvSpPr>
          <p:nvPr>
            <p:ph type="body" sz="quarter" idx="13"/>
          </p:nvPr>
        </p:nvSpPr>
        <p:spPr>
          <a:xfrm>
            <a:off x="18719078" y="6858000"/>
            <a:ext cx="3808624" cy="5924550"/>
          </a:xfrm>
        </p:spPr>
        <p:txBody>
          <a:bodyPr/>
          <a:lstStyle>
            <a:lvl1pPr>
              <a:defRPr>
                <a:solidFill>
                  <a:schemeClr val="tx2"/>
                </a:solidFill>
                <a:latin typeface="+mn-lt"/>
              </a:defRPr>
            </a:lvl1pPr>
            <a:lvl2pPr>
              <a:buClrTx/>
              <a:defRPr>
                <a:solidFill>
                  <a:schemeClr val="tx2"/>
                </a:solidFill>
                <a:latin typeface="+mn-lt"/>
              </a:defRPr>
            </a:lvl2pPr>
            <a:lvl3pPr>
              <a:buClrTx/>
              <a:defRPr>
                <a:solidFill>
                  <a:schemeClr val="tx2"/>
                </a:solidFill>
                <a:latin typeface="+mn-lt"/>
              </a:defRPr>
            </a:lvl3pPr>
            <a:lvl4pPr>
              <a:buClrTx/>
              <a:defRPr>
                <a:solidFill>
                  <a:schemeClr val="tx2"/>
                </a:solidFill>
                <a:latin typeface="+mn-lt"/>
              </a:defRPr>
            </a:lvl4pPr>
            <a:lvl5pPr>
              <a:buClrTx/>
              <a:defRPr>
                <a:solidFill>
                  <a:schemeClr val="tx2"/>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4020380"/>
      </p:ext>
    </p:extLst>
  </p:cSld>
  <p:clrMapOvr>
    <a:masterClrMapping/>
  </p:clrMapOvr>
  <p:transition/>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Points (Two)" preserve="1" userDrawn="1">
  <p:cSld name="Points (Two)">
    <p:spTree>
      <p:nvGrpSpPr>
        <p:cNvPr id="1" name="Shape 105"/>
        <p:cNvGrpSpPr/>
        <p:nvPr/>
      </p:nvGrpSpPr>
      <p:grpSpPr>
        <a:xfrm>
          <a:off x="0" y="0"/>
          <a:ext cx="0" cy="0"/>
          <a:chOff x="0" y="0"/>
          <a:chExt cx="0" cy="0"/>
        </a:xfrm>
      </p:grpSpPr>
      <p:sp>
        <p:nvSpPr>
          <p:cNvPr id="9" name="Text Placeholder 2">
            <a:extLst>
              <a:ext uri="{FF2B5EF4-FFF2-40B4-BE49-F238E27FC236}">
                <a16:creationId xmlns:a16="http://schemas.microsoft.com/office/drawing/2014/main" id="{5FEBBC53-68EE-DD48-9C8D-6E1DA44647BF}"/>
              </a:ext>
            </a:extLst>
          </p:cNvPr>
          <p:cNvSpPr>
            <a:spLocks noGrp="1"/>
          </p:cNvSpPr>
          <p:nvPr>
            <p:ph type="body" sz="quarter" idx="23"/>
          </p:nvPr>
        </p:nvSpPr>
        <p:spPr>
          <a:xfrm>
            <a:off x="12193589" y="0"/>
            <a:ext cx="12193586" cy="13716000"/>
          </a:xfr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0" tIns="0" rIns="0" bIns="0" rtlCol="0" anchor="ctr">
            <a:normAutofit/>
          </a:bodyPr>
          <a:lstStyle>
            <a:lvl1pPr>
              <a:buFontTx/>
              <a:buNone/>
              <a:defRPr lang="en-US" smtClean="0">
                <a:solidFill>
                  <a:schemeClr val="tx2"/>
                </a:solidFill>
              </a:defRPr>
            </a:lvl1pPr>
            <a:lvl2pPr algn="ctr">
              <a:buFontTx/>
              <a:buNone/>
              <a:defRPr lang="en-US" smtClean="0">
                <a:solidFill>
                  <a:schemeClr val="lt1"/>
                </a:solidFill>
                <a:ea typeface="+mn-ea"/>
                <a:cs typeface="+mn-cs"/>
              </a:defRPr>
            </a:lvl2pPr>
            <a:lvl3pPr>
              <a:buFontTx/>
              <a:buNone/>
              <a:defRPr lang="en-US" smtClean="0">
                <a:solidFill>
                  <a:schemeClr val="lt1"/>
                </a:solidFill>
                <a:ea typeface="+mn-ea"/>
                <a:cs typeface="+mn-cs"/>
              </a:defRPr>
            </a:lvl3pPr>
            <a:lvl4pPr>
              <a:buFontTx/>
              <a:buNone/>
              <a:defRPr lang="en-US" smtClean="0">
                <a:solidFill>
                  <a:schemeClr val="lt1"/>
                </a:solidFill>
                <a:ea typeface="+mn-ea"/>
                <a:cs typeface="+mn-cs"/>
              </a:defRPr>
            </a:lvl4pPr>
            <a:lvl5pPr>
              <a:buFontTx/>
              <a:buNone/>
              <a:defRPr lang="en-US">
                <a:solidFill>
                  <a:schemeClr val="lt1"/>
                </a:solidFill>
                <a:ea typeface="+mn-ea"/>
                <a:cs typeface="+mn-cs"/>
              </a:defRPr>
            </a:lvl5pPr>
          </a:lstStyle>
          <a:p>
            <a:pPr lvl="0" algn="ctr">
              <a:lnSpc>
                <a:spcPct val="125000"/>
              </a:lnSpc>
              <a:spcAft>
                <a:spcPct val="0"/>
              </a:spcAft>
              <a:buFont typeface="Optimistic Text"/>
            </a:pPr>
            <a:r>
              <a:rPr lang="en-US"/>
              <a:t>Click to edit Master text styles</a:t>
            </a:r>
          </a:p>
        </p:txBody>
      </p:sp>
      <p:sp>
        <p:nvSpPr>
          <p:cNvPr id="11" name="Picture Placeholder 5">
            <a:extLst>
              <a:ext uri="{FF2B5EF4-FFF2-40B4-BE49-F238E27FC236}">
                <a16:creationId xmlns:a16="http://schemas.microsoft.com/office/drawing/2014/main" id="{61465F5B-4D76-AB45-9004-AFB64B9E0B26}"/>
              </a:ext>
            </a:extLst>
          </p:cNvPr>
          <p:cNvSpPr>
            <a:spLocks noGrp="1"/>
          </p:cNvSpPr>
          <p:nvPr>
            <p:ph type="pic" sz="quarter" idx="25"/>
          </p:nvPr>
        </p:nvSpPr>
        <p:spPr>
          <a:xfrm>
            <a:off x="14077583" y="2631868"/>
            <a:ext cx="8448871" cy="5130799"/>
          </a:xfrm>
          <a:solidFill>
            <a:srgbClr val="DEE3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solidFill>
                  <a:srgbClr val="DEE3E9"/>
                </a:solidFill>
                <a:cs typeface="Optimistic Text" panose="020B0503020203020204" pitchFamily="34" charset="0"/>
                <a:sym typeface="Arial"/>
              </a:defRPr>
            </a:lvl1pPr>
          </a:lstStyle>
          <a:p>
            <a:pPr lvl="0" algn="ctr">
              <a:lnSpc>
                <a:spcPct val="125000"/>
              </a:lnSpc>
              <a:spcAft>
                <a:spcPct val="0"/>
              </a:spcAft>
              <a:buFont typeface="Optimistic Text"/>
            </a:pPr>
            <a:endParaRPr lang="en-US"/>
          </a:p>
        </p:txBody>
      </p:sp>
      <p:sp>
        <p:nvSpPr>
          <p:cNvPr id="12" name="Picture Placeholder 5">
            <a:extLst>
              <a:ext uri="{FF2B5EF4-FFF2-40B4-BE49-F238E27FC236}">
                <a16:creationId xmlns:a16="http://schemas.microsoft.com/office/drawing/2014/main" id="{5089F8C7-B251-6D47-9926-08CF96180169}"/>
              </a:ext>
            </a:extLst>
          </p:cNvPr>
          <p:cNvSpPr>
            <a:spLocks noGrp="1"/>
          </p:cNvSpPr>
          <p:nvPr>
            <p:ph type="pic" sz="quarter" idx="24"/>
          </p:nvPr>
        </p:nvSpPr>
        <p:spPr>
          <a:xfrm>
            <a:off x="1873054" y="2631868"/>
            <a:ext cx="8448871" cy="5130799"/>
          </a:xfrm>
          <a:solidFill>
            <a:srgbClr val="DEE3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solidFill>
                  <a:srgbClr val="DEE3E9"/>
                </a:solidFill>
                <a:cs typeface="Optimistic Text" panose="020B0503020203020204" pitchFamily="34" charset="0"/>
                <a:sym typeface="Arial"/>
              </a:defRPr>
            </a:lvl1pPr>
          </a:lstStyle>
          <a:p>
            <a:pPr lvl="0" algn="ctr">
              <a:lnSpc>
                <a:spcPct val="125000"/>
              </a:lnSpc>
              <a:spcAft>
                <a:spcPct val="0"/>
              </a:spcAft>
              <a:buFont typeface="Optimistic Text"/>
            </a:pPr>
            <a:endParaRPr lang="en-US"/>
          </a:p>
        </p:txBody>
      </p:sp>
      <p:sp>
        <p:nvSpPr>
          <p:cNvPr id="106" name="Google Shape;106;p15"/>
          <p:cNvSpPr txBox="1">
            <a:spLocks noGrp="1"/>
          </p:cNvSpPr>
          <p:nvPr>
            <p:ph type="title"/>
          </p:nvPr>
        </p:nvSpPr>
        <p:spPr>
          <a:xfrm>
            <a:off x="1871710" y="8546592"/>
            <a:ext cx="8450300" cy="1668000"/>
          </a:xfrm>
          <a:prstGeom prst="rect">
            <a:avLst/>
          </a:prstGeom>
        </p:spPr>
        <p:txBody>
          <a:bodyPr spcFirstLastPara="1" vert="horz" wrap="square" lIns="0" tIns="0" rIns="0" bIns="0" rtlCol="0" anchor="b" anchorCtr="0">
            <a:noAutofit/>
          </a:bodyPr>
          <a:lstStyle>
            <a:lvl1pPr lvl="0" rtl="0">
              <a:lnSpc>
                <a:spcPct val="118000"/>
              </a:lnSpc>
              <a:spcBef>
                <a:spcPct val="0"/>
              </a:spcBef>
              <a:spcAft>
                <a:spcPct val="0"/>
              </a:spcAft>
              <a:buClr>
                <a:schemeClr val="lt2"/>
              </a:buClr>
              <a:buSzPts val="3600"/>
              <a:buNone/>
              <a:defRPr sz="4800" spc="140">
                <a:solidFill>
                  <a:schemeClr val="tx2"/>
                </a:solidFill>
                <a:latin typeface="+mj-lt"/>
              </a:defRPr>
            </a:lvl1pPr>
            <a:lvl2pPr lvl="1" rtl="0">
              <a:lnSpc>
                <a:spcPct val="115000"/>
              </a:lnSpc>
              <a:spcBef>
                <a:spcPct val="0"/>
              </a:spcBef>
              <a:spcAft>
                <a:spcPct val="0"/>
              </a:spcAft>
              <a:buClr>
                <a:schemeClr val="lt2"/>
              </a:buClr>
              <a:buSzPts val="3600"/>
              <a:buNone/>
              <a:defRPr sz="4800">
                <a:solidFill>
                  <a:schemeClr val="lt2"/>
                </a:solidFill>
              </a:defRPr>
            </a:lvl2pPr>
            <a:lvl3pPr lvl="2" rtl="0">
              <a:lnSpc>
                <a:spcPct val="115000"/>
              </a:lnSpc>
              <a:spcBef>
                <a:spcPct val="0"/>
              </a:spcBef>
              <a:spcAft>
                <a:spcPct val="0"/>
              </a:spcAft>
              <a:buClr>
                <a:schemeClr val="lt2"/>
              </a:buClr>
              <a:buSzPts val="3600"/>
              <a:buNone/>
              <a:defRPr sz="4800">
                <a:solidFill>
                  <a:schemeClr val="lt2"/>
                </a:solidFill>
              </a:defRPr>
            </a:lvl3pPr>
            <a:lvl4pPr lvl="3" rtl="0">
              <a:lnSpc>
                <a:spcPct val="115000"/>
              </a:lnSpc>
              <a:spcBef>
                <a:spcPct val="0"/>
              </a:spcBef>
              <a:spcAft>
                <a:spcPct val="0"/>
              </a:spcAft>
              <a:buClr>
                <a:schemeClr val="lt2"/>
              </a:buClr>
              <a:buSzPts val="3600"/>
              <a:buNone/>
              <a:defRPr sz="4800">
                <a:solidFill>
                  <a:schemeClr val="lt2"/>
                </a:solidFill>
              </a:defRPr>
            </a:lvl4pPr>
            <a:lvl5pPr lvl="4" rtl="0">
              <a:lnSpc>
                <a:spcPct val="115000"/>
              </a:lnSpc>
              <a:spcBef>
                <a:spcPct val="0"/>
              </a:spcBef>
              <a:spcAft>
                <a:spcPct val="0"/>
              </a:spcAft>
              <a:buClr>
                <a:schemeClr val="lt2"/>
              </a:buClr>
              <a:buSzPts val="3600"/>
              <a:buNone/>
              <a:defRPr sz="4800">
                <a:solidFill>
                  <a:schemeClr val="lt2"/>
                </a:solidFill>
              </a:defRPr>
            </a:lvl5pPr>
            <a:lvl6pPr lvl="5" rtl="0">
              <a:lnSpc>
                <a:spcPct val="115000"/>
              </a:lnSpc>
              <a:spcBef>
                <a:spcPct val="0"/>
              </a:spcBef>
              <a:spcAft>
                <a:spcPct val="0"/>
              </a:spcAft>
              <a:buClr>
                <a:schemeClr val="lt2"/>
              </a:buClr>
              <a:buSzPts val="3600"/>
              <a:buNone/>
              <a:defRPr sz="4800">
                <a:solidFill>
                  <a:schemeClr val="lt2"/>
                </a:solidFill>
              </a:defRPr>
            </a:lvl6pPr>
            <a:lvl7pPr lvl="6" rtl="0">
              <a:lnSpc>
                <a:spcPct val="115000"/>
              </a:lnSpc>
              <a:spcBef>
                <a:spcPct val="0"/>
              </a:spcBef>
              <a:spcAft>
                <a:spcPct val="0"/>
              </a:spcAft>
              <a:buClr>
                <a:schemeClr val="lt2"/>
              </a:buClr>
              <a:buSzPts val="3600"/>
              <a:buNone/>
              <a:defRPr sz="4800">
                <a:solidFill>
                  <a:schemeClr val="lt2"/>
                </a:solidFill>
              </a:defRPr>
            </a:lvl7pPr>
            <a:lvl8pPr lvl="7" rtl="0">
              <a:lnSpc>
                <a:spcPct val="115000"/>
              </a:lnSpc>
              <a:spcBef>
                <a:spcPct val="0"/>
              </a:spcBef>
              <a:spcAft>
                <a:spcPct val="0"/>
              </a:spcAft>
              <a:buClr>
                <a:schemeClr val="lt2"/>
              </a:buClr>
              <a:buSzPts val="3600"/>
              <a:buNone/>
              <a:defRPr sz="4800">
                <a:solidFill>
                  <a:schemeClr val="lt2"/>
                </a:solidFill>
              </a:defRPr>
            </a:lvl8pPr>
            <a:lvl9pPr lvl="8" rtl="0">
              <a:lnSpc>
                <a:spcPct val="115000"/>
              </a:lnSpc>
              <a:spcBef>
                <a:spcPct val="0"/>
              </a:spcBef>
              <a:spcAft>
                <a:spcPct val="0"/>
              </a:spcAft>
              <a:buClr>
                <a:schemeClr val="lt2"/>
              </a:buClr>
              <a:buSzPts val="3600"/>
              <a:buNone/>
              <a:defRPr sz="4800">
                <a:solidFill>
                  <a:schemeClr val="lt2"/>
                </a:solidFill>
              </a:defRPr>
            </a:lvl9pPr>
          </a:lstStyle>
          <a:p>
            <a:pPr lvl="0">
              <a:lnSpc>
                <a:spcPct val="120000"/>
              </a:lnSpc>
              <a:buClr>
                <a:schemeClr val="lt2"/>
              </a:buClr>
              <a:buSzPts val="3600"/>
              <a:buNone/>
            </a:pPr>
            <a:r>
              <a:rPr lang="en-US"/>
              <a:t>Click to edit Master title style</a:t>
            </a:r>
            <a:endParaRPr/>
          </a:p>
        </p:txBody>
      </p:sp>
      <p:sp>
        <p:nvSpPr>
          <p:cNvPr id="109" name="Google Shape;109;p15"/>
          <p:cNvSpPr txBox="1">
            <a:spLocks noGrp="1"/>
          </p:cNvSpPr>
          <p:nvPr>
            <p:ph type="title" idx="3"/>
          </p:nvPr>
        </p:nvSpPr>
        <p:spPr>
          <a:xfrm>
            <a:off x="14077466" y="8546592"/>
            <a:ext cx="8450300" cy="1668000"/>
          </a:xfrm>
          <a:prstGeom prst="rect">
            <a:avLst/>
          </a:prstGeom>
        </p:spPr>
        <p:txBody>
          <a:bodyPr spcFirstLastPara="1" vert="horz" wrap="square" lIns="0" tIns="0" rIns="0" bIns="0" rtlCol="0" anchor="b" anchorCtr="0">
            <a:noAutofit/>
          </a:bodyPr>
          <a:lstStyle>
            <a:lvl1pPr lvl="0" rtl="0">
              <a:lnSpc>
                <a:spcPct val="118000"/>
              </a:lnSpc>
              <a:spcBef>
                <a:spcPct val="0"/>
              </a:spcBef>
              <a:spcAft>
                <a:spcPct val="0"/>
              </a:spcAft>
              <a:buClr>
                <a:schemeClr val="lt2"/>
              </a:buClr>
              <a:buSzPts val="3600"/>
              <a:buNone/>
              <a:defRPr sz="4800" spc="140">
                <a:solidFill>
                  <a:schemeClr val="bg1"/>
                </a:solidFill>
                <a:latin typeface="+mj-lt"/>
              </a:defRPr>
            </a:lvl1pPr>
            <a:lvl2pPr lvl="1" rtl="0">
              <a:lnSpc>
                <a:spcPct val="115000"/>
              </a:lnSpc>
              <a:spcBef>
                <a:spcPct val="0"/>
              </a:spcBef>
              <a:spcAft>
                <a:spcPct val="0"/>
              </a:spcAft>
              <a:buClr>
                <a:schemeClr val="lt2"/>
              </a:buClr>
              <a:buSzPts val="3600"/>
              <a:buNone/>
              <a:defRPr sz="4800">
                <a:solidFill>
                  <a:schemeClr val="lt2"/>
                </a:solidFill>
              </a:defRPr>
            </a:lvl2pPr>
            <a:lvl3pPr lvl="2" rtl="0">
              <a:lnSpc>
                <a:spcPct val="115000"/>
              </a:lnSpc>
              <a:spcBef>
                <a:spcPct val="0"/>
              </a:spcBef>
              <a:spcAft>
                <a:spcPct val="0"/>
              </a:spcAft>
              <a:buClr>
                <a:schemeClr val="lt2"/>
              </a:buClr>
              <a:buSzPts val="3600"/>
              <a:buNone/>
              <a:defRPr sz="4800">
                <a:solidFill>
                  <a:schemeClr val="lt2"/>
                </a:solidFill>
              </a:defRPr>
            </a:lvl3pPr>
            <a:lvl4pPr lvl="3" rtl="0">
              <a:lnSpc>
                <a:spcPct val="115000"/>
              </a:lnSpc>
              <a:spcBef>
                <a:spcPct val="0"/>
              </a:spcBef>
              <a:spcAft>
                <a:spcPct val="0"/>
              </a:spcAft>
              <a:buClr>
                <a:schemeClr val="lt2"/>
              </a:buClr>
              <a:buSzPts val="3600"/>
              <a:buNone/>
              <a:defRPr sz="4800">
                <a:solidFill>
                  <a:schemeClr val="lt2"/>
                </a:solidFill>
              </a:defRPr>
            </a:lvl4pPr>
            <a:lvl5pPr lvl="4" rtl="0">
              <a:lnSpc>
                <a:spcPct val="115000"/>
              </a:lnSpc>
              <a:spcBef>
                <a:spcPct val="0"/>
              </a:spcBef>
              <a:spcAft>
                <a:spcPct val="0"/>
              </a:spcAft>
              <a:buClr>
                <a:schemeClr val="lt2"/>
              </a:buClr>
              <a:buSzPts val="3600"/>
              <a:buNone/>
              <a:defRPr sz="4800">
                <a:solidFill>
                  <a:schemeClr val="lt2"/>
                </a:solidFill>
              </a:defRPr>
            </a:lvl5pPr>
            <a:lvl6pPr lvl="5" rtl="0">
              <a:lnSpc>
                <a:spcPct val="115000"/>
              </a:lnSpc>
              <a:spcBef>
                <a:spcPct val="0"/>
              </a:spcBef>
              <a:spcAft>
                <a:spcPct val="0"/>
              </a:spcAft>
              <a:buClr>
                <a:schemeClr val="lt2"/>
              </a:buClr>
              <a:buSzPts val="3600"/>
              <a:buNone/>
              <a:defRPr sz="4800">
                <a:solidFill>
                  <a:schemeClr val="lt2"/>
                </a:solidFill>
              </a:defRPr>
            </a:lvl6pPr>
            <a:lvl7pPr lvl="6" rtl="0">
              <a:lnSpc>
                <a:spcPct val="115000"/>
              </a:lnSpc>
              <a:spcBef>
                <a:spcPct val="0"/>
              </a:spcBef>
              <a:spcAft>
                <a:spcPct val="0"/>
              </a:spcAft>
              <a:buClr>
                <a:schemeClr val="lt2"/>
              </a:buClr>
              <a:buSzPts val="3600"/>
              <a:buNone/>
              <a:defRPr sz="4800">
                <a:solidFill>
                  <a:schemeClr val="lt2"/>
                </a:solidFill>
              </a:defRPr>
            </a:lvl7pPr>
            <a:lvl8pPr lvl="7" rtl="0">
              <a:lnSpc>
                <a:spcPct val="115000"/>
              </a:lnSpc>
              <a:spcBef>
                <a:spcPct val="0"/>
              </a:spcBef>
              <a:spcAft>
                <a:spcPct val="0"/>
              </a:spcAft>
              <a:buClr>
                <a:schemeClr val="lt2"/>
              </a:buClr>
              <a:buSzPts val="3600"/>
              <a:buNone/>
              <a:defRPr sz="4800">
                <a:solidFill>
                  <a:schemeClr val="lt2"/>
                </a:solidFill>
              </a:defRPr>
            </a:lvl8pPr>
            <a:lvl9pPr lvl="8" rtl="0">
              <a:lnSpc>
                <a:spcPct val="115000"/>
              </a:lnSpc>
              <a:spcBef>
                <a:spcPct val="0"/>
              </a:spcBef>
              <a:spcAft>
                <a:spcPct val="0"/>
              </a:spcAft>
              <a:buClr>
                <a:schemeClr val="lt2"/>
              </a:buClr>
              <a:buSzPts val="3600"/>
              <a:buNone/>
              <a:defRPr sz="4800">
                <a:solidFill>
                  <a:schemeClr val="lt2"/>
                </a:solidFill>
              </a:defRPr>
            </a:lvl9pPr>
          </a:lstStyle>
          <a:p>
            <a:pPr lvl="0">
              <a:lnSpc>
                <a:spcPct val="120000"/>
              </a:lnSpc>
              <a:buClr>
                <a:schemeClr val="lt2"/>
              </a:buClr>
              <a:buSzPts val="3600"/>
              <a:buNone/>
            </a:pPr>
            <a:r>
              <a:rPr lang="en-US"/>
              <a:t>Click to edit Master title style</a:t>
            </a:r>
            <a:endParaRPr/>
          </a:p>
        </p:txBody>
      </p:sp>
      <p:sp>
        <p:nvSpPr>
          <p:cNvPr id="7" name="Google Shape;68;p8">
            <a:extLst>
              <a:ext uri="{FF2B5EF4-FFF2-40B4-BE49-F238E27FC236}">
                <a16:creationId xmlns:a16="http://schemas.microsoft.com/office/drawing/2014/main" id="{28A7BB5A-024D-004D-9A8C-349325E0E7EA}"/>
              </a:ext>
            </a:extLst>
          </p:cNvPr>
          <p:cNvSpPr txBox="1">
            <a:spLocks noGrp="1"/>
          </p:cNvSpPr>
          <p:nvPr>
            <p:ph type="subTitle" idx="2"/>
          </p:nvPr>
        </p:nvSpPr>
        <p:spPr>
          <a:xfrm>
            <a:off x="932821" y="909036"/>
            <a:ext cx="10328145" cy="463200"/>
          </a:xfrm>
          <a:prstGeom prst="rect">
            <a:avLst/>
          </a:prstGeom>
          <a:noFill/>
          <a:ln>
            <a:noFill/>
          </a:ln>
        </p:spPr>
        <p:txBody>
          <a:bodyPr spcFirstLastPara="1" wrap="square" lIns="0" tIns="0" rIns="0" bIns="0" anchor="t" anchorCtr="0">
            <a:noAutofit/>
          </a:bodyPr>
          <a:lstStyle>
            <a:lvl1pPr marL="0" marR="0" lvl="0" indent="0" algn="l" rtl="0">
              <a:lnSpc>
                <a:spcPct val="120000"/>
              </a:lnSpc>
              <a:spcBef>
                <a:spcPct val="0"/>
              </a:spcBef>
              <a:spcAft>
                <a:spcPct val="0"/>
              </a:spcAft>
              <a:buNone/>
              <a:defRPr sz="2400" b="1" cap="all" spc="240" baseline="0">
                <a:solidFill>
                  <a:schemeClr val="tx2"/>
                </a:solidFill>
                <a:latin typeface="+mn-lt"/>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buNone/>
            </a:pPr>
            <a:r>
              <a:rPr lang="en-US"/>
              <a:t>Click to edit Master subtitle style</a:t>
            </a:r>
            <a:endParaRPr/>
          </a:p>
        </p:txBody>
      </p:sp>
      <p:sp>
        <p:nvSpPr>
          <p:cNvPr id="8" name="Text Placeholder 9">
            <a:extLst>
              <a:ext uri="{FF2B5EF4-FFF2-40B4-BE49-F238E27FC236}">
                <a16:creationId xmlns:a16="http://schemas.microsoft.com/office/drawing/2014/main" id="{472A587A-D4C8-384F-A783-336D16603C7E}"/>
              </a:ext>
            </a:extLst>
          </p:cNvPr>
          <p:cNvSpPr>
            <a:spLocks noGrp="1"/>
          </p:cNvSpPr>
          <p:nvPr>
            <p:ph type="body" sz="quarter" idx="10"/>
          </p:nvPr>
        </p:nvSpPr>
        <p:spPr>
          <a:xfrm>
            <a:off x="1817475" y="10451592"/>
            <a:ext cx="8522208" cy="2330958"/>
          </a:xfrm>
        </p:spPr>
        <p:txBody>
          <a:bodyPr/>
          <a:lstStyle>
            <a:lvl1pPr>
              <a:defRPr>
                <a:solidFill>
                  <a:schemeClr val="tx2"/>
                </a:solidFill>
                <a:latin typeface="+mn-lt"/>
              </a:defRPr>
            </a:lvl1pPr>
            <a:lvl2pPr>
              <a:buClrTx/>
              <a:defRPr>
                <a:solidFill>
                  <a:schemeClr val="tx2"/>
                </a:solidFill>
                <a:latin typeface="+mn-lt"/>
              </a:defRPr>
            </a:lvl2pPr>
            <a:lvl3pPr>
              <a:buClrTx/>
              <a:defRPr>
                <a:solidFill>
                  <a:schemeClr val="tx2"/>
                </a:solidFill>
                <a:latin typeface="+mn-lt"/>
              </a:defRPr>
            </a:lvl3pPr>
            <a:lvl4pPr>
              <a:buClrTx/>
              <a:defRPr>
                <a:solidFill>
                  <a:schemeClr val="tx2"/>
                </a:solidFill>
                <a:latin typeface="+mn-lt"/>
              </a:defRPr>
            </a:lvl4pPr>
            <a:lvl5pPr>
              <a:buClrTx/>
              <a:defRPr>
                <a:solidFill>
                  <a:schemeClr val="tx2"/>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9">
            <a:extLst>
              <a:ext uri="{FF2B5EF4-FFF2-40B4-BE49-F238E27FC236}">
                <a16:creationId xmlns:a16="http://schemas.microsoft.com/office/drawing/2014/main" id="{CAD6D733-4B06-0349-ACD9-17D045A6FD20}"/>
              </a:ext>
            </a:extLst>
          </p:cNvPr>
          <p:cNvSpPr>
            <a:spLocks noGrp="1"/>
          </p:cNvSpPr>
          <p:nvPr>
            <p:ph type="body" sz="quarter" idx="11"/>
          </p:nvPr>
        </p:nvSpPr>
        <p:spPr>
          <a:xfrm>
            <a:off x="14023316" y="10451592"/>
            <a:ext cx="8522208" cy="2330958"/>
          </a:xfrm>
        </p:spPr>
        <p:txBody>
          <a:bodyPr/>
          <a:lstStyle>
            <a:lvl1pPr>
              <a:defRPr>
                <a:solidFill>
                  <a:schemeClr val="bg1"/>
                </a:solidFill>
                <a:latin typeface="+mn-lt"/>
              </a:defRPr>
            </a:lvl1pPr>
            <a:lvl2pPr>
              <a:buClrTx/>
              <a:defRPr>
                <a:solidFill>
                  <a:schemeClr val="bg1"/>
                </a:solidFill>
                <a:latin typeface="+mn-lt"/>
              </a:defRPr>
            </a:lvl2pPr>
            <a:lvl3pPr>
              <a:buClrTx/>
              <a:defRPr>
                <a:solidFill>
                  <a:schemeClr val="bg1"/>
                </a:solidFill>
                <a:latin typeface="+mn-lt"/>
              </a:defRPr>
            </a:lvl3pPr>
            <a:lvl4pPr>
              <a:buClrTx/>
              <a:defRPr>
                <a:solidFill>
                  <a:schemeClr val="bg1"/>
                </a:solidFill>
                <a:latin typeface="+mn-lt"/>
              </a:defRPr>
            </a:lvl4pPr>
            <a:lvl5pPr>
              <a:buClrTx/>
              <a:defRPr>
                <a:solidFill>
                  <a:schemeClr val="bg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53411967"/>
      </p:ext>
    </p:extLst>
  </p:cSld>
  <p:clrMapOvr>
    <a:masterClrMapping/>
  </p:clrMapOvr>
  <p:transition/>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Points (Three)" preserve="1" userDrawn="1">
  <p:cSld name="Points (Three)">
    <p:spTree>
      <p:nvGrpSpPr>
        <p:cNvPr id="1" name="Shape 111"/>
        <p:cNvGrpSpPr/>
        <p:nvPr/>
      </p:nvGrpSpPr>
      <p:grpSpPr>
        <a:xfrm>
          <a:off x="0" y="0"/>
          <a:ext cx="0" cy="0"/>
          <a:chOff x="0" y="0"/>
          <a:chExt cx="0" cy="0"/>
        </a:xfrm>
      </p:grpSpPr>
      <p:sp>
        <p:nvSpPr>
          <p:cNvPr id="10" name="Picture Placeholder 5">
            <a:extLst>
              <a:ext uri="{FF2B5EF4-FFF2-40B4-BE49-F238E27FC236}">
                <a16:creationId xmlns:a16="http://schemas.microsoft.com/office/drawing/2014/main" id="{C0F50F11-D1EE-4A45-8DFD-4C15A320870E}"/>
              </a:ext>
            </a:extLst>
          </p:cNvPr>
          <p:cNvSpPr>
            <a:spLocks noGrp="1"/>
          </p:cNvSpPr>
          <p:nvPr>
            <p:ph type="pic" sz="quarter" idx="24"/>
          </p:nvPr>
        </p:nvSpPr>
        <p:spPr>
          <a:xfrm>
            <a:off x="1397487" y="3099171"/>
            <a:ext cx="6574536" cy="4197096"/>
          </a:xfrm>
          <a:solidFill>
            <a:srgbClr val="DEE3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solidFill>
                  <a:srgbClr val="DEE3E9"/>
                </a:solidFill>
                <a:cs typeface="Optimistic Text" panose="020B0503020203020204" pitchFamily="34" charset="0"/>
                <a:sym typeface="Arial"/>
              </a:defRPr>
            </a:lvl1pPr>
          </a:lstStyle>
          <a:p>
            <a:pPr lvl="0" algn="ctr">
              <a:lnSpc>
                <a:spcPct val="125000"/>
              </a:lnSpc>
              <a:spcAft>
                <a:spcPct val="0"/>
              </a:spcAft>
              <a:buFont typeface="Optimistic Text"/>
            </a:pPr>
            <a:endParaRPr lang="en-US"/>
          </a:p>
        </p:txBody>
      </p:sp>
      <p:sp>
        <p:nvSpPr>
          <p:cNvPr id="12" name="Picture Placeholder 5">
            <a:extLst>
              <a:ext uri="{FF2B5EF4-FFF2-40B4-BE49-F238E27FC236}">
                <a16:creationId xmlns:a16="http://schemas.microsoft.com/office/drawing/2014/main" id="{D0AF5EA0-7962-434F-8D7A-D34BFBD4F485}"/>
              </a:ext>
            </a:extLst>
          </p:cNvPr>
          <p:cNvSpPr>
            <a:spLocks noGrp="1"/>
          </p:cNvSpPr>
          <p:nvPr>
            <p:ph type="pic" sz="quarter" idx="25"/>
          </p:nvPr>
        </p:nvSpPr>
        <p:spPr>
          <a:xfrm>
            <a:off x="8904851" y="3099171"/>
            <a:ext cx="6574536" cy="4197096"/>
          </a:xfrm>
          <a:solidFill>
            <a:srgbClr val="DEE3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solidFill>
                  <a:srgbClr val="DEE3E9"/>
                </a:solidFill>
                <a:cs typeface="Optimistic Text" panose="020B0503020203020204" pitchFamily="34" charset="0"/>
                <a:sym typeface="Arial"/>
              </a:defRPr>
            </a:lvl1pPr>
          </a:lstStyle>
          <a:p>
            <a:pPr lvl="0" algn="ctr">
              <a:lnSpc>
                <a:spcPct val="125000"/>
              </a:lnSpc>
              <a:spcAft>
                <a:spcPct val="0"/>
              </a:spcAft>
              <a:buFont typeface="Optimistic Text"/>
            </a:pPr>
            <a:endParaRPr lang="en-US"/>
          </a:p>
        </p:txBody>
      </p:sp>
      <p:sp>
        <p:nvSpPr>
          <p:cNvPr id="15" name="Picture Placeholder 5">
            <a:extLst>
              <a:ext uri="{FF2B5EF4-FFF2-40B4-BE49-F238E27FC236}">
                <a16:creationId xmlns:a16="http://schemas.microsoft.com/office/drawing/2014/main" id="{B7D9B78C-F0BE-8645-B91D-A3E80D9FB59C}"/>
              </a:ext>
            </a:extLst>
          </p:cNvPr>
          <p:cNvSpPr>
            <a:spLocks noGrp="1"/>
          </p:cNvSpPr>
          <p:nvPr>
            <p:ph type="pic" sz="quarter" idx="26"/>
          </p:nvPr>
        </p:nvSpPr>
        <p:spPr>
          <a:xfrm>
            <a:off x="16415152" y="3099171"/>
            <a:ext cx="6574536" cy="4197096"/>
          </a:xfrm>
          <a:solidFill>
            <a:srgbClr val="DEE3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solidFill>
                  <a:srgbClr val="DEE3E9"/>
                </a:solidFill>
                <a:cs typeface="Optimistic Text" panose="020B0503020203020204" pitchFamily="34" charset="0"/>
                <a:sym typeface="Arial"/>
              </a:defRPr>
            </a:lvl1pPr>
          </a:lstStyle>
          <a:p>
            <a:pPr lvl="0" algn="ctr">
              <a:lnSpc>
                <a:spcPct val="125000"/>
              </a:lnSpc>
              <a:spcAft>
                <a:spcPct val="0"/>
              </a:spcAft>
              <a:buFont typeface="Optimistic Text"/>
            </a:pPr>
            <a:endParaRPr lang="en-US"/>
          </a:p>
        </p:txBody>
      </p:sp>
      <p:sp>
        <p:nvSpPr>
          <p:cNvPr id="112" name="Google Shape;112;p16"/>
          <p:cNvSpPr txBox="1">
            <a:spLocks noGrp="1"/>
          </p:cNvSpPr>
          <p:nvPr>
            <p:ph type="title"/>
          </p:nvPr>
        </p:nvSpPr>
        <p:spPr>
          <a:xfrm>
            <a:off x="1396082" y="8074152"/>
            <a:ext cx="6574536" cy="1280160"/>
          </a:xfrm>
          <a:prstGeom prst="rect">
            <a:avLst/>
          </a:prstGeom>
        </p:spPr>
        <p:txBody>
          <a:bodyPr spcFirstLastPara="1" wrap="square" lIns="0" tIns="0" rIns="0" bIns="0" anchor="b" anchorCtr="0">
            <a:noAutofit/>
          </a:bodyPr>
          <a:lstStyle>
            <a:lvl1pPr lvl="0" rtl="0">
              <a:lnSpc>
                <a:spcPct val="120000"/>
              </a:lnSpc>
              <a:spcBef>
                <a:spcPct val="0"/>
              </a:spcBef>
              <a:spcAft>
                <a:spcPct val="0"/>
              </a:spcAft>
              <a:buClr>
                <a:schemeClr val="lt2"/>
              </a:buClr>
              <a:buSzPts val="2700"/>
              <a:buNone/>
              <a:defRPr sz="3600" spc="110" baseline="0">
                <a:solidFill>
                  <a:schemeClr val="tx2"/>
                </a:solidFill>
                <a:latin typeface="+mj-lt"/>
              </a:defRPr>
            </a:lvl1pPr>
            <a:lvl2pPr lvl="1" rtl="0">
              <a:lnSpc>
                <a:spcPct val="115000"/>
              </a:lnSpc>
              <a:spcBef>
                <a:spcPct val="0"/>
              </a:spcBef>
              <a:spcAft>
                <a:spcPct val="0"/>
              </a:spcAft>
              <a:buClr>
                <a:schemeClr val="lt2"/>
              </a:buClr>
              <a:buSzPts val="2700"/>
              <a:buNone/>
              <a:defRPr sz="3600">
                <a:solidFill>
                  <a:schemeClr val="lt2"/>
                </a:solidFill>
              </a:defRPr>
            </a:lvl2pPr>
            <a:lvl3pPr lvl="2" rtl="0">
              <a:lnSpc>
                <a:spcPct val="115000"/>
              </a:lnSpc>
              <a:spcBef>
                <a:spcPct val="0"/>
              </a:spcBef>
              <a:spcAft>
                <a:spcPct val="0"/>
              </a:spcAft>
              <a:buClr>
                <a:schemeClr val="lt2"/>
              </a:buClr>
              <a:buSzPts val="2700"/>
              <a:buNone/>
              <a:defRPr sz="3600">
                <a:solidFill>
                  <a:schemeClr val="lt2"/>
                </a:solidFill>
              </a:defRPr>
            </a:lvl3pPr>
            <a:lvl4pPr lvl="3" rtl="0">
              <a:lnSpc>
                <a:spcPct val="115000"/>
              </a:lnSpc>
              <a:spcBef>
                <a:spcPct val="0"/>
              </a:spcBef>
              <a:spcAft>
                <a:spcPct val="0"/>
              </a:spcAft>
              <a:buClr>
                <a:schemeClr val="lt2"/>
              </a:buClr>
              <a:buSzPts val="2700"/>
              <a:buNone/>
              <a:defRPr sz="3600">
                <a:solidFill>
                  <a:schemeClr val="lt2"/>
                </a:solidFill>
              </a:defRPr>
            </a:lvl4pPr>
            <a:lvl5pPr lvl="4" rtl="0">
              <a:lnSpc>
                <a:spcPct val="115000"/>
              </a:lnSpc>
              <a:spcBef>
                <a:spcPct val="0"/>
              </a:spcBef>
              <a:spcAft>
                <a:spcPct val="0"/>
              </a:spcAft>
              <a:buClr>
                <a:schemeClr val="lt2"/>
              </a:buClr>
              <a:buSzPts val="2700"/>
              <a:buNone/>
              <a:defRPr sz="3600">
                <a:solidFill>
                  <a:schemeClr val="lt2"/>
                </a:solidFill>
              </a:defRPr>
            </a:lvl5pPr>
            <a:lvl6pPr lvl="5" rtl="0">
              <a:lnSpc>
                <a:spcPct val="115000"/>
              </a:lnSpc>
              <a:spcBef>
                <a:spcPct val="0"/>
              </a:spcBef>
              <a:spcAft>
                <a:spcPct val="0"/>
              </a:spcAft>
              <a:buClr>
                <a:schemeClr val="lt2"/>
              </a:buClr>
              <a:buSzPts val="2700"/>
              <a:buNone/>
              <a:defRPr sz="3600">
                <a:solidFill>
                  <a:schemeClr val="lt2"/>
                </a:solidFill>
              </a:defRPr>
            </a:lvl6pPr>
            <a:lvl7pPr lvl="6" rtl="0">
              <a:lnSpc>
                <a:spcPct val="115000"/>
              </a:lnSpc>
              <a:spcBef>
                <a:spcPct val="0"/>
              </a:spcBef>
              <a:spcAft>
                <a:spcPct val="0"/>
              </a:spcAft>
              <a:buClr>
                <a:schemeClr val="lt2"/>
              </a:buClr>
              <a:buSzPts val="2700"/>
              <a:buNone/>
              <a:defRPr sz="3600">
                <a:solidFill>
                  <a:schemeClr val="lt2"/>
                </a:solidFill>
              </a:defRPr>
            </a:lvl7pPr>
            <a:lvl8pPr lvl="7" rtl="0">
              <a:lnSpc>
                <a:spcPct val="115000"/>
              </a:lnSpc>
              <a:spcBef>
                <a:spcPct val="0"/>
              </a:spcBef>
              <a:spcAft>
                <a:spcPct val="0"/>
              </a:spcAft>
              <a:buClr>
                <a:schemeClr val="lt2"/>
              </a:buClr>
              <a:buSzPts val="2700"/>
              <a:buNone/>
              <a:defRPr sz="3600">
                <a:solidFill>
                  <a:schemeClr val="lt2"/>
                </a:solidFill>
              </a:defRPr>
            </a:lvl8pPr>
            <a:lvl9pPr lvl="8" rtl="0">
              <a:lnSpc>
                <a:spcPct val="115000"/>
              </a:lnSpc>
              <a:spcBef>
                <a:spcPct val="0"/>
              </a:spcBef>
              <a:spcAft>
                <a:spcPct val="0"/>
              </a:spcAft>
              <a:buClr>
                <a:schemeClr val="lt2"/>
              </a:buClr>
              <a:buSzPts val="2700"/>
              <a:buNone/>
              <a:defRPr sz="3600">
                <a:solidFill>
                  <a:schemeClr val="lt2"/>
                </a:solidFill>
              </a:defRPr>
            </a:lvl9pPr>
          </a:lstStyle>
          <a:p>
            <a:r>
              <a:rPr lang="en-US"/>
              <a:t>Click to edit Master title style</a:t>
            </a:r>
            <a:endParaRPr/>
          </a:p>
        </p:txBody>
      </p:sp>
      <p:sp>
        <p:nvSpPr>
          <p:cNvPr id="115" name="Google Shape;115;p16"/>
          <p:cNvSpPr txBox="1">
            <a:spLocks noGrp="1"/>
          </p:cNvSpPr>
          <p:nvPr>
            <p:ph type="title" idx="3"/>
          </p:nvPr>
        </p:nvSpPr>
        <p:spPr>
          <a:xfrm>
            <a:off x="8907360" y="8074152"/>
            <a:ext cx="6574536" cy="1280160"/>
          </a:xfrm>
          <a:prstGeom prst="rect">
            <a:avLst/>
          </a:prstGeom>
        </p:spPr>
        <p:txBody>
          <a:bodyPr spcFirstLastPara="1" wrap="square" lIns="0" tIns="0" rIns="0" bIns="0" anchor="b" anchorCtr="0">
            <a:noAutofit/>
          </a:bodyPr>
          <a:lstStyle>
            <a:lvl1pPr lvl="0" rtl="0">
              <a:lnSpc>
                <a:spcPct val="120000"/>
              </a:lnSpc>
              <a:spcBef>
                <a:spcPct val="0"/>
              </a:spcBef>
              <a:spcAft>
                <a:spcPct val="0"/>
              </a:spcAft>
              <a:buClr>
                <a:schemeClr val="lt2"/>
              </a:buClr>
              <a:buSzPts val="2700"/>
              <a:buNone/>
              <a:defRPr sz="3600" spc="110" baseline="0">
                <a:solidFill>
                  <a:schemeClr val="tx2"/>
                </a:solidFill>
                <a:latin typeface="+mj-lt"/>
              </a:defRPr>
            </a:lvl1pPr>
            <a:lvl2pPr lvl="1" rtl="0">
              <a:lnSpc>
                <a:spcPct val="115000"/>
              </a:lnSpc>
              <a:spcBef>
                <a:spcPct val="0"/>
              </a:spcBef>
              <a:spcAft>
                <a:spcPct val="0"/>
              </a:spcAft>
              <a:buClr>
                <a:schemeClr val="lt2"/>
              </a:buClr>
              <a:buSzPts val="2700"/>
              <a:buNone/>
              <a:defRPr sz="3600">
                <a:solidFill>
                  <a:schemeClr val="lt2"/>
                </a:solidFill>
              </a:defRPr>
            </a:lvl2pPr>
            <a:lvl3pPr lvl="2" rtl="0">
              <a:lnSpc>
                <a:spcPct val="115000"/>
              </a:lnSpc>
              <a:spcBef>
                <a:spcPct val="0"/>
              </a:spcBef>
              <a:spcAft>
                <a:spcPct val="0"/>
              </a:spcAft>
              <a:buClr>
                <a:schemeClr val="lt2"/>
              </a:buClr>
              <a:buSzPts val="2700"/>
              <a:buNone/>
              <a:defRPr sz="3600">
                <a:solidFill>
                  <a:schemeClr val="lt2"/>
                </a:solidFill>
              </a:defRPr>
            </a:lvl3pPr>
            <a:lvl4pPr lvl="3" rtl="0">
              <a:lnSpc>
                <a:spcPct val="115000"/>
              </a:lnSpc>
              <a:spcBef>
                <a:spcPct val="0"/>
              </a:spcBef>
              <a:spcAft>
                <a:spcPct val="0"/>
              </a:spcAft>
              <a:buClr>
                <a:schemeClr val="lt2"/>
              </a:buClr>
              <a:buSzPts val="2700"/>
              <a:buNone/>
              <a:defRPr sz="3600">
                <a:solidFill>
                  <a:schemeClr val="lt2"/>
                </a:solidFill>
              </a:defRPr>
            </a:lvl4pPr>
            <a:lvl5pPr lvl="4" rtl="0">
              <a:lnSpc>
                <a:spcPct val="115000"/>
              </a:lnSpc>
              <a:spcBef>
                <a:spcPct val="0"/>
              </a:spcBef>
              <a:spcAft>
                <a:spcPct val="0"/>
              </a:spcAft>
              <a:buClr>
                <a:schemeClr val="lt2"/>
              </a:buClr>
              <a:buSzPts val="2700"/>
              <a:buNone/>
              <a:defRPr sz="3600">
                <a:solidFill>
                  <a:schemeClr val="lt2"/>
                </a:solidFill>
              </a:defRPr>
            </a:lvl5pPr>
            <a:lvl6pPr lvl="5" rtl="0">
              <a:lnSpc>
                <a:spcPct val="115000"/>
              </a:lnSpc>
              <a:spcBef>
                <a:spcPct val="0"/>
              </a:spcBef>
              <a:spcAft>
                <a:spcPct val="0"/>
              </a:spcAft>
              <a:buClr>
                <a:schemeClr val="lt2"/>
              </a:buClr>
              <a:buSzPts val="2700"/>
              <a:buNone/>
              <a:defRPr sz="3600">
                <a:solidFill>
                  <a:schemeClr val="lt2"/>
                </a:solidFill>
              </a:defRPr>
            </a:lvl6pPr>
            <a:lvl7pPr lvl="6" rtl="0">
              <a:lnSpc>
                <a:spcPct val="115000"/>
              </a:lnSpc>
              <a:spcBef>
                <a:spcPct val="0"/>
              </a:spcBef>
              <a:spcAft>
                <a:spcPct val="0"/>
              </a:spcAft>
              <a:buClr>
                <a:schemeClr val="lt2"/>
              </a:buClr>
              <a:buSzPts val="2700"/>
              <a:buNone/>
              <a:defRPr sz="3600">
                <a:solidFill>
                  <a:schemeClr val="lt2"/>
                </a:solidFill>
              </a:defRPr>
            </a:lvl7pPr>
            <a:lvl8pPr lvl="7" rtl="0">
              <a:lnSpc>
                <a:spcPct val="115000"/>
              </a:lnSpc>
              <a:spcBef>
                <a:spcPct val="0"/>
              </a:spcBef>
              <a:spcAft>
                <a:spcPct val="0"/>
              </a:spcAft>
              <a:buClr>
                <a:schemeClr val="lt2"/>
              </a:buClr>
              <a:buSzPts val="2700"/>
              <a:buNone/>
              <a:defRPr sz="3600">
                <a:solidFill>
                  <a:schemeClr val="lt2"/>
                </a:solidFill>
              </a:defRPr>
            </a:lvl8pPr>
            <a:lvl9pPr lvl="8" rtl="0">
              <a:lnSpc>
                <a:spcPct val="115000"/>
              </a:lnSpc>
              <a:spcBef>
                <a:spcPct val="0"/>
              </a:spcBef>
              <a:spcAft>
                <a:spcPct val="0"/>
              </a:spcAft>
              <a:buClr>
                <a:schemeClr val="lt2"/>
              </a:buClr>
              <a:buSzPts val="2700"/>
              <a:buNone/>
              <a:defRPr sz="3600">
                <a:solidFill>
                  <a:schemeClr val="lt2"/>
                </a:solidFill>
              </a:defRPr>
            </a:lvl9pPr>
          </a:lstStyle>
          <a:p>
            <a:r>
              <a:rPr lang="en-US"/>
              <a:t>Click to edit Master title style</a:t>
            </a:r>
            <a:endParaRPr/>
          </a:p>
        </p:txBody>
      </p:sp>
      <p:sp>
        <p:nvSpPr>
          <p:cNvPr id="117" name="Google Shape;117;p16"/>
          <p:cNvSpPr txBox="1">
            <a:spLocks noGrp="1"/>
          </p:cNvSpPr>
          <p:nvPr>
            <p:ph type="title" idx="5"/>
          </p:nvPr>
        </p:nvSpPr>
        <p:spPr>
          <a:xfrm>
            <a:off x="16418637" y="8074152"/>
            <a:ext cx="6574536" cy="1280160"/>
          </a:xfrm>
          <a:prstGeom prst="rect">
            <a:avLst/>
          </a:prstGeom>
        </p:spPr>
        <p:txBody>
          <a:bodyPr spcFirstLastPara="1" wrap="square" lIns="0" tIns="0" rIns="0" bIns="0" anchor="b" anchorCtr="0">
            <a:noAutofit/>
          </a:bodyPr>
          <a:lstStyle>
            <a:lvl1pPr lvl="0" rtl="0">
              <a:lnSpc>
                <a:spcPct val="120000"/>
              </a:lnSpc>
              <a:spcBef>
                <a:spcPct val="0"/>
              </a:spcBef>
              <a:spcAft>
                <a:spcPct val="0"/>
              </a:spcAft>
              <a:buClr>
                <a:schemeClr val="lt2"/>
              </a:buClr>
              <a:buSzPts val="2700"/>
              <a:buNone/>
              <a:defRPr sz="3600" spc="110" baseline="0">
                <a:solidFill>
                  <a:schemeClr val="tx2"/>
                </a:solidFill>
                <a:latin typeface="+mj-lt"/>
              </a:defRPr>
            </a:lvl1pPr>
            <a:lvl2pPr lvl="1" rtl="0">
              <a:lnSpc>
                <a:spcPct val="115000"/>
              </a:lnSpc>
              <a:spcBef>
                <a:spcPct val="0"/>
              </a:spcBef>
              <a:spcAft>
                <a:spcPct val="0"/>
              </a:spcAft>
              <a:buClr>
                <a:schemeClr val="lt2"/>
              </a:buClr>
              <a:buSzPts val="2700"/>
              <a:buNone/>
              <a:defRPr sz="3600">
                <a:solidFill>
                  <a:schemeClr val="lt2"/>
                </a:solidFill>
              </a:defRPr>
            </a:lvl2pPr>
            <a:lvl3pPr lvl="2" rtl="0">
              <a:lnSpc>
                <a:spcPct val="115000"/>
              </a:lnSpc>
              <a:spcBef>
                <a:spcPct val="0"/>
              </a:spcBef>
              <a:spcAft>
                <a:spcPct val="0"/>
              </a:spcAft>
              <a:buClr>
                <a:schemeClr val="lt2"/>
              </a:buClr>
              <a:buSzPts val="2700"/>
              <a:buNone/>
              <a:defRPr sz="3600">
                <a:solidFill>
                  <a:schemeClr val="lt2"/>
                </a:solidFill>
              </a:defRPr>
            </a:lvl3pPr>
            <a:lvl4pPr lvl="3" rtl="0">
              <a:lnSpc>
                <a:spcPct val="115000"/>
              </a:lnSpc>
              <a:spcBef>
                <a:spcPct val="0"/>
              </a:spcBef>
              <a:spcAft>
                <a:spcPct val="0"/>
              </a:spcAft>
              <a:buClr>
                <a:schemeClr val="lt2"/>
              </a:buClr>
              <a:buSzPts val="2700"/>
              <a:buNone/>
              <a:defRPr sz="3600">
                <a:solidFill>
                  <a:schemeClr val="lt2"/>
                </a:solidFill>
              </a:defRPr>
            </a:lvl4pPr>
            <a:lvl5pPr lvl="4" rtl="0">
              <a:lnSpc>
                <a:spcPct val="115000"/>
              </a:lnSpc>
              <a:spcBef>
                <a:spcPct val="0"/>
              </a:spcBef>
              <a:spcAft>
                <a:spcPct val="0"/>
              </a:spcAft>
              <a:buClr>
                <a:schemeClr val="lt2"/>
              </a:buClr>
              <a:buSzPts val="2700"/>
              <a:buNone/>
              <a:defRPr sz="3600">
                <a:solidFill>
                  <a:schemeClr val="lt2"/>
                </a:solidFill>
              </a:defRPr>
            </a:lvl5pPr>
            <a:lvl6pPr lvl="5" rtl="0">
              <a:lnSpc>
                <a:spcPct val="115000"/>
              </a:lnSpc>
              <a:spcBef>
                <a:spcPct val="0"/>
              </a:spcBef>
              <a:spcAft>
                <a:spcPct val="0"/>
              </a:spcAft>
              <a:buClr>
                <a:schemeClr val="lt2"/>
              </a:buClr>
              <a:buSzPts val="2700"/>
              <a:buNone/>
              <a:defRPr sz="3600">
                <a:solidFill>
                  <a:schemeClr val="lt2"/>
                </a:solidFill>
              </a:defRPr>
            </a:lvl6pPr>
            <a:lvl7pPr lvl="6" rtl="0">
              <a:lnSpc>
                <a:spcPct val="115000"/>
              </a:lnSpc>
              <a:spcBef>
                <a:spcPct val="0"/>
              </a:spcBef>
              <a:spcAft>
                <a:spcPct val="0"/>
              </a:spcAft>
              <a:buClr>
                <a:schemeClr val="lt2"/>
              </a:buClr>
              <a:buSzPts val="2700"/>
              <a:buNone/>
              <a:defRPr sz="3600">
                <a:solidFill>
                  <a:schemeClr val="lt2"/>
                </a:solidFill>
              </a:defRPr>
            </a:lvl7pPr>
            <a:lvl8pPr lvl="7" rtl="0">
              <a:lnSpc>
                <a:spcPct val="115000"/>
              </a:lnSpc>
              <a:spcBef>
                <a:spcPct val="0"/>
              </a:spcBef>
              <a:spcAft>
                <a:spcPct val="0"/>
              </a:spcAft>
              <a:buClr>
                <a:schemeClr val="lt2"/>
              </a:buClr>
              <a:buSzPts val="2700"/>
              <a:buNone/>
              <a:defRPr sz="3600">
                <a:solidFill>
                  <a:schemeClr val="lt2"/>
                </a:solidFill>
              </a:defRPr>
            </a:lvl8pPr>
            <a:lvl9pPr lvl="8" rtl="0">
              <a:lnSpc>
                <a:spcPct val="115000"/>
              </a:lnSpc>
              <a:spcBef>
                <a:spcPct val="0"/>
              </a:spcBef>
              <a:spcAft>
                <a:spcPct val="0"/>
              </a:spcAft>
              <a:buClr>
                <a:schemeClr val="lt2"/>
              </a:buClr>
              <a:buSzPts val="2700"/>
              <a:buNone/>
              <a:defRPr sz="3600">
                <a:solidFill>
                  <a:schemeClr val="lt2"/>
                </a:solidFill>
              </a:defRPr>
            </a:lvl9pPr>
          </a:lstStyle>
          <a:p>
            <a:r>
              <a:rPr lang="en-US"/>
              <a:t>Click to edit Master title style</a:t>
            </a:r>
            <a:endParaRPr/>
          </a:p>
        </p:txBody>
      </p:sp>
      <p:sp>
        <p:nvSpPr>
          <p:cNvPr id="9" name="Google Shape;68;p8">
            <a:extLst>
              <a:ext uri="{FF2B5EF4-FFF2-40B4-BE49-F238E27FC236}">
                <a16:creationId xmlns:a16="http://schemas.microsoft.com/office/drawing/2014/main" id="{B953CD96-B61E-2947-BF3B-222F8ECD44AD}"/>
              </a:ext>
            </a:extLst>
          </p:cNvPr>
          <p:cNvSpPr txBox="1">
            <a:spLocks noGrp="1"/>
          </p:cNvSpPr>
          <p:nvPr>
            <p:ph type="subTitle" idx="2"/>
          </p:nvPr>
        </p:nvSpPr>
        <p:spPr>
          <a:xfrm>
            <a:off x="932821" y="909036"/>
            <a:ext cx="10328145" cy="463200"/>
          </a:xfrm>
          <a:prstGeom prst="rect">
            <a:avLst/>
          </a:prstGeom>
          <a:noFill/>
          <a:ln>
            <a:noFill/>
          </a:ln>
        </p:spPr>
        <p:txBody>
          <a:bodyPr spcFirstLastPara="1" wrap="square" lIns="0" tIns="0" rIns="0" bIns="0" anchor="t" anchorCtr="0">
            <a:noAutofit/>
          </a:bodyPr>
          <a:lstStyle>
            <a:lvl1pPr marL="0" marR="0" lvl="0" indent="0" algn="l" rtl="0">
              <a:lnSpc>
                <a:spcPct val="120000"/>
              </a:lnSpc>
              <a:spcBef>
                <a:spcPct val="0"/>
              </a:spcBef>
              <a:spcAft>
                <a:spcPct val="0"/>
              </a:spcAft>
              <a:buNone/>
              <a:defRPr sz="2400" b="1" cap="all" spc="240" baseline="0">
                <a:solidFill>
                  <a:schemeClr val="tx2"/>
                </a:solidFill>
                <a:latin typeface="+mn-lt"/>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buNone/>
            </a:pPr>
            <a:r>
              <a:rPr lang="en-US"/>
              <a:t>Click to edit Master subtitle style</a:t>
            </a:r>
            <a:endParaRPr/>
          </a:p>
        </p:txBody>
      </p:sp>
      <p:sp>
        <p:nvSpPr>
          <p:cNvPr id="11" name="Text Placeholder 9">
            <a:extLst>
              <a:ext uri="{FF2B5EF4-FFF2-40B4-BE49-F238E27FC236}">
                <a16:creationId xmlns:a16="http://schemas.microsoft.com/office/drawing/2014/main" id="{806F9F49-8C6B-E840-A4D5-42104408717C}"/>
              </a:ext>
            </a:extLst>
          </p:cNvPr>
          <p:cNvSpPr>
            <a:spLocks noGrp="1"/>
          </p:cNvSpPr>
          <p:nvPr>
            <p:ph type="body" sz="quarter" idx="10"/>
          </p:nvPr>
        </p:nvSpPr>
        <p:spPr>
          <a:xfrm>
            <a:off x="1340397" y="9621522"/>
            <a:ext cx="6627946" cy="3161027"/>
          </a:xfrm>
        </p:spPr>
        <p:txBody>
          <a:bodyPr/>
          <a:lstStyle>
            <a:lvl1pPr>
              <a:defRPr>
                <a:solidFill>
                  <a:schemeClr val="tx2"/>
                </a:solidFill>
                <a:latin typeface="+mn-lt"/>
              </a:defRPr>
            </a:lvl1pPr>
            <a:lvl2pPr>
              <a:buClrTx/>
              <a:defRPr>
                <a:solidFill>
                  <a:schemeClr val="tx2"/>
                </a:solidFill>
                <a:latin typeface="+mn-lt"/>
              </a:defRPr>
            </a:lvl2pPr>
            <a:lvl3pPr>
              <a:buClrTx/>
              <a:defRPr>
                <a:solidFill>
                  <a:schemeClr val="tx2"/>
                </a:solidFill>
                <a:latin typeface="+mn-lt"/>
              </a:defRPr>
            </a:lvl3pPr>
            <a:lvl4pPr>
              <a:buClrTx/>
              <a:defRPr>
                <a:solidFill>
                  <a:schemeClr val="tx2"/>
                </a:solidFill>
                <a:latin typeface="+mn-lt"/>
              </a:defRPr>
            </a:lvl4pPr>
            <a:lvl5pPr>
              <a:buClrTx/>
              <a:defRPr>
                <a:solidFill>
                  <a:schemeClr val="tx2"/>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9">
            <a:extLst>
              <a:ext uri="{FF2B5EF4-FFF2-40B4-BE49-F238E27FC236}">
                <a16:creationId xmlns:a16="http://schemas.microsoft.com/office/drawing/2014/main" id="{34469F8F-374D-2544-986A-7698336300DA}"/>
              </a:ext>
            </a:extLst>
          </p:cNvPr>
          <p:cNvSpPr>
            <a:spLocks noGrp="1"/>
          </p:cNvSpPr>
          <p:nvPr>
            <p:ph type="body" sz="quarter" idx="11"/>
          </p:nvPr>
        </p:nvSpPr>
        <p:spPr>
          <a:xfrm>
            <a:off x="8853950" y="9621522"/>
            <a:ext cx="6627946" cy="3161027"/>
          </a:xfrm>
        </p:spPr>
        <p:txBody>
          <a:bodyPr/>
          <a:lstStyle>
            <a:lvl1pPr>
              <a:defRPr>
                <a:solidFill>
                  <a:schemeClr val="tx2"/>
                </a:solidFill>
                <a:latin typeface="+mn-lt"/>
              </a:defRPr>
            </a:lvl1pPr>
            <a:lvl2pPr>
              <a:buClrTx/>
              <a:defRPr>
                <a:solidFill>
                  <a:schemeClr val="tx2"/>
                </a:solidFill>
                <a:latin typeface="+mn-lt"/>
              </a:defRPr>
            </a:lvl2pPr>
            <a:lvl3pPr>
              <a:buClrTx/>
              <a:defRPr>
                <a:solidFill>
                  <a:schemeClr val="tx2"/>
                </a:solidFill>
                <a:latin typeface="+mn-lt"/>
              </a:defRPr>
            </a:lvl3pPr>
            <a:lvl4pPr>
              <a:buClrTx/>
              <a:defRPr>
                <a:solidFill>
                  <a:schemeClr val="tx2"/>
                </a:solidFill>
                <a:latin typeface="+mn-lt"/>
              </a:defRPr>
            </a:lvl4pPr>
            <a:lvl5pPr>
              <a:buClrTx/>
              <a:defRPr>
                <a:solidFill>
                  <a:schemeClr val="tx2"/>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Text Placeholder 9">
            <a:extLst>
              <a:ext uri="{FF2B5EF4-FFF2-40B4-BE49-F238E27FC236}">
                <a16:creationId xmlns:a16="http://schemas.microsoft.com/office/drawing/2014/main" id="{3E4653CA-8B72-ED4C-A4FD-1F03FAEAF1C8}"/>
              </a:ext>
            </a:extLst>
          </p:cNvPr>
          <p:cNvSpPr>
            <a:spLocks noGrp="1"/>
          </p:cNvSpPr>
          <p:nvPr>
            <p:ph type="body" sz="quarter" idx="12"/>
          </p:nvPr>
        </p:nvSpPr>
        <p:spPr>
          <a:xfrm>
            <a:off x="16365227" y="9621522"/>
            <a:ext cx="6627946" cy="3161027"/>
          </a:xfrm>
        </p:spPr>
        <p:txBody>
          <a:bodyPr/>
          <a:lstStyle>
            <a:lvl1pPr>
              <a:defRPr>
                <a:solidFill>
                  <a:schemeClr val="tx2"/>
                </a:solidFill>
                <a:latin typeface="+mn-lt"/>
              </a:defRPr>
            </a:lvl1pPr>
            <a:lvl2pPr>
              <a:buClrTx/>
              <a:defRPr>
                <a:solidFill>
                  <a:schemeClr val="tx2"/>
                </a:solidFill>
                <a:latin typeface="+mn-lt"/>
              </a:defRPr>
            </a:lvl2pPr>
            <a:lvl3pPr>
              <a:buClrTx/>
              <a:defRPr>
                <a:solidFill>
                  <a:schemeClr val="tx2"/>
                </a:solidFill>
                <a:latin typeface="+mn-lt"/>
              </a:defRPr>
            </a:lvl3pPr>
            <a:lvl4pPr>
              <a:buClrTx/>
              <a:defRPr>
                <a:solidFill>
                  <a:schemeClr val="tx2"/>
                </a:solidFill>
                <a:latin typeface="+mn-lt"/>
              </a:defRPr>
            </a:lvl4pPr>
            <a:lvl5pPr>
              <a:buClrTx/>
              <a:defRPr>
                <a:solidFill>
                  <a:schemeClr val="tx2"/>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63586818"/>
      </p:ext>
    </p:extLst>
  </p:cSld>
  <p:clrMapOvr>
    <a:masterClrMapping/>
  </p:clrMapOvr>
  <p:transition/>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Points (Four)" preserve="1" userDrawn="1">
  <p:cSld name="Points (Four)">
    <p:spTree>
      <p:nvGrpSpPr>
        <p:cNvPr id="1" name="Shape 119"/>
        <p:cNvGrpSpPr/>
        <p:nvPr/>
      </p:nvGrpSpPr>
      <p:grpSpPr>
        <a:xfrm>
          <a:off x="0" y="0"/>
          <a:ext cx="0" cy="0"/>
          <a:chOff x="0" y="0"/>
          <a:chExt cx="0" cy="0"/>
        </a:xfrm>
      </p:grpSpPr>
      <p:sp>
        <p:nvSpPr>
          <p:cNvPr id="13" name="Picture Placeholder 5">
            <a:extLst>
              <a:ext uri="{FF2B5EF4-FFF2-40B4-BE49-F238E27FC236}">
                <a16:creationId xmlns:a16="http://schemas.microsoft.com/office/drawing/2014/main" id="{D6DAB295-7F7F-BD4A-9963-598EFEDD36C5}"/>
              </a:ext>
            </a:extLst>
          </p:cNvPr>
          <p:cNvSpPr>
            <a:spLocks noGrp="1"/>
          </p:cNvSpPr>
          <p:nvPr>
            <p:ph type="pic" sz="quarter" idx="24"/>
          </p:nvPr>
        </p:nvSpPr>
        <p:spPr>
          <a:xfrm>
            <a:off x="1397520" y="3099171"/>
            <a:ext cx="4690872" cy="4197096"/>
          </a:xfrm>
          <a:solidFill>
            <a:srgbClr val="DEE3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solidFill>
                  <a:srgbClr val="DEE3E9"/>
                </a:solidFill>
                <a:cs typeface="Optimistic Text" panose="020B0503020203020204" pitchFamily="34" charset="0"/>
                <a:sym typeface="Arial"/>
              </a:defRPr>
            </a:lvl1pPr>
          </a:lstStyle>
          <a:p>
            <a:pPr lvl="0" algn="ctr">
              <a:lnSpc>
                <a:spcPct val="125000"/>
              </a:lnSpc>
              <a:spcAft>
                <a:spcPct val="0"/>
              </a:spcAft>
              <a:buFont typeface="Optimistic Text"/>
            </a:pPr>
            <a:endParaRPr lang="en-US"/>
          </a:p>
        </p:txBody>
      </p:sp>
      <p:sp>
        <p:nvSpPr>
          <p:cNvPr id="17" name="Picture Placeholder 5">
            <a:extLst>
              <a:ext uri="{FF2B5EF4-FFF2-40B4-BE49-F238E27FC236}">
                <a16:creationId xmlns:a16="http://schemas.microsoft.com/office/drawing/2014/main" id="{B4BB2388-AEAE-394C-A73A-86EA132A1DC0}"/>
              </a:ext>
            </a:extLst>
          </p:cNvPr>
          <p:cNvSpPr>
            <a:spLocks noGrp="1"/>
          </p:cNvSpPr>
          <p:nvPr>
            <p:ph type="pic" sz="quarter" idx="25"/>
          </p:nvPr>
        </p:nvSpPr>
        <p:spPr>
          <a:xfrm>
            <a:off x="7033348" y="3099171"/>
            <a:ext cx="4690872" cy="4197096"/>
          </a:xfrm>
          <a:solidFill>
            <a:srgbClr val="DEE3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solidFill>
                  <a:srgbClr val="DEE3E9"/>
                </a:solidFill>
                <a:cs typeface="Optimistic Text" panose="020B0503020203020204" pitchFamily="34" charset="0"/>
                <a:sym typeface="Arial"/>
              </a:defRPr>
            </a:lvl1pPr>
          </a:lstStyle>
          <a:p>
            <a:pPr lvl="0" algn="ctr">
              <a:lnSpc>
                <a:spcPct val="125000"/>
              </a:lnSpc>
              <a:spcAft>
                <a:spcPct val="0"/>
              </a:spcAft>
              <a:buFont typeface="Optimistic Text"/>
            </a:pPr>
            <a:endParaRPr lang="en-US"/>
          </a:p>
        </p:txBody>
      </p:sp>
      <p:sp>
        <p:nvSpPr>
          <p:cNvPr id="18" name="Picture Placeholder 5">
            <a:extLst>
              <a:ext uri="{FF2B5EF4-FFF2-40B4-BE49-F238E27FC236}">
                <a16:creationId xmlns:a16="http://schemas.microsoft.com/office/drawing/2014/main" id="{AD29823C-D4D9-5C43-BC5A-DF6C4997808E}"/>
              </a:ext>
            </a:extLst>
          </p:cNvPr>
          <p:cNvSpPr>
            <a:spLocks noGrp="1"/>
          </p:cNvSpPr>
          <p:nvPr>
            <p:ph type="pic" sz="quarter" idx="26"/>
          </p:nvPr>
        </p:nvSpPr>
        <p:spPr>
          <a:xfrm>
            <a:off x="12666048" y="3099171"/>
            <a:ext cx="4690872" cy="4197096"/>
          </a:xfrm>
          <a:solidFill>
            <a:srgbClr val="DEE3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solidFill>
                  <a:srgbClr val="DEE3E9"/>
                </a:solidFill>
                <a:cs typeface="Optimistic Text" panose="020B0503020203020204" pitchFamily="34" charset="0"/>
                <a:sym typeface="Arial"/>
              </a:defRPr>
            </a:lvl1pPr>
          </a:lstStyle>
          <a:p>
            <a:pPr lvl="0" algn="ctr">
              <a:lnSpc>
                <a:spcPct val="125000"/>
              </a:lnSpc>
              <a:spcAft>
                <a:spcPct val="0"/>
              </a:spcAft>
              <a:buFont typeface="Optimistic Text"/>
            </a:pPr>
            <a:endParaRPr lang="en-US"/>
          </a:p>
        </p:txBody>
      </p:sp>
      <p:sp>
        <p:nvSpPr>
          <p:cNvPr id="19" name="Picture Placeholder 5">
            <a:extLst>
              <a:ext uri="{FF2B5EF4-FFF2-40B4-BE49-F238E27FC236}">
                <a16:creationId xmlns:a16="http://schemas.microsoft.com/office/drawing/2014/main" id="{06FC2015-73A6-5A45-8958-CF308E46573A}"/>
              </a:ext>
            </a:extLst>
          </p:cNvPr>
          <p:cNvSpPr>
            <a:spLocks noGrp="1"/>
          </p:cNvSpPr>
          <p:nvPr>
            <p:ph type="pic" sz="quarter" idx="27"/>
          </p:nvPr>
        </p:nvSpPr>
        <p:spPr>
          <a:xfrm>
            <a:off x="18298748" y="3099171"/>
            <a:ext cx="4690872" cy="4197096"/>
          </a:xfrm>
          <a:solidFill>
            <a:srgbClr val="DEE3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solidFill>
                  <a:srgbClr val="DEE3E9"/>
                </a:solidFill>
                <a:cs typeface="Optimistic Text" panose="020B0503020203020204" pitchFamily="34" charset="0"/>
                <a:sym typeface="Arial"/>
              </a:defRPr>
            </a:lvl1pPr>
          </a:lstStyle>
          <a:p>
            <a:pPr lvl="0" algn="ctr">
              <a:lnSpc>
                <a:spcPct val="125000"/>
              </a:lnSpc>
              <a:spcAft>
                <a:spcPct val="0"/>
              </a:spcAft>
              <a:buFont typeface="Optimistic Text"/>
            </a:pPr>
            <a:endParaRPr lang="en-US"/>
          </a:p>
        </p:txBody>
      </p:sp>
      <p:sp>
        <p:nvSpPr>
          <p:cNvPr id="120" name="Google Shape;120;p17"/>
          <p:cNvSpPr txBox="1">
            <a:spLocks noGrp="1"/>
          </p:cNvSpPr>
          <p:nvPr>
            <p:ph type="title"/>
          </p:nvPr>
        </p:nvSpPr>
        <p:spPr>
          <a:xfrm>
            <a:off x="1396115" y="8074152"/>
            <a:ext cx="4694611" cy="1280160"/>
          </a:xfrm>
          <a:prstGeom prst="rect">
            <a:avLst/>
          </a:prstGeom>
        </p:spPr>
        <p:txBody>
          <a:bodyPr spcFirstLastPara="1" vert="horz" wrap="square" lIns="0" tIns="0" rIns="0" bIns="0" rtlCol="0" anchor="b" anchorCtr="0">
            <a:noAutofit/>
          </a:bodyPr>
          <a:lstStyle>
            <a:lvl1pPr lvl="0" rtl="0">
              <a:lnSpc>
                <a:spcPct val="120000"/>
              </a:lnSpc>
              <a:spcBef>
                <a:spcPct val="0"/>
              </a:spcBef>
              <a:spcAft>
                <a:spcPct val="0"/>
              </a:spcAft>
              <a:buClr>
                <a:schemeClr val="lt2"/>
              </a:buClr>
              <a:buSzPts val="2700"/>
              <a:buNone/>
              <a:defRPr sz="3600" spc="110">
                <a:solidFill>
                  <a:schemeClr val="tx2"/>
                </a:solidFill>
                <a:latin typeface="+mj-lt"/>
              </a:defRPr>
            </a:lvl1pPr>
            <a:lvl2pPr lvl="1" rtl="0">
              <a:lnSpc>
                <a:spcPct val="115000"/>
              </a:lnSpc>
              <a:spcBef>
                <a:spcPct val="0"/>
              </a:spcBef>
              <a:spcAft>
                <a:spcPct val="0"/>
              </a:spcAft>
              <a:buClr>
                <a:schemeClr val="lt2"/>
              </a:buClr>
              <a:buSzPts val="2700"/>
              <a:buNone/>
              <a:defRPr sz="3600">
                <a:solidFill>
                  <a:schemeClr val="lt2"/>
                </a:solidFill>
              </a:defRPr>
            </a:lvl2pPr>
            <a:lvl3pPr lvl="2" rtl="0">
              <a:lnSpc>
                <a:spcPct val="115000"/>
              </a:lnSpc>
              <a:spcBef>
                <a:spcPct val="0"/>
              </a:spcBef>
              <a:spcAft>
                <a:spcPct val="0"/>
              </a:spcAft>
              <a:buClr>
                <a:schemeClr val="lt2"/>
              </a:buClr>
              <a:buSzPts val="2700"/>
              <a:buNone/>
              <a:defRPr sz="3600">
                <a:solidFill>
                  <a:schemeClr val="lt2"/>
                </a:solidFill>
              </a:defRPr>
            </a:lvl3pPr>
            <a:lvl4pPr lvl="3" rtl="0">
              <a:lnSpc>
                <a:spcPct val="115000"/>
              </a:lnSpc>
              <a:spcBef>
                <a:spcPct val="0"/>
              </a:spcBef>
              <a:spcAft>
                <a:spcPct val="0"/>
              </a:spcAft>
              <a:buClr>
                <a:schemeClr val="lt2"/>
              </a:buClr>
              <a:buSzPts val="2700"/>
              <a:buNone/>
              <a:defRPr sz="3600">
                <a:solidFill>
                  <a:schemeClr val="lt2"/>
                </a:solidFill>
              </a:defRPr>
            </a:lvl4pPr>
            <a:lvl5pPr lvl="4" rtl="0">
              <a:lnSpc>
                <a:spcPct val="115000"/>
              </a:lnSpc>
              <a:spcBef>
                <a:spcPct val="0"/>
              </a:spcBef>
              <a:spcAft>
                <a:spcPct val="0"/>
              </a:spcAft>
              <a:buClr>
                <a:schemeClr val="lt2"/>
              </a:buClr>
              <a:buSzPts val="2700"/>
              <a:buNone/>
              <a:defRPr sz="3600">
                <a:solidFill>
                  <a:schemeClr val="lt2"/>
                </a:solidFill>
              </a:defRPr>
            </a:lvl5pPr>
            <a:lvl6pPr lvl="5" rtl="0">
              <a:lnSpc>
                <a:spcPct val="115000"/>
              </a:lnSpc>
              <a:spcBef>
                <a:spcPct val="0"/>
              </a:spcBef>
              <a:spcAft>
                <a:spcPct val="0"/>
              </a:spcAft>
              <a:buClr>
                <a:schemeClr val="lt2"/>
              </a:buClr>
              <a:buSzPts val="2700"/>
              <a:buNone/>
              <a:defRPr sz="3600">
                <a:solidFill>
                  <a:schemeClr val="lt2"/>
                </a:solidFill>
              </a:defRPr>
            </a:lvl6pPr>
            <a:lvl7pPr lvl="6" rtl="0">
              <a:lnSpc>
                <a:spcPct val="115000"/>
              </a:lnSpc>
              <a:spcBef>
                <a:spcPct val="0"/>
              </a:spcBef>
              <a:spcAft>
                <a:spcPct val="0"/>
              </a:spcAft>
              <a:buClr>
                <a:schemeClr val="lt2"/>
              </a:buClr>
              <a:buSzPts val="2700"/>
              <a:buNone/>
              <a:defRPr sz="3600">
                <a:solidFill>
                  <a:schemeClr val="lt2"/>
                </a:solidFill>
              </a:defRPr>
            </a:lvl7pPr>
            <a:lvl8pPr lvl="7" rtl="0">
              <a:lnSpc>
                <a:spcPct val="115000"/>
              </a:lnSpc>
              <a:spcBef>
                <a:spcPct val="0"/>
              </a:spcBef>
              <a:spcAft>
                <a:spcPct val="0"/>
              </a:spcAft>
              <a:buClr>
                <a:schemeClr val="lt2"/>
              </a:buClr>
              <a:buSzPts val="2700"/>
              <a:buNone/>
              <a:defRPr sz="3600">
                <a:solidFill>
                  <a:schemeClr val="lt2"/>
                </a:solidFill>
              </a:defRPr>
            </a:lvl8pPr>
            <a:lvl9pPr lvl="8" rtl="0">
              <a:lnSpc>
                <a:spcPct val="115000"/>
              </a:lnSpc>
              <a:spcBef>
                <a:spcPct val="0"/>
              </a:spcBef>
              <a:spcAft>
                <a:spcPct val="0"/>
              </a:spcAft>
              <a:buClr>
                <a:schemeClr val="lt2"/>
              </a:buClr>
              <a:buSzPts val="2700"/>
              <a:buNone/>
              <a:defRPr sz="3600">
                <a:solidFill>
                  <a:schemeClr val="lt2"/>
                </a:solidFill>
              </a:defRPr>
            </a:lvl9pPr>
          </a:lstStyle>
          <a:p>
            <a:pPr lvl="0">
              <a:lnSpc>
                <a:spcPct val="120000"/>
              </a:lnSpc>
              <a:buClr>
                <a:schemeClr val="lt2"/>
              </a:buClr>
              <a:buSzPts val="2700"/>
              <a:buNone/>
            </a:pPr>
            <a:r>
              <a:rPr lang="en-US"/>
              <a:t>Click to edit Master title style</a:t>
            </a:r>
            <a:endParaRPr/>
          </a:p>
        </p:txBody>
      </p:sp>
      <p:sp>
        <p:nvSpPr>
          <p:cNvPr id="123" name="Google Shape;123;p17"/>
          <p:cNvSpPr txBox="1">
            <a:spLocks noGrp="1"/>
          </p:cNvSpPr>
          <p:nvPr>
            <p:ph type="title" idx="3"/>
          </p:nvPr>
        </p:nvSpPr>
        <p:spPr>
          <a:xfrm>
            <a:off x="7029550" y="8074152"/>
            <a:ext cx="4694611" cy="1280160"/>
          </a:xfrm>
          <a:prstGeom prst="rect">
            <a:avLst/>
          </a:prstGeom>
        </p:spPr>
        <p:txBody>
          <a:bodyPr spcFirstLastPara="1" vert="horz" wrap="square" lIns="0" tIns="0" rIns="0" bIns="0" rtlCol="0" anchor="b" anchorCtr="0">
            <a:noAutofit/>
          </a:bodyPr>
          <a:lstStyle>
            <a:lvl1pPr lvl="0" rtl="0">
              <a:lnSpc>
                <a:spcPct val="120000"/>
              </a:lnSpc>
              <a:spcBef>
                <a:spcPct val="0"/>
              </a:spcBef>
              <a:spcAft>
                <a:spcPct val="0"/>
              </a:spcAft>
              <a:buClr>
                <a:schemeClr val="lt2"/>
              </a:buClr>
              <a:buSzPts val="2700"/>
              <a:buNone/>
              <a:defRPr sz="3600" spc="110">
                <a:solidFill>
                  <a:schemeClr val="tx2"/>
                </a:solidFill>
                <a:latin typeface="+mj-lt"/>
              </a:defRPr>
            </a:lvl1pPr>
            <a:lvl2pPr lvl="1" rtl="0">
              <a:lnSpc>
                <a:spcPct val="115000"/>
              </a:lnSpc>
              <a:spcBef>
                <a:spcPct val="0"/>
              </a:spcBef>
              <a:spcAft>
                <a:spcPct val="0"/>
              </a:spcAft>
              <a:buClr>
                <a:schemeClr val="lt2"/>
              </a:buClr>
              <a:buSzPts val="2700"/>
              <a:buNone/>
              <a:defRPr sz="3600">
                <a:solidFill>
                  <a:schemeClr val="lt2"/>
                </a:solidFill>
              </a:defRPr>
            </a:lvl2pPr>
            <a:lvl3pPr lvl="2" rtl="0">
              <a:lnSpc>
                <a:spcPct val="115000"/>
              </a:lnSpc>
              <a:spcBef>
                <a:spcPct val="0"/>
              </a:spcBef>
              <a:spcAft>
                <a:spcPct val="0"/>
              </a:spcAft>
              <a:buClr>
                <a:schemeClr val="lt2"/>
              </a:buClr>
              <a:buSzPts val="2700"/>
              <a:buNone/>
              <a:defRPr sz="3600">
                <a:solidFill>
                  <a:schemeClr val="lt2"/>
                </a:solidFill>
              </a:defRPr>
            </a:lvl3pPr>
            <a:lvl4pPr lvl="3" rtl="0">
              <a:lnSpc>
                <a:spcPct val="115000"/>
              </a:lnSpc>
              <a:spcBef>
                <a:spcPct val="0"/>
              </a:spcBef>
              <a:spcAft>
                <a:spcPct val="0"/>
              </a:spcAft>
              <a:buClr>
                <a:schemeClr val="lt2"/>
              </a:buClr>
              <a:buSzPts val="2700"/>
              <a:buNone/>
              <a:defRPr sz="3600">
                <a:solidFill>
                  <a:schemeClr val="lt2"/>
                </a:solidFill>
              </a:defRPr>
            </a:lvl4pPr>
            <a:lvl5pPr lvl="4" rtl="0">
              <a:lnSpc>
                <a:spcPct val="115000"/>
              </a:lnSpc>
              <a:spcBef>
                <a:spcPct val="0"/>
              </a:spcBef>
              <a:spcAft>
                <a:spcPct val="0"/>
              </a:spcAft>
              <a:buClr>
                <a:schemeClr val="lt2"/>
              </a:buClr>
              <a:buSzPts val="2700"/>
              <a:buNone/>
              <a:defRPr sz="3600">
                <a:solidFill>
                  <a:schemeClr val="lt2"/>
                </a:solidFill>
              </a:defRPr>
            </a:lvl5pPr>
            <a:lvl6pPr lvl="5" rtl="0">
              <a:lnSpc>
                <a:spcPct val="115000"/>
              </a:lnSpc>
              <a:spcBef>
                <a:spcPct val="0"/>
              </a:spcBef>
              <a:spcAft>
                <a:spcPct val="0"/>
              </a:spcAft>
              <a:buClr>
                <a:schemeClr val="lt2"/>
              </a:buClr>
              <a:buSzPts val="2700"/>
              <a:buNone/>
              <a:defRPr sz="3600">
                <a:solidFill>
                  <a:schemeClr val="lt2"/>
                </a:solidFill>
              </a:defRPr>
            </a:lvl6pPr>
            <a:lvl7pPr lvl="6" rtl="0">
              <a:lnSpc>
                <a:spcPct val="115000"/>
              </a:lnSpc>
              <a:spcBef>
                <a:spcPct val="0"/>
              </a:spcBef>
              <a:spcAft>
                <a:spcPct val="0"/>
              </a:spcAft>
              <a:buClr>
                <a:schemeClr val="lt2"/>
              </a:buClr>
              <a:buSzPts val="2700"/>
              <a:buNone/>
              <a:defRPr sz="3600">
                <a:solidFill>
                  <a:schemeClr val="lt2"/>
                </a:solidFill>
              </a:defRPr>
            </a:lvl7pPr>
            <a:lvl8pPr lvl="7" rtl="0">
              <a:lnSpc>
                <a:spcPct val="115000"/>
              </a:lnSpc>
              <a:spcBef>
                <a:spcPct val="0"/>
              </a:spcBef>
              <a:spcAft>
                <a:spcPct val="0"/>
              </a:spcAft>
              <a:buClr>
                <a:schemeClr val="lt2"/>
              </a:buClr>
              <a:buSzPts val="2700"/>
              <a:buNone/>
              <a:defRPr sz="3600">
                <a:solidFill>
                  <a:schemeClr val="lt2"/>
                </a:solidFill>
              </a:defRPr>
            </a:lvl8pPr>
            <a:lvl9pPr lvl="8" rtl="0">
              <a:lnSpc>
                <a:spcPct val="115000"/>
              </a:lnSpc>
              <a:spcBef>
                <a:spcPct val="0"/>
              </a:spcBef>
              <a:spcAft>
                <a:spcPct val="0"/>
              </a:spcAft>
              <a:buClr>
                <a:schemeClr val="lt2"/>
              </a:buClr>
              <a:buSzPts val="2700"/>
              <a:buNone/>
              <a:defRPr sz="3600">
                <a:solidFill>
                  <a:schemeClr val="lt2"/>
                </a:solidFill>
              </a:defRPr>
            </a:lvl9pPr>
          </a:lstStyle>
          <a:p>
            <a:pPr lvl="0">
              <a:lnSpc>
                <a:spcPct val="120000"/>
              </a:lnSpc>
              <a:buClr>
                <a:schemeClr val="lt2"/>
              </a:buClr>
              <a:buSzPts val="2700"/>
              <a:buNone/>
            </a:pPr>
            <a:r>
              <a:rPr lang="en-US"/>
              <a:t>Click to edit Master title style</a:t>
            </a:r>
            <a:endParaRPr/>
          </a:p>
        </p:txBody>
      </p:sp>
      <p:sp>
        <p:nvSpPr>
          <p:cNvPr id="125" name="Google Shape;125;p17"/>
          <p:cNvSpPr txBox="1">
            <a:spLocks noGrp="1"/>
          </p:cNvSpPr>
          <p:nvPr>
            <p:ph type="title" idx="5"/>
          </p:nvPr>
        </p:nvSpPr>
        <p:spPr>
          <a:xfrm>
            <a:off x="12662982" y="8074152"/>
            <a:ext cx="4694611" cy="1280160"/>
          </a:xfrm>
          <a:prstGeom prst="rect">
            <a:avLst/>
          </a:prstGeom>
        </p:spPr>
        <p:txBody>
          <a:bodyPr spcFirstLastPara="1" vert="horz" wrap="square" lIns="0" tIns="0" rIns="0" bIns="0" rtlCol="0" anchor="b" anchorCtr="0">
            <a:noAutofit/>
          </a:bodyPr>
          <a:lstStyle>
            <a:lvl1pPr lvl="0" rtl="0">
              <a:lnSpc>
                <a:spcPct val="120000"/>
              </a:lnSpc>
              <a:spcBef>
                <a:spcPct val="0"/>
              </a:spcBef>
              <a:spcAft>
                <a:spcPct val="0"/>
              </a:spcAft>
              <a:buClr>
                <a:schemeClr val="lt2"/>
              </a:buClr>
              <a:buSzPts val="2700"/>
              <a:buNone/>
              <a:defRPr sz="3600" spc="110">
                <a:solidFill>
                  <a:schemeClr val="tx2"/>
                </a:solidFill>
                <a:latin typeface="+mj-lt"/>
              </a:defRPr>
            </a:lvl1pPr>
            <a:lvl2pPr lvl="1" rtl="0">
              <a:lnSpc>
                <a:spcPct val="115000"/>
              </a:lnSpc>
              <a:spcBef>
                <a:spcPct val="0"/>
              </a:spcBef>
              <a:spcAft>
                <a:spcPct val="0"/>
              </a:spcAft>
              <a:buClr>
                <a:schemeClr val="lt2"/>
              </a:buClr>
              <a:buSzPts val="2700"/>
              <a:buNone/>
              <a:defRPr sz="3600">
                <a:solidFill>
                  <a:schemeClr val="lt2"/>
                </a:solidFill>
              </a:defRPr>
            </a:lvl2pPr>
            <a:lvl3pPr lvl="2" rtl="0">
              <a:lnSpc>
                <a:spcPct val="115000"/>
              </a:lnSpc>
              <a:spcBef>
                <a:spcPct val="0"/>
              </a:spcBef>
              <a:spcAft>
                <a:spcPct val="0"/>
              </a:spcAft>
              <a:buClr>
                <a:schemeClr val="lt2"/>
              </a:buClr>
              <a:buSzPts val="2700"/>
              <a:buNone/>
              <a:defRPr sz="3600">
                <a:solidFill>
                  <a:schemeClr val="lt2"/>
                </a:solidFill>
              </a:defRPr>
            </a:lvl3pPr>
            <a:lvl4pPr lvl="3" rtl="0">
              <a:lnSpc>
                <a:spcPct val="115000"/>
              </a:lnSpc>
              <a:spcBef>
                <a:spcPct val="0"/>
              </a:spcBef>
              <a:spcAft>
                <a:spcPct val="0"/>
              </a:spcAft>
              <a:buClr>
                <a:schemeClr val="lt2"/>
              </a:buClr>
              <a:buSzPts val="2700"/>
              <a:buNone/>
              <a:defRPr sz="3600">
                <a:solidFill>
                  <a:schemeClr val="lt2"/>
                </a:solidFill>
              </a:defRPr>
            </a:lvl4pPr>
            <a:lvl5pPr lvl="4" rtl="0">
              <a:lnSpc>
                <a:spcPct val="115000"/>
              </a:lnSpc>
              <a:spcBef>
                <a:spcPct val="0"/>
              </a:spcBef>
              <a:spcAft>
                <a:spcPct val="0"/>
              </a:spcAft>
              <a:buClr>
                <a:schemeClr val="lt2"/>
              </a:buClr>
              <a:buSzPts val="2700"/>
              <a:buNone/>
              <a:defRPr sz="3600">
                <a:solidFill>
                  <a:schemeClr val="lt2"/>
                </a:solidFill>
              </a:defRPr>
            </a:lvl5pPr>
            <a:lvl6pPr lvl="5" rtl="0">
              <a:lnSpc>
                <a:spcPct val="115000"/>
              </a:lnSpc>
              <a:spcBef>
                <a:spcPct val="0"/>
              </a:spcBef>
              <a:spcAft>
                <a:spcPct val="0"/>
              </a:spcAft>
              <a:buClr>
                <a:schemeClr val="lt2"/>
              </a:buClr>
              <a:buSzPts val="2700"/>
              <a:buNone/>
              <a:defRPr sz="3600">
                <a:solidFill>
                  <a:schemeClr val="lt2"/>
                </a:solidFill>
              </a:defRPr>
            </a:lvl6pPr>
            <a:lvl7pPr lvl="6" rtl="0">
              <a:lnSpc>
                <a:spcPct val="115000"/>
              </a:lnSpc>
              <a:spcBef>
                <a:spcPct val="0"/>
              </a:spcBef>
              <a:spcAft>
                <a:spcPct val="0"/>
              </a:spcAft>
              <a:buClr>
                <a:schemeClr val="lt2"/>
              </a:buClr>
              <a:buSzPts val="2700"/>
              <a:buNone/>
              <a:defRPr sz="3600">
                <a:solidFill>
                  <a:schemeClr val="lt2"/>
                </a:solidFill>
              </a:defRPr>
            </a:lvl7pPr>
            <a:lvl8pPr lvl="7" rtl="0">
              <a:lnSpc>
                <a:spcPct val="115000"/>
              </a:lnSpc>
              <a:spcBef>
                <a:spcPct val="0"/>
              </a:spcBef>
              <a:spcAft>
                <a:spcPct val="0"/>
              </a:spcAft>
              <a:buClr>
                <a:schemeClr val="lt2"/>
              </a:buClr>
              <a:buSzPts val="2700"/>
              <a:buNone/>
              <a:defRPr sz="3600">
                <a:solidFill>
                  <a:schemeClr val="lt2"/>
                </a:solidFill>
              </a:defRPr>
            </a:lvl8pPr>
            <a:lvl9pPr lvl="8" rtl="0">
              <a:lnSpc>
                <a:spcPct val="115000"/>
              </a:lnSpc>
              <a:spcBef>
                <a:spcPct val="0"/>
              </a:spcBef>
              <a:spcAft>
                <a:spcPct val="0"/>
              </a:spcAft>
              <a:buClr>
                <a:schemeClr val="lt2"/>
              </a:buClr>
              <a:buSzPts val="2700"/>
              <a:buNone/>
              <a:defRPr sz="3600">
                <a:solidFill>
                  <a:schemeClr val="lt2"/>
                </a:solidFill>
              </a:defRPr>
            </a:lvl9pPr>
          </a:lstStyle>
          <a:p>
            <a:pPr lvl="0">
              <a:lnSpc>
                <a:spcPct val="120000"/>
              </a:lnSpc>
              <a:buClr>
                <a:schemeClr val="lt2"/>
              </a:buClr>
              <a:buSzPts val="2700"/>
              <a:buNone/>
            </a:pPr>
            <a:r>
              <a:rPr lang="en-US"/>
              <a:t>Click to edit Master title style</a:t>
            </a:r>
            <a:endParaRPr/>
          </a:p>
        </p:txBody>
      </p:sp>
      <p:sp>
        <p:nvSpPr>
          <p:cNvPr id="127" name="Google Shape;127;p17"/>
          <p:cNvSpPr txBox="1">
            <a:spLocks noGrp="1"/>
          </p:cNvSpPr>
          <p:nvPr>
            <p:ph type="title" idx="7"/>
          </p:nvPr>
        </p:nvSpPr>
        <p:spPr>
          <a:xfrm>
            <a:off x="18296451" y="8074152"/>
            <a:ext cx="4694611" cy="1280160"/>
          </a:xfrm>
          <a:prstGeom prst="rect">
            <a:avLst/>
          </a:prstGeom>
        </p:spPr>
        <p:txBody>
          <a:bodyPr spcFirstLastPara="1" vert="horz" wrap="square" lIns="0" tIns="0" rIns="0" bIns="0" rtlCol="0" anchor="b" anchorCtr="0">
            <a:noAutofit/>
          </a:bodyPr>
          <a:lstStyle>
            <a:lvl1pPr lvl="0" rtl="0">
              <a:lnSpc>
                <a:spcPct val="120000"/>
              </a:lnSpc>
              <a:spcBef>
                <a:spcPct val="0"/>
              </a:spcBef>
              <a:spcAft>
                <a:spcPct val="0"/>
              </a:spcAft>
              <a:buClr>
                <a:schemeClr val="lt2"/>
              </a:buClr>
              <a:buSzPts val="2700"/>
              <a:buNone/>
              <a:defRPr sz="3600" spc="110">
                <a:solidFill>
                  <a:schemeClr val="tx2"/>
                </a:solidFill>
                <a:latin typeface="+mj-lt"/>
              </a:defRPr>
            </a:lvl1pPr>
            <a:lvl2pPr lvl="1" rtl="0">
              <a:lnSpc>
                <a:spcPct val="115000"/>
              </a:lnSpc>
              <a:spcBef>
                <a:spcPct val="0"/>
              </a:spcBef>
              <a:spcAft>
                <a:spcPct val="0"/>
              </a:spcAft>
              <a:buClr>
                <a:schemeClr val="lt2"/>
              </a:buClr>
              <a:buSzPts val="2700"/>
              <a:buNone/>
              <a:defRPr sz="3600">
                <a:solidFill>
                  <a:schemeClr val="lt2"/>
                </a:solidFill>
              </a:defRPr>
            </a:lvl2pPr>
            <a:lvl3pPr lvl="2" rtl="0">
              <a:lnSpc>
                <a:spcPct val="115000"/>
              </a:lnSpc>
              <a:spcBef>
                <a:spcPct val="0"/>
              </a:spcBef>
              <a:spcAft>
                <a:spcPct val="0"/>
              </a:spcAft>
              <a:buClr>
                <a:schemeClr val="lt2"/>
              </a:buClr>
              <a:buSzPts val="2700"/>
              <a:buNone/>
              <a:defRPr sz="3600">
                <a:solidFill>
                  <a:schemeClr val="lt2"/>
                </a:solidFill>
              </a:defRPr>
            </a:lvl3pPr>
            <a:lvl4pPr lvl="3" rtl="0">
              <a:lnSpc>
                <a:spcPct val="115000"/>
              </a:lnSpc>
              <a:spcBef>
                <a:spcPct val="0"/>
              </a:spcBef>
              <a:spcAft>
                <a:spcPct val="0"/>
              </a:spcAft>
              <a:buClr>
                <a:schemeClr val="lt2"/>
              </a:buClr>
              <a:buSzPts val="2700"/>
              <a:buNone/>
              <a:defRPr sz="3600">
                <a:solidFill>
                  <a:schemeClr val="lt2"/>
                </a:solidFill>
              </a:defRPr>
            </a:lvl4pPr>
            <a:lvl5pPr lvl="4" rtl="0">
              <a:lnSpc>
                <a:spcPct val="115000"/>
              </a:lnSpc>
              <a:spcBef>
                <a:spcPct val="0"/>
              </a:spcBef>
              <a:spcAft>
                <a:spcPct val="0"/>
              </a:spcAft>
              <a:buClr>
                <a:schemeClr val="lt2"/>
              </a:buClr>
              <a:buSzPts val="2700"/>
              <a:buNone/>
              <a:defRPr sz="3600">
                <a:solidFill>
                  <a:schemeClr val="lt2"/>
                </a:solidFill>
              </a:defRPr>
            </a:lvl5pPr>
            <a:lvl6pPr lvl="5" rtl="0">
              <a:lnSpc>
                <a:spcPct val="115000"/>
              </a:lnSpc>
              <a:spcBef>
                <a:spcPct val="0"/>
              </a:spcBef>
              <a:spcAft>
                <a:spcPct val="0"/>
              </a:spcAft>
              <a:buClr>
                <a:schemeClr val="lt2"/>
              </a:buClr>
              <a:buSzPts val="2700"/>
              <a:buNone/>
              <a:defRPr sz="3600">
                <a:solidFill>
                  <a:schemeClr val="lt2"/>
                </a:solidFill>
              </a:defRPr>
            </a:lvl6pPr>
            <a:lvl7pPr lvl="6" rtl="0">
              <a:lnSpc>
                <a:spcPct val="115000"/>
              </a:lnSpc>
              <a:spcBef>
                <a:spcPct val="0"/>
              </a:spcBef>
              <a:spcAft>
                <a:spcPct val="0"/>
              </a:spcAft>
              <a:buClr>
                <a:schemeClr val="lt2"/>
              </a:buClr>
              <a:buSzPts val="2700"/>
              <a:buNone/>
              <a:defRPr sz="3600">
                <a:solidFill>
                  <a:schemeClr val="lt2"/>
                </a:solidFill>
              </a:defRPr>
            </a:lvl7pPr>
            <a:lvl8pPr lvl="7" rtl="0">
              <a:lnSpc>
                <a:spcPct val="115000"/>
              </a:lnSpc>
              <a:spcBef>
                <a:spcPct val="0"/>
              </a:spcBef>
              <a:spcAft>
                <a:spcPct val="0"/>
              </a:spcAft>
              <a:buClr>
                <a:schemeClr val="lt2"/>
              </a:buClr>
              <a:buSzPts val="2700"/>
              <a:buNone/>
              <a:defRPr sz="3600">
                <a:solidFill>
                  <a:schemeClr val="lt2"/>
                </a:solidFill>
              </a:defRPr>
            </a:lvl8pPr>
            <a:lvl9pPr lvl="8" rtl="0">
              <a:lnSpc>
                <a:spcPct val="115000"/>
              </a:lnSpc>
              <a:spcBef>
                <a:spcPct val="0"/>
              </a:spcBef>
              <a:spcAft>
                <a:spcPct val="0"/>
              </a:spcAft>
              <a:buClr>
                <a:schemeClr val="lt2"/>
              </a:buClr>
              <a:buSzPts val="2700"/>
              <a:buNone/>
              <a:defRPr sz="3600">
                <a:solidFill>
                  <a:schemeClr val="lt2"/>
                </a:solidFill>
              </a:defRPr>
            </a:lvl9pPr>
          </a:lstStyle>
          <a:p>
            <a:pPr lvl="0">
              <a:lnSpc>
                <a:spcPct val="120000"/>
              </a:lnSpc>
              <a:buClr>
                <a:schemeClr val="lt2"/>
              </a:buClr>
              <a:buSzPts val="2700"/>
              <a:buNone/>
            </a:pPr>
            <a:r>
              <a:rPr lang="en-US"/>
              <a:t>Click to edit Master title style</a:t>
            </a:r>
            <a:endParaRPr/>
          </a:p>
        </p:txBody>
      </p:sp>
      <p:sp>
        <p:nvSpPr>
          <p:cNvPr id="11" name="Google Shape;68;p8">
            <a:extLst>
              <a:ext uri="{FF2B5EF4-FFF2-40B4-BE49-F238E27FC236}">
                <a16:creationId xmlns:a16="http://schemas.microsoft.com/office/drawing/2014/main" id="{4A1502C0-35C5-664F-8876-27EC60C5407E}"/>
              </a:ext>
            </a:extLst>
          </p:cNvPr>
          <p:cNvSpPr txBox="1">
            <a:spLocks noGrp="1"/>
          </p:cNvSpPr>
          <p:nvPr>
            <p:ph type="subTitle" idx="2"/>
          </p:nvPr>
        </p:nvSpPr>
        <p:spPr>
          <a:xfrm>
            <a:off x="932821" y="905256"/>
            <a:ext cx="10328145" cy="463200"/>
          </a:xfrm>
          <a:prstGeom prst="rect">
            <a:avLst/>
          </a:prstGeom>
          <a:noFill/>
          <a:ln>
            <a:noFill/>
          </a:ln>
        </p:spPr>
        <p:txBody>
          <a:bodyPr spcFirstLastPara="1" wrap="square" lIns="0" tIns="0" rIns="0" bIns="0" anchor="t" anchorCtr="0">
            <a:noAutofit/>
          </a:bodyPr>
          <a:lstStyle>
            <a:lvl1pPr marL="0" marR="0" lvl="0" indent="0" algn="l" rtl="0">
              <a:lnSpc>
                <a:spcPct val="120000"/>
              </a:lnSpc>
              <a:spcBef>
                <a:spcPct val="0"/>
              </a:spcBef>
              <a:spcAft>
                <a:spcPct val="0"/>
              </a:spcAft>
              <a:buNone/>
              <a:defRPr sz="2400" b="1" cap="all" spc="240" baseline="0">
                <a:solidFill>
                  <a:schemeClr val="tx2"/>
                </a:solidFill>
                <a:latin typeface="+mn-lt"/>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buNone/>
            </a:pPr>
            <a:r>
              <a:rPr lang="en-US"/>
              <a:t>Click to edit Master subtitle style</a:t>
            </a:r>
            <a:endParaRPr/>
          </a:p>
        </p:txBody>
      </p:sp>
      <p:sp>
        <p:nvSpPr>
          <p:cNvPr id="12" name="Text Placeholder 9">
            <a:extLst>
              <a:ext uri="{FF2B5EF4-FFF2-40B4-BE49-F238E27FC236}">
                <a16:creationId xmlns:a16="http://schemas.microsoft.com/office/drawing/2014/main" id="{B30EB1FE-7D1F-FB4B-BEB5-D6C622DEB1BB}"/>
              </a:ext>
            </a:extLst>
          </p:cNvPr>
          <p:cNvSpPr>
            <a:spLocks noGrp="1"/>
          </p:cNvSpPr>
          <p:nvPr>
            <p:ph type="body" sz="quarter" idx="10"/>
          </p:nvPr>
        </p:nvSpPr>
        <p:spPr>
          <a:xfrm>
            <a:off x="1340398" y="9621522"/>
            <a:ext cx="4754880" cy="3161027"/>
          </a:xfrm>
        </p:spPr>
        <p:txBody>
          <a:bodyPr/>
          <a:lstStyle>
            <a:lvl1pPr>
              <a:defRPr>
                <a:solidFill>
                  <a:schemeClr val="tx2"/>
                </a:solidFill>
                <a:latin typeface="+mn-lt"/>
              </a:defRPr>
            </a:lvl1pPr>
            <a:lvl2pPr>
              <a:buClrTx/>
              <a:defRPr>
                <a:solidFill>
                  <a:schemeClr val="tx2"/>
                </a:solidFill>
                <a:latin typeface="+mn-lt"/>
              </a:defRPr>
            </a:lvl2pPr>
            <a:lvl3pPr>
              <a:buClrTx/>
              <a:defRPr>
                <a:solidFill>
                  <a:schemeClr val="tx2"/>
                </a:solidFill>
                <a:latin typeface="+mn-lt"/>
              </a:defRPr>
            </a:lvl3pPr>
            <a:lvl4pPr>
              <a:buClrTx/>
              <a:defRPr>
                <a:solidFill>
                  <a:schemeClr val="tx2"/>
                </a:solidFill>
                <a:latin typeface="+mn-lt"/>
              </a:defRPr>
            </a:lvl4pPr>
            <a:lvl5pPr>
              <a:buClrTx/>
              <a:defRPr>
                <a:solidFill>
                  <a:schemeClr val="tx2"/>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Text Placeholder 9">
            <a:extLst>
              <a:ext uri="{FF2B5EF4-FFF2-40B4-BE49-F238E27FC236}">
                <a16:creationId xmlns:a16="http://schemas.microsoft.com/office/drawing/2014/main" id="{CFA7EA77-AF2E-9541-9110-33C7B14B3F58}"/>
              </a:ext>
            </a:extLst>
          </p:cNvPr>
          <p:cNvSpPr>
            <a:spLocks noGrp="1"/>
          </p:cNvSpPr>
          <p:nvPr>
            <p:ph type="body" sz="quarter" idx="11"/>
          </p:nvPr>
        </p:nvSpPr>
        <p:spPr>
          <a:xfrm>
            <a:off x="6969281" y="9621522"/>
            <a:ext cx="4754880" cy="3161027"/>
          </a:xfrm>
        </p:spPr>
        <p:txBody>
          <a:bodyPr/>
          <a:lstStyle>
            <a:lvl1pPr>
              <a:defRPr>
                <a:solidFill>
                  <a:schemeClr val="tx2"/>
                </a:solidFill>
                <a:latin typeface="+mn-lt"/>
              </a:defRPr>
            </a:lvl1pPr>
            <a:lvl2pPr>
              <a:buClrTx/>
              <a:defRPr>
                <a:solidFill>
                  <a:schemeClr val="tx2"/>
                </a:solidFill>
                <a:latin typeface="+mn-lt"/>
              </a:defRPr>
            </a:lvl2pPr>
            <a:lvl3pPr>
              <a:buClrTx/>
              <a:defRPr>
                <a:solidFill>
                  <a:schemeClr val="tx2"/>
                </a:solidFill>
                <a:latin typeface="+mn-lt"/>
              </a:defRPr>
            </a:lvl3pPr>
            <a:lvl4pPr>
              <a:buClrTx/>
              <a:defRPr>
                <a:solidFill>
                  <a:schemeClr val="tx2"/>
                </a:solidFill>
                <a:latin typeface="+mn-lt"/>
              </a:defRPr>
            </a:lvl4pPr>
            <a:lvl5pPr>
              <a:buClrTx/>
              <a:defRPr>
                <a:solidFill>
                  <a:schemeClr val="tx2"/>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Text Placeholder 9">
            <a:extLst>
              <a:ext uri="{FF2B5EF4-FFF2-40B4-BE49-F238E27FC236}">
                <a16:creationId xmlns:a16="http://schemas.microsoft.com/office/drawing/2014/main" id="{77A68C91-6C3D-AE41-8869-D2D588D5F13C}"/>
              </a:ext>
            </a:extLst>
          </p:cNvPr>
          <p:cNvSpPr>
            <a:spLocks noGrp="1"/>
          </p:cNvSpPr>
          <p:nvPr>
            <p:ph type="body" sz="quarter" idx="12"/>
          </p:nvPr>
        </p:nvSpPr>
        <p:spPr>
          <a:xfrm>
            <a:off x="12602713" y="9621522"/>
            <a:ext cx="4754880" cy="3161027"/>
          </a:xfrm>
        </p:spPr>
        <p:txBody>
          <a:bodyPr/>
          <a:lstStyle>
            <a:lvl1pPr>
              <a:defRPr>
                <a:solidFill>
                  <a:schemeClr val="tx2"/>
                </a:solidFill>
                <a:latin typeface="+mn-lt"/>
              </a:defRPr>
            </a:lvl1pPr>
            <a:lvl2pPr>
              <a:buClrTx/>
              <a:defRPr>
                <a:solidFill>
                  <a:schemeClr val="tx2"/>
                </a:solidFill>
                <a:latin typeface="+mn-lt"/>
              </a:defRPr>
            </a:lvl2pPr>
            <a:lvl3pPr>
              <a:buClrTx/>
              <a:defRPr>
                <a:solidFill>
                  <a:schemeClr val="tx2"/>
                </a:solidFill>
                <a:latin typeface="+mn-lt"/>
              </a:defRPr>
            </a:lvl3pPr>
            <a:lvl4pPr>
              <a:buClrTx/>
              <a:defRPr>
                <a:solidFill>
                  <a:schemeClr val="tx2"/>
                </a:solidFill>
                <a:latin typeface="+mn-lt"/>
              </a:defRPr>
            </a:lvl4pPr>
            <a:lvl5pPr>
              <a:buClrTx/>
              <a:defRPr>
                <a:solidFill>
                  <a:schemeClr val="tx2"/>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Text Placeholder 9">
            <a:extLst>
              <a:ext uri="{FF2B5EF4-FFF2-40B4-BE49-F238E27FC236}">
                <a16:creationId xmlns:a16="http://schemas.microsoft.com/office/drawing/2014/main" id="{FA574137-6BE5-9044-B5DF-785305A39C38}"/>
              </a:ext>
            </a:extLst>
          </p:cNvPr>
          <p:cNvSpPr>
            <a:spLocks noGrp="1"/>
          </p:cNvSpPr>
          <p:nvPr>
            <p:ph type="body" sz="quarter" idx="13"/>
          </p:nvPr>
        </p:nvSpPr>
        <p:spPr>
          <a:xfrm>
            <a:off x="18236181" y="9621522"/>
            <a:ext cx="4754880" cy="3161027"/>
          </a:xfrm>
        </p:spPr>
        <p:txBody>
          <a:bodyPr/>
          <a:lstStyle>
            <a:lvl1pPr>
              <a:defRPr>
                <a:solidFill>
                  <a:schemeClr val="tx2"/>
                </a:solidFill>
                <a:latin typeface="+mn-lt"/>
              </a:defRPr>
            </a:lvl1pPr>
            <a:lvl2pPr>
              <a:buClrTx/>
              <a:defRPr>
                <a:solidFill>
                  <a:schemeClr val="tx2"/>
                </a:solidFill>
                <a:latin typeface="+mn-lt"/>
              </a:defRPr>
            </a:lvl2pPr>
            <a:lvl3pPr>
              <a:buClrTx/>
              <a:defRPr>
                <a:solidFill>
                  <a:schemeClr val="tx2"/>
                </a:solidFill>
                <a:latin typeface="+mn-lt"/>
              </a:defRPr>
            </a:lvl3pPr>
            <a:lvl4pPr>
              <a:buClrTx/>
              <a:defRPr>
                <a:solidFill>
                  <a:schemeClr val="tx2"/>
                </a:solidFill>
                <a:latin typeface="+mn-lt"/>
              </a:defRPr>
            </a:lvl4pPr>
            <a:lvl5pPr>
              <a:buClrTx/>
              <a:defRPr>
                <a:solidFill>
                  <a:schemeClr val="tx2"/>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7054366"/>
      </p:ext>
    </p:extLst>
  </p:cSld>
  <p:clrMapOvr>
    <a:masterClrMapping/>
  </p:clrMapOvr>
  <p:transition/>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Big Stat" preserve="1" userDrawn="1">
  <p:cSld name="Big Stat">
    <p:spTree>
      <p:nvGrpSpPr>
        <p:cNvPr id="1" name="Shape 129"/>
        <p:cNvGrpSpPr/>
        <p:nvPr/>
      </p:nvGrpSpPr>
      <p:grpSpPr>
        <a:xfrm>
          <a:off x="0" y="0"/>
          <a:ext cx="0" cy="0"/>
          <a:chOff x="0" y="0"/>
          <a:chExt cx="0" cy="0"/>
        </a:xfrm>
      </p:grpSpPr>
      <p:sp>
        <p:nvSpPr>
          <p:cNvPr id="130" name="Google Shape;130;p18"/>
          <p:cNvSpPr txBox="1">
            <a:spLocks noGrp="1"/>
          </p:cNvSpPr>
          <p:nvPr>
            <p:ph type="subTitle" idx="1"/>
          </p:nvPr>
        </p:nvSpPr>
        <p:spPr>
          <a:xfrm>
            <a:off x="932821" y="905256"/>
            <a:ext cx="10328145" cy="463200"/>
          </a:xfrm>
          <a:prstGeom prst="rect">
            <a:avLst/>
          </a:prstGeom>
          <a:noFill/>
          <a:ln>
            <a:noFill/>
          </a:ln>
        </p:spPr>
        <p:txBody>
          <a:bodyPr spcFirstLastPara="1" vert="horz" wrap="square" lIns="0" tIns="0" rIns="0" bIns="0" rtlCol="0" anchor="t" anchorCtr="0">
            <a:noAutofit/>
          </a:bodyPr>
          <a:lstStyle>
            <a:lvl1pPr marL="0" marR="0" lvl="0" indent="0" algn="l" rtl="0">
              <a:lnSpc>
                <a:spcPct val="120000"/>
              </a:lnSpc>
              <a:spcBef>
                <a:spcPct val="0"/>
              </a:spcBef>
              <a:spcAft>
                <a:spcPct val="0"/>
              </a:spcAft>
              <a:buNone/>
              <a:defRPr b="1" cap="all" spc="240">
                <a:solidFill>
                  <a:schemeClr val="tx2"/>
                </a:solidFill>
                <a:latin typeface="+mn-lt"/>
              </a:defRPr>
            </a:lvl1pPr>
            <a:lvl2pPr lvl="1" rtl="0">
              <a:lnSpc>
                <a:spcPct val="120000"/>
              </a:lnSpc>
              <a:spcBef>
                <a:spcPct val="0"/>
              </a:spcBef>
              <a:spcAft>
                <a:spcPct val="0"/>
              </a:spcAft>
              <a:buNone/>
              <a:defRPr sz="2400">
                <a:solidFill>
                  <a:schemeClr val="lt1"/>
                </a:solidFill>
                <a:latin typeface="Montserrat Medium"/>
                <a:ea typeface="Montserrat Medium"/>
                <a:cs typeface="Montserrat Medium"/>
                <a:sym typeface="Montserrat Medium"/>
              </a:defRPr>
            </a:lvl2pPr>
            <a:lvl3pPr lvl="2" rtl="0">
              <a:lnSpc>
                <a:spcPct val="120000"/>
              </a:lnSpc>
              <a:spcBef>
                <a:spcPct val="0"/>
              </a:spcBef>
              <a:spcAft>
                <a:spcPct val="0"/>
              </a:spcAft>
              <a:buNone/>
              <a:defRPr sz="2400">
                <a:solidFill>
                  <a:schemeClr val="lt1"/>
                </a:solidFill>
                <a:latin typeface="Montserrat Medium"/>
                <a:ea typeface="Montserrat Medium"/>
                <a:cs typeface="Montserrat Medium"/>
                <a:sym typeface="Montserrat Medium"/>
              </a:defRPr>
            </a:lvl3pPr>
            <a:lvl4pPr lvl="3" rtl="0">
              <a:lnSpc>
                <a:spcPct val="120000"/>
              </a:lnSpc>
              <a:spcBef>
                <a:spcPct val="0"/>
              </a:spcBef>
              <a:spcAft>
                <a:spcPct val="0"/>
              </a:spcAft>
              <a:buNone/>
              <a:defRPr sz="2400">
                <a:solidFill>
                  <a:schemeClr val="lt1"/>
                </a:solidFill>
                <a:latin typeface="Montserrat Medium"/>
                <a:ea typeface="Montserrat Medium"/>
                <a:cs typeface="Montserrat Medium"/>
                <a:sym typeface="Montserrat Medium"/>
              </a:defRPr>
            </a:lvl4pPr>
            <a:lvl5pPr lvl="4" rtl="0">
              <a:lnSpc>
                <a:spcPct val="120000"/>
              </a:lnSpc>
              <a:spcBef>
                <a:spcPct val="0"/>
              </a:spcBef>
              <a:spcAft>
                <a:spcPct val="0"/>
              </a:spcAft>
              <a:buNone/>
              <a:defRPr sz="2400">
                <a:solidFill>
                  <a:schemeClr val="lt1"/>
                </a:solidFill>
                <a:latin typeface="Montserrat Medium"/>
                <a:ea typeface="Montserrat Medium"/>
                <a:cs typeface="Montserrat Medium"/>
                <a:sym typeface="Montserrat Medium"/>
              </a:defRPr>
            </a:lvl5pPr>
            <a:lvl6pPr lvl="5" rtl="0">
              <a:lnSpc>
                <a:spcPct val="120000"/>
              </a:lnSpc>
              <a:spcBef>
                <a:spcPct val="0"/>
              </a:spcBef>
              <a:spcAft>
                <a:spcPct val="0"/>
              </a:spcAft>
              <a:buNone/>
              <a:defRPr sz="2400">
                <a:solidFill>
                  <a:schemeClr val="lt1"/>
                </a:solidFill>
                <a:latin typeface="Montserrat Medium"/>
                <a:ea typeface="Montserrat Medium"/>
                <a:cs typeface="Montserrat Medium"/>
                <a:sym typeface="Montserrat Medium"/>
              </a:defRPr>
            </a:lvl6pPr>
            <a:lvl7pPr lvl="6" rtl="0">
              <a:lnSpc>
                <a:spcPct val="120000"/>
              </a:lnSpc>
              <a:spcBef>
                <a:spcPct val="0"/>
              </a:spcBef>
              <a:spcAft>
                <a:spcPct val="0"/>
              </a:spcAft>
              <a:buNone/>
              <a:defRPr sz="2400">
                <a:solidFill>
                  <a:schemeClr val="lt1"/>
                </a:solidFill>
                <a:latin typeface="Montserrat Medium"/>
                <a:ea typeface="Montserrat Medium"/>
                <a:cs typeface="Montserrat Medium"/>
                <a:sym typeface="Montserrat Medium"/>
              </a:defRPr>
            </a:lvl7pPr>
            <a:lvl8pPr lvl="7" rtl="0">
              <a:lnSpc>
                <a:spcPct val="120000"/>
              </a:lnSpc>
              <a:spcBef>
                <a:spcPct val="0"/>
              </a:spcBef>
              <a:spcAft>
                <a:spcPct val="0"/>
              </a:spcAft>
              <a:buNone/>
              <a:defRPr sz="2400">
                <a:solidFill>
                  <a:schemeClr val="lt1"/>
                </a:solidFill>
                <a:latin typeface="Montserrat Medium"/>
                <a:ea typeface="Montserrat Medium"/>
                <a:cs typeface="Montserrat Medium"/>
                <a:sym typeface="Montserrat Medium"/>
              </a:defRPr>
            </a:lvl8pPr>
            <a:lvl9pPr lvl="8" rtl="0">
              <a:lnSpc>
                <a:spcPct val="120000"/>
              </a:lnSpc>
              <a:spcBef>
                <a:spcPct val="0"/>
              </a:spcBef>
              <a:spcAft>
                <a:spcPct val="0"/>
              </a:spcAft>
              <a:buNone/>
              <a:defRPr sz="2400">
                <a:solidFill>
                  <a:schemeClr val="lt1"/>
                </a:solidFill>
                <a:latin typeface="Montserrat Medium"/>
                <a:ea typeface="Montserrat Medium"/>
                <a:cs typeface="Montserrat Medium"/>
                <a:sym typeface="Montserrat Medium"/>
              </a:defRPr>
            </a:lvl9pPr>
          </a:lstStyle>
          <a:p>
            <a:pPr marL="0" lvl="0" indent="0">
              <a:lnSpc>
                <a:spcPct val="120000"/>
              </a:lnSpc>
              <a:spcAft>
                <a:spcPct val="0"/>
              </a:spcAft>
              <a:buNone/>
            </a:pPr>
            <a:r>
              <a:rPr lang="en-US"/>
              <a:t>Click to edit Master subtitle style</a:t>
            </a:r>
            <a:endParaRPr/>
          </a:p>
        </p:txBody>
      </p:sp>
      <p:sp>
        <p:nvSpPr>
          <p:cNvPr id="131" name="Google Shape;131;p18"/>
          <p:cNvSpPr txBox="1">
            <a:spLocks noGrp="1"/>
          </p:cNvSpPr>
          <p:nvPr>
            <p:ph type="ctrTitle"/>
          </p:nvPr>
        </p:nvSpPr>
        <p:spPr>
          <a:xfrm>
            <a:off x="1871710" y="4672584"/>
            <a:ext cx="18778489" cy="2971800"/>
          </a:xfrm>
          <a:prstGeom prst="rect">
            <a:avLst/>
          </a:prstGeom>
        </p:spPr>
        <p:txBody>
          <a:bodyPr spcFirstLastPara="1" wrap="square" lIns="0" tIns="0" rIns="0" bIns="0" anchor="b" anchorCtr="0">
            <a:noAutofit/>
          </a:bodyPr>
          <a:lstStyle>
            <a:lvl1pPr lvl="0" rtl="0">
              <a:lnSpc>
                <a:spcPct val="100000"/>
              </a:lnSpc>
              <a:spcBef>
                <a:spcPct val="0"/>
              </a:spcBef>
              <a:spcAft>
                <a:spcPct val="0"/>
              </a:spcAft>
              <a:buClr>
                <a:schemeClr val="lt2"/>
              </a:buClr>
              <a:buSzPts val="14600"/>
              <a:buFont typeface="Optimistic Display"/>
              <a:buNone/>
              <a:defRPr sz="19200" b="1" i="0" spc="580" baseline="0">
                <a:solidFill>
                  <a:schemeClr val="tx2"/>
                </a:solidFill>
                <a:latin typeface="+mj-lt"/>
                <a:ea typeface="Optimistic Display" panose="020B0603020203020204" pitchFamily="34" charset="0"/>
                <a:cs typeface="Optimistic Display" panose="020B0603020203020204" pitchFamily="34" charset="0"/>
                <a:sym typeface="Optimistic Display"/>
              </a:defRPr>
            </a:lvl1pPr>
            <a:lvl2pPr lvl="1" rtl="0">
              <a:spcBef>
                <a:spcPct val="0"/>
              </a:spcBef>
              <a:spcAft>
                <a:spcPct val="0"/>
              </a:spcAft>
              <a:buSzPts val="14600"/>
              <a:buNone/>
              <a:defRPr sz="19466"/>
            </a:lvl2pPr>
            <a:lvl3pPr lvl="2" rtl="0">
              <a:spcBef>
                <a:spcPct val="0"/>
              </a:spcBef>
              <a:spcAft>
                <a:spcPct val="0"/>
              </a:spcAft>
              <a:buSzPts val="14600"/>
              <a:buNone/>
              <a:defRPr sz="19466"/>
            </a:lvl3pPr>
            <a:lvl4pPr lvl="3" rtl="0">
              <a:spcBef>
                <a:spcPct val="0"/>
              </a:spcBef>
              <a:spcAft>
                <a:spcPct val="0"/>
              </a:spcAft>
              <a:buSzPts val="14600"/>
              <a:buNone/>
              <a:defRPr sz="19466"/>
            </a:lvl4pPr>
            <a:lvl5pPr lvl="4" rtl="0">
              <a:spcBef>
                <a:spcPct val="0"/>
              </a:spcBef>
              <a:spcAft>
                <a:spcPct val="0"/>
              </a:spcAft>
              <a:buSzPts val="14600"/>
              <a:buNone/>
              <a:defRPr sz="19466"/>
            </a:lvl5pPr>
            <a:lvl6pPr lvl="5" rtl="0">
              <a:spcBef>
                <a:spcPct val="0"/>
              </a:spcBef>
              <a:spcAft>
                <a:spcPct val="0"/>
              </a:spcAft>
              <a:buSzPts val="14600"/>
              <a:buNone/>
              <a:defRPr sz="19466"/>
            </a:lvl6pPr>
            <a:lvl7pPr lvl="6" rtl="0">
              <a:spcBef>
                <a:spcPct val="0"/>
              </a:spcBef>
              <a:spcAft>
                <a:spcPct val="0"/>
              </a:spcAft>
              <a:buSzPts val="14600"/>
              <a:buNone/>
              <a:defRPr sz="19466"/>
            </a:lvl7pPr>
            <a:lvl8pPr lvl="7" rtl="0">
              <a:spcBef>
                <a:spcPct val="0"/>
              </a:spcBef>
              <a:spcAft>
                <a:spcPct val="0"/>
              </a:spcAft>
              <a:buSzPts val="14600"/>
              <a:buNone/>
              <a:defRPr sz="19466"/>
            </a:lvl8pPr>
            <a:lvl9pPr lvl="8" rtl="0">
              <a:spcBef>
                <a:spcPct val="0"/>
              </a:spcBef>
              <a:spcAft>
                <a:spcPct val="0"/>
              </a:spcAft>
              <a:buSzPts val="14600"/>
              <a:buNone/>
              <a:defRPr sz="19466"/>
            </a:lvl9pPr>
          </a:lstStyle>
          <a:p>
            <a:r>
              <a:rPr lang="en-US"/>
              <a:t>Click to edit Master title style</a:t>
            </a:r>
            <a:endParaRPr/>
          </a:p>
        </p:txBody>
      </p:sp>
      <p:sp>
        <p:nvSpPr>
          <p:cNvPr id="133" name="Google Shape;133;p18"/>
          <p:cNvSpPr txBox="1">
            <a:spLocks noGrp="1"/>
          </p:cNvSpPr>
          <p:nvPr>
            <p:ph type="subTitle" idx="3"/>
          </p:nvPr>
        </p:nvSpPr>
        <p:spPr>
          <a:xfrm>
            <a:off x="932822" y="12252960"/>
            <a:ext cx="9389222" cy="560800"/>
          </a:xfrm>
          <a:prstGeom prst="rect">
            <a:avLst/>
          </a:prstGeom>
        </p:spPr>
        <p:txBody>
          <a:bodyPr spcFirstLastPara="1" wrap="square" lIns="0" tIns="0" rIns="0" bIns="0" anchor="b" anchorCtr="0">
            <a:noAutofit/>
          </a:bodyPr>
          <a:lstStyle>
            <a:lvl1pPr marL="0" marR="0" lvl="0" indent="0" rtl="0">
              <a:lnSpc>
                <a:spcPct val="100000"/>
              </a:lnSpc>
              <a:spcBef>
                <a:spcPct val="0"/>
              </a:spcBef>
              <a:spcAft>
                <a:spcPct val="0"/>
              </a:spcAft>
              <a:buNone/>
              <a:defRPr sz="1800" b="0" spc="40" baseline="0">
                <a:solidFill>
                  <a:schemeClr val="tx2"/>
                </a:solidFill>
                <a:latin typeface="+mn-lt"/>
              </a:defRPr>
            </a:lvl1pPr>
            <a:lvl2pPr lvl="1" rtl="0">
              <a:lnSpc>
                <a:spcPct val="100000"/>
              </a:lnSpc>
              <a:spcBef>
                <a:spcPct val="0"/>
              </a:spcBef>
              <a:spcAft>
                <a:spcPct val="0"/>
              </a:spcAft>
              <a:buNone/>
              <a:defRPr sz="1867" b="0">
                <a:solidFill>
                  <a:schemeClr val="dk1"/>
                </a:solidFill>
              </a:defRPr>
            </a:lvl2pPr>
            <a:lvl3pPr lvl="2" rtl="0">
              <a:lnSpc>
                <a:spcPct val="100000"/>
              </a:lnSpc>
              <a:spcBef>
                <a:spcPct val="0"/>
              </a:spcBef>
              <a:spcAft>
                <a:spcPct val="0"/>
              </a:spcAft>
              <a:buNone/>
              <a:defRPr sz="1867" b="0">
                <a:solidFill>
                  <a:schemeClr val="dk1"/>
                </a:solidFill>
              </a:defRPr>
            </a:lvl3pPr>
            <a:lvl4pPr lvl="3" rtl="0">
              <a:lnSpc>
                <a:spcPct val="100000"/>
              </a:lnSpc>
              <a:spcBef>
                <a:spcPct val="0"/>
              </a:spcBef>
              <a:spcAft>
                <a:spcPct val="0"/>
              </a:spcAft>
              <a:buNone/>
              <a:defRPr sz="1867" b="0">
                <a:solidFill>
                  <a:schemeClr val="dk1"/>
                </a:solidFill>
              </a:defRPr>
            </a:lvl4pPr>
            <a:lvl5pPr lvl="4" rtl="0">
              <a:lnSpc>
                <a:spcPct val="100000"/>
              </a:lnSpc>
              <a:spcBef>
                <a:spcPct val="0"/>
              </a:spcBef>
              <a:spcAft>
                <a:spcPct val="0"/>
              </a:spcAft>
              <a:buNone/>
              <a:defRPr sz="1867" b="0">
                <a:solidFill>
                  <a:schemeClr val="dk1"/>
                </a:solidFill>
              </a:defRPr>
            </a:lvl5pPr>
            <a:lvl6pPr lvl="5" rtl="0">
              <a:lnSpc>
                <a:spcPct val="100000"/>
              </a:lnSpc>
              <a:spcBef>
                <a:spcPct val="0"/>
              </a:spcBef>
              <a:spcAft>
                <a:spcPct val="0"/>
              </a:spcAft>
              <a:buNone/>
              <a:defRPr sz="1867" b="0">
                <a:solidFill>
                  <a:schemeClr val="dk1"/>
                </a:solidFill>
              </a:defRPr>
            </a:lvl6pPr>
            <a:lvl7pPr lvl="6" rtl="0">
              <a:lnSpc>
                <a:spcPct val="100000"/>
              </a:lnSpc>
              <a:spcBef>
                <a:spcPct val="0"/>
              </a:spcBef>
              <a:spcAft>
                <a:spcPct val="0"/>
              </a:spcAft>
              <a:buNone/>
              <a:defRPr sz="1867" b="0">
                <a:solidFill>
                  <a:schemeClr val="dk1"/>
                </a:solidFill>
              </a:defRPr>
            </a:lvl7pPr>
            <a:lvl8pPr lvl="7" rtl="0">
              <a:lnSpc>
                <a:spcPct val="100000"/>
              </a:lnSpc>
              <a:spcBef>
                <a:spcPct val="0"/>
              </a:spcBef>
              <a:spcAft>
                <a:spcPct val="0"/>
              </a:spcAft>
              <a:buNone/>
              <a:defRPr sz="1867" b="0">
                <a:solidFill>
                  <a:schemeClr val="dk1"/>
                </a:solidFill>
              </a:defRPr>
            </a:lvl8pPr>
            <a:lvl9pPr lvl="8" rtl="0">
              <a:lnSpc>
                <a:spcPct val="100000"/>
              </a:lnSpc>
              <a:spcBef>
                <a:spcPct val="0"/>
              </a:spcBef>
              <a:spcAft>
                <a:spcPct val="0"/>
              </a:spcAft>
              <a:buNone/>
              <a:defRPr sz="1867" b="0">
                <a:solidFill>
                  <a:schemeClr val="dk1"/>
                </a:solidFill>
              </a:defRPr>
            </a:lvl9pPr>
          </a:lstStyle>
          <a:p>
            <a:r>
              <a:rPr lang="en-US"/>
              <a:t>Click to edit Master subtitle style</a:t>
            </a:r>
            <a:endParaRPr/>
          </a:p>
        </p:txBody>
      </p:sp>
      <p:sp>
        <p:nvSpPr>
          <p:cNvPr id="132" name="Google Shape;132;p18"/>
          <p:cNvSpPr txBox="1">
            <a:spLocks noGrp="1"/>
          </p:cNvSpPr>
          <p:nvPr>
            <p:ph type="subTitle" idx="2"/>
          </p:nvPr>
        </p:nvSpPr>
        <p:spPr>
          <a:xfrm>
            <a:off x="1871845" y="7223760"/>
            <a:ext cx="9388293" cy="1600200"/>
          </a:xfrm>
          <a:prstGeom prst="rect">
            <a:avLst/>
          </a:prstGeom>
        </p:spPr>
        <p:txBody>
          <a:bodyPr spcFirstLastPara="1" wrap="square" lIns="0" tIns="0" rIns="0" bIns="0" anchor="t" anchorCtr="0">
            <a:noAutofit/>
          </a:bodyPr>
          <a:lstStyle>
            <a:lvl1pPr marL="0" marR="0" lvl="0" indent="0" algn="l" rtl="0">
              <a:lnSpc>
                <a:spcPct val="125000"/>
              </a:lnSpc>
              <a:spcBef>
                <a:spcPct val="0"/>
              </a:spcBef>
              <a:spcAft>
                <a:spcPct val="0"/>
              </a:spcAft>
              <a:buNone/>
              <a:defRPr sz="2400" b="0">
                <a:solidFill>
                  <a:schemeClr val="tx2"/>
                </a:solidFill>
                <a:latin typeface="+mn-lt"/>
              </a:defRPr>
            </a:lvl1pPr>
            <a:lvl2pPr lvl="1" rtl="0">
              <a:lnSpc>
                <a:spcPct val="125000"/>
              </a:lnSpc>
              <a:spcBef>
                <a:spcPct val="0"/>
              </a:spcBef>
              <a:spcAft>
                <a:spcPct val="0"/>
              </a:spcAft>
              <a:buNone/>
              <a:defRPr sz="2400" b="0">
                <a:solidFill>
                  <a:schemeClr val="dk1"/>
                </a:solidFill>
              </a:defRPr>
            </a:lvl2pPr>
            <a:lvl3pPr lvl="2" rtl="0">
              <a:lnSpc>
                <a:spcPct val="125000"/>
              </a:lnSpc>
              <a:spcBef>
                <a:spcPct val="0"/>
              </a:spcBef>
              <a:spcAft>
                <a:spcPct val="0"/>
              </a:spcAft>
              <a:buNone/>
              <a:defRPr sz="2400" b="0">
                <a:solidFill>
                  <a:schemeClr val="dk1"/>
                </a:solidFill>
              </a:defRPr>
            </a:lvl3pPr>
            <a:lvl4pPr lvl="3" rtl="0">
              <a:lnSpc>
                <a:spcPct val="125000"/>
              </a:lnSpc>
              <a:spcBef>
                <a:spcPct val="0"/>
              </a:spcBef>
              <a:spcAft>
                <a:spcPct val="0"/>
              </a:spcAft>
              <a:buNone/>
              <a:defRPr sz="2400" b="0">
                <a:solidFill>
                  <a:schemeClr val="dk1"/>
                </a:solidFill>
              </a:defRPr>
            </a:lvl4pPr>
            <a:lvl5pPr lvl="4" rtl="0">
              <a:lnSpc>
                <a:spcPct val="125000"/>
              </a:lnSpc>
              <a:spcBef>
                <a:spcPct val="0"/>
              </a:spcBef>
              <a:spcAft>
                <a:spcPct val="0"/>
              </a:spcAft>
              <a:buNone/>
              <a:defRPr sz="2400" b="0">
                <a:solidFill>
                  <a:schemeClr val="dk1"/>
                </a:solidFill>
              </a:defRPr>
            </a:lvl5pPr>
            <a:lvl6pPr lvl="5" rtl="0">
              <a:lnSpc>
                <a:spcPct val="125000"/>
              </a:lnSpc>
              <a:spcBef>
                <a:spcPct val="0"/>
              </a:spcBef>
              <a:spcAft>
                <a:spcPct val="0"/>
              </a:spcAft>
              <a:buNone/>
              <a:defRPr sz="2400" b="0">
                <a:solidFill>
                  <a:schemeClr val="dk1"/>
                </a:solidFill>
              </a:defRPr>
            </a:lvl6pPr>
            <a:lvl7pPr lvl="6" rtl="0">
              <a:lnSpc>
                <a:spcPct val="125000"/>
              </a:lnSpc>
              <a:spcBef>
                <a:spcPct val="0"/>
              </a:spcBef>
              <a:spcAft>
                <a:spcPct val="0"/>
              </a:spcAft>
              <a:buNone/>
              <a:defRPr sz="2400" b="0">
                <a:solidFill>
                  <a:schemeClr val="dk1"/>
                </a:solidFill>
              </a:defRPr>
            </a:lvl7pPr>
            <a:lvl8pPr lvl="7" rtl="0">
              <a:lnSpc>
                <a:spcPct val="125000"/>
              </a:lnSpc>
              <a:spcBef>
                <a:spcPct val="0"/>
              </a:spcBef>
              <a:spcAft>
                <a:spcPct val="0"/>
              </a:spcAft>
              <a:buNone/>
              <a:defRPr sz="2400" b="0">
                <a:solidFill>
                  <a:schemeClr val="dk1"/>
                </a:solidFill>
              </a:defRPr>
            </a:lvl8pPr>
            <a:lvl9pPr lvl="8" rtl="0">
              <a:lnSpc>
                <a:spcPct val="125000"/>
              </a:lnSpc>
              <a:spcBef>
                <a:spcPct val="0"/>
              </a:spcBef>
              <a:spcAft>
                <a:spcPct val="0"/>
              </a:spcAft>
              <a:buNone/>
              <a:defRPr sz="2400" b="0">
                <a:solidFill>
                  <a:schemeClr val="dk1"/>
                </a:solidFill>
              </a:defRPr>
            </a:lvl9pPr>
          </a:lstStyle>
          <a:p>
            <a:r>
              <a:rPr lang="en-US"/>
              <a:t>Click to edit Master subtitle style</a:t>
            </a:r>
            <a:endParaRPr/>
          </a:p>
        </p:txBody>
      </p:sp>
    </p:spTree>
    <p:extLst>
      <p:ext uri="{BB962C8B-B14F-4D97-AF65-F5344CB8AC3E}">
        <p14:creationId xmlns:p14="http://schemas.microsoft.com/office/powerpoint/2010/main" val="2600955681"/>
      </p:ext>
    </p:extLst>
  </p:cSld>
  <p:clrMapOvr>
    <a:masterClrMapping/>
  </p:clrMapOvr>
  <p:transition/>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Stats (Two)" preserve="1" userDrawn="1">
  <p:cSld name="Stats (Two)">
    <p:spTree>
      <p:nvGrpSpPr>
        <p:cNvPr id="1" name="Shape 134"/>
        <p:cNvGrpSpPr/>
        <p:nvPr/>
      </p:nvGrpSpPr>
      <p:grpSpPr>
        <a:xfrm>
          <a:off x="0" y="0"/>
          <a:ext cx="0" cy="0"/>
          <a:chOff x="0" y="0"/>
          <a:chExt cx="0" cy="0"/>
        </a:xfrm>
      </p:grpSpPr>
      <p:sp>
        <p:nvSpPr>
          <p:cNvPr id="8" name="Text Placeholder 2">
            <a:extLst>
              <a:ext uri="{FF2B5EF4-FFF2-40B4-BE49-F238E27FC236}">
                <a16:creationId xmlns:a16="http://schemas.microsoft.com/office/drawing/2014/main" id="{97DCCB1D-454A-4C4B-98E6-3CCB26BAB117}"/>
              </a:ext>
            </a:extLst>
          </p:cNvPr>
          <p:cNvSpPr>
            <a:spLocks noGrp="1"/>
          </p:cNvSpPr>
          <p:nvPr>
            <p:ph type="body" sz="quarter" idx="23"/>
          </p:nvPr>
        </p:nvSpPr>
        <p:spPr>
          <a:xfrm>
            <a:off x="12193589" y="0"/>
            <a:ext cx="12193586" cy="13716000"/>
          </a:xfr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0" tIns="0" rIns="0" bIns="0" rtlCol="0" anchor="ctr">
            <a:normAutofit/>
          </a:bodyPr>
          <a:lstStyle>
            <a:lvl1pPr>
              <a:buFontTx/>
              <a:buNone/>
              <a:defRPr lang="en-US" smtClean="0">
                <a:solidFill>
                  <a:schemeClr val="tx2"/>
                </a:solidFill>
              </a:defRPr>
            </a:lvl1pPr>
            <a:lvl2pPr algn="ctr">
              <a:buFontTx/>
              <a:buNone/>
              <a:defRPr lang="en-US" smtClean="0">
                <a:solidFill>
                  <a:schemeClr val="lt1"/>
                </a:solidFill>
                <a:ea typeface="+mn-ea"/>
                <a:cs typeface="+mn-cs"/>
              </a:defRPr>
            </a:lvl2pPr>
            <a:lvl3pPr>
              <a:buFontTx/>
              <a:buNone/>
              <a:defRPr lang="en-US" smtClean="0">
                <a:solidFill>
                  <a:schemeClr val="lt1"/>
                </a:solidFill>
                <a:ea typeface="+mn-ea"/>
                <a:cs typeface="+mn-cs"/>
              </a:defRPr>
            </a:lvl3pPr>
            <a:lvl4pPr>
              <a:buFontTx/>
              <a:buNone/>
              <a:defRPr lang="en-US" smtClean="0">
                <a:solidFill>
                  <a:schemeClr val="lt1"/>
                </a:solidFill>
                <a:ea typeface="+mn-ea"/>
                <a:cs typeface="+mn-cs"/>
              </a:defRPr>
            </a:lvl4pPr>
            <a:lvl5pPr>
              <a:buFontTx/>
              <a:buNone/>
              <a:defRPr lang="en-US">
                <a:solidFill>
                  <a:schemeClr val="lt1"/>
                </a:solidFill>
                <a:ea typeface="+mn-ea"/>
                <a:cs typeface="+mn-cs"/>
              </a:defRPr>
            </a:lvl5pPr>
          </a:lstStyle>
          <a:p>
            <a:pPr lvl="0" algn="ctr">
              <a:lnSpc>
                <a:spcPct val="125000"/>
              </a:lnSpc>
              <a:spcAft>
                <a:spcPct val="0"/>
              </a:spcAft>
              <a:buFont typeface="Optimistic Text"/>
            </a:pPr>
            <a:r>
              <a:rPr lang="en-US"/>
              <a:t>Click to edit Master text styles</a:t>
            </a:r>
          </a:p>
        </p:txBody>
      </p:sp>
      <p:sp>
        <p:nvSpPr>
          <p:cNvPr id="135" name="Google Shape;135;p19"/>
          <p:cNvSpPr txBox="1">
            <a:spLocks noGrp="1"/>
          </p:cNvSpPr>
          <p:nvPr>
            <p:ph type="subTitle" idx="1"/>
          </p:nvPr>
        </p:nvSpPr>
        <p:spPr>
          <a:xfrm>
            <a:off x="932821" y="905256"/>
            <a:ext cx="10328145" cy="463200"/>
          </a:xfrm>
          <a:prstGeom prst="rect">
            <a:avLst/>
          </a:prstGeom>
          <a:noFill/>
          <a:ln>
            <a:noFill/>
          </a:ln>
        </p:spPr>
        <p:txBody>
          <a:bodyPr spcFirstLastPara="1" vert="horz" wrap="square" lIns="0" tIns="0" rIns="0" bIns="0" rtlCol="0" anchor="t" anchorCtr="0">
            <a:noAutofit/>
          </a:bodyPr>
          <a:lstStyle>
            <a:lvl1pPr marL="0" marR="0" lvl="0" indent="0" algn="l" rtl="0">
              <a:lnSpc>
                <a:spcPct val="120000"/>
              </a:lnSpc>
              <a:spcBef>
                <a:spcPct val="0"/>
              </a:spcBef>
              <a:spcAft>
                <a:spcPct val="0"/>
              </a:spcAft>
              <a:buNone/>
              <a:defRPr b="1" cap="all" spc="240">
                <a:solidFill>
                  <a:schemeClr val="tx2"/>
                </a:solidFill>
                <a:latin typeface="+mn-lt"/>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lnSpc>
                <a:spcPct val="120000"/>
              </a:lnSpc>
              <a:spcAft>
                <a:spcPct val="0"/>
              </a:spcAft>
              <a:buNone/>
            </a:pPr>
            <a:r>
              <a:rPr lang="en-US"/>
              <a:t>Click to edit Master subtitle style</a:t>
            </a:r>
            <a:endParaRPr/>
          </a:p>
        </p:txBody>
      </p:sp>
      <p:sp>
        <p:nvSpPr>
          <p:cNvPr id="136" name="Google Shape;136;p19"/>
          <p:cNvSpPr txBox="1">
            <a:spLocks noGrp="1"/>
          </p:cNvSpPr>
          <p:nvPr>
            <p:ph type="ctrTitle"/>
          </p:nvPr>
        </p:nvSpPr>
        <p:spPr>
          <a:xfrm>
            <a:off x="1871710" y="4672584"/>
            <a:ext cx="8450300" cy="2971800"/>
          </a:xfrm>
          <a:prstGeom prst="rect">
            <a:avLst/>
          </a:prstGeom>
        </p:spPr>
        <p:txBody>
          <a:bodyPr spcFirstLastPara="1" vert="horz" wrap="square" lIns="0" tIns="0" rIns="0" bIns="0" rtlCol="0" anchor="b" anchorCtr="0">
            <a:noAutofit/>
          </a:bodyPr>
          <a:lstStyle>
            <a:lvl1pPr lvl="0" rtl="0">
              <a:lnSpc>
                <a:spcPct val="100000"/>
              </a:lnSpc>
              <a:spcBef>
                <a:spcPct val="0"/>
              </a:spcBef>
              <a:spcAft>
                <a:spcPct val="0"/>
              </a:spcAft>
              <a:buClr>
                <a:schemeClr val="lt2"/>
              </a:buClr>
              <a:buSzPts val="14600"/>
              <a:buFont typeface="Optimistic Display"/>
              <a:buNone/>
              <a:defRPr sz="19200" b="1" spc="580">
                <a:solidFill>
                  <a:schemeClr val="tx2"/>
                </a:solidFill>
                <a:latin typeface="+mj-lt"/>
                <a:ea typeface="Optimistic Display" panose="020B0603020203020204" pitchFamily="34" charset="0"/>
                <a:cs typeface="Optimistic Display" panose="020B0603020203020204" pitchFamily="34" charset="0"/>
              </a:defRPr>
            </a:lvl1pPr>
            <a:lvl2pPr lvl="1"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2pPr>
            <a:lvl3pPr lvl="2"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3pPr>
            <a:lvl4pPr lvl="3"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4pPr>
            <a:lvl5pPr lvl="4"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5pPr>
            <a:lvl6pPr lvl="5"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6pPr>
            <a:lvl7pPr lvl="6"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7pPr>
            <a:lvl8pPr lvl="7"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8pPr>
            <a:lvl9pPr lvl="8"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9pPr>
          </a:lstStyle>
          <a:p>
            <a:pPr lvl="0">
              <a:lnSpc>
                <a:spcPct val="100000"/>
              </a:lnSpc>
              <a:buClr>
                <a:schemeClr val="lt2"/>
              </a:buClr>
              <a:buSzPts val="14600"/>
              <a:buFont typeface="Optimistic Display"/>
              <a:buNone/>
            </a:pPr>
            <a:r>
              <a:rPr lang="en-US"/>
              <a:t>Click to edit Master title style</a:t>
            </a:r>
            <a:endParaRPr/>
          </a:p>
        </p:txBody>
      </p:sp>
      <p:sp>
        <p:nvSpPr>
          <p:cNvPr id="138" name="Google Shape;138;p19"/>
          <p:cNvSpPr txBox="1">
            <a:spLocks noGrp="1"/>
          </p:cNvSpPr>
          <p:nvPr>
            <p:ph type="subTitle" idx="3"/>
          </p:nvPr>
        </p:nvSpPr>
        <p:spPr>
          <a:xfrm>
            <a:off x="932822" y="12252960"/>
            <a:ext cx="9389222" cy="560800"/>
          </a:xfrm>
          <a:prstGeom prst="rect">
            <a:avLst/>
          </a:prstGeom>
        </p:spPr>
        <p:txBody>
          <a:bodyPr spcFirstLastPara="1" vert="horz" wrap="square" lIns="0" tIns="0" rIns="0" bIns="0" rtlCol="0" anchor="b" anchorCtr="0">
            <a:noAutofit/>
          </a:bodyPr>
          <a:lstStyle>
            <a:lvl1pPr marL="0" marR="0" lvl="0" indent="0" rtl="0">
              <a:lnSpc>
                <a:spcPct val="100000"/>
              </a:lnSpc>
              <a:spcBef>
                <a:spcPct val="0"/>
              </a:spcBef>
              <a:spcAft>
                <a:spcPct val="0"/>
              </a:spcAft>
              <a:buNone/>
              <a:defRPr sz="1800" spc="40">
                <a:solidFill>
                  <a:schemeClr val="tx2"/>
                </a:solidFill>
                <a:latin typeface="+mn-lt"/>
              </a:defRPr>
            </a:lvl1pPr>
            <a:lvl2pPr lvl="1" rtl="0">
              <a:lnSpc>
                <a:spcPct val="100000"/>
              </a:lnSpc>
              <a:spcBef>
                <a:spcPct val="0"/>
              </a:spcBef>
              <a:spcAft>
                <a:spcPct val="0"/>
              </a:spcAft>
              <a:buNone/>
              <a:defRPr sz="1867" b="0">
                <a:solidFill>
                  <a:schemeClr val="dk1"/>
                </a:solidFill>
              </a:defRPr>
            </a:lvl2pPr>
            <a:lvl3pPr lvl="2" rtl="0">
              <a:lnSpc>
                <a:spcPct val="100000"/>
              </a:lnSpc>
              <a:spcBef>
                <a:spcPct val="0"/>
              </a:spcBef>
              <a:spcAft>
                <a:spcPct val="0"/>
              </a:spcAft>
              <a:buNone/>
              <a:defRPr sz="1867" b="0">
                <a:solidFill>
                  <a:schemeClr val="dk1"/>
                </a:solidFill>
              </a:defRPr>
            </a:lvl3pPr>
            <a:lvl4pPr lvl="3" rtl="0">
              <a:lnSpc>
                <a:spcPct val="100000"/>
              </a:lnSpc>
              <a:spcBef>
                <a:spcPct val="0"/>
              </a:spcBef>
              <a:spcAft>
                <a:spcPct val="0"/>
              </a:spcAft>
              <a:buNone/>
              <a:defRPr sz="1867" b="0">
                <a:solidFill>
                  <a:schemeClr val="dk1"/>
                </a:solidFill>
              </a:defRPr>
            </a:lvl4pPr>
            <a:lvl5pPr lvl="4" rtl="0">
              <a:lnSpc>
                <a:spcPct val="100000"/>
              </a:lnSpc>
              <a:spcBef>
                <a:spcPct val="0"/>
              </a:spcBef>
              <a:spcAft>
                <a:spcPct val="0"/>
              </a:spcAft>
              <a:buNone/>
              <a:defRPr sz="1867" b="0">
                <a:solidFill>
                  <a:schemeClr val="dk1"/>
                </a:solidFill>
              </a:defRPr>
            </a:lvl5pPr>
            <a:lvl6pPr lvl="5" rtl="0">
              <a:lnSpc>
                <a:spcPct val="100000"/>
              </a:lnSpc>
              <a:spcBef>
                <a:spcPct val="0"/>
              </a:spcBef>
              <a:spcAft>
                <a:spcPct val="0"/>
              </a:spcAft>
              <a:buNone/>
              <a:defRPr sz="1867" b="0">
                <a:solidFill>
                  <a:schemeClr val="dk1"/>
                </a:solidFill>
              </a:defRPr>
            </a:lvl6pPr>
            <a:lvl7pPr lvl="6" rtl="0">
              <a:lnSpc>
                <a:spcPct val="100000"/>
              </a:lnSpc>
              <a:spcBef>
                <a:spcPct val="0"/>
              </a:spcBef>
              <a:spcAft>
                <a:spcPct val="0"/>
              </a:spcAft>
              <a:buNone/>
              <a:defRPr sz="1867" b="0">
                <a:solidFill>
                  <a:schemeClr val="dk1"/>
                </a:solidFill>
              </a:defRPr>
            </a:lvl7pPr>
            <a:lvl8pPr lvl="7" rtl="0">
              <a:lnSpc>
                <a:spcPct val="100000"/>
              </a:lnSpc>
              <a:spcBef>
                <a:spcPct val="0"/>
              </a:spcBef>
              <a:spcAft>
                <a:spcPct val="0"/>
              </a:spcAft>
              <a:buNone/>
              <a:defRPr sz="1867" b="0">
                <a:solidFill>
                  <a:schemeClr val="dk1"/>
                </a:solidFill>
              </a:defRPr>
            </a:lvl8pPr>
            <a:lvl9pPr lvl="8" rtl="0">
              <a:lnSpc>
                <a:spcPct val="100000"/>
              </a:lnSpc>
              <a:spcBef>
                <a:spcPct val="0"/>
              </a:spcBef>
              <a:spcAft>
                <a:spcPct val="0"/>
              </a:spcAft>
              <a:buNone/>
              <a:defRPr sz="1867" b="0">
                <a:solidFill>
                  <a:schemeClr val="dk1"/>
                </a:solidFill>
              </a:defRPr>
            </a:lvl9pPr>
          </a:lstStyle>
          <a:p>
            <a:pPr marL="0" lvl="0" indent="0">
              <a:lnSpc>
                <a:spcPct val="100000"/>
              </a:lnSpc>
              <a:spcAft>
                <a:spcPct val="0"/>
              </a:spcAft>
              <a:buNone/>
            </a:pPr>
            <a:r>
              <a:rPr lang="en-US"/>
              <a:t>Click to edit Master subtitle style</a:t>
            </a:r>
            <a:endParaRPr/>
          </a:p>
        </p:txBody>
      </p:sp>
      <p:sp>
        <p:nvSpPr>
          <p:cNvPr id="139" name="Google Shape;139;p19"/>
          <p:cNvSpPr txBox="1">
            <a:spLocks noGrp="1"/>
          </p:cNvSpPr>
          <p:nvPr>
            <p:ph type="ctrTitle" idx="4"/>
          </p:nvPr>
        </p:nvSpPr>
        <p:spPr>
          <a:xfrm>
            <a:off x="14077500" y="4672584"/>
            <a:ext cx="8450300" cy="2971800"/>
          </a:xfrm>
          <a:prstGeom prst="rect">
            <a:avLst/>
          </a:prstGeom>
        </p:spPr>
        <p:txBody>
          <a:bodyPr spcFirstLastPara="1" vert="horz" wrap="square" lIns="0" tIns="0" rIns="0" bIns="0" rtlCol="0" anchor="b" anchorCtr="0">
            <a:noAutofit/>
          </a:bodyPr>
          <a:lstStyle>
            <a:lvl1pPr lvl="0" rtl="0">
              <a:lnSpc>
                <a:spcPct val="100000"/>
              </a:lnSpc>
              <a:spcBef>
                <a:spcPct val="0"/>
              </a:spcBef>
              <a:spcAft>
                <a:spcPct val="0"/>
              </a:spcAft>
              <a:buClr>
                <a:schemeClr val="lt2"/>
              </a:buClr>
              <a:buSzPts val="14600"/>
              <a:buFont typeface="Optimistic Display"/>
              <a:buNone/>
              <a:defRPr sz="19200" b="1" spc="580">
                <a:solidFill>
                  <a:schemeClr val="bg1"/>
                </a:solidFill>
                <a:latin typeface="+mj-lt"/>
                <a:ea typeface="Optimistic Display" panose="020B0603020203020204" pitchFamily="34" charset="0"/>
                <a:cs typeface="Optimistic Display" panose="020B0603020203020204" pitchFamily="34" charset="0"/>
              </a:defRPr>
            </a:lvl1pPr>
            <a:lvl2pPr lvl="1"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2pPr>
            <a:lvl3pPr lvl="2"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3pPr>
            <a:lvl4pPr lvl="3"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4pPr>
            <a:lvl5pPr lvl="4"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5pPr>
            <a:lvl6pPr lvl="5"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6pPr>
            <a:lvl7pPr lvl="6"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7pPr>
            <a:lvl8pPr lvl="7"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8pPr>
            <a:lvl9pPr lvl="8"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9pPr>
          </a:lstStyle>
          <a:p>
            <a:pPr lvl="0">
              <a:lnSpc>
                <a:spcPct val="100000"/>
              </a:lnSpc>
              <a:buClr>
                <a:schemeClr val="lt2"/>
              </a:buClr>
              <a:buSzPts val="14600"/>
              <a:buFont typeface="Optimistic Display"/>
              <a:buNone/>
            </a:pPr>
            <a:r>
              <a:rPr lang="en-US"/>
              <a:t>Click to edit Master title style</a:t>
            </a:r>
            <a:endParaRPr/>
          </a:p>
        </p:txBody>
      </p:sp>
      <p:sp>
        <p:nvSpPr>
          <p:cNvPr id="137" name="Google Shape;137;p19"/>
          <p:cNvSpPr txBox="1">
            <a:spLocks noGrp="1"/>
          </p:cNvSpPr>
          <p:nvPr>
            <p:ph type="subTitle" idx="2"/>
          </p:nvPr>
        </p:nvSpPr>
        <p:spPr>
          <a:xfrm>
            <a:off x="1871844" y="7223760"/>
            <a:ext cx="8450300" cy="1600200"/>
          </a:xfrm>
          <a:prstGeom prst="rect">
            <a:avLst/>
          </a:prstGeom>
        </p:spPr>
        <p:txBody>
          <a:bodyPr spcFirstLastPara="1" vert="horz" wrap="square" lIns="0" tIns="0" rIns="0" bIns="0" rtlCol="0" anchor="t" anchorCtr="0">
            <a:noAutofit/>
          </a:bodyPr>
          <a:lstStyle>
            <a:lvl1pPr marL="0" marR="0" lvl="0" indent="0" algn="l" rtl="0">
              <a:lnSpc>
                <a:spcPct val="125000"/>
              </a:lnSpc>
              <a:spcBef>
                <a:spcPct val="0"/>
              </a:spcBef>
              <a:spcAft>
                <a:spcPct val="0"/>
              </a:spcAft>
              <a:buNone/>
              <a:defRPr>
                <a:solidFill>
                  <a:schemeClr val="tx2"/>
                </a:solidFill>
                <a:latin typeface="+mn-lt"/>
              </a:defRPr>
            </a:lvl1pPr>
            <a:lvl2pPr lvl="1" rtl="0">
              <a:lnSpc>
                <a:spcPct val="125000"/>
              </a:lnSpc>
              <a:spcBef>
                <a:spcPct val="0"/>
              </a:spcBef>
              <a:spcAft>
                <a:spcPct val="0"/>
              </a:spcAft>
              <a:buNone/>
              <a:defRPr sz="2400" b="0">
                <a:solidFill>
                  <a:schemeClr val="dk1"/>
                </a:solidFill>
              </a:defRPr>
            </a:lvl2pPr>
            <a:lvl3pPr lvl="2" rtl="0">
              <a:lnSpc>
                <a:spcPct val="125000"/>
              </a:lnSpc>
              <a:spcBef>
                <a:spcPct val="0"/>
              </a:spcBef>
              <a:spcAft>
                <a:spcPct val="0"/>
              </a:spcAft>
              <a:buNone/>
              <a:defRPr sz="2400" b="0">
                <a:solidFill>
                  <a:schemeClr val="dk1"/>
                </a:solidFill>
              </a:defRPr>
            </a:lvl3pPr>
            <a:lvl4pPr lvl="3" rtl="0">
              <a:lnSpc>
                <a:spcPct val="125000"/>
              </a:lnSpc>
              <a:spcBef>
                <a:spcPct val="0"/>
              </a:spcBef>
              <a:spcAft>
                <a:spcPct val="0"/>
              </a:spcAft>
              <a:buNone/>
              <a:defRPr sz="2400" b="0">
                <a:solidFill>
                  <a:schemeClr val="dk1"/>
                </a:solidFill>
              </a:defRPr>
            </a:lvl4pPr>
            <a:lvl5pPr lvl="4" rtl="0">
              <a:lnSpc>
                <a:spcPct val="125000"/>
              </a:lnSpc>
              <a:spcBef>
                <a:spcPct val="0"/>
              </a:spcBef>
              <a:spcAft>
                <a:spcPct val="0"/>
              </a:spcAft>
              <a:buNone/>
              <a:defRPr sz="2400" b="0">
                <a:solidFill>
                  <a:schemeClr val="dk1"/>
                </a:solidFill>
              </a:defRPr>
            </a:lvl5pPr>
            <a:lvl6pPr lvl="5" rtl="0">
              <a:lnSpc>
                <a:spcPct val="125000"/>
              </a:lnSpc>
              <a:spcBef>
                <a:spcPct val="0"/>
              </a:spcBef>
              <a:spcAft>
                <a:spcPct val="0"/>
              </a:spcAft>
              <a:buNone/>
              <a:defRPr sz="2400" b="0">
                <a:solidFill>
                  <a:schemeClr val="dk1"/>
                </a:solidFill>
              </a:defRPr>
            </a:lvl6pPr>
            <a:lvl7pPr lvl="6" rtl="0">
              <a:lnSpc>
                <a:spcPct val="125000"/>
              </a:lnSpc>
              <a:spcBef>
                <a:spcPct val="0"/>
              </a:spcBef>
              <a:spcAft>
                <a:spcPct val="0"/>
              </a:spcAft>
              <a:buNone/>
              <a:defRPr sz="2400" b="0">
                <a:solidFill>
                  <a:schemeClr val="dk1"/>
                </a:solidFill>
              </a:defRPr>
            </a:lvl7pPr>
            <a:lvl8pPr lvl="7" rtl="0">
              <a:lnSpc>
                <a:spcPct val="125000"/>
              </a:lnSpc>
              <a:spcBef>
                <a:spcPct val="0"/>
              </a:spcBef>
              <a:spcAft>
                <a:spcPct val="0"/>
              </a:spcAft>
              <a:buNone/>
              <a:defRPr sz="2400" b="0">
                <a:solidFill>
                  <a:schemeClr val="dk1"/>
                </a:solidFill>
              </a:defRPr>
            </a:lvl8pPr>
            <a:lvl9pPr lvl="8" rtl="0">
              <a:lnSpc>
                <a:spcPct val="125000"/>
              </a:lnSpc>
              <a:spcBef>
                <a:spcPct val="0"/>
              </a:spcBef>
              <a:spcAft>
                <a:spcPct val="0"/>
              </a:spcAft>
              <a:buNone/>
              <a:defRPr sz="2400" b="0">
                <a:solidFill>
                  <a:schemeClr val="dk1"/>
                </a:solidFill>
              </a:defRPr>
            </a:lvl9pPr>
          </a:lstStyle>
          <a:p>
            <a:pPr marL="0" lvl="0" indent="0">
              <a:lnSpc>
                <a:spcPct val="125000"/>
              </a:lnSpc>
              <a:spcAft>
                <a:spcPct val="0"/>
              </a:spcAft>
              <a:buNone/>
            </a:pPr>
            <a:r>
              <a:rPr lang="en-US"/>
              <a:t>Click to edit Master subtitle style</a:t>
            </a:r>
            <a:endParaRPr/>
          </a:p>
        </p:txBody>
      </p:sp>
      <p:sp>
        <p:nvSpPr>
          <p:cNvPr id="140" name="Google Shape;140;p19"/>
          <p:cNvSpPr txBox="1">
            <a:spLocks noGrp="1"/>
          </p:cNvSpPr>
          <p:nvPr>
            <p:ph type="subTitle" idx="5"/>
          </p:nvPr>
        </p:nvSpPr>
        <p:spPr>
          <a:xfrm>
            <a:off x="14077634" y="7223760"/>
            <a:ext cx="8450300" cy="1600200"/>
          </a:xfrm>
          <a:prstGeom prst="rect">
            <a:avLst/>
          </a:prstGeom>
        </p:spPr>
        <p:txBody>
          <a:bodyPr spcFirstLastPara="1" vert="horz" wrap="square" lIns="0" tIns="0" rIns="0" bIns="0" rtlCol="0" anchor="t" anchorCtr="0">
            <a:noAutofit/>
          </a:bodyPr>
          <a:lstStyle>
            <a:lvl1pPr marL="0" marR="0" lvl="0" indent="0" algn="l" rtl="0">
              <a:lnSpc>
                <a:spcPct val="125000"/>
              </a:lnSpc>
              <a:spcBef>
                <a:spcPct val="0"/>
              </a:spcBef>
              <a:spcAft>
                <a:spcPct val="0"/>
              </a:spcAft>
              <a:buNone/>
              <a:defRPr>
                <a:solidFill>
                  <a:schemeClr val="bg1"/>
                </a:solidFill>
                <a:latin typeface="+mn-lt"/>
              </a:defRPr>
            </a:lvl1pPr>
            <a:lvl2pPr lvl="1" rtl="0">
              <a:lnSpc>
                <a:spcPct val="125000"/>
              </a:lnSpc>
              <a:spcBef>
                <a:spcPct val="0"/>
              </a:spcBef>
              <a:spcAft>
                <a:spcPct val="0"/>
              </a:spcAft>
              <a:buNone/>
              <a:defRPr sz="2400" b="0">
                <a:solidFill>
                  <a:schemeClr val="dk1"/>
                </a:solidFill>
              </a:defRPr>
            </a:lvl2pPr>
            <a:lvl3pPr lvl="2" rtl="0">
              <a:lnSpc>
                <a:spcPct val="125000"/>
              </a:lnSpc>
              <a:spcBef>
                <a:spcPct val="0"/>
              </a:spcBef>
              <a:spcAft>
                <a:spcPct val="0"/>
              </a:spcAft>
              <a:buNone/>
              <a:defRPr sz="2400" b="0">
                <a:solidFill>
                  <a:schemeClr val="dk1"/>
                </a:solidFill>
              </a:defRPr>
            </a:lvl3pPr>
            <a:lvl4pPr lvl="3" rtl="0">
              <a:lnSpc>
                <a:spcPct val="125000"/>
              </a:lnSpc>
              <a:spcBef>
                <a:spcPct val="0"/>
              </a:spcBef>
              <a:spcAft>
                <a:spcPct val="0"/>
              </a:spcAft>
              <a:buNone/>
              <a:defRPr sz="2400" b="0">
                <a:solidFill>
                  <a:schemeClr val="dk1"/>
                </a:solidFill>
              </a:defRPr>
            </a:lvl4pPr>
            <a:lvl5pPr lvl="4" rtl="0">
              <a:lnSpc>
                <a:spcPct val="125000"/>
              </a:lnSpc>
              <a:spcBef>
                <a:spcPct val="0"/>
              </a:spcBef>
              <a:spcAft>
                <a:spcPct val="0"/>
              </a:spcAft>
              <a:buNone/>
              <a:defRPr sz="2400" b="0">
                <a:solidFill>
                  <a:schemeClr val="dk1"/>
                </a:solidFill>
              </a:defRPr>
            </a:lvl5pPr>
            <a:lvl6pPr lvl="5" rtl="0">
              <a:lnSpc>
                <a:spcPct val="125000"/>
              </a:lnSpc>
              <a:spcBef>
                <a:spcPct val="0"/>
              </a:spcBef>
              <a:spcAft>
                <a:spcPct val="0"/>
              </a:spcAft>
              <a:buNone/>
              <a:defRPr sz="2400" b="0">
                <a:solidFill>
                  <a:schemeClr val="dk1"/>
                </a:solidFill>
              </a:defRPr>
            </a:lvl6pPr>
            <a:lvl7pPr lvl="6" rtl="0">
              <a:lnSpc>
                <a:spcPct val="125000"/>
              </a:lnSpc>
              <a:spcBef>
                <a:spcPct val="0"/>
              </a:spcBef>
              <a:spcAft>
                <a:spcPct val="0"/>
              </a:spcAft>
              <a:buNone/>
              <a:defRPr sz="2400" b="0">
                <a:solidFill>
                  <a:schemeClr val="dk1"/>
                </a:solidFill>
              </a:defRPr>
            </a:lvl7pPr>
            <a:lvl8pPr lvl="7" rtl="0">
              <a:lnSpc>
                <a:spcPct val="125000"/>
              </a:lnSpc>
              <a:spcBef>
                <a:spcPct val="0"/>
              </a:spcBef>
              <a:spcAft>
                <a:spcPct val="0"/>
              </a:spcAft>
              <a:buNone/>
              <a:defRPr sz="2400" b="0">
                <a:solidFill>
                  <a:schemeClr val="dk1"/>
                </a:solidFill>
              </a:defRPr>
            </a:lvl8pPr>
            <a:lvl9pPr lvl="8" rtl="0">
              <a:lnSpc>
                <a:spcPct val="125000"/>
              </a:lnSpc>
              <a:spcBef>
                <a:spcPct val="0"/>
              </a:spcBef>
              <a:spcAft>
                <a:spcPct val="0"/>
              </a:spcAft>
              <a:buNone/>
              <a:defRPr sz="2400" b="0">
                <a:solidFill>
                  <a:schemeClr val="dk1"/>
                </a:solidFill>
              </a:defRPr>
            </a:lvl9pPr>
          </a:lstStyle>
          <a:p>
            <a:pPr marL="0" lvl="0" indent="0">
              <a:lnSpc>
                <a:spcPct val="125000"/>
              </a:lnSpc>
              <a:spcAft>
                <a:spcPct val="0"/>
              </a:spcAft>
              <a:buNone/>
            </a:pPr>
            <a:r>
              <a:rPr lang="en-US"/>
              <a:t>Click to edit Master subtitle style</a:t>
            </a:r>
            <a:endParaRPr/>
          </a:p>
        </p:txBody>
      </p:sp>
    </p:spTree>
    <p:extLst>
      <p:ext uri="{BB962C8B-B14F-4D97-AF65-F5344CB8AC3E}">
        <p14:creationId xmlns:p14="http://schemas.microsoft.com/office/powerpoint/2010/main" val="2090096997"/>
      </p:ext>
    </p:extLst>
  </p:cSld>
  <p:clrMapOvr>
    <a:masterClrMapping/>
  </p:clrMapOvr>
  <p:transition/>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Stats (Three)" preserve="1">
  <p:cSld name="Stats (Three)">
    <p:spTree>
      <p:nvGrpSpPr>
        <p:cNvPr id="1" name="Shape 141"/>
        <p:cNvGrpSpPr/>
        <p:nvPr/>
      </p:nvGrpSpPr>
      <p:grpSpPr>
        <a:xfrm>
          <a:off x="0" y="0"/>
          <a:ext cx="0" cy="0"/>
          <a:chOff x="0" y="0"/>
          <a:chExt cx="0" cy="0"/>
        </a:xfrm>
      </p:grpSpPr>
      <p:sp>
        <p:nvSpPr>
          <p:cNvPr id="142" name="Google Shape;142;p20"/>
          <p:cNvSpPr txBox="1">
            <a:spLocks noGrp="1"/>
          </p:cNvSpPr>
          <p:nvPr>
            <p:ph type="subTitle" idx="1"/>
          </p:nvPr>
        </p:nvSpPr>
        <p:spPr>
          <a:xfrm>
            <a:off x="932821" y="905256"/>
            <a:ext cx="10328145" cy="463200"/>
          </a:xfrm>
          <a:prstGeom prst="rect">
            <a:avLst/>
          </a:prstGeom>
          <a:noFill/>
          <a:ln>
            <a:noFill/>
          </a:ln>
        </p:spPr>
        <p:txBody>
          <a:bodyPr spcFirstLastPara="1" vert="horz" wrap="square" lIns="0" tIns="0" rIns="0" bIns="0" rtlCol="0" anchor="t" anchorCtr="0">
            <a:noAutofit/>
          </a:bodyPr>
          <a:lstStyle>
            <a:lvl1pPr marL="0" marR="0" lvl="0" indent="0" algn="l" rtl="0">
              <a:lnSpc>
                <a:spcPct val="120000"/>
              </a:lnSpc>
              <a:spcBef>
                <a:spcPct val="0"/>
              </a:spcBef>
              <a:spcAft>
                <a:spcPct val="0"/>
              </a:spcAft>
              <a:buNone/>
              <a:defRPr b="1" cap="all" spc="240">
                <a:solidFill>
                  <a:schemeClr val="tx2"/>
                </a:solidFill>
                <a:latin typeface="+mn-lt"/>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lnSpc>
                <a:spcPct val="120000"/>
              </a:lnSpc>
              <a:spcAft>
                <a:spcPct val="0"/>
              </a:spcAft>
              <a:buNone/>
            </a:pPr>
            <a:r>
              <a:rPr lang="en-US"/>
              <a:t>Click to edit Master subtitle style</a:t>
            </a:r>
            <a:endParaRPr/>
          </a:p>
        </p:txBody>
      </p:sp>
      <p:sp>
        <p:nvSpPr>
          <p:cNvPr id="143" name="Google Shape;143;p20"/>
          <p:cNvSpPr txBox="1">
            <a:spLocks noGrp="1"/>
          </p:cNvSpPr>
          <p:nvPr>
            <p:ph type="ctrTitle"/>
          </p:nvPr>
        </p:nvSpPr>
        <p:spPr>
          <a:xfrm>
            <a:off x="1871712" y="5431536"/>
            <a:ext cx="5633533" cy="1965960"/>
          </a:xfrm>
          <a:prstGeom prst="rect">
            <a:avLst/>
          </a:prstGeom>
        </p:spPr>
        <p:txBody>
          <a:bodyPr spcFirstLastPara="1" wrap="square" lIns="0" tIns="0" rIns="0" bIns="0" anchor="b" anchorCtr="0">
            <a:noAutofit/>
          </a:bodyPr>
          <a:lstStyle>
            <a:lvl1pPr lvl="0" rtl="0">
              <a:lnSpc>
                <a:spcPct val="100000"/>
              </a:lnSpc>
              <a:spcBef>
                <a:spcPct val="0"/>
              </a:spcBef>
              <a:spcAft>
                <a:spcPct val="0"/>
              </a:spcAft>
              <a:buClr>
                <a:schemeClr val="lt2"/>
              </a:buClr>
              <a:buSzPts val="9600"/>
              <a:buFont typeface="Optimistic Display"/>
              <a:buNone/>
              <a:defRPr sz="13200" b="1" spc="400" baseline="0">
                <a:solidFill>
                  <a:schemeClr val="tx2"/>
                </a:solidFill>
                <a:latin typeface="+mj-lt"/>
                <a:ea typeface="Optimistic Display"/>
                <a:cs typeface="Optimistic Display"/>
                <a:sym typeface="Optimistic Display"/>
              </a:defRPr>
            </a:lvl1pPr>
            <a:lvl2pPr lvl="1"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2pPr>
            <a:lvl3pPr lvl="2"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3pPr>
            <a:lvl4pPr lvl="3"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4pPr>
            <a:lvl5pPr lvl="4"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5pPr>
            <a:lvl6pPr lvl="5"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6pPr>
            <a:lvl7pPr lvl="6"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7pPr>
            <a:lvl8pPr lvl="7"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8pPr>
            <a:lvl9pPr lvl="8"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9pPr>
          </a:lstStyle>
          <a:p>
            <a:r>
              <a:rPr lang="en-US"/>
              <a:t>Click to edit Master title style</a:t>
            </a:r>
            <a:endParaRPr/>
          </a:p>
        </p:txBody>
      </p:sp>
      <p:sp>
        <p:nvSpPr>
          <p:cNvPr id="145" name="Google Shape;145;p20"/>
          <p:cNvSpPr txBox="1">
            <a:spLocks noGrp="1"/>
          </p:cNvSpPr>
          <p:nvPr>
            <p:ph type="subTitle" idx="3"/>
          </p:nvPr>
        </p:nvSpPr>
        <p:spPr>
          <a:xfrm>
            <a:off x="932822" y="12252960"/>
            <a:ext cx="9389222" cy="560800"/>
          </a:xfrm>
          <a:prstGeom prst="rect">
            <a:avLst/>
          </a:prstGeom>
        </p:spPr>
        <p:txBody>
          <a:bodyPr spcFirstLastPara="1" vert="horz" wrap="square" lIns="0" tIns="0" rIns="0" bIns="0" rtlCol="0" anchor="b" anchorCtr="0">
            <a:noAutofit/>
          </a:bodyPr>
          <a:lstStyle>
            <a:lvl1pPr marL="0" marR="0" lvl="0" indent="0" rtl="0">
              <a:lnSpc>
                <a:spcPct val="100000"/>
              </a:lnSpc>
              <a:spcBef>
                <a:spcPct val="0"/>
              </a:spcBef>
              <a:spcAft>
                <a:spcPct val="0"/>
              </a:spcAft>
              <a:buNone/>
              <a:defRPr sz="1800" spc="40">
                <a:solidFill>
                  <a:schemeClr val="tx2"/>
                </a:solidFill>
                <a:latin typeface="+mn-lt"/>
              </a:defRPr>
            </a:lvl1pPr>
            <a:lvl2pPr lvl="1" rtl="0">
              <a:lnSpc>
                <a:spcPct val="100000"/>
              </a:lnSpc>
              <a:spcBef>
                <a:spcPct val="0"/>
              </a:spcBef>
              <a:spcAft>
                <a:spcPct val="0"/>
              </a:spcAft>
              <a:buNone/>
              <a:defRPr sz="1867" b="0">
                <a:solidFill>
                  <a:schemeClr val="dk1"/>
                </a:solidFill>
              </a:defRPr>
            </a:lvl2pPr>
            <a:lvl3pPr lvl="2" rtl="0">
              <a:lnSpc>
                <a:spcPct val="100000"/>
              </a:lnSpc>
              <a:spcBef>
                <a:spcPct val="0"/>
              </a:spcBef>
              <a:spcAft>
                <a:spcPct val="0"/>
              </a:spcAft>
              <a:buNone/>
              <a:defRPr sz="1867" b="0">
                <a:solidFill>
                  <a:schemeClr val="dk1"/>
                </a:solidFill>
              </a:defRPr>
            </a:lvl3pPr>
            <a:lvl4pPr lvl="3" rtl="0">
              <a:lnSpc>
                <a:spcPct val="100000"/>
              </a:lnSpc>
              <a:spcBef>
                <a:spcPct val="0"/>
              </a:spcBef>
              <a:spcAft>
                <a:spcPct val="0"/>
              </a:spcAft>
              <a:buNone/>
              <a:defRPr sz="1867" b="0">
                <a:solidFill>
                  <a:schemeClr val="dk1"/>
                </a:solidFill>
              </a:defRPr>
            </a:lvl4pPr>
            <a:lvl5pPr lvl="4" rtl="0">
              <a:lnSpc>
                <a:spcPct val="100000"/>
              </a:lnSpc>
              <a:spcBef>
                <a:spcPct val="0"/>
              </a:spcBef>
              <a:spcAft>
                <a:spcPct val="0"/>
              </a:spcAft>
              <a:buNone/>
              <a:defRPr sz="1867" b="0">
                <a:solidFill>
                  <a:schemeClr val="dk1"/>
                </a:solidFill>
              </a:defRPr>
            </a:lvl5pPr>
            <a:lvl6pPr lvl="5" rtl="0">
              <a:lnSpc>
                <a:spcPct val="100000"/>
              </a:lnSpc>
              <a:spcBef>
                <a:spcPct val="0"/>
              </a:spcBef>
              <a:spcAft>
                <a:spcPct val="0"/>
              </a:spcAft>
              <a:buNone/>
              <a:defRPr sz="1867" b="0">
                <a:solidFill>
                  <a:schemeClr val="dk1"/>
                </a:solidFill>
              </a:defRPr>
            </a:lvl6pPr>
            <a:lvl7pPr lvl="6" rtl="0">
              <a:lnSpc>
                <a:spcPct val="100000"/>
              </a:lnSpc>
              <a:spcBef>
                <a:spcPct val="0"/>
              </a:spcBef>
              <a:spcAft>
                <a:spcPct val="0"/>
              </a:spcAft>
              <a:buNone/>
              <a:defRPr sz="1867" b="0">
                <a:solidFill>
                  <a:schemeClr val="dk1"/>
                </a:solidFill>
              </a:defRPr>
            </a:lvl7pPr>
            <a:lvl8pPr lvl="7" rtl="0">
              <a:lnSpc>
                <a:spcPct val="100000"/>
              </a:lnSpc>
              <a:spcBef>
                <a:spcPct val="0"/>
              </a:spcBef>
              <a:spcAft>
                <a:spcPct val="0"/>
              </a:spcAft>
              <a:buNone/>
              <a:defRPr sz="1867" b="0">
                <a:solidFill>
                  <a:schemeClr val="dk1"/>
                </a:solidFill>
              </a:defRPr>
            </a:lvl8pPr>
            <a:lvl9pPr lvl="8" rtl="0">
              <a:lnSpc>
                <a:spcPct val="100000"/>
              </a:lnSpc>
              <a:spcBef>
                <a:spcPct val="0"/>
              </a:spcBef>
              <a:spcAft>
                <a:spcPct val="0"/>
              </a:spcAft>
              <a:buNone/>
              <a:defRPr sz="1867" b="0">
                <a:solidFill>
                  <a:schemeClr val="dk1"/>
                </a:solidFill>
              </a:defRPr>
            </a:lvl9pPr>
          </a:lstStyle>
          <a:p>
            <a:pPr marL="0" lvl="0" indent="0">
              <a:lnSpc>
                <a:spcPct val="100000"/>
              </a:lnSpc>
              <a:spcAft>
                <a:spcPct val="0"/>
              </a:spcAft>
              <a:buNone/>
            </a:pPr>
            <a:r>
              <a:rPr lang="en-US"/>
              <a:t>Click to edit Master subtitle style</a:t>
            </a:r>
            <a:endParaRPr/>
          </a:p>
        </p:txBody>
      </p:sp>
      <p:sp>
        <p:nvSpPr>
          <p:cNvPr id="146" name="Google Shape;146;p20"/>
          <p:cNvSpPr txBox="1">
            <a:spLocks noGrp="1"/>
          </p:cNvSpPr>
          <p:nvPr>
            <p:ph type="ctrTitle" idx="4"/>
          </p:nvPr>
        </p:nvSpPr>
        <p:spPr>
          <a:xfrm>
            <a:off x="9376754" y="5431536"/>
            <a:ext cx="5633533" cy="1965960"/>
          </a:xfrm>
          <a:prstGeom prst="rect">
            <a:avLst/>
          </a:prstGeom>
        </p:spPr>
        <p:txBody>
          <a:bodyPr spcFirstLastPara="1" wrap="square" lIns="0" tIns="0" rIns="0" bIns="0" anchor="b" anchorCtr="0">
            <a:noAutofit/>
          </a:bodyPr>
          <a:lstStyle>
            <a:lvl1pPr lvl="0" rtl="0">
              <a:lnSpc>
                <a:spcPct val="100000"/>
              </a:lnSpc>
              <a:spcBef>
                <a:spcPct val="0"/>
              </a:spcBef>
              <a:spcAft>
                <a:spcPct val="0"/>
              </a:spcAft>
              <a:buClr>
                <a:schemeClr val="lt2"/>
              </a:buClr>
              <a:buSzPts val="9600"/>
              <a:buFont typeface="Optimistic Display"/>
              <a:buNone/>
              <a:defRPr sz="13200" b="1" spc="400" baseline="0">
                <a:solidFill>
                  <a:schemeClr val="tx2"/>
                </a:solidFill>
                <a:latin typeface="+mj-lt"/>
                <a:ea typeface="Optimistic Display"/>
                <a:cs typeface="Optimistic Display"/>
                <a:sym typeface="Optimistic Display"/>
              </a:defRPr>
            </a:lvl1pPr>
            <a:lvl2pPr lvl="1"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2pPr>
            <a:lvl3pPr lvl="2"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3pPr>
            <a:lvl4pPr lvl="3"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4pPr>
            <a:lvl5pPr lvl="4"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5pPr>
            <a:lvl6pPr lvl="5"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6pPr>
            <a:lvl7pPr lvl="6"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7pPr>
            <a:lvl8pPr lvl="7"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8pPr>
            <a:lvl9pPr lvl="8"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9pPr>
          </a:lstStyle>
          <a:p>
            <a:r>
              <a:rPr lang="en-US"/>
              <a:t>Click to edit Master title style</a:t>
            </a:r>
            <a:endParaRPr/>
          </a:p>
        </p:txBody>
      </p:sp>
      <p:sp>
        <p:nvSpPr>
          <p:cNvPr id="148" name="Google Shape;148;p20"/>
          <p:cNvSpPr txBox="1">
            <a:spLocks noGrp="1"/>
          </p:cNvSpPr>
          <p:nvPr>
            <p:ph type="ctrTitle" idx="6"/>
          </p:nvPr>
        </p:nvSpPr>
        <p:spPr>
          <a:xfrm>
            <a:off x="16881797" y="5431536"/>
            <a:ext cx="5633533" cy="1965960"/>
          </a:xfrm>
          <a:prstGeom prst="rect">
            <a:avLst/>
          </a:prstGeom>
        </p:spPr>
        <p:txBody>
          <a:bodyPr spcFirstLastPara="1" wrap="square" lIns="0" tIns="0" rIns="0" bIns="0" anchor="b" anchorCtr="0">
            <a:noAutofit/>
          </a:bodyPr>
          <a:lstStyle>
            <a:lvl1pPr lvl="0" rtl="0">
              <a:lnSpc>
                <a:spcPct val="100000"/>
              </a:lnSpc>
              <a:spcBef>
                <a:spcPct val="0"/>
              </a:spcBef>
              <a:spcAft>
                <a:spcPct val="0"/>
              </a:spcAft>
              <a:buClr>
                <a:schemeClr val="lt2"/>
              </a:buClr>
              <a:buSzPts val="9600"/>
              <a:buFont typeface="Optimistic Display"/>
              <a:buNone/>
              <a:defRPr sz="13200" b="1" spc="400" baseline="0">
                <a:solidFill>
                  <a:schemeClr val="tx2"/>
                </a:solidFill>
                <a:latin typeface="+mj-lt"/>
                <a:ea typeface="Optimistic Display"/>
                <a:cs typeface="Optimistic Display"/>
                <a:sym typeface="Optimistic Display"/>
              </a:defRPr>
            </a:lvl1pPr>
            <a:lvl2pPr lvl="1"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2pPr>
            <a:lvl3pPr lvl="2"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3pPr>
            <a:lvl4pPr lvl="3"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4pPr>
            <a:lvl5pPr lvl="4"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5pPr>
            <a:lvl6pPr lvl="5"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6pPr>
            <a:lvl7pPr lvl="6"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7pPr>
            <a:lvl8pPr lvl="7"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8pPr>
            <a:lvl9pPr lvl="8"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9pPr>
          </a:lstStyle>
          <a:p>
            <a:r>
              <a:rPr lang="en-US"/>
              <a:t>Click to edit Master title style</a:t>
            </a:r>
            <a:endParaRPr/>
          </a:p>
        </p:txBody>
      </p:sp>
      <p:sp>
        <p:nvSpPr>
          <p:cNvPr id="144" name="Google Shape;144;p20"/>
          <p:cNvSpPr txBox="1">
            <a:spLocks noGrp="1"/>
          </p:cNvSpPr>
          <p:nvPr>
            <p:ph type="subTitle" idx="2"/>
          </p:nvPr>
        </p:nvSpPr>
        <p:spPr>
          <a:xfrm>
            <a:off x="1871844" y="7223760"/>
            <a:ext cx="5633533" cy="1600200"/>
          </a:xfrm>
          <a:prstGeom prst="rect">
            <a:avLst/>
          </a:prstGeom>
        </p:spPr>
        <p:txBody>
          <a:bodyPr spcFirstLastPara="1" vert="horz" wrap="square" lIns="0" tIns="0" rIns="0" bIns="0" rtlCol="0" anchor="t" anchorCtr="0">
            <a:noAutofit/>
          </a:bodyPr>
          <a:lstStyle>
            <a:lvl1pPr marL="0" marR="0" lvl="0" indent="0" algn="l" rtl="0">
              <a:lnSpc>
                <a:spcPct val="125000"/>
              </a:lnSpc>
              <a:spcBef>
                <a:spcPct val="0"/>
              </a:spcBef>
              <a:spcAft>
                <a:spcPct val="0"/>
              </a:spcAft>
              <a:buNone/>
              <a:defRPr>
                <a:solidFill>
                  <a:schemeClr val="tx2"/>
                </a:solidFill>
                <a:latin typeface="+mn-lt"/>
              </a:defRPr>
            </a:lvl1pPr>
            <a:lvl2pPr lvl="1" rtl="0">
              <a:lnSpc>
                <a:spcPct val="125000"/>
              </a:lnSpc>
              <a:spcBef>
                <a:spcPct val="0"/>
              </a:spcBef>
              <a:spcAft>
                <a:spcPct val="0"/>
              </a:spcAft>
              <a:buNone/>
              <a:defRPr sz="2400" b="0">
                <a:solidFill>
                  <a:schemeClr val="dk1"/>
                </a:solidFill>
              </a:defRPr>
            </a:lvl2pPr>
            <a:lvl3pPr lvl="2" rtl="0">
              <a:lnSpc>
                <a:spcPct val="125000"/>
              </a:lnSpc>
              <a:spcBef>
                <a:spcPct val="0"/>
              </a:spcBef>
              <a:spcAft>
                <a:spcPct val="0"/>
              </a:spcAft>
              <a:buNone/>
              <a:defRPr sz="2400" b="0">
                <a:solidFill>
                  <a:schemeClr val="dk1"/>
                </a:solidFill>
              </a:defRPr>
            </a:lvl3pPr>
            <a:lvl4pPr lvl="3" rtl="0">
              <a:lnSpc>
                <a:spcPct val="125000"/>
              </a:lnSpc>
              <a:spcBef>
                <a:spcPct val="0"/>
              </a:spcBef>
              <a:spcAft>
                <a:spcPct val="0"/>
              </a:spcAft>
              <a:buNone/>
              <a:defRPr sz="2400" b="0">
                <a:solidFill>
                  <a:schemeClr val="dk1"/>
                </a:solidFill>
              </a:defRPr>
            </a:lvl4pPr>
            <a:lvl5pPr lvl="4" rtl="0">
              <a:lnSpc>
                <a:spcPct val="125000"/>
              </a:lnSpc>
              <a:spcBef>
                <a:spcPct val="0"/>
              </a:spcBef>
              <a:spcAft>
                <a:spcPct val="0"/>
              </a:spcAft>
              <a:buNone/>
              <a:defRPr sz="2400" b="0">
                <a:solidFill>
                  <a:schemeClr val="dk1"/>
                </a:solidFill>
              </a:defRPr>
            </a:lvl5pPr>
            <a:lvl6pPr lvl="5" rtl="0">
              <a:lnSpc>
                <a:spcPct val="125000"/>
              </a:lnSpc>
              <a:spcBef>
                <a:spcPct val="0"/>
              </a:spcBef>
              <a:spcAft>
                <a:spcPct val="0"/>
              </a:spcAft>
              <a:buNone/>
              <a:defRPr sz="2400" b="0">
                <a:solidFill>
                  <a:schemeClr val="dk1"/>
                </a:solidFill>
              </a:defRPr>
            </a:lvl6pPr>
            <a:lvl7pPr lvl="6" rtl="0">
              <a:lnSpc>
                <a:spcPct val="125000"/>
              </a:lnSpc>
              <a:spcBef>
                <a:spcPct val="0"/>
              </a:spcBef>
              <a:spcAft>
                <a:spcPct val="0"/>
              </a:spcAft>
              <a:buNone/>
              <a:defRPr sz="2400" b="0">
                <a:solidFill>
                  <a:schemeClr val="dk1"/>
                </a:solidFill>
              </a:defRPr>
            </a:lvl7pPr>
            <a:lvl8pPr lvl="7" rtl="0">
              <a:lnSpc>
                <a:spcPct val="125000"/>
              </a:lnSpc>
              <a:spcBef>
                <a:spcPct val="0"/>
              </a:spcBef>
              <a:spcAft>
                <a:spcPct val="0"/>
              </a:spcAft>
              <a:buNone/>
              <a:defRPr sz="2400" b="0">
                <a:solidFill>
                  <a:schemeClr val="dk1"/>
                </a:solidFill>
              </a:defRPr>
            </a:lvl8pPr>
            <a:lvl9pPr lvl="8" rtl="0">
              <a:lnSpc>
                <a:spcPct val="125000"/>
              </a:lnSpc>
              <a:spcBef>
                <a:spcPct val="0"/>
              </a:spcBef>
              <a:spcAft>
                <a:spcPct val="0"/>
              </a:spcAft>
              <a:buNone/>
              <a:defRPr sz="2400" b="0">
                <a:solidFill>
                  <a:schemeClr val="dk1"/>
                </a:solidFill>
              </a:defRPr>
            </a:lvl9pPr>
          </a:lstStyle>
          <a:p>
            <a:pPr marL="0" lvl="0" indent="0">
              <a:lnSpc>
                <a:spcPct val="125000"/>
              </a:lnSpc>
              <a:spcAft>
                <a:spcPct val="0"/>
              </a:spcAft>
              <a:buNone/>
            </a:pPr>
            <a:r>
              <a:rPr lang="en-US"/>
              <a:t>Click to edit Master subtitle style</a:t>
            </a:r>
            <a:endParaRPr/>
          </a:p>
        </p:txBody>
      </p:sp>
      <p:sp>
        <p:nvSpPr>
          <p:cNvPr id="147" name="Google Shape;147;p20"/>
          <p:cNvSpPr txBox="1">
            <a:spLocks noGrp="1"/>
          </p:cNvSpPr>
          <p:nvPr>
            <p:ph type="subTitle" idx="5"/>
          </p:nvPr>
        </p:nvSpPr>
        <p:spPr>
          <a:xfrm>
            <a:off x="9376889" y="7223760"/>
            <a:ext cx="5633533" cy="1600200"/>
          </a:xfrm>
          <a:prstGeom prst="rect">
            <a:avLst/>
          </a:prstGeom>
        </p:spPr>
        <p:txBody>
          <a:bodyPr spcFirstLastPara="1" vert="horz" wrap="square" lIns="0" tIns="0" rIns="0" bIns="0" rtlCol="0" anchor="t" anchorCtr="0">
            <a:noAutofit/>
          </a:bodyPr>
          <a:lstStyle>
            <a:lvl1pPr marL="0" marR="0" lvl="0" indent="0" algn="l" rtl="0">
              <a:lnSpc>
                <a:spcPct val="125000"/>
              </a:lnSpc>
              <a:spcBef>
                <a:spcPct val="0"/>
              </a:spcBef>
              <a:spcAft>
                <a:spcPct val="0"/>
              </a:spcAft>
              <a:buNone/>
              <a:defRPr>
                <a:solidFill>
                  <a:schemeClr val="tx2"/>
                </a:solidFill>
                <a:latin typeface="+mn-lt"/>
              </a:defRPr>
            </a:lvl1pPr>
            <a:lvl2pPr lvl="1" rtl="0">
              <a:lnSpc>
                <a:spcPct val="125000"/>
              </a:lnSpc>
              <a:spcBef>
                <a:spcPct val="0"/>
              </a:spcBef>
              <a:spcAft>
                <a:spcPct val="0"/>
              </a:spcAft>
              <a:buNone/>
              <a:defRPr sz="2400" b="0">
                <a:solidFill>
                  <a:schemeClr val="dk1"/>
                </a:solidFill>
              </a:defRPr>
            </a:lvl2pPr>
            <a:lvl3pPr lvl="2" rtl="0">
              <a:lnSpc>
                <a:spcPct val="125000"/>
              </a:lnSpc>
              <a:spcBef>
                <a:spcPct val="0"/>
              </a:spcBef>
              <a:spcAft>
                <a:spcPct val="0"/>
              </a:spcAft>
              <a:buNone/>
              <a:defRPr sz="2400" b="0">
                <a:solidFill>
                  <a:schemeClr val="dk1"/>
                </a:solidFill>
              </a:defRPr>
            </a:lvl3pPr>
            <a:lvl4pPr lvl="3" rtl="0">
              <a:lnSpc>
                <a:spcPct val="125000"/>
              </a:lnSpc>
              <a:spcBef>
                <a:spcPct val="0"/>
              </a:spcBef>
              <a:spcAft>
                <a:spcPct val="0"/>
              </a:spcAft>
              <a:buNone/>
              <a:defRPr sz="2400" b="0">
                <a:solidFill>
                  <a:schemeClr val="dk1"/>
                </a:solidFill>
              </a:defRPr>
            </a:lvl4pPr>
            <a:lvl5pPr lvl="4" rtl="0">
              <a:lnSpc>
                <a:spcPct val="125000"/>
              </a:lnSpc>
              <a:spcBef>
                <a:spcPct val="0"/>
              </a:spcBef>
              <a:spcAft>
                <a:spcPct val="0"/>
              </a:spcAft>
              <a:buNone/>
              <a:defRPr sz="2400" b="0">
                <a:solidFill>
                  <a:schemeClr val="dk1"/>
                </a:solidFill>
              </a:defRPr>
            </a:lvl5pPr>
            <a:lvl6pPr lvl="5" rtl="0">
              <a:lnSpc>
                <a:spcPct val="125000"/>
              </a:lnSpc>
              <a:spcBef>
                <a:spcPct val="0"/>
              </a:spcBef>
              <a:spcAft>
                <a:spcPct val="0"/>
              </a:spcAft>
              <a:buNone/>
              <a:defRPr sz="2400" b="0">
                <a:solidFill>
                  <a:schemeClr val="dk1"/>
                </a:solidFill>
              </a:defRPr>
            </a:lvl6pPr>
            <a:lvl7pPr lvl="6" rtl="0">
              <a:lnSpc>
                <a:spcPct val="125000"/>
              </a:lnSpc>
              <a:spcBef>
                <a:spcPct val="0"/>
              </a:spcBef>
              <a:spcAft>
                <a:spcPct val="0"/>
              </a:spcAft>
              <a:buNone/>
              <a:defRPr sz="2400" b="0">
                <a:solidFill>
                  <a:schemeClr val="dk1"/>
                </a:solidFill>
              </a:defRPr>
            </a:lvl7pPr>
            <a:lvl8pPr lvl="7" rtl="0">
              <a:lnSpc>
                <a:spcPct val="125000"/>
              </a:lnSpc>
              <a:spcBef>
                <a:spcPct val="0"/>
              </a:spcBef>
              <a:spcAft>
                <a:spcPct val="0"/>
              </a:spcAft>
              <a:buNone/>
              <a:defRPr sz="2400" b="0">
                <a:solidFill>
                  <a:schemeClr val="dk1"/>
                </a:solidFill>
              </a:defRPr>
            </a:lvl8pPr>
            <a:lvl9pPr lvl="8" rtl="0">
              <a:lnSpc>
                <a:spcPct val="125000"/>
              </a:lnSpc>
              <a:spcBef>
                <a:spcPct val="0"/>
              </a:spcBef>
              <a:spcAft>
                <a:spcPct val="0"/>
              </a:spcAft>
              <a:buNone/>
              <a:defRPr sz="2400" b="0">
                <a:solidFill>
                  <a:schemeClr val="dk1"/>
                </a:solidFill>
              </a:defRPr>
            </a:lvl9pPr>
          </a:lstStyle>
          <a:p>
            <a:pPr marL="0" lvl="0" indent="0">
              <a:lnSpc>
                <a:spcPct val="125000"/>
              </a:lnSpc>
              <a:spcAft>
                <a:spcPct val="0"/>
              </a:spcAft>
              <a:buNone/>
            </a:pPr>
            <a:r>
              <a:rPr lang="en-US"/>
              <a:t>Click to edit Master subtitle style</a:t>
            </a:r>
            <a:endParaRPr/>
          </a:p>
        </p:txBody>
      </p:sp>
      <p:sp>
        <p:nvSpPr>
          <p:cNvPr id="149" name="Google Shape;149;p20"/>
          <p:cNvSpPr txBox="1">
            <a:spLocks noGrp="1"/>
          </p:cNvSpPr>
          <p:nvPr>
            <p:ph type="subTitle" idx="7"/>
          </p:nvPr>
        </p:nvSpPr>
        <p:spPr>
          <a:xfrm>
            <a:off x="16881931" y="7223760"/>
            <a:ext cx="5633533" cy="1600200"/>
          </a:xfrm>
          <a:prstGeom prst="rect">
            <a:avLst/>
          </a:prstGeom>
        </p:spPr>
        <p:txBody>
          <a:bodyPr spcFirstLastPara="1" vert="horz" wrap="square" lIns="0" tIns="0" rIns="0" bIns="0" rtlCol="0" anchor="t" anchorCtr="0">
            <a:noAutofit/>
          </a:bodyPr>
          <a:lstStyle>
            <a:lvl1pPr marL="0" marR="0" lvl="0" indent="0" algn="l" rtl="0">
              <a:lnSpc>
                <a:spcPct val="125000"/>
              </a:lnSpc>
              <a:spcBef>
                <a:spcPct val="0"/>
              </a:spcBef>
              <a:spcAft>
                <a:spcPct val="0"/>
              </a:spcAft>
              <a:buNone/>
              <a:defRPr>
                <a:solidFill>
                  <a:schemeClr val="tx2"/>
                </a:solidFill>
                <a:latin typeface="+mn-lt"/>
              </a:defRPr>
            </a:lvl1pPr>
            <a:lvl2pPr lvl="1" rtl="0">
              <a:lnSpc>
                <a:spcPct val="125000"/>
              </a:lnSpc>
              <a:spcBef>
                <a:spcPct val="0"/>
              </a:spcBef>
              <a:spcAft>
                <a:spcPct val="0"/>
              </a:spcAft>
              <a:buNone/>
              <a:defRPr sz="2400" b="0">
                <a:solidFill>
                  <a:schemeClr val="dk1"/>
                </a:solidFill>
              </a:defRPr>
            </a:lvl2pPr>
            <a:lvl3pPr lvl="2" rtl="0">
              <a:lnSpc>
                <a:spcPct val="125000"/>
              </a:lnSpc>
              <a:spcBef>
                <a:spcPct val="0"/>
              </a:spcBef>
              <a:spcAft>
                <a:spcPct val="0"/>
              </a:spcAft>
              <a:buNone/>
              <a:defRPr sz="2400" b="0">
                <a:solidFill>
                  <a:schemeClr val="dk1"/>
                </a:solidFill>
              </a:defRPr>
            </a:lvl3pPr>
            <a:lvl4pPr lvl="3" rtl="0">
              <a:lnSpc>
                <a:spcPct val="125000"/>
              </a:lnSpc>
              <a:spcBef>
                <a:spcPct val="0"/>
              </a:spcBef>
              <a:spcAft>
                <a:spcPct val="0"/>
              </a:spcAft>
              <a:buNone/>
              <a:defRPr sz="2400" b="0">
                <a:solidFill>
                  <a:schemeClr val="dk1"/>
                </a:solidFill>
              </a:defRPr>
            </a:lvl4pPr>
            <a:lvl5pPr lvl="4" rtl="0">
              <a:lnSpc>
                <a:spcPct val="125000"/>
              </a:lnSpc>
              <a:spcBef>
                <a:spcPct val="0"/>
              </a:spcBef>
              <a:spcAft>
                <a:spcPct val="0"/>
              </a:spcAft>
              <a:buNone/>
              <a:defRPr sz="2400" b="0">
                <a:solidFill>
                  <a:schemeClr val="dk1"/>
                </a:solidFill>
              </a:defRPr>
            </a:lvl5pPr>
            <a:lvl6pPr lvl="5" rtl="0">
              <a:lnSpc>
                <a:spcPct val="125000"/>
              </a:lnSpc>
              <a:spcBef>
                <a:spcPct val="0"/>
              </a:spcBef>
              <a:spcAft>
                <a:spcPct val="0"/>
              </a:spcAft>
              <a:buNone/>
              <a:defRPr sz="2400" b="0">
                <a:solidFill>
                  <a:schemeClr val="dk1"/>
                </a:solidFill>
              </a:defRPr>
            </a:lvl6pPr>
            <a:lvl7pPr lvl="6" rtl="0">
              <a:lnSpc>
                <a:spcPct val="125000"/>
              </a:lnSpc>
              <a:spcBef>
                <a:spcPct val="0"/>
              </a:spcBef>
              <a:spcAft>
                <a:spcPct val="0"/>
              </a:spcAft>
              <a:buNone/>
              <a:defRPr sz="2400" b="0">
                <a:solidFill>
                  <a:schemeClr val="dk1"/>
                </a:solidFill>
              </a:defRPr>
            </a:lvl7pPr>
            <a:lvl8pPr lvl="7" rtl="0">
              <a:lnSpc>
                <a:spcPct val="125000"/>
              </a:lnSpc>
              <a:spcBef>
                <a:spcPct val="0"/>
              </a:spcBef>
              <a:spcAft>
                <a:spcPct val="0"/>
              </a:spcAft>
              <a:buNone/>
              <a:defRPr sz="2400" b="0">
                <a:solidFill>
                  <a:schemeClr val="dk1"/>
                </a:solidFill>
              </a:defRPr>
            </a:lvl8pPr>
            <a:lvl9pPr lvl="8" rtl="0">
              <a:lnSpc>
                <a:spcPct val="125000"/>
              </a:lnSpc>
              <a:spcBef>
                <a:spcPct val="0"/>
              </a:spcBef>
              <a:spcAft>
                <a:spcPct val="0"/>
              </a:spcAft>
              <a:buNone/>
              <a:defRPr sz="2400" b="0">
                <a:solidFill>
                  <a:schemeClr val="dk1"/>
                </a:solidFill>
              </a:defRPr>
            </a:lvl9pPr>
          </a:lstStyle>
          <a:p>
            <a:pPr marL="0" lvl="0" indent="0">
              <a:lnSpc>
                <a:spcPct val="125000"/>
              </a:lnSpc>
              <a:spcAft>
                <a:spcPct val="0"/>
              </a:spcAft>
              <a:buNone/>
            </a:pPr>
            <a:r>
              <a:rPr lang="en-US"/>
              <a:t>Click to edit Master subtitle style</a:t>
            </a:r>
            <a:endParaRPr/>
          </a:p>
        </p:txBody>
      </p:sp>
    </p:spTree>
    <p:extLst>
      <p:ext uri="{BB962C8B-B14F-4D97-AF65-F5344CB8AC3E}">
        <p14:creationId xmlns:p14="http://schemas.microsoft.com/office/powerpoint/2010/main" val="2331515075"/>
      </p:ext>
    </p:extLst>
  </p:cSld>
  <p:clrMapOvr>
    <a:masterClrMapping/>
  </p:clrMapOvr>
  <p:transition/>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Stat (Half)" preserve="1" userDrawn="1">
  <p:cSld name="Stat (Half)">
    <p:spTree>
      <p:nvGrpSpPr>
        <p:cNvPr id="1" name="Shape 150"/>
        <p:cNvGrpSpPr/>
        <p:nvPr/>
      </p:nvGrpSpPr>
      <p:grpSpPr>
        <a:xfrm>
          <a:off x="0" y="0"/>
          <a:ext cx="0" cy="0"/>
          <a:chOff x="0" y="0"/>
          <a:chExt cx="0" cy="0"/>
        </a:xfrm>
      </p:grpSpPr>
      <p:sp>
        <p:nvSpPr>
          <p:cNvPr id="6" name="Picture Placeholder 5">
            <a:extLst>
              <a:ext uri="{FF2B5EF4-FFF2-40B4-BE49-F238E27FC236}">
                <a16:creationId xmlns:a16="http://schemas.microsoft.com/office/drawing/2014/main" id="{10E7BBF4-F548-D245-BD9A-E2E2D262A670}"/>
              </a:ext>
            </a:extLst>
          </p:cNvPr>
          <p:cNvSpPr>
            <a:spLocks noGrp="1"/>
          </p:cNvSpPr>
          <p:nvPr>
            <p:ph type="pic" sz="quarter" idx="11"/>
          </p:nvPr>
        </p:nvSpPr>
        <p:spPr>
          <a:xfrm>
            <a:off x="12193589" y="0"/>
            <a:ext cx="12193586" cy="13715998"/>
          </a:xfr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0" tIns="0" rIns="0" bIns="0" rtlCol="0" anchor="ctr">
            <a:normAutofit/>
          </a:bodyPr>
          <a:lstStyle>
            <a:lvl1pPr>
              <a:defRPr lang="en-US">
                <a:solidFill>
                  <a:schemeClr val="tx2"/>
                </a:solidFill>
              </a:defRPr>
            </a:lvl1pPr>
          </a:lstStyle>
          <a:p>
            <a:pPr lvl="0" algn="ctr">
              <a:lnSpc>
                <a:spcPct val="125000"/>
              </a:lnSpc>
              <a:spcAft>
                <a:spcPct val="0"/>
              </a:spcAft>
              <a:buFont typeface="Optimistic Text"/>
            </a:pPr>
            <a:endParaRPr lang="en-US"/>
          </a:p>
        </p:txBody>
      </p:sp>
      <p:sp>
        <p:nvSpPr>
          <p:cNvPr id="151" name="Google Shape;151;p21"/>
          <p:cNvSpPr txBox="1">
            <a:spLocks noGrp="1"/>
          </p:cNvSpPr>
          <p:nvPr>
            <p:ph type="subTitle" idx="1"/>
          </p:nvPr>
        </p:nvSpPr>
        <p:spPr>
          <a:xfrm>
            <a:off x="932821" y="905256"/>
            <a:ext cx="10328145" cy="463200"/>
          </a:xfrm>
          <a:prstGeom prst="rect">
            <a:avLst/>
          </a:prstGeom>
          <a:noFill/>
          <a:ln>
            <a:noFill/>
          </a:ln>
        </p:spPr>
        <p:txBody>
          <a:bodyPr spcFirstLastPara="1" vert="horz" wrap="square" lIns="0" tIns="0" rIns="0" bIns="0" rtlCol="0" anchor="t" anchorCtr="0">
            <a:noAutofit/>
          </a:bodyPr>
          <a:lstStyle>
            <a:lvl1pPr marL="0" marR="0" lvl="0" indent="0" algn="l" rtl="0">
              <a:lnSpc>
                <a:spcPct val="120000"/>
              </a:lnSpc>
              <a:spcBef>
                <a:spcPct val="0"/>
              </a:spcBef>
              <a:spcAft>
                <a:spcPct val="0"/>
              </a:spcAft>
              <a:buNone/>
              <a:defRPr b="1" cap="all" spc="240">
                <a:solidFill>
                  <a:schemeClr val="tx2"/>
                </a:solidFill>
                <a:latin typeface="+mn-lt"/>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lnSpc>
                <a:spcPct val="120000"/>
              </a:lnSpc>
              <a:spcAft>
                <a:spcPct val="0"/>
              </a:spcAft>
              <a:buNone/>
            </a:pPr>
            <a:r>
              <a:rPr lang="en-US"/>
              <a:t>Click to edit Master subtitle style</a:t>
            </a:r>
            <a:endParaRPr/>
          </a:p>
        </p:txBody>
      </p:sp>
      <p:sp>
        <p:nvSpPr>
          <p:cNvPr id="153" name="Google Shape;153;p21"/>
          <p:cNvSpPr txBox="1">
            <a:spLocks noGrp="1"/>
          </p:cNvSpPr>
          <p:nvPr>
            <p:ph type="subTitle" idx="2"/>
          </p:nvPr>
        </p:nvSpPr>
        <p:spPr>
          <a:xfrm>
            <a:off x="1871777" y="7223760"/>
            <a:ext cx="9389222" cy="1600200"/>
          </a:xfrm>
          <a:prstGeom prst="rect">
            <a:avLst/>
          </a:prstGeom>
        </p:spPr>
        <p:txBody>
          <a:bodyPr spcFirstLastPara="1" vert="horz" wrap="square" lIns="0" tIns="0" rIns="0" bIns="0" rtlCol="0" anchor="t" anchorCtr="0">
            <a:noAutofit/>
          </a:bodyPr>
          <a:lstStyle>
            <a:lvl1pPr marL="0" marR="0" lvl="0" indent="0" algn="l" rtl="0">
              <a:lnSpc>
                <a:spcPct val="125000"/>
              </a:lnSpc>
              <a:spcBef>
                <a:spcPct val="0"/>
              </a:spcBef>
              <a:spcAft>
                <a:spcPct val="0"/>
              </a:spcAft>
              <a:buNone/>
              <a:defRPr>
                <a:solidFill>
                  <a:schemeClr val="tx2"/>
                </a:solidFill>
                <a:latin typeface="+mn-lt"/>
              </a:defRPr>
            </a:lvl1pPr>
            <a:lvl2pPr lvl="1" rtl="0">
              <a:lnSpc>
                <a:spcPct val="125000"/>
              </a:lnSpc>
              <a:spcBef>
                <a:spcPct val="0"/>
              </a:spcBef>
              <a:spcAft>
                <a:spcPct val="0"/>
              </a:spcAft>
              <a:buNone/>
              <a:defRPr sz="2400" b="0">
                <a:solidFill>
                  <a:schemeClr val="dk1"/>
                </a:solidFill>
              </a:defRPr>
            </a:lvl2pPr>
            <a:lvl3pPr lvl="2" rtl="0">
              <a:lnSpc>
                <a:spcPct val="125000"/>
              </a:lnSpc>
              <a:spcBef>
                <a:spcPct val="0"/>
              </a:spcBef>
              <a:spcAft>
                <a:spcPct val="0"/>
              </a:spcAft>
              <a:buNone/>
              <a:defRPr sz="2400" b="0">
                <a:solidFill>
                  <a:schemeClr val="dk1"/>
                </a:solidFill>
              </a:defRPr>
            </a:lvl3pPr>
            <a:lvl4pPr lvl="3" rtl="0">
              <a:lnSpc>
                <a:spcPct val="125000"/>
              </a:lnSpc>
              <a:spcBef>
                <a:spcPct val="0"/>
              </a:spcBef>
              <a:spcAft>
                <a:spcPct val="0"/>
              </a:spcAft>
              <a:buNone/>
              <a:defRPr sz="2400" b="0">
                <a:solidFill>
                  <a:schemeClr val="dk1"/>
                </a:solidFill>
              </a:defRPr>
            </a:lvl4pPr>
            <a:lvl5pPr lvl="4" rtl="0">
              <a:lnSpc>
                <a:spcPct val="125000"/>
              </a:lnSpc>
              <a:spcBef>
                <a:spcPct val="0"/>
              </a:spcBef>
              <a:spcAft>
                <a:spcPct val="0"/>
              </a:spcAft>
              <a:buNone/>
              <a:defRPr sz="2400" b="0">
                <a:solidFill>
                  <a:schemeClr val="dk1"/>
                </a:solidFill>
              </a:defRPr>
            </a:lvl5pPr>
            <a:lvl6pPr lvl="5" rtl="0">
              <a:lnSpc>
                <a:spcPct val="125000"/>
              </a:lnSpc>
              <a:spcBef>
                <a:spcPct val="0"/>
              </a:spcBef>
              <a:spcAft>
                <a:spcPct val="0"/>
              </a:spcAft>
              <a:buNone/>
              <a:defRPr sz="2400" b="0">
                <a:solidFill>
                  <a:schemeClr val="dk1"/>
                </a:solidFill>
              </a:defRPr>
            </a:lvl6pPr>
            <a:lvl7pPr lvl="6" rtl="0">
              <a:lnSpc>
                <a:spcPct val="125000"/>
              </a:lnSpc>
              <a:spcBef>
                <a:spcPct val="0"/>
              </a:spcBef>
              <a:spcAft>
                <a:spcPct val="0"/>
              </a:spcAft>
              <a:buNone/>
              <a:defRPr sz="2400" b="0">
                <a:solidFill>
                  <a:schemeClr val="dk1"/>
                </a:solidFill>
              </a:defRPr>
            </a:lvl7pPr>
            <a:lvl8pPr lvl="7" rtl="0">
              <a:lnSpc>
                <a:spcPct val="125000"/>
              </a:lnSpc>
              <a:spcBef>
                <a:spcPct val="0"/>
              </a:spcBef>
              <a:spcAft>
                <a:spcPct val="0"/>
              </a:spcAft>
              <a:buNone/>
              <a:defRPr sz="2400" b="0">
                <a:solidFill>
                  <a:schemeClr val="dk1"/>
                </a:solidFill>
              </a:defRPr>
            </a:lvl8pPr>
            <a:lvl9pPr lvl="8" rtl="0">
              <a:lnSpc>
                <a:spcPct val="125000"/>
              </a:lnSpc>
              <a:spcBef>
                <a:spcPct val="0"/>
              </a:spcBef>
              <a:spcAft>
                <a:spcPct val="0"/>
              </a:spcAft>
              <a:buNone/>
              <a:defRPr sz="2400" b="0">
                <a:solidFill>
                  <a:schemeClr val="dk1"/>
                </a:solidFill>
              </a:defRPr>
            </a:lvl9pPr>
          </a:lstStyle>
          <a:p>
            <a:pPr marL="0" lvl="0" indent="0">
              <a:lnSpc>
                <a:spcPct val="125000"/>
              </a:lnSpc>
              <a:spcAft>
                <a:spcPct val="0"/>
              </a:spcAft>
              <a:buNone/>
            </a:pPr>
            <a:r>
              <a:rPr lang="en-US"/>
              <a:t>Click to edit Master subtitle style</a:t>
            </a:r>
            <a:endParaRPr/>
          </a:p>
        </p:txBody>
      </p:sp>
      <p:sp>
        <p:nvSpPr>
          <p:cNvPr id="154" name="Google Shape;154;p21"/>
          <p:cNvSpPr txBox="1">
            <a:spLocks noGrp="1"/>
          </p:cNvSpPr>
          <p:nvPr>
            <p:ph type="subTitle" idx="3"/>
          </p:nvPr>
        </p:nvSpPr>
        <p:spPr>
          <a:xfrm>
            <a:off x="932822" y="12252960"/>
            <a:ext cx="9389222" cy="560800"/>
          </a:xfrm>
          <a:prstGeom prst="rect">
            <a:avLst/>
          </a:prstGeom>
        </p:spPr>
        <p:txBody>
          <a:bodyPr spcFirstLastPara="1" vert="horz" wrap="square" lIns="0" tIns="0" rIns="0" bIns="0" rtlCol="0" anchor="b" anchorCtr="0">
            <a:noAutofit/>
          </a:bodyPr>
          <a:lstStyle>
            <a:lvl1pPr marL="0" marR="0" lvl="0" indent="0" rtl="0">
              <a:lnSpc>
                <a:spcPct val="100000"/>
              </a:lnSpc>
              <a:spcBef>
                <a:spcPct val="0"/>
              </a:spcBef>
              <a:spcAft>
                <a:spcPct val="0"/>
              </a:spcAft>
              <a:buNone/>
              <a:defRPr sz="1800" spc="40">
                <a:solidFill>
                  <a:schemeClr val="tx2"/>
                </a:solidFill>
                <a:latin typeface="+mn-lt"/>
              </a:defRPr>
            </a:lvl1pPr>
            <a:lvl2pPr lvl="1" rtl="0">
              <a:lnSpc>
                <a:spcPct val="100000"/>
              </a:lnSpc>
              <a:spcBef>
                <a:spcPct val="0"/>
              </a:spcBef>
              <a:spcAft>
                <a:spcPct val="0"/>
              </a:spcAft>
              <a:buNone/>
              <a:defRPr sz="1867" b="0">
                <a:solidFill>
                  <a:schemeClr val="dk1"/>
                </a:solidFill>
              </a:defRPr>
            </a:lvl2pPr>
            <a:lvl3pPr lvl="2" rtl="0">
              <a:lnSpc>
                <a:spcPct val="100000"/>
              </a:lnSpc>
              <a:spcBef>
                <a:spcPct val="0"/>
              </a:spcBef>
              <a:spcAft>
                <a:spcPct val="0"/>
              </a:spcAft>
              <a:buNone/>
              <a:defRPr sz="1867" b="0">
                <a:solidFill>
                  <a:schemeClr val="dk1"/>
                </a:solidFill>
              </a:defRPr>
            </a:lvl3pPr>
            <a:lvl4pPr lvl="3" rtl="0">
              <a:lnSpc>
                <a:spcPct val="100000"/>
              </a:lnSpc>
              <a:spcBef>
                <a:spcPct val="0"/>
              </a:spcBef>
              <a:spcAft>
                <a:spcPct val="0"/>
              </a:spcAft>
              <a:buNone/>
              <a:defRPr sz="1867" b="0">
                <a:solidFill>
                  <a:schemeClr val="dk1"/>
                </a:solidFill>
              </a:defRPr>
            </a:lvl4pPr>
            <a:lvl5pPr lvl="4" rtl="0">
              <a:lnSpc>
                <a:spcPct val="100000"/>
              </a:lnSpc>
              <a:spcBef>
                <a:spcPct val="0"/>
              </a:spcBef>
              <a:spcAft>
                <a:spcPct val="0"/>
              </a:spcAft>
              <a:buNone/>
              <a:defRPr sz="1867" b="0">
                <a:solidFill>
                  <a:schemeClr val="dk1"/>
                </a:solidFill>
              </a:defRPr>
            </a:lvl5pPr>
            <a:lvl6pPr lvl="5" rtl="0">
              <a:lnSpc>
                <a:spcPct val="100000"/>
              </a:lnSpc>
              <a:spcBef>
                <a:spcPct val="0"/>
              </a:spcBef>
              <a:spcAft>
                <a:spcPct val="0"/>
              </a:spcAft>
              <a:buNone/>
              <a:defRPr sz="1867" b="0">
                <a:solidFill>
                  <a:schemeClr val="dk1"/>
                </a:solidFill>
              </a:defRPr>
            </a:lvl6pPr>
            <a:lvl7pPr lvl="6" rtl="0">
              <a:lnSpc>
                <a:spcPct val="100000"/>
              </a:lnSpc>
              <a:spcBef>
                <a:spcPct val="0"/>
              </a:spcBef>
              <a:spcAft>
                <a:spcPct val="0"/>
              </a:spcAft>
              <a:buNone/>
              <a:defRPr sz="1867" b="0">
                <a:solidFill>
                  <a:schemeClr val="dk1"/>
                </a:solidFill>
              </a:defRPr>
            </a:lvl7pPr>
            <a:lvl8pPr lvl="7" rtl="0">
              <a:lnSpc>
                <a:spcPct val="100000"/>
              </a:lnSpc>
              <a:spcBef>
                <a:spcPct val="0"/>
              </a:spcBef>
              <a:spcAft>
                <a:spcPct val="0"/>
              </a:spcAft>
              <a:buNone/>
              <a:defRPr sz="1867" b="0">
                <a:solidFill>
                  <a:schemeClr val="dk1"/>
                </a:solidFill>
              </a:defRPr>
            </a:lvl8pPr>
            <a:lvl9pPr lvl="8" rtl="0">
              <a:lnSpc>
                <a:spcPct val="100000"/>
              </a:lnSpc>
              <a:spcBef>
                <a:spcPct val="0"/>
              </a:spcBef>
              <a:spcAft>
                <a:spcPct val="0"/>
              </a:spcAft>
              <a:buNone/>
              <a:defRPr sz="1867" b="0">
                <a:solidFill>
                  <a:schemeClr val="dk1"/>
                </a:solidFill>
              </a:defRPr>
            </a:lvl9pPr>
          </a:lstStyle>
          <a:p>
            <a:pPr marL="0" lvl="0" indent="0">
              <a:lnSpc>
                <a:spcPct val="100000"/>
              </a:lnSpc>
              <a:spcAft>
                <a:spcPct val="0"/>
              </a:spcAft>
              <a:buNone/>
            </a:pPr>
            <a:r>
              <a:rPr lang="en-US"/>
              <a:t>Click to edit Master subtitle style</a:t>
            </a:r>
            <a:endParaRPr/>
          </a:p>
        </p:txBody>
      </p:sp>
      <p:sp>
        <p:nvSpPr>
          <p:cNvPr id="7" name="Google Shape;131;p18">
            <a:extLst>
              <a:ext uri="{FF2B5EF4-FFF2-40B4-BE49-F238E27FC236}">
                <a16:creationId xmlns:a16="http://schemas.microsoft.com/office/drawing/2014/main" id="{932FB5B8-5983-7940-A5A1-6F77390FE9C8}"/>
              </a:ext>
            </a:extLst>
          </p:cNvPr>
          <p:cNvSpPr txBox="1">
            <a:spLocks noGrp="1"/>
          </p:cNvSpPr>
          <p:nvPr>
            <p:ph type="ctrTitle"/>
          </p:nvPr>
        </p:nvSpPr>
        <p:spPr>
          <a:xfrm>
            <a:off x="1871710" y="4672584"/>
            <a:ext cx="9388428" cy="2971800"/>
          </a:xfrm>
          <a:prstGeom prst="rect">
            <a:avLst/>
          </a:prstGeom>
        </p:spPr>
        <p:txBody>
          <a:bodyPr spcFirstLastPara="1" wrap="square" lIns="0" tIns="0" rIns="0" bIns="0" anchor="b" anchorCtr="0">
            <a:noAutofit/>
          </a:bodyPr>
          <a:lstStyle>
            <a:lvl1pPr lvl="0" rtl="0">
              <a:lnSpc>
                <a:spcPct val="100000"/>
              </a:lnSpc>
              <a:spcBef>
                <a:spcPct val="0"/>
              </a:spcBef>
              <a:spcAft>
                <a:spcPct val="0"/>
              </a:spcAft>
              <a:buClr>
                <a:schemeClr val="lt2"/>
              </a:buClr>
              <a:buSzPts val="14600"/>
              <a:buFont typeface="Optimistic Display"/>
              <a:buNone/>
              <a:defRPr sz="19200" b="1" i="0" spc="580" baseline="0">
                <a:solidFill>
                  <a:schemeClr val="tx2"/>
                </a:solidFill>
                <a:latin typeface="+mj-lt"/>
                <a:ea typeface="Optimistic Display" panose="020B0603020203020204" pitchFamily="34" charset="0"/>
                <a:cs typeface="Optimistic Display" panose="020B0603020203020204" pitchFamily="34" charset="0"/>
                <a:sym typeface="Optimistic Display"/>
              </a:defRPr>
            </a:lvl1pPr>
            <a:lvl2pPr lvl="1" rtl="0">
              <a:spcBef>
                <a:spcPct val="0"/>
              </a:spcBef>
              <a:spcAft>
                <a:spcPct val="0"/>
              </a:spcAft>
              <a:buSzPts val="14600"/>
              <a:buNone/>
              <a:defRPr sz="19466"/>
            </a:lvl2pPr>
            <a:lvl3pPr lvl="2" rtl="0">
              <a:spcBef>
                <a:spcPct val="0"/>
              </a:spcBef>
              <a:spcAft>
                <a:spcPct val="0"/>
              </a:spcAft>
              <a:buSzPts val="14600"/>
              <a:buNone/>
              <a:defRPr sz="19466"/>
            </a:lvl3pPr>
            <a:lvl4pPr lvl="3" rtl="0">
              <a:spcBef>
                <a:spcPct val="0"/>
              </a:spcBef>
              <a:spcAft>
                <a:spcPct val="0"/>
              </a:spcAft>
              <a:buSzPts val="14600"/>
              <a:buNone/>
              <a:defRPr sz="19466"/>
            </a:lvl4pPr>
            <a:lvl5pPr lvl="4" rtl="0">
              <a:spcBef>
                <a:spcPct val="0"/>
              </a:spcBef>
              <a:spcAft>
                <a:spcPct val="0"/>
              </a:spcAft>
              <a:buSzPts val="14600"/>
              <a:buNone/>
              <a:defRPr sz="19466"/>
            </a:lvl5pPr>
            <a:lvl6pPr lvl="5" rtl="0">
              <a:spcBef>
                <a:spcPct val="0"/>
              </a:spcBef>
              <a:spcAft>
                <a:spcPct val="0"/>
              </a:spcAft>
              <a:buSzPts val="14600"/>
              <a:buNone/>
              <a:defRPr sz="19466"/>
            </a:lvl6pPr>
            <a:lvl7pPr lvl="6" rtl="0">
              <a:spcBef>
                <a:spcPct val="0"/>
              </a:spcBef>
              <a:spcAft>
                <a:spcPct val="0"/>
              </a:spcAft>
              <a:buSzPts val="14600"/>
              <a:buNone/>
              <a:defRPr sz="19466"/>
            </a:lvl7pPr>
            <a:lvl8pPr lvl="7" rtl="0">
              <a:spcBef>
                <a:spcPct val="0"/>
              </a:spcBef>
              <a:spcAft>
                <a:spcPct val="0"/>
              </a:spcAft>
              <a:buSzPts val="14600"/>
              <a:buNone/>
              <a:defRPr sz="19466"/>
            </a:lvl8pPr>
            <a:lvl9pPr lvl="8" rtl="0">
              <a:spcBef>
                <a:spcPct val="0"/>
              </a:spcBef>
              <a:spcAft>
                <a:spcPct val="0"/>
              </a:spcAft>
              <a:buSzPts val="14600"/>
              <a:buNone/>
              <a:defRPr sz="19466"/>
            </a:lvl9pPr>
          </a:lstStyle>
          <a:p>
            <a:r>
              <a:rPr lang="en-US"/>
              <a:t>Click to edit Master title style</a:t>
            </a:r>
            <a:endParaRPr/>
          </a:p>
        </p:txBody>
      </p:sp>
    </p:spTree>
    <p:extLst>
      <p:ext uri="{BB962C8B-B14F-4D97-AF65-F5344CB8AC3E}">
        <p14:creationId xmlns:p14="http://schemas.microsoft.com/office/powerpoint/2010/main" val="218679015"/>
      </p:ext>
    </p:extLst>
  </p:cSld>
  <p:clrMapOvr>
    <a:masterClrMapping/>
  </p:clrMapOvr>
  <p:transition/>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Stats (Half)" preserve="1" userDrawn="1">
  <p:cSld name="Stats (Half)">
    <p:spTree>
      <p:nvGrpSpPr>
        <p:cNvPr id="1" name="Shape 155"/>
        <p:cNvGrpSpPr/>
        <p:nvPr/>
      </p:nvGrpSpPr>
      <p:grpSpPr>
        <a:xfrm>
          <a:off x="0" y="0"/>
          <a:ext cx="0" cy="0"/>
          <a:chOff x="0" y="0"/>
          <a:chExt cx="0" cy="0"/>
        </a:xfrm>
      </p:grpSpPr>
      <p:sp>
        <p:nvSpPr>
          <p:cNvPr id="8" name="Picture Placeholder 5">
            <a:extLst>
              <a:ext uri="{FF2B5EF4-FFF2-40B4-BE49-F238E27FC236}">
                <a16:creationId xmlns:a16="http://schemas.microsoft.com/office/drawing/2014/main" id="{1909021D-6583-1743-97BE-96C4343A6028}"/>
              </a:ext>
            </a:extLst>
          </p:cNvPr>
          <p:cNvSpPr>
            <a:spLocks noGrp="1"/>
          </p:cNvSpPr>
          <p:nvPr>
            <p:ph type="pic" sz="quarter" idx="11"/>
          </p:nvPr>
        </p:nvSpPr>
        <p:spPr>
          <a:xfrm>
            <a:off x="12193589" y="0"/>
            <a:ext cx="12193586" cy="13715998"/>
          </a:xfr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0" tIns="0" rIns="0" bIns="0" rtlCol="0" anchor="ctr">
            <a:normAutofit/>
          </a:bodyPr>
          <a:lstStyle>
            <a:lvl1pPr>
              <a:defRPr lang="en-US">
                <a:solidFill>
                  <a:schemeClr val="tx2"/>
                </a:solidFill>
              </a:defRPr>
            </a:lvl1pPr>
          </a:lstStyle>
          <a:p>
            <a:pPr lvl="0" algn="ctr">
              <a:lnSpc>
                <a:spcPct val="125000"/>
              </a:lnSpc>
              <a:spcAft>
                <a:spcPct val="0"/>
              </a:spcAft>
              <a:buFont typeface="Optimistic Text"/>
            </a:pPr>
            <a:endParaRPr lang="en-US"/>
          </a:p>
        </p:txBody>
      </p:sp>
      <p:sp>
        <p:nvSpPr>
          <p:cNvPr id="156" name="Google Shape;156;p22"/>
          <p:cNvSpPr txBox="1">
            <a:spLocks noGrp="1"/>
          </p:cNvSpPr>
          <p:nvPr>
            <p:ph type="subTitle" idx="1"/>
          </p:nvPr>
        </p:nvSpPr>
        <p:spPr>
          <a:xfrm>
            <a:off x="932821" y="905256"/>
            <a:ext cx="10328145" cy="463200"/>
          </a:xfrm>
          <a:prstGeom prst="rect">
            <a:avLst/>
          </a:prstGeom>
          <a:noFill/>
          <a:ln>
            <a:noFill/>
          </a:ln>
        </p:spPr>
        <p:txBody>
          <a:bodyPr spcFirstLastPara="1" vert="horz" wrap="square" lIns="0" tIns="0" rIns="0" bIns="0" rtlCol="0" anchor="t" anchorCtr="0">
            <a:noAutofit/>
          </a:bodyPr>
          <a:lstStyle>
            <a:lvl1pPr marL="0" marR="0" lvl="0" indent="0" algn="l" rtl="0">
              <a:lnSpc>
                <a:spcPct val="120000"/>
              </a:lnSpc>
              <a:spcBef>
                <a:spcPct val="0"/>
              </a:spcBef>
              <a:spcAft>
                <a:spcPct val="0"/>
              </a:spcAft>
              <a:buNone/>
              <a:defRPr b="1" cap="all" spc="240">
                <a:solidFill>
                  <a:schemeClr val="tx2"/>
                </a:solidFill>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lnSpc>
                <a:spcPct val="120000"/>
              </a:lnSpc>
              <a:spcAft>
                <a:spcPct val="0"/>
              </a:spcAft>
              <a:buNone/>
            </a:pPr>
            <a:r>
              <a:rPr lang="en-US"/>
              <a:t>Click to edit Master subtitle style</a:t>
            </a:r>
            <a:endParaRPr/>
          </a:p>
        </p:txBody>
      </p:sp>
      <p:sp>
        <p:nvSpPr>
          <p:cNvPr id="157" name="Google Shape;157;p22"/>
          <p:cNvSpPr txBox="1">
            <a:spLocks noGrp="1"/>
          </p:cNvSpPr>
          <p:nvPr>
            <p:ph type="ctrTitle"/>
          </p:nvPr>
        </p:nvSpPr>
        <p:spPr>
          <a:xfrm>
            <a:off x="1871711" y="3538728"/>
            <a:ext cx="9389222" cy="1968000"/>
          </a:xfrm>
          <a:prstGeom prst="rect">
            <a:avLst/>
          </a:prstGeom>
        </p:spPr>
        <p:txBody>
          <a:bodyPr spcFirstLastPara="1" vert="horz" wrap="square" lIns="0" tIns="0" rIns="0" bIns="0" rtlCol="0" anchor="b" anchorCtr="0">
            <a:noAutofit/>
          </a:bodyPr>
          <a:lstStyle>
            <a:lvl1pPr lvl="0" rtl="0">
              <a:lnSpc>
                <a:spcPct val="100000"/>
              </a:lnSpc>
              <a:spcBef>
                <a:spcPct val="0"/>
              </a:spcBef>
              <a:spcAft>
                <a:spcPct val="0"/>
              </a:spcAft>
              <a:buClr>
                <a:schemeClr val="lt2"/>
              </a:buClr>
              <a:buSzPts val="9600"/>
              <a:buFont typeface="Optimistic Display"/>
              <a:buNone/>
              <a:defRPr sz="13200" b="1" spc="400">
                <a:solidFill>
                  <a:schemeClr val="tx2"/>
                </a:solidFill>
                <a:latin typeface="+mj-lt"/>
                <a:ea typeface="Optimistic Display"/>
                <a:cs typeface="Optimistic Display"/>
              </a:defRPr>
            </a:lvl1pPr>
            <a:lvl2pPr lvl="1"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2pPr>
            <a:lvl3pPr lvl="2"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3pPr>
            <a:lvl4pPr lvl="3"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4pPr>
            <a:lvl5pPr lvl="4"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5pPr>
            <a:lvl6pPr lvl="5"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6pPr>
            <a:lvl7pPr lvl="6"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7pPr>
            <a:lvl8pPr lvl="7"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8pPr>
            <a:lvl9pPr lvl="8"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9pPr>
          </a:lstStyle>
          <a:p>
            <a:pPr lvl="0">
              <a:lnSpc>
                <a:spcPct val="100000"/>
              </a:lnSpc>
              <a:buClr>
                <a:schemeClr val="lt2"/>
              </a:buClr>
              <a:buSzPts val="9600"/>
              <a:buFont typeface="Optimistic Display"/>
              <a:buNone/>
            </a:pPr>
            <a:r>
              <a:rPr lang="en-US"/>
              <a:t>Click to edit Master title style</a:t>
            </a:r>
            <a:endParaRPr/>
          </a:p>
        </p:txBody>
      </p:sp>
      <p:sp>
        <p:nvSpPr>
          <p:cNvPr id="159" name="Google Shape;159;p22"/>
          <p:cNvSpPr txBox="1">
            <a:spLocks noGrp="1"/>
          </p:cNvSpPr>
          <p:nvPr>
            <p:ph type="subTitle" idx="3"/>
          </p:nvPr>
        </p:nvSpPr>
        <p:spPr>
          <a:xfrm>
            <a:off x="932822" y="12252960"/>
            <a:ext cx="9389222" cy="560800"/>
          </a:xfrm>
          <a:prstGeom prst="rect">
            <a:avLst/>
          </a:prstGeom>
        </p:spPr>
        <p:txBody>
          <a:bodyPr spcFirstLastPara="1" vert="horz" wrap="square" lIns="0" tIns="0" rIns="0" bIns="0" rtlCol="0" anchor="b" anchorCtr="0">
            <a:noAutofit/>
          </a:bodyPr>
          <a:lstStyle>
            <a:lvl1pPr marL="0" marR="0" lvl="0" indent="0" rtl="0">
              <a:lnSpc>
                <a:spcPct val="100000"/>
              </a:lnSpc>
              <a:spcBef>
                <a:spcPct val="0"/>
              </a:spcBef>
              <a:spcAft>
                <a:spcPct val="0"/>
              </a:spcAft>
              <a:buNone/>
              <a:defRPr sz="1800" spc="40">
                <a:solidFill>
                  <a:schemeClr val="tx2"/>
                </a:solidFill>
                <a:latin typeface="+mn-lt"/>
              </a:defRPr>
            </a:lvl1pPr>
            <a:lvl2pPr lvl="1" rtl="0">
              <a:lnSpc>
                <a:spcPct val="100000"/>
              </a:lnSpc>
              <a:spcBef>
                <a:spcPct val="0"/>
              </a:spcBef>
              <a:spcAft>
                <a:spcPct val="0"/>
              </a:spcAft>
              <a:buNone/>
              <a:defRPr sz="1867" b="0">
                <a:solidFill>
                  <a:schemeClr val="dk1"/>
                </a:solidFill>
              </a:defRPr>
            </a:lvl2pPr>
            <a:lvl3pPr lvl="2" rtl="0">
              <a:lnSpc>
                <a:spcPct val="100000"/>
              </a:lnSpc>
              <a:spcBef>
                <a:spcPct val="0"/>
              </a:spcBef>
              <a:spcAft>
                <a:spcPct val="0"/>
              </a:spcAft>
              <a:buNone/>
              <a:defRPr sz="1867" b="0">
                <a:solidFill>
                  <a:schemeClr val="dk1"/>
                </a:solidFill>
              </a:defRPr>
            </a:lvl3pPr>
            <a:lvl4pPr lvl="3" rtl="0">
              <a:lnSpc>
                <a:spcPct val="100000"/>
              </a:lnSpc>
              <a:spcBef>
                <a:spcPct val="0"/>
              </a:spcBef>
              <a:spcAft>
                <a:spcPct val="0"/>
              </a:spcAft>
              <a:buNone/>
              <a:defRPr sz="1867" b="0">
                <a:solidFill>
                  <a:schemeClr val="dk1"/>
                </a:solidFill>
              </a:defRPr>
            </a:lvl4pPr>
            <a:lvl5pPr lvl="4" rtl="0">
              <a:lnSpc>
                <a:spcPct val="100000"/>
              </a:lnSpc>
              <a:spcBef>
                <a:spcPct val="0"/>
              </a:spcBef>
              <a:spcAft>
                <a:spcPct val="0"/>
              </a:spcAft>
              <a:buNone/>
              <a:defRPr sz="1867" b="0">
                <a:solidFill>
                  <a:schemeClr val="dk1"/>
                </a:solidFill>
              </a:defRPr>
            </a:lvl5pPr>
            <a:lvl6pPr lvl="5" rtl="0">
              <a:lnSpc>
                <a:spcPct val="100000"/>
              </a:lnSpc>
              <a:spcBef>
                <a:spcPct val="0"/>
              </a:spcBef>
              <a:spcAft>
                <a:spcPct val="0"/>
              </a:spcAft>
              <a:buNone/>
              <a:defRPr sz="1867" b="0">
                <a:solidFill>
                  <a:schemeClr val="dk1"/>
                </a:solidFill>
              </a:defRPr>
            </a:lvl6pPr>
            <a:lvl7pPr lvl="6" rtl="0">
              <a:lnSpc>
                <a:spcPct val="100000"/>
              </a:lnSpc>
              <a:spcBef>
                <a:spcPct val="0"/>
              </a:spcBef>
              <a:spcAft>
                <a:spcPct val="0"/>
              </a:spcAft>
              <a:buNone/>
              <a:defRPr sz="1867" b="0">
                <a:solidFill>
                  <a:schemeClr val="dk1"/>
                </a:solidFill>
              </a:defRPr>
            </a:lvl7pPr>
            <a:lvl8pPr lvl="7" rtl="0">
              <a:lnSpc>
                <a:spcPct val="100000"/>
              </a:lnSpc>
              <a:spcBef>
                <a:spcPct val="0"/>
              </a:spcBef>
              <a:spcAft>
                <a:spcPct val="0"/>
              </a:spcAft>
              <a:buNone/>
              <a:defRPr sz="1867" b="0">
                <a:solidFill>
                  <a:schemeClr val="dk1"/>
                </a:solidFill>
              </a:defRPr>
            </a:lvl8pPr>
            <a:lvl9pPr lvl="8" rtl="0">
              <a:lnSpc>
                <a:spcPct val="100000"/>
              </a:lnSpc>
              <a:spcBef>
                <a:spcPct val="0"/>
              </a:spcBef>
              <a:spcAft>
                <a:spcPct val="0"/>
              </a:spcAft>
              <a:buNone/>
              <a:defRPr sz="1867" b="0">
                <a:solidFill>
                  <a:schemeClr val="dk1"/>
                </a:solidFill>
              </a:defRPr>
            </a:lvl9pPr>
          </a:lstStyle>
          <a:p>
            <a:pPr marL="0" lvl="0" indent="0">
              <a:lnSpc>
                <a:spcPct val="100000"/>
              </a:lnSpc>
              <a:spcAft>
                <a:spcPct val="0"/>
              </a:spcAft>
              <a:buNone/>
            </a:pPr>
            <a:r>
              <a:rPr lang="en-US"/>
              <a:t>Click to edit Master subtitle style</a:t>
            </a:r>
            <a:endParaRPr/>
          </a:p>
        </p:txBody>
      </p:sp>
      <p:sp>
        <p:nvSpPr>
          <p:cNvPr id="160" name="Google Shape;160;p22"/>
          <p:cNvSpPr txBox="1">
            <a:spLocks noGrp="1"/>
          </p:cNvSpPr>
          <p:nvPr>
            <p:ph type="ctrTitle" idx="4"/>
          </p:nvPr>
        </p:nvSpPr>
        <p:spPr>
          <a:xfrm>
            <a:off x="1871711" y="7315200"/>
            <a:ext cx="9389222" cy="1968000"/>
          </a:xfrm>
          <a:prstGeom prst="rect">
            <a:avLst/>
          </a:prstGeom>
        </p:spPr>
        <p:txBody>
          <a:bodyPr spcFirstLastPara="1" vert="horz" wrap="square" lIns="0" tIns="0" rIns="0" bIns="0" rtlCol="0" anchor="b" anchorCtr="0">
            <a:noAutofit/>
          </a:bodyPr>
          <a:lstStyle>
            <a:lvl1pPr lvl="0" rtl="0">
              <a:lnSpc>
                <a:spcPct val="100000"/>
              </a:lnSpc>
              <a:spcBef>
                <a:spcPct val="0"/>
              </a:spcBef>
              <a:spcAft>
                <a:spcPct val="0"/>
              </a:spcAft>
              <a:buClr>
                <a:schemeClr val="lt2"/>
              </a:buClr>
              <a:buSzPts val="9600"/>
              <a:buFont typeface="Optimistic Display"/>
              <a:buNone/>
              <a:defRPr sz="13200" b="1" spc="400">
                <a:solidFill>
                  <a:schemeClr val="tx2"/>
                </a:solidFill>
                <a:latin typeface="+mj-lt"/>
                <a:ea typeface="Optimistic Display"/>
                <a:cs typeface="Optimistic Display"/>
              </a:defRPr>
            </a:lvl1pPr>
            <a:lvl2pPr lvl="1"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2pPr>
            <a:lvl3pPr lvl="2"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3pPr>
            <a:lvl4pPr lvl="3"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4pPr>
            <a:lvl5pPr lvl="4"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5pPr>
            <a:lvl6pPr lvl="5"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6pPr>
            <a:lvl7pPr lvl="6"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7pPr>
            <a:lvl8pPr lvl="7"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8pPr>
            <a:lvl9pPr lvl="8"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9pPr>
          </a:lstStyle>
          <a:p>
            <a:pPr lvl="0">
              <a:lnSpc>
                <a:spcPct val="100000"/>
              </a:lnSpc>
              <a:buClr>
                <a:schemeClr val="lt2"/>
              </a:buClr>
              <a:buSzPts val="9600"/>
              <a:buFont typeface="Optimistic Display"/>
              <a:buNone/>
            </a:pPr>
            <a:r>
              <a:rPr lang="en-US"/>
              <a:t>Click to edit Master title style</a:t>
            </a:r>
            <a:endParaRPr/>
          </a:p>
        </p:txBody>
      </p:sp>
      <p:sp>
        <p:nvSpPr>
          <p:cNvPr id="158" name="Google Shape;158;p22"/>
          <p:cNvSpPr txBox="1">
            <a:spLocks noGrp="1"/>
          </p:cNvSpPr>
          <p:nvPr>
            <p:ph type="subTitle" idx="2"/>
          </p:nvPr>
        </p:nvSpPr>
        <p:spPr>
          <a:xfrm>
            <a:off x="1871777" y="5303520"/>
            <a:ext cx="9389222" cy="1600200"/>
          </a:xfrm>
          <a:prstGeom prst="rect">
            <a:avLst/>
          </a:prstGeom>
        </p:spPr>
        <p:txBody>
          <a:bodyPr spcFirstLastPara="1" vert="horz" wrap="square" lIns="0" tIns="0" rIns="0" bIns="0" rtlCol="0" anchor="t" anchorCtr="0">
            <a:noAutofit/>
          </a:bodyPr>
          <a:lstStyle>
            <a:lvl1pPr marL="0" marR="0" lvl="0" indent="0" algn="l" rtl="0">
              <a:lnSpc>
                <a:spcPct val="125000"/>
              </a:lnSpc>
              <a:spcBef>
                <a:spcPct val="0"/>
              </a:spcBef>
              <a:spcAft>
                <a:spcPct val="0"/>
              </a:spcAft>
              <a:buNone/>
              <a:defRPr>
                <a:solidFill>
                  <a:schemeClr val="tx2"/>
                </a:solidFill>
                <a:latin typeface="+mn-lt"/>
              </a:defRPr>
            </a:lvl1pPr>
            <a:lvl2pPr lvl="1" rtl="0">
              <a:lnSpc>
                <a:spcPct val="125000"/>
              </a:lnSpc>
              <a:spcBef>
                <a:spcPct val="0"/>
              </a:spcBef>
              <a:spcAft>
                <a:spcPct val="0"/>
              </a:spcAft>
              <a:buNone/>
              <a:defRPr sz="2400" b="0">
                <a:solidFill>
                  <a:schemeClr val="dk1"/>
                </a:solidFill>
              </a:defRPr>
            </a:lvl2pPr>
            <a:lvl3pPr lvl="2" rtl="0">
              <a:lnSpc>
                <a:spcPct val="125000"/>
              </a:lnSpc>
              <a:spcBef>
                <a:spcPct val="0"/>
              </a:spcBef>
              <a:spcAft>
                <a:spcPct val="0"/>
              </a:spcAft>
              <a:buNone/>
              <a:defRPr sz="2400" b="0">
                <a:solidFill>
                  <a:schemeClr val="dk1"/>
                </a:solidFill>
              </a:defRPr>
            </a:lvl3pPr>
            <a:lvl4pPr lvl="3" rtl="0">
              <a:lnSpc>
                <a:spcPct val="125000"/>
              </a:lnSpc>
              <a:spcBef>
                <a:spcPct val="0"/>
              </a:spcBef>
              <a:spcAft>
                <a:spcPct val="0"/>
              </a:spcAft>
              <a:buNone/>
              <a:defRPr sz="2400" b="0">
                <a:solidFill>
                  <a:schemeClr val="dk1"/>
                </a:solidFill>
              </a:defRPr>
            </a:lvl4pPr>
            <a:lvl5pPr lvl="4" rtl="0">
              <a:lnSpc>
                <a:spcPct val="125000"/>
              </a:lnSpc>
              <a:spcBef>
                <a:spcPct val="0"/>
              </a:spcBef>
              <a:spcAft>
                <a:spcPct val="0"/>
              </a:spcAft>
              <a:buNone/>
              <a:defRPr sz="2400" b="0">
                <a:solidFill>
                  <a:schemeClr val="dk1"/>
                </a:solidFill>
              </a:defRPr>
            </a:lvl5pPr>
            <a:lvl6pPr lvl="5" rtl="0">
              <a:lnSpc>
                <a:spcPct val="125000"/>
              </a:lnSpc>
              <a:spcBef>
                <a:spcPct val="0"/>
              </a:spcBef>
              <a:spcAft>
                <a:spcPct val="0"/>
              </a:spcAft>
              <a:buNone/>
              <a:defRPr sz="2400" b="0">
                <a:solidFill>
                  <a:schemeClr val="dk1"/>
                </a:solidFill>
              </a:defRPr>
            </a:lvl6pPr>
            <a:lvl7pPr lvl="6" rtl="0">
              <a:lnSpc>
                <a:spcPct val="125000"/>
              </a:lnSpc>
              <a:spcBef>
                <a:spcPct val="0"/>
              </a:spcBef>
              <a:spcAft>
                <a:spcPct val="0"/>
              </a:spcAft>
              <a:buNone/>
              <a:defRPr sz="2400" b="0">
                <a:solidFill>
                  <a:schemeClr val="dk1"/>
                </a:solidFill>
              </a:defRPr>
            </a:lvl7pPr>
            <a:lvl8pPr lvl="7" rtl="0">
              <a:lnSpc>
                <a:spcPct val="125000"/>
              </a:lnSpc>
              <a:spcBef>
                <a:spcPct val="0"/>
              </a:spcBef>
              <a:spcAft>
                <a:spcPct val="0"/>
              </a:spcAft>
              <a:buNone/>
              <a:defRPr sz="2400" b="0">
                <a:solidFill>
                  <a:schemeClr val="dk1"/>
                </a:solidFill>
              </a:defRPr>
            </a:lvl8pPr>
            <a:lvl9pPr lvl="8" rtl="0">
              <a:lnSpc>
                <a:spcPct val="125000"/>
              </a:lnSpc>
              <a:spcBef>
                <a:spcPct val="0"/>
              </a:spcBef>
              <a:spcAft>
                <a:spcPct val="0"/>
              </a:spcAft>
              <a:buNone/>
              <a:defRPr sz="2400" b="0">
                <a:solidFill>
                  <a:schemeClr val="dk1"/>
                </a:solidFill>
              </a:defRPr>
            </a:lvl9pPr>
          </a:lstStyle>
          <a:p>
            <a:pPr marL="0" lvl="0" indent="0">
              <a:lnSpc>
                <a:spcPct val="125000"/>
              </a:lnSpc>
              <a:spcAft>
                <a:spcPct val="0"/>
              </a:spcAft>
              <a:buNone/>
            </a:pPr>
            <a:r>
              <a:rPr lang="en-US"/>
              <a:t>Click to edit Master subtitle style</a:t>
            </a:r>
            <a:endParaRPr/>
          </a:p>
        </p:txBody>
      </p:sp>
      <p:sp>
        <p:nvSpPr>
          <p:cNvPr id="161" name="Google Shape;161;p22"/>
          <p:cNvSpPr txBox="1">
            <a:spLocks noGrp="1"/>
          </p:cNvSpPr>
          <p:nvPr>
            <p:ph type="subTitle" idx="5"/>
          </p:nvPr>
        </p:nvSpPr>
        <p:spPr>
          <a:xfrm>
            <a:off x="1871777" y="9079992"/>
            <a:ext cx="9389222" cy="1600200"/>
          </a:xfrm>
          <a:prstGeom prst="rect">
            <a:avLst/>
          </a:prstGeom>
        </p:spPr>
        <p:txBody>
          <a:bodyPr spcFirstLastPara="1" vert="horz" wrap="square" lIns="0" tIns="0" rIns="0" bIns="0" rtlCol="0" anchor="t" anchorCtr="0">
            <a:noAutofit/>
          </a:bodyPr>
          <a:lstStyle>
            <a:lvl1pPr marL="0" marR="0" lvl="0" indent="0" algn="l" rtl="0">
              <a:lnSpc>
                <a:spcPct val="125000"/>
              </a:lnSpc>
              <a:spcBef>
                <a:spcPct val="0"/>
              </a:spcBef>
              <a:spcAft>
                <a:spcPct val="0"/>
              </a:spcAft>
              <a:buNone/>
              <a:defRPr>
                <a:solidFill>
                  <a:schemeClr val="tx2"/>
                </a:solidFill>
                <a:latin typeface="+mn-lt"/>
              </a:defRPr>
            </a:lvl1pPr>
            <a:lvl2pPr lvl="1" rtl="0">
              <a:lnSpc>
                <a:spcPct val="125000"/>
              </a:lnSpc>
              <a:spcBef>
                <a:spcPct val="0"/>
              </a:spcBef>
              <a:spcAft>
                <a:spcPct val="0"/>
              </a:spcAft>
              <a:buNone/>
              <a:defRPr sz="2400" b="0">
                <a:solidFill>
                  <a:schemeClr val="dk1"/>
                </a:solidFill>
              </a:defRPr>
            </a:lvl2pPr>
            <a:lvl3pPr lvl="2" rtl="0">
              <a:lnSpc>
                <a:spcPct val="125000"/>
              </a:lnSpc>
              <a:spcBef>
                <a:spcPct val="0"/>
              </a:spcBef>
              <a:spcAft>
                <a:spcPct val="0"/>
              </a:spcAft>
              <a:buNone/>
              <a:defRPr sz="2400" b="0">
                <a:solidFill>
                  <a:schemeClr val="dk1"/>
                </a:solidFill>
              </a:defRPr>
            </a:lvl3pPr>
            <a:lvl4pPr lvl="3" rtl="0">
              <a:lnSpc>
                <a:spcPct val="125000"/>
              </a:lnSpc>
              <a:spcBef>
                <a:spcPct val="0"/>
              </a:spcBef>
              <a:spcAft>
                <a:spcPct val="0"/>
              </a:spcAft>
              <a:buNone/>
              <a:defRPr sz="2400" b="0">
                <a:solidFill>
                  <a:schemeClr val="dk1"/>
                </a:solidFill>
              </a:defRPr>
            </a:lvl4pPr>
            <a:lvl5pPr lvl="4" rtl="0">
              <a:lnSpc>
                <a:spcPct val="125000"/>
              </a:lnSpc>
              <a:spcBef>
                <a:spcPct val="0"/>
              </a:spcBef>
              <a:spcAft>
                <a:spcPct val="0"/>
              </a:spcAft>
              <a:buNone/>
              <a:defRPr sz="2400" b="0">
                <a:solidFill>
                  <a:schemeClr val="dk1"/>
                </a:solidFill>
              </a:defRPr>
            </a:lvl5pPr>
            <a:lvl6pPr lvl="5" rtl="0">
              <a:lnSpc>
                <a:spcPct val="125000"/>
              </a:lnSpc>
              <a:spcBef>
                <a:spcPct val="0"/>
              </a:spcBef>
              <a:spcAft>
                <a:spcPct val="0"/>
              </a:spcAft>
              <a:buNone/>
              <a:defRPr sz="2400" b="0">
                <a:solidFill>
                  <a:schemeClr val="dk1"/>
                </a:solidFill>
              </a:defRPr>
            </a:lvl6pPr>
            <a:lvl7pPr lvl="6" rtl="0">
              <a:lnSpc>
                <a:spcPct val="125000"/>
              </a:lnSpc>
              <a:spcBef>
                <a:spcPct val="0"/>
              </a:spcBef>
              <a:spcAft>
                <a:spcPct val="0"/>
              </a:spcAft>
              <a:buNone/>
              <a:defRPr sz="2400" b="0">
                <a:solidFill>
                  <a:schemeClr val="dk1"/>
                </a:solidFill>
              </a:defRPr>
            </a:lvl7pPr>
            <a:lvl8pPr lvl="7" rtl="0">
              <a:lnSpc>
                <a:spcPct val="125000"/>
              </a:lnSpc>
              <a:spcBef>
                <a:spcPct val="0"/>
              </a:spcBef>
              <a:spcAft>
                <a:spcPct val="0"/>
              </a:spcAft>
              <a:buNone/>
              <a:defRPr sz="2400" b="0">
                <a:solidFill>
                  <a:schemeClr val="dk1"/>
                </a:solidFill>
              </a:defRPr>
            </a:lvl8pPr>
            <a:lvl9pPr lvl="8" rtl="0">
              <a:lnSpc>
                <a:spcPct val="125000"/>
              </a:lnSpc>
              <a:spcBef>
                <a:spcPct val="0"/>
              </a:spcBef>
              <a:spcAft>
                <a:spcPct val="0"/>
              </a:spcAft>
              <a:buNone/>
              <a:defRPr sz="2400" b="0">
                <a:solidFill>
                  <a:schemeClr val="dk1"/>
                </a:solidFill>
              </a:defRPr>
            </a:lvl9pPr>
          </a:lstStyle>
          <a:p>
            <a:pPr marL="0" lvl="0" indent="0">
              <a:lnSpc>
                <a:spcPct val="125000"/>
              </a:lnSpc>
              <a:spcAft>
                <a:spcPct val="0"/>
              </a:spcAft>
              <a:buNone/>
            </a:pPr>
            <a:r>
              <a:rPr lang="en-US"/>
              <a:t>Click to edit Master subtitle style</a:t>
            </a:r>
            <a:endParaRPr/>
          </a:p>
        </p:txBody>
      </p:sp>
    </p:spTree>
    <p:extLst>
      <p:ext uri="{BB962C8B-B14F-4D97-AF65-F5344CB8AC3E}">
        <p14:creationId xmlns:p14="http://schemas.microsoft.com/office/powerpoint/2010/main" val="3678643015"/>
      </p:ext>
    </p:extLst>
  </p:cSld>
  <p:clrMapOvr>
    <a:masterClrMapping/>
  </p:clrMapOvr>
  <p:transition/>
</p:sldLayout>
</file>

<file path=ppt/slideLayouts/slideLayout49.xml><?xml version="1.0" encoding="utf-8"?>
<p:sldLayout xmlns:a="http://schemas.openxmlformats.org/drawingml/2006/main" xmlns:r="http://schemas.openxmlformats.org/officeDocument/2006/relationships" xmlns:p="http://schemas.openxmlformats.org/presentationml/2006/main" matchingName="Stat (Third)" preserve="1" userDrawn="1">
  <p:cSld name="Stat (Third)">
    <p:spTree>
      <p:nvGrpSpPr>
        <p:cNvPr id="1" name="Shape 162"/>
        <p:cNvGrpSpPr/>
        <p:nvPr/>
      </p:nvGrpSpPr>
      <p:grpSpPr>
        <a:xfrm>
          <a:off x="0" y="0"/>
          <a:ext cx="0" cy="0"/>
          <a:chOff x="0" y="0"/>
          <a:chExt cx="0" cy="0"/>
        </a:xfrm>
      </p:grpSpPr>
      <p:sp>
        <p:nvSpPr>
          <p:cNvPr id="6" name="Picture Placeholder 5">
            <a:extLst>
              <a:ext uri="{FF2B5EF4-FFF2-40B4-BE49-F238E27FC236}">
                <a16:creationId xmlns:a16="http://schemas.microsoft.com/office/drawing/2014/main" id="{636CD92B-89FB-8E4B-8EAA-F12179EDDF49}"/>
              </a:ext>
            </a:extLst>
          </p:cNvPr>
          <p:cNvSpPr>
            <a:spLocks noGrp="1"/>
          </p:cNvSpPr>
          <p:nvPr>
            <p:ph type="pic" sz="quarter" idx="11"/>
          </p:nvPr>
        </p:nvSpPr>
        <p:spPr>
          <a:xfrm>
            <a:off x="8443913" y="0"/>
            <a:ext cx="15943262" cy="13715998"/>
          </a:xfr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0" tIns="0" rIns="0" bIns="0" rtlCol="0" anchor="ctr">
            <a:normAutofit/>
          </a:bodyPr>
          <a:lstStyle>
            <a:lvl1pPr>
              <a:defRPr lang="en-US">
                <a:solidFill>
                  <a:schemeClr val="tx2"/>
                </a:solidFill>
              </a:defRPr>
            </a:lvl1pPr>
          </a:lstStyle>
          <a:p>
            <a:pPr lvl="0" algn="ctr">
              <a:lnSpc>
                <a:spcPct val="125000"/>
              </a:lnSpc>
              <a:spcAft>
                <a:spcPct val="0"/>
              </a:spcAft>
              <a:buFont typeface="Optimistic Text"/>
            </a:pPr>
            <a:endParaRPr lang="en-US"/>
          </a:p>
        </p:txBody>
      </p:sp>
      <p:sp>
        <p:nvSpPr>
          <p:cNvPr id="163" name="Google Shape;163;p23"/>
          <p:cNvSpPr txBox="1">
            <a:spLocks noGrp="1"/>
          </p:cNvSpPr>
          <p:nvPr>
            <p:ph type="subTitle" idx="1"/>
          </p:nvPr>
        </p:nvSpPr>
        <p:spPr>
          <a:xfrm>
            <a:off x="932821" y="905256"/>
            <a:ext cx="6572456" cy="463200"/>
          </a:xfrm>
          <a:prstGeom prst="rect">
            <a:avLst/>
          </a:prstGeom>
          <a:noFill/>
          <a:ln>
            <a:noFill/>
          </a:ln>
        </p:spPr>
        <p:txBody>
          <a:bodyPr spcFirstLastPara="1" vert="horz" wrap="square" lIns="0" tIns="0" rIns="0" bIns="0" rtlCol="0" anchor="t" anchorCtr="0">
            <a:noAutofit/>
          </a:bodyPr>
          <a:lstStyle>
            <a:lvl1pPr marL="0" marR="0" lvl="0" indent="0" algn="l" rtl="0">
              <a:lnSpc>
                <a:spcPct val="120000"/>
              </a:lnSpc>
              <a:spcBef>
                <a:spcPct val="0"/>
              </a:spcBef>
              <a:spcAft>
                <a:spcPct val="0"/>
              </a:spcAft>
              <a:buNone/>
              <a:defRPr b="1" cap="all" spc="240">
                <a:solidFill>
                  <a:schemeClr val="tx2"/>
                </a:solidFill>
                <a:latin typeface="+mn-lt"/>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lnSpc>
                <a:spcPct val="120000"/>
              </a:lnSpc>
              <a:spcAft>
                <a:spcPct val="0"/>
              </a:spcAft>
              <a:buNone/>
            </a:pPr>
            <a:r>
              <a:rPr lang="en-US"/>
              <a:t>Click to edit Master subtitle style</a:t>
            </a:r>
            <a:endParaRPr/>
          </a:p>
        </p:txBody>
      </p:sp>
      <p:sp>
        <p:nvSpPr>
          <p:cNvPr id="164" name="Google Shape;164;p23"/>
          <p:cNvSpPr txBox="1">
            <a:spLocks noGrp="1"/>
          </p:cNvSpPr>
          <p:nvPr>
            <p:ph type="ctrTitle"/>
          </p:nvPr>
        </p:nvSpPr>
        <p:spPr>
          <a:xfrm>
            <a:off x="932788" y="4672584"/>
            <a:ext cx="6572456" cy="2971800"/>
          </a:xfrm>
          <a:prstGeom prst="rect">
            <a:avLst/>
          </a:prstGeom>
        </p:spPr>
        <p:txBody>
          <a:bodyPr spcFirstLastPara="1" vert="horz" wrap="square" lIns="0" tIns="0" rIns="0" bIns="0" rtlCol="0" anchor="b" anchorCtr="0">
            <a:noAutofit/>
          </a:bodyPr>
          <a:lstStyle>
            <a:lvl1pPr lvl="0" rtl="0">
              <a:lnSpc>
                <a:spcPct val="100000"/>
              </a:lnSpc>
              <a:spcBef>
                <a:spcPct val="0"/>
              </a:spcBef>
              <a:spcAft>
                <a:spcPct val="0"/>
              </a:spcAft>
              <a:buClr>
                <a:schemeClr val="lt2"/>
              </a:buClr>
              <a:buSzPts val="14600"/>
              <a:buFont typeface="Optimistic Display"/>
              <a:buNone/>
              <a:defRPr sz="19200" b="1" spc="580">
                <a:solidFill>
                  <a:schemeClr val="tx2"/>
                </a:solidFill>
                <a:latin typeface="+mj-lt"/>
                <a:ea typeface="Optimistic Display" panose="020B0603020203020204" pitchFamily="34" charset="0"/>
                <a:cs typeface="Optimistic Display" panose="020B0603020203020204" pitchFamily="34" charset="0"/>
              </a:defRPr>
            </a:lvl1pPr>
            <a:lvl2pPr lvl="1"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2pPr>
            <a:lvl3pPr lvl="2"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3pPr>
            <a:lvl4pPr lvl="3"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4pPr>
            <a:lvl5pPr lvl="4"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5pPr>
            <a:lvl6pPr lvl="5"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6pPr>
            <a:lvl7pPr lvl="6"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7pPr>
            <a:lvl8pPr lvl="7"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8pPr>
            <a:lvl9pPr lvl="8"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9pPr>
          </a:lstStyle>
          <a:p>
            <a:pPr lvl="0">
              <a:lnSpc>
                <a:spcPct val="100000"/>
              </a:lnSpc>
              <a:buClr>
                <a:schemeClr val="lt2"/>
              </a:buClr>
              <a:buSzPts val="14600"/>
              <a:buFont typeface="Optimistic Display"/>
              <a:buNone/>
            </a:pPr>
            <a:r>
              <a:rPr lang="en-US"/>
              <a:t>Click to edit Master title style</a:t>
            </a:r>
            <a:endParaRPr/>
          </a:p>
        </p:txBody>
      </p:sp>
      <p:sp>
        <p:nvSpPr>
          <p:cNvPr id="166" name="Google Shape;166;p23"/>
          <p:cNvSpPr txBox="1">
            <a:spLocks noGrp="1"/>
          </p:cNvSpPr>
          <p:nvPr>
            <p:ph type="subTitle" idx="3"/>
          </p:nvPr>
        </p:nvSpPr>
        <p:spPr>
          <a:xfrm>
            <a:off x="932821" y="12252960"/>
            <a:ext cx="6572456" cy="560800"/>
          </a:xfrm>
          <a:prstGeom prst="rect">
            <a:avLst/>
          </a:prstGeom>
        </p:spPr>
        <p:txBody>
          <a:bodyPr spcFirstLastPara="1" vert="horz" wrap="square" lIns="0" tIns="0" rIns="0" bIns="0" rtlCol="0" anchor="b" anchorCtr="0">
            <a:noAutofit/>
          </a:bodyPr>
          <a:lstStyle>
            <a:lvl1pPr marL="0" marR="0" lvl="0" indent="0" rtl="0">
              <a:lnSpc>
                <a:spcPct val="100000"/>
              </a:lnSpc>
              <a:spcBef>
                <a:spcPct val="0"/>
              </a:spcBef>
              <a:spcAft>
                <a:spcPct val="0"/>
              </a:spcAft>
              <a:buNone/>
              <a:defRPr sz="1800" spc="40">
                <a:solidFill>
                  <a:schemeClr val="tx2"/>
                </a:solidFill>
                <a:latin typeface="+mn-lt"/>
              </a:defRPr>
            </a:lvl1pPr>
            <a:lvl2pPr lvl="1" rtl="0">
              <a:lnSpc>
                <a:spcPct val="100000"/>
              </a:lnSpc>
              <a:spcBef>
                <a:spcPct val="0"/>
              </a:spcBef>
              <a:spcAft>
                <a:spcPct val="0"/>
              </a:spcAft>
              <a:buNone/>
              <a:defRPr sz="1867" b="0">
                <a:solidFill>
                  <a:schemeClr val="dk1"/>
                </a:solidFill>
              </a:defRPr>
            </a:lvl2pPr>
            <a:lvl3pPr lvl="2" rtl="0">
              <a:lnSpc>
                <a:spcPct val="100000"/>
              </a:lnSpc>
              <a:spcBef>
                <a:spcPct val="0"/>
              </a:spcBef>
              <a:spcAft>
                <a:spcPct val="0"/>
              </a:spcAft>
              <a:buNone/>
              <a:defRPr sz="1867" b="0">
                <a:solidFill>
                  <a:schemeClr val="dk1"/>
                </a:solidFill>
              </a:defRPr>
            </a:lvl3pPr>
            <a:lvl4pPr lvl="3" rtl="0">
              <a:lnSpc>
                <a:spcPct val="100000"/>
              </a:lnSpc>
              <a:spcBef>
                <a:spcPct val="0"/>
              </a:spcBef>
              <a:spcAft>
                <a:spcPct val="0"/>
              </a:spcAft>
              <a:buNone/>
              <a:defRPr sz="1867" b="0">
                <a:solidFill>
                  <a:schemeClr val="dk1"/>
                </a:solidFill>
              </a:defRPr>
            </a:lvl4pPr>
            <a:lvl5pPr lvl="4" rtl="0">
              <a:lnSpc>
                <a:spcPct val="100000"/>
              </a:lnSpc>
              <a:spcBef>
                <a:spcPct val="0"/>
              </a:spcBef>
              <a:spcAft>
                <a:spcPct val="0"/>
              </a:spcAft>
              <a:buNone/>
              <a:defRPr sz="1867" b="0">
                <a:solidFill>
                  <a:schemeClr val="dk1"/>
                </a:solidFill>
              </a:defRPr>
            </a:lvl5pPr>
            <a:lvl6pPr lvl="5" rtl="0">
              <a:lnSpc>
                <a:spcPct val="100000"/>
              </a:lnSpc>
              <a:spcBef>
                <a:spcPct val="0"/>
              </a:spcBef>
              <a:spcAft>
                <a:spcPct val="0"/>
              </a:spcAft>
              <a:buNone/>
              <a:defRPr sz="1867" b="0">
                <a:solidFill>
                  <a:schemeClr val="dk1"/>
                </a:solidFill>
              </a:defRPr>
            </a:lvl6pPr>
            <a:lvl7pPr lvl="6" rtl="0">
              <a:lnSpc>
                <a:spcPct val="100000"/>
              </a:lnSpc>
              <a:spcBef>
                <a:spcPct val="0"/>
              </a:spcBef>
              <a:spcAft>
                <a:spcPct val="0"/>
              </a:spcAft>
              <a:buNone/>
              <a:defRPr sz="1867" b="0">
                <a:solidFill>
                  <a:schemeClr val="dk1"/>
                </a:solidFill>
              </a:defRPr>
            </a:lvl7pPr>
            <a:lvl8pPr lvl="7" rtl="0">
              <a:lnSpc>
                <a:spcPct val="100000"/>
              </a:lnSpc>
              <a:spcBef>
                <a:spcPct val="0"/>
              </a:spcBef>
              <a:spcAft>
                <a:spcPct val="0"/>
              </a:spcAft>
              <a:buNone/>
              <a:defRPr sz="1867" b="0">
                <a:solidFill>
                  <a:schemeClr val="dk1"/>
                </a:solidFill>
              </a:defRPr>
            </a:lvl8pPr>
            <a:lvl9pPr lvl="8" rtl="0">
              <a:lnSpc>
                <a:spcPct val="100000"/>
              </a:lnSpc>
              <a:spcBef>
                <a:spcPct val="0"/>
              </a:spcBef>
              <a:spcAft>
                <a:spcPct val="0"/>
              </a:spcAft>
              <a:buNone/>
              <a:defRPr sz="1867" b="0">
                <a:solidFill>
                  <a:schemeClr val="dk1"/>
                </a:solidFill>
              </a:defRPr>
            </a:lvl9pPr>
          </a:lstStyle>
          <a:p>
            <a:pPr marL="0" lvl="0" indent="0">
              <a:lnSpc>
                <a:spcPct val="100000"/>
              </a:lnSpc>
              <a:spcAft>
                <a:spcPct val="0"/>
              </a:spcAft>
              <a:buNone/>
            </a:pPr>
            <a:r>
              <a:rPr lang="en-US"/>
              <a:t>Click to edit Master subtitle style</a:t>
            </a:r>
            <a:endParaRPr/>
          </a:p>
        </p:txBody>
      </p:sp>
      <p:sp>
        <p:nvSpPr>
          <p:cNvPr id="165" name="Google Shape;165;p23"/>
          <p:cNvSpPr txBox="1">
            <a:spLocks noGrp="1"/>
          </p:cNvSpPr>
          <p:nvPr>
            <p:ph type="subTitle" idx="2"/>
          </p:nvPr>
        </p:nvSpPr>
        <p:spPr>
          <a:xfrm>
            <a:off x="932835" y="7223760"/>
            <a:ext cx="6572456" cy="1600200"/>
          </a:xfrm>
          <a:prstGeom prst="rect">
            <a:avLst/>
          </a:prstGeom>
        </p:spPr>
        <p:txBody>
          <a:bodyPr spcFirstLastPara="1" vert="horz" wrap="square" lIns="0" tIns="0" rIns="0" bIns="0" rtlCol="0" anchor="t" anchorCtr="0">
            <a:noAutofit/>
          </a:bodyPr>
          <a:lstStyle>
            <a:lvl1pPr marL="0" marR="0" lvl="0" indent="0" algn="l" rtl="0">
              <a:lnSpc>
                <a:spcPct val="125000"/>
              </a:lnSpc>
              <a:spcBef>
                <a:spcPct val="0"/>
              </a:spcBef>
              <a:spcAft>
                <a:spcPct val="0"/>
              </a:spcAft>
              <a:buNone/>
              <a:defRPr>
                <a:solidFill>
                  <a:schemeClr val="tx2"/>
                </a:solidFill>
                <a:latin typeface="+mn-lt"/>
              </a:defRPr>
            </a:lvl1pPr>
            <a:lvl2pPr lvl="1" rtl="0">
              <a:lnSpc>
                <a:spcPct val="125000"/>
              </a:lnSpc>
              <a:spcBef>
                <a:spcPct val="0"/>
              </a:spcBef>
              <a:spcAft>
                <a:spcPct val="0"/>
              </a:spcAft>
              <a:buNone/>
              <a:defRPr sz="2400" b="0">
                <a:solidFill>
                  <a:schemeClr val="dk1"/>
                </a:solidFill>
              </a:defRPr>
            </a:lvl2pPr>
            <a:lvl3pPr lvl="2" rtl="0">
              <a:lnSpc>
                <a:spcPct val="125000"/>
              </a:lnSpc>
              <a:spcBef>
                <a:spcPct val="0"/>
              </a:spcBef>
              <a:spcAft>
                <a:spcPct val="0"/>
              </a:spcAft>
              <a:buNone/>
              <a:defRPr sz="2400" b="0">
                <a:solidFill>
                  <a:schemeClr val="dk1"/>
                </a:solidFill>
              </a:defRPr>
            </a:lvl3pPr>
            <a:lvl4pPr lvl="3" rtl="0">
              <a:lnSpc>
                <a:spcPct val="125000"/>
              </a:lnSpc>
              <a:spcBef>
                <a:spcPct val="0"/>
              </a:spcBef>
              <a:spcAft>
                <a:spcPct val="0"/>
              </a:spcAft>
              <a:buNone/>
              <a:defRPr sz="2400" b="0">
                <a:solidFill>
                  <a:schemeClr val="dk1"/>
                </a:solidFill>
              </a:defRPr>
            </a:lvl4pPr>
            <a:lvl5pPr lvl="4" rtl="0">
              <a:lnSpc>
                <a:spcPct val="125000"/>
              </a:lnSpc>
              <a:spcBef>
                <a:spcPct val="0"/>
              </a:spcBef>
              <a:spcAft>
                <a:spcPct val="0"/>
              </a:spcAft>
              <a:buNone/>
              <a:defRPr sz="2400" b="0">
                <a:solidFill>
                  <a:schemeClr val="dk1"/>
                </a:solidFill>
              </a:defRPr>
            </a:lvl5pPr>
            <a:lvl6pPr lvl="5" rtl="0">
              <a:lnSpc>
                <a:spcPct val="125000"/>
              </a:lnSpc>
              <a:spcBef>
                <a:spcPct val="0"/>
              </a:spcBef>
              <a:spcAft>
                <a:spcPct val="0"/>
              </a:spcAft>
              <a:buNone/>
              <a:defRPr sz="2400" b="0">
                <a:solidFill>
                  <a:schemeClr val="dk1"/>
                </a:solidFill>
              </a:defRPr>
            </a:lvl6pPr>
            <a:lvl7pPr lvl="6" rtl="0">
              <a:lnSpc>
                <a:spcPct val="125000"/>
              </a:lnSpc>
              <a:spcBef>
                <a:spcPct val="0"/>
              </a:spcBef>
              <a:spcAft>
                <a:spcPct val="0"/>
              </a:spcAft>
              <a:buNone/>
              <a:defRPr sz="2400" b="0">
                <a:solidFill>
                  <a:schemeClr val="dk1"/>
                </a:solidFill>
              </a:defRPr>
            </a:lvl7pPr>
            <a:lvl8pPr lvl="7" rtl="0">
              <a:lnSpc>
                <a:spcPct val="125000"/>
              </a:lnSpc>
              <a:spcBef>
                <a:spcPct val="0"/>
              </a:spcBef>
              <a:spcAft>
                <a:spcPct val="0"/>
              </a:spcAft>
              <a:buNone/>
              <a:defRPr sz="2400" b="0">
                <a:solidFill>
                  <a:schemeClr val="dk1"/>
                </a:solidFill>
              </a:defRPr>
            </a:lvl8pPr>
            <a:lvl9pPr lvl="8" rtl="0">
              <a:lnSpc>
                <a:spcPct val="125000"/>
              </a:lnSpc>
              <a:spcBef>
                <a:spcPct val="0"/>
              </a:spcBef>
              <a:spcAft>
                <a:spcPct val="0"/>
              </a:spcAft>
              <a:buNone/>
              <a:defRPr sz="2400" b="0">
                <a:solidFill>
                  <a:schemeClr val="dk1"/>
                </a:solidFill>
              </a:defRPr>
            </a:lvl9pPr>
          </a:lstStyle>
          <a:p>
            <a:pPr marL="0" lvl="0" indent="0">
              <a:lnSpc>
                <a:spcPct val="125000"/>
              </a:lnSpc>
              <a:spcAft>
                <a:spcPct val="0"/>
              </a:spcAft>
              <a:buNone/>
            </a:pPr>
            <a:r>
              <a:rPr lang="en-US"/>
              <a:t>Click to edit Master subtitle style</a:t>
            </a:r>
            <a:endParaRPr/>
          </a:p>
        </p:txBody>
      </p:sp>
    </p:spTree>
    <p:extLst>
      <p:ext uri="{BB962C8B-B14F-4D97-AF65-F5344CB8AC3E}">
        <p14:creationId xmlns:p14="http://schemas.microsoft.com/office/powerpoint/2010/main" val="3060538634"/>
      </p:ext>
    </p:extLst>
  </p:cSld>
  <p:clrMapOvr>
    <a:masterClrMapping/>
  </p:clrMapOvr>
  <p:transition/>
</p:sldLayout>
</file>

<file path=ppt/slideLayouts/slideLayout50.xml><?xml version="1.0" encoding="utf-8"?>
<p:sldLayout xmlns:a="http://schemas.openxmlformats.org/drawingml/2006/main" xmlns:r="http://schemas.openxmlformats.org/officeDocument/2006/relationships" xmlns:p="http://schemas.openxmlformats.org/presentationml/2006/main" matchingName="Stats (Third)" preserve="1" userDrawn="1">
  <p:cSld name="Stats (Third)">
    <p:spTree>
      <p:nvGrpSpPr>
        <p:cNvPr id="1" name="Shape 167"/>
        <p:cNvGrpSpPr/>
        <p:nvPr/>
      </p:nvGrpSpPr>
      <p:grpSpPr>
        <a:xfrm>
          <a:off x="0" y="0"/>
          <a:ext cx="0" cy="0"/>
          <a:chOff x="0" y="0"/>
          <a:chExt cx="0" cy="0"/>
        </a:xfrm>
      </p:grpSpPr>
      <p:sp>
        <p:nvSpPr>
          <p:cNvPr id="8" name="Picture Placeholder 5">
            <a:extLst>
              <a:ext uri="{FF2B5EF4-FFF2-40B4-BE49-F238E27FC236}">
                <a16:creationId xmlns:a16="http://schemas.microsoft.com/office/drawing/2014/main" id="{22D80F60-7BA8-954A-9710-70F6D631B983}"/>
              </a:ext>
            </a:extLst>
          </p:cNvPr>
          <p:cNvSpPr>
            <a:spLocks noGrp="1"/>
          </p:cNvSpPr>
          <p:nvPr>
            <p:ph type="pic" sz="quarter" idx="11"/>
          </p:nvPr>
        </p:nvSpPr>
        <p:spPr>
          <a:xfrm>
            <a:off x="8443913" y="0"/>
            <a:ext cx="15943262" cy="13715998"/>
          </a:xfr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0" tIns="0" rIns="0" bIns="0" rtlCol="0" anchor="ctr">
            <a:normAutofit/>
          </a:bodyPr>
          <a:lstStyle>
            <a:lvl1pPr>
              <a:defRPr lang="en-US">
                <a:solidFill>
                  <a:schemeClr val="tx2"/>
                </a:solidFill>
              </a:defRPr>
            </a:lvl1pPr>
          </a:lstStyle>
          <a:p>
            <a:pPr lvl="0" algn="ctr">
              <a:lnSpc>
                <a:spcPct val="125000"/>
              </a:lnSpc>
              <a:spcAft>
                <a:spcPct val="0"/>
              </a:spcAft>
              <a:buFont typeface="Optimistic Text"/>
            </a:pPr>
            <a:endParaRPr lang="en-US"/>
          </a:p>
        </p:txBody>
      </p:sp>
      <p:sp>
        <p:nvSpPr>
          <p:cNvPr id="168" name="Google Shape;168;p24"/>
          <p:cNvSpPr txBox="1">
            <a:spLocks noGrp="1"/>
          </p:cNvSpPr>
          <p:nvPr>
            <p:ph type="subTitle" idx="1"/>
          </p:nvPr>
        </p:nvSpPr>
        <p:spPr>
          <a:xfrm>
            <a:off x="932809" y="905256"/>
            <a:ext cx="6572456" cy="463200"/>
          </a:xfrm>
          <a:prstGeom prst="rect">
            <a:avLst/>
          </a:prstGeom>
          <a:noFill/>
          <a:ln>
            <a:noFill/>
          </a:ln>
        </p:spPr>
        <p:txBody>
          <a:bodyPr spcFirstLastPara="1" vert="horz" wrap="square" lIns="0" tIns="0" rIns="0" bIns="0" rtlCol="0" anchor="t" anchorCtr="0">
            <a:noAutofit/>
          </a:bodyPr>
          <a:lstStyle>
            <a:lvl1pPr marL="0" marR="0" lvl="0" indent="0" algn="l" rtl="0">
              <a:lnSpc>
                <a:spcPct val="120000"/>
              </a:lnSpc>
              <a:spcBef>
                <a:spcPct val="0"/>
              </a:spcBef>
              <a:spcAft>
                <a:spcPct val="0"/>
              </a:spcAft>
              <a:buNone/>
              <a:defRPr b="1" cap="all" spc="240">
                <a:solidFill>
                  <a:schemeClr val="tx2"/>
                </a:solidFill>
                <a:latin typeface="+mn-lt"/>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lnSpc>
                <a:spcPct val="120000"/>
              </a:lnSpc>
              <a:spcAft>
                <a:spcPct val="0"/>
              </a:spcAft>
              <a:buNone/>
            </a:pPr>
            <a:r>
              <a:rPr lang="en-US"/>
              <a:t>Click to edit Master subtitle style</a:t>
            </a:r>
            <a:endParaRPr/>
          </a:p>
        </p:txBody>
      </p:sp>
      <p:sp>
        <p:nvSpPr>
          <p:cNvPr id="169" name="Google Shape;169;p24"/>
          <p:cNvSpPr txBox="1">
            <a:spLocks noGrp="1"/>
          </p:cNvSpPr>
          <p:nvPr>
            <p:ph type="ctrTitle"/>
          </p:nvPr>
        </p:nvSpPr>
        <p:spPr>
          <a:xfrm>
            <a:off x="932788" y="3538728"/>
            <a:ext cx="6572456" cy="1968000"/>
          </a:xfrm>
          <a:prstGeom prst="rect">
            <a:avLst/>
          </a:prstGeom>
        </p:spPr>
        <p:txBody>
          <a:bodyPr spcFirstLastPara="1" vert="horz" wrap="square" lIns="0" tIns="0" rIns="0" bIns="0" rtlCol="0" anchor="b" anchorCtr="0">
            <a:noAutofit/>
          </a:bodyPr>
          <a:lstStyle>
            <a:lvl1pPr lvl="0" rtl="0">
              <a:lnSpc>
                <a:spcPct val="100000"/>
              </a:lnSpc>
              <a:spcBef>
                <a:spcPct val="0"/>
              </a:spcBef>
              <a:spcAft>
                <a:spcPct val="0"/>
              </a:spcAft>
              <a:buClr>
                <a:schemeClr val="lt2"/>
              </a:buClr>
              <a:buSzPts val="9600"/>
              <a:buFont typeface="Optimistic Display"/>
              <a:buNone/>
              <a:defRPr sz="13200" b="1" spc="400">
                <a:solidFill>
                  <a:schemeClr val="tx2"/>
                </a:solidFill>
                <a:latin typeface="+mj-lt"/>
                <a:ea typeface="Optimistic Display"/>
                <a:cs typeface="Optimistic Display"/>
              </a:defRPr>
            </a:lvl1pPr>
            <a:lvl2pPr lvl="1"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2pPr>
            <a:lvl3pPr lvl="2"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3pPr>
            <a:lvl4pPr lvl="3"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4pPr>
            <a:lvl5pPr lvl="4"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5pPr>
            <a:lvl6pPr lvl="5"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6pPr>
            <a:lvl7pPr lvl="6"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7pPr>
            <a:lvl8pPr lvl="7"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8pPr>
            <a:lvl9pPr lvl="8"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9pPr>
          </a:lstStyle>
          <a:p>
            <a:pPr lvl="0">
              <a:lnSpc>
                <a:spcPct val="100000"/>
              </a:lnSpc>
              <a:buClr>
                <a:schemeClr val="lt2"/>
              </a:buClr>
              <a:buSzPts val="9600"/>
              <a:buFont typeface="Optimistic Display"/>
              <a:buNone/>
            </a:pPr>
            <a:r>
              <a:rPr lang="en-US"/>
              <a:t>Click to edit Master title style</a:t>
            </a:r>
            <a:endParaRPr/>
          </a:p>
        </p:txBody>
      </p:sp>
      <p:sp>
        <p:nvSpPr>
          <p:cNvPr id="171" name="Google Shape;171;p24"/>
          <p:cNvSpPr txBox="1">
            <a:spLocks noGrp="1"/>
          </p:cNvSpPr>
          <p:nvPr>
            <p:ph type="subTitle" idx="3"/>
          </p:nvPr>
        </p:nvSpPr>
        <p:spPr>
          <a:xfrm>
            <a:off x="932821" y="12252960"/>
            <a:ext cx="6572456" cy="560800"/>
          </a:xfrm>
          <a:prstGeom prst="rect">
            <a:avLst/>
          </a:prstGeom>
        </p:spPr>
        <p:txBody>
          <a:bodyPr spcFirstLastPara="1" vert="horz" wrap="square" lIns="0" tIns="0" rIns="0" bIns="0" rtlCol="0" anchor="b" anchorCtr="0">
            <a:noAutofit/>
          </a:bodyPr>
          <a:lstStyle>
            <a:lvl1pPr marL="0" marR="0" lvl="0" indent="0" rtl="0">
              <a:lnSpc>
                <a:spcPct val="100000"/>
              </a:lnSpc>
              <a:spcBef>
                <a:spcPct val="0"/>
              </a:spcBef>
              <a:spcAft>
                <a:spcPct val="0"/>
              </a:spcAft>
              <a:buNone/>
              <a:defRPr sz="1800" spc="40">
                <a:solidFill>
                  <a:schemeClr val="tx2"/>
                </a:solidFill>
                <a:latin typeface="+mn-lt"/>
              </a:defRPr>
            </a:lvl1pPr>
            <a:lvl2pPr lvl="1" rtl="0">
              <a:lnSpc>
                <a:spcPct val="100000"/>
              </a:lnSpc>
              <a:spcBef>
                <a:spcPct val="0"/>
              </a:spcBef>
              <a:spcAft>
                <a:spcPct val="0"/>
              </a:spcAft>
              <a:buNone/>
              <a:defRPr sz="1867" b="0">
                <a:solidFill>
                  <a:schemeClr val="dk1"/>
                </a:solidFill>
              </a:defRPr>
            </a:lvl2pPr>
            <a:lvl3pPr lvl="2" rtl="0">
              <a:lnSpc>
                <a:spcPct val="100000"/>
              </a:lnSpc>
              <a:spcBef>
                <a:spcPct val="0"/>
              </a:spcBef>
              <a:spcAft>
                <a:spcPct val="0"/>
              </a:spcAft>
              <a:buNone/>
              <a:defRPr sz="1867" b="0">
                <a:solidFill>
                  <a:schemeClr val="dk1"/>
                </a:solidFill>
              </a:defRPr>
            </a:lvl3pPr>
            <a:lvl4pPr lvl="3" rtl="0">
              <a:lnSpc>
                <a:spcPct val="100000"/>
              </a:lnSpc>
              <a:spcBef>
                <a:spcPct val="0"/>
              </a:spcBef>
              <a:spcAft>
                <a:spcPct val="0"/>
              </a:spcAft>
              <a:buNone/>
              <a:defRPr sz="1867" b="0">
                <a:solidFill>
                  <a:schemeClr val="dk1"/>
                </a:solidFill>
              </a:defRPr>
            </a:lvl4pPr>
            <a:lvl5pPr lvl="4" rtl="0">
              <a:lnSpc>
                <a:spcPct val="100000"/>
              </a:lnSpc>
              <a:spcBef>
                <a:spcPct val="0"/>
              </a:spcBef>
              <a:spcAft>
                <a:spcPct val="0"/>
              </a:spcAft>
              <a:buNone/>
              <a:defRPr sz="1867" b="0">
                <a:solidFill>
                  <a:schemeClr val="dk1"/>
                </a:solidFill>
              </a:defRPr>
            </a:lvl5pPr>
            <a:lvl6pPr lvl="5" rtl="0">
              <a:lnSpc>
                <a:spcPct val="100000"/>
              </a:lnSpc>
              <a:spcBef>
                <a:spcPct val="0"/>
              </a:spcBef>
              <a:spcAft>
                <a:spcPct val="0"/>
              </a:spcAft>
              <a:buNone/>
              <a:defRPr sz="1867" b="0">
                <a:solidFill>
                  <a:schemeClr val="dk1"/>
                </a:solidFill>
              </a:defRPr>
            </a:lvl6pPr>
            <a:lvl7pPr lvl="6" rtl="0">
              <a:lnSpc>
                <a:spcPct val="100000"/>
              </a:lnSpc>
              <a:spcBef>
                <a:spcPct val="0"/>
              </a:spcBef>
              <a:spcAft>
                <a:spcPct val="0"/>
              </a:spcAft>
              <a:buNone/>
              <a:defRPr sz="1867" b="0">
                <a:solidFill>
                  <a:schemeClr val="dk1"/>
                </a:solidFill>
              </a:defRPr>
            </a:lvl7pPr>
            <a:lvl8pPr lvl="7" rtl="0">
              <a:lnSpc>
                <a:spcPct val="100000"/>
              </a:lnSpc>
              <a:spcBef>
                <a:spcPct val="0"/>
              </a:spcBef>
              <a:spcAft>
                <a:spcPct val="0"/>
              </a:spcAft>
              <a:buNone/>
              <a:defRPr sz="1867" b="0">
                <a:solidFill>
                  <a:schemeClr val="dk1"/>
                </a:solidFill>
              </a:defRPr>
            </a:lvl8pPr>
            <a:lvl9pPr lvl="8" rtl="0">
              <a:lnSpc>
                <a:spcPct val="100000"/>
              </a:lnSpc>
              <a:spcBef>
                <a:spcPct val="0"/>
              </a:spcBef>
              <a:spcAft>
                <a:spcPct val="0"/>
              </a:spcAft>
              <a:buNone/>
              <a:defRPr sz="1867" b="0">
                <a:solidFill>
                  <a:schemeClr val="dk1"/>
                </a:solidFill>
              </a:defRPr>
            </a:lvl9pPr>
          </a:lstStyle>
          <a:p>
            <a:pPr marL="0" lvl="0" indent="0">
              <a:lnSpc>
                <a:spcPct val="100000"/>
              </a:lnSpc>
              <a:spcAft>
                <a:spcPct val="0"/>
              </a:spcAft>
              <a:buNone/>
            </a:pPr>
            <a:r>
              <a:rPr lang="en-US"/>
              <a:t>Click to edit Master subtitle style</a:t>
            </a:r>
            <a:endParaRPr/>
          </a:p>
        </p:txBody>
      </p:sp>
      <p:sp>
        <p:nvSpPr>
          <p:cNvPr id="172" name="Google Shape;172;p24"/>
          <p:cNvSpPr txBox="1">
            <a:spLocks noGrp="1"/>
          </p:cNvSpPr>
          <p:nvPr>
            <p:ph type="ctrTitle" idx="4"/>
          </p:nvPr>
        </p:nvSpPr>
        <p:spPr>
          <a:xfrm>
            <a:off x="932788" y="7315200"/>
            <a:ext cx="6572456" cy="1968000"/>
          </a:xfrm>
          <a:prstGeom prst="rect">
            <a:avLst/>
          </a:prstGeom>
        </p:spPr>
        <p:txBody>
          <a:bodyPr spcFirstLastPara="1" vert="horz" wrap="square" lIns="0" tIns="0" rIns="0" bIns="0" rtlCol="0" anchor="b" anchorCtr="0">
            <a:noAutofit/>
          </a:bodyPr>
          <a:lstStyle>
            <a:lvl1pPr lvl="0" rtl="0">
              <a:lnSpc>
                <a:spcPct val="100000"/>
              </a:lnSpc>
              <a:spcBef>
                <a:spcPct val="0"/>
              </a:spcBef>
              <a:spcAft>
                <a:spcPct val="0"/>
              </a:spcAft>
              <a:buClr>
                <a:schemeClr val="lt2"/>
              </a:buClr>
              <a:buSzPts val="9600"/>
              <a:buFont typeface="Optimistic Display"/>
              <a:buNone/>
              <a:defRPr sz="13200" b="1" spc="400">
                <a:solidFill>
                  <a:schemeClr val="tx2"/>
                </a:solidFill>
                <a:latin typeface="+mj-lt"/>
                <a:ea typeface="Optimistic Display"/>
                <a:cs typeface="Optimistic Display"/>
              </a:defRPr>
            </a:lvl1pPr>
            <a:lvl2pPr lvl="1"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2pPr>
            <a:lvl3pPr lvl="2"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3pPr>
            <a:lvl4pPr lvl="3"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4pPr>
            <a:lvl5pPr lvl="4"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5pPr>
            <a:lvl6pPr lvl="5"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6pPr>
            <a:lvl7pPr lvl="6"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7pPr>
            <a:lvl8pPr lvl="7"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8pPr>
            <a:lvl9pPr lvl="8"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9pPr>
          </a:lstStyle>
          <a:p>
            <a:pPr lvl="0">
              <a:lnSpc>
                <a:spcPct val="100000"/>
              </a:lnSpc>
              <a:buClr>
                <a:schemeClr val="lt2"/>
              </a:buClr>
              <a:buSzPts val="9600"/>
              <a:buFont typeface="Optimistic Display"/>
              <a:buNone/>
            </a:pPr>
            <a:r>
              <a:rPr lang="en-US"/>
              <a:t>Click to edit Master title style</a:t>
            </a:r>
            <a:endParaRPr/>
          </a:p>
        </p:txBody>
      </p:sp>
      <p:sp>
        <p:nvSpPr>
          <p:cNvPr id="170" name="Google Shape;170;p24"/>
          <p:cNvSpPr txBox="1">
            <a:spLocks noGrp="1"/>
          </p:cNvSpPr>
          <p:nvPr>
            <p:ph type="subTitle" idx="2"/>
          </p:nvPr>
        </p:nvSpPr>
        <p:spPr>
          <a:xfrm>
            <a:off x="932835" y="5303520"/>
            <a:ext cx="6572456" cy="1600200"/>
          </a:xfrm>
          <a:prstGeom prst="rect">
            <a:avLst/>
          </a:prstGeom>
        </p:spPr>
        <p:txBody>
          <a:bodyPr spcFirstLastPara="1" vert="horz" wrap="square" lIns="0" tIns="0" rIns="0" bIns="0" rtlCol="0" anchor="t" anchorCtr="0">
            <a:noAutofit/>
          </a:bodyPr>
          <a:lstStyle>
            <a:lvl1pPr marL="0" marR="0" lvl="0" indent="0" algn="l" rtl="0">
              <a:lnSpc>
                <a:spcPct val="125000"/>
              </a:lnSpc>
              <a:spcBef>
                <a:spcPct val="0"/>
              </a:spcBef>
              <a:spcAft>
                <a:spcPct val="0"/>
              </a:spcAft>
              <a:buNone/>
              <a:defRPr>
                <a:solidFill>
                  <a:schemeClr val="tx2"/>
                </a:solidFill>
                <a:latin typeface="+mn-lt"/>
              </a:defRPr>
            </a:lvl1pPr>
            <a:lvl2pPr lvl="1" rtl="0">
              <a:lnSpc>
                <a:spcPct val="125000"/>
              </a:lnSpc>
              <a:spcBef>
                <a:spcPct val="0"/>
              </a:spcBef>
              <a:spcAft>
                <a:spcPct val="0"/>
              </a:spcAft>
              <a:buNone/>
              <a:defRPr sz="2400" b="0">
                <a:solidFill>
                  <a:schemeClr val="dk1"/>
                </a:solidFill>
              </a:defRPr>
            </a:lvl2pPr>
            <a:lvl3pPr lvl="2" rtl="0">
              <a:lnSpc>
                <a:spcPct val="125000"/>
              </a:lnSpc>
              <a:spcBef>
                <a:spcPct val="0"/>
              </a:spcBef>
              <a:spcAft>
                <a:spcPct val="0"/>
              </a:spcAft>
              <a:buNone/>
              <a:defRPr sz="2400" b="0">
                <a:solidFill>
                  <a:schemeClr val="dk1"/>
                </a:solidFill>
              </a:defRPr>
            </a:lvl3pPr>
            <a:lvl4pPr lvl="3" rtl="0">
              <a:lnSpc>
                <a:spcPct val="125000"/>
              </a:lnSpc>
              <a:spcBef>
                <a:spcPct val="0"/>
              </a:spcBef>
              <a:spcAft>
                <a:spcPct val="0"/>
              </a:spcAft>
              <a:buNone/>
              <a:defRPr sz="2400" b="0">
                <a:solidFill>
                  <a:schemeClr val="dk1"/>
                </a:solidFill>
              </a:defRPr>
            </a:lvl4pPr>
            <a:lvl5pPr lvl="4" rtl="0">
              <a:lnSpc>
                <a:spcPct val="125000"/>
              </a:lnSpc>
              <a:spcBef>
                <a:spcPct val="0"/>
              </a:spcBef>
              <a:spcAft>
                <a:spcPct val="0"/>
              </a:spcAft>
              <a:buNone/>
              <a:defRPr sz="2400" b="0">
                <a:solidFill>
                  <a:schemeClr val="dk1"/>
                </a:solidFill>
              </a:defRPr>
            </a:lvl5pPr>
            <a:lvl6pPr lvl="5" rtl="0">
              <a:lnSpc>
                <a:spcPct val="125000"/>
              </a:lnSpc>
              <a:spcBef>
                <a:spcPct val="0"/>
              </a:spcBef>
              <a:spcAft>
                <a:spcPct val="0"/>
              </a:spcAft>
              <a:buNone/>
              <a:defRPr sz="2400" b="0">
                <a:solidFill>
                  <a:schemeClr val="dk1"/>
                </a:solidFill>
              </a:defRPr>
            </a:lvl6pPr>
            <a:lvl7pPr lvl="6" rtl="0">
              <a:lnSpc>
                <a:spcPct val="125000"/>
              </a:lnSpc>
              <a:spcBef>
                <a:spcPct val="0"/>
              </a:spcBef>
              <a:spcAft>
                <a:spcPct val="0"/>
              </a:spcAft>
              <a:buNone/>
              <a:defRPr sz="2400" b="0">
                <a:solidFill>
                  <a:schemeClr val="dk1"/>
                </a:solidFill>
              </a:defRPr>
            </a:lvl7pPr>
            <a:lvl8pPr lvl="7" rtl="0">
              <a:lnSpc>
                <a:spcPct val="125000"/>
              </a:lnSpc>
              <a:spcBef>
                <a:spcPct val="0"/>
              </a:spcBef>
              <a:spcAft>
                <a:spcPct val="0"/>
              </a:spcAft>
              <a:buNone/>
              <a:defRPr sz="2400" b="0">
                <a:solidFill>
                  <a:schemeClr val="dk1"/>
                </a:solidFill>
              </a:defRPr>
            </a:lvl8pPr>
            <a:lvl9pPr lvl="8" rtl="0">
              <a:lnSpc>
                <a:spcPct val="125000"/>
              </a:lnSpc>
              <a:spcBef>
                <a:spcPct val="0"/>
              </a:spcBef>
              <a:spcAft>
                <a:spcPct val="0"/>
              </a:spcAft>
              <a:buNone/>
              <a:defRPr sz="2400" b="0">
                <a:solidFill>
                  <a:schemeClr val="dk1"/>
                </a:solidFill>
              </a:defRPr>
            </a:lvl9pPr>
          </a:lstStyle>
          <a:p>
            <a:pPr marL="0" lvl="0" indent="0">
              <a:lnSpc>
                <a:spcPct val="125000"/>
              </a:lnSpc>
              <a:spcAft>
                <a:spcPct val="0"/>
              </a:spcAft>
              <a:buNone/>
            </a:pPr>
            <a:r>
              <a:rPr lang="en-US"/>
              <a:t>Click to edit Master subtitle style</a:t>
            </a:r>
            <a:endParaRPr/>
          </a:p>
        </p:txBody>
      </p:sp>
      <p:sp>
        <p:nvSpPr>
          <p:cNvPr id="173" name="Google Shape;173;p24"/>
          <p:cNvSpPr txBox="1">
            <a:spLocks noGrp="1"/>
          </p:cNvSpPr>
          <p:nvPr>
            <p:ph type="subTitle" idx="5"/>
          </p:nvPr>
        </p:nvSpPr>
        <p:spPr>
          <a:xfrm>
            <a:off x="932835" y="9079992"/>
            <a:ext cx="6572456" cy="1600200"/>
          </a:xfrm>
          <a:prstGeom prst="rect">
            <a:avLst/>
          </a:prstGeom>
        </p:spPr>
        <p:txBody>
          <a:bodyPr spcFirstLastPara="1" vert="horz" wrap="square" lIns="0" tIns="0" rIns="0" bIns="0" rtlCol="0" anchor="t" anchorCtr="0">
            <a:noAutofit/>
          </a:bodyPr>
          <a:lstStyle>
            <a:lvl1pPr marL="0" marR="0" lvl="0" indent="0" algn="l" rtl="0">
              <a:lnSpc>
                <a:spcPct val="125000"/>
              </a:lnSpc>
              <a:spcBef>
                <a:spcPct val="0"/>
              </a:spcBef>
              <a:spcAft>
                <a:spcPct val="0"/>
              </a:spcAft>
              <a:buNone/>
              <a:defRPr>
                <a:solidFill>
                  <a:schemeClr val="tx2"/>
                </a:solidFill>
                <a:latin typeface="+mn-lt"/>
              </a:defRPr>
            </a:lvl1pPr>
            <a:lvl2pPr lvl="1" rtl="0">
              <a:lnSpc>
                <a:spcPct val="125000"/>
              </a:lnSpc>
              <a:spcBef>
                <a:spcPct val="0"/>
              </a:spcBef>
              <a:spcAft>
                <a:spcPct val="0"/>
              </a:spcAft>
              <a:buNone/>
              <a:defRPr sz="2400" b="0">
                <a:solidFill>
                  <a:schemeClr val="dk1"/>
                </a:solidFill>
              </a:defRPr>
            </a:lvl2pPr>
            <a:lvl3pPr lvl="2" rtl="0">
              <a:lnSpc>
                <a:spcPct val="125000"/>
              </a:lnSpc>
              <a:spcBef>
                <a:spcPct val="0"/>
              </a:spcBef>
              <a:spcAft>
                <a:spcPct val="0"/>
              </a:spcAft>
              <a:buNone/>
              <a:defRPr sz="2400" b="0">
                <a:solidFill>
                  <a:schemeClr val="dk1"/>
                </a:solidFill>
              </a:defRPr>
            </a:lvl3pPr>
            <a:lvl4pPr lvl="3" rtl="0">
              <a:lnSpc>
                <a:spcPct val="125000"/>
              </a:lnSpc>
              <a:spcBef>
                <a:spcPct val="0"/>
              </a:spcBef>
              <a:spcAft>
                <a:spcPct val="0"/>
              </a:spcAft>
              <a:buNone/>
              <a:defRPr sz="2400" b="0">
                <a:solidFill>
                  <a:schemeClr val="dk1"/>
                </a:solidFill>
              </a:defRPr>
            </a:lvl4pPr>
            <a:lvl5pPr lvl="4" rtl="0">
              <a:lnSpc>
                <a:spcPct val="125000"/>
              </a:lnSpc>
              <a:spcBef>
                <a:spcPct val="0"/>
              </a:spcBef>
              <a:spcAft>
                <a:spcPct val="0"/>
              </a:spcAft>
              <a:buNone/>
              <a:defRPr sz="2400" b="0">
                <a:solidFill>
                  <a:schemeClr val="dk1"/>
                </a:solidFill>
              </a:defRPr>
            </a:lvl5pPr>
            <a:lvl6pPr lvl="5" rtl="0">
              <a:lnSpc>
                <a:spcPct val="125000"/>
              </a:lnSpc>
              <a:spcBef>
                <a:spcPct val="0"/>
              </a:spcBef>
              <a:spcAft>
                <a:spcPct val="0"/>
              </a:spcAft>
              <a:buNone/>
              <a:defRPr sz="2400" b="0">
                <a:solidFill>
                  <a:schemeClr val="dk1"/>
                </a:solidFill>
              </a:defRPr>
            </a:lvl6pPr>
            <a:lvl7pPr lvl="6" rtl="0">
              <a:lnSpc>
                <a:spcPct val="125000"/>
              </a:lnSpc>
              <a:spcBef>
                <a:spcPct val="0"/>
              </a:spcBef>
              <a:spcAft>
                <a:spcPct val="0"/>
              </a:spcAft>
              <a:buNone/>
              <a:defRPr sz="2400" b="0">
                <a:solidFill>
                  <a:schemeClr val="dk1"/>
                </a:solidFill>
              </a:defRPr>
            </a:lvl7pPr>
            <a:lvl8pPr lvl="7" rtl="0">
              <a:lnSpc>
                <a:spcPct val="125000"/>
              </a:lnSpc>
              <a:spcBef>
                <a:spcPct val="0"/>
              </a:spcBef>
              <a:spcAft>
                <a:spcPct val="0"/>
              </a:spcAft>
              <a:buNone/>
              <a:defRPr sz="2400" b="0">
                <a:solidFill>
                  <a:schemeClr val="dk1"/>
                </a:solidFill>
              </a:defRPr>
            </a:lvl8pPr>
            <a:lvl9pPr lvl="8" rtl="0">
              <a:lnSpc>
                <a:spcPct val="125000"/>
              </a:lnSpc>
              <a:spcBef>
                <a:spcPct val="0"/>
              </a:spcBef>
              <a:spcAft>
                <a:spcPct val="0"/>
              </a:spcAft>
              <a:buNone/>
              <a:defRPr sz="2400" b="0">
                <a:solidFill>
                  <a:schemeClr val="dk1"/>
                </a:solidFill>
              </a:defRPr>
            </a:lvl9pPr>
          </a:lstStyle>
          <a:p>
            <a:pPr marL="0" lvl="0" indent="0">
              <a:lnSpc>
                <a:spcPct val="125000"/>
              </a:lnSpc>
              <a:spcAft>
                <a:spcPct val="0"/>
              </a:spcAft>
              <a:buNone/>
            </a:pPr>
            <a:r>
              <a:rPr lang="en-US"/>
              <a:t>Click to edit Master subtitle style</a:t>
            </a:r>
            <a:endParaRPr/>
          </a:p>
        </p:txBody>
      </p:sp>
    </p:spTree>
    <p:extLst>
      <p:ext uri="{BB962C8B-B14F-4D97-AF65-F5344CB8AC3E}">
        <p14:creationId xmlns:p14="http://schemas.microsoft.com/office/powerpoint/2010/main" val="768046205"/>
      </p:ext>
    </p:extLst>
  </p:cSld>
  <p:clrMapOvr>
    <a:masterClrMapping/>
  </p:clrMapOvr>
  <p:transition/>
</p:sldLayout>
</file>

<file path=ppt/slideLayouts/slideLayout51.xml><?xml version="1.0" encoding="utf-8"?>
<p:sldLayout xmlns:a="http://schemas.openxmlformats.org/drawingml/2006/main" xmlns:r="http://schemas.openxmlformats.org/officeDocument/2006/relationships" xmlns:p="http://schemas.openxmlformats.org/presentationml/2006/main" matchingName="End Card" preserve="1">
  <p:cSld name="End Card">
    <p:spTree>
      <p:nvGrpSpPr>
        <p:cNvPr id="1" name="Shape 174"/>
        <p:cNvGrpSpPr/>
        <p:nvPr/>
      </p:nvGrpSpPr>
      <p:grpSpPr>
        <a:xfrm>
          <a:off x="0" y="0"/>
          <a:ext cx="0" cy="0"/>
          <a:chOff x="0" y="0"/>
          <a:chExt cx="0" cy="0"/>
        </a:xfrm>
      </p:grpSpPr>
      <p:sp>
        <p:nvSpPr>
          <p:cNvPr id="2" name="TextBox 1">
            <a:extLst>
              <a:ext uri="{FF2B5EF4-FFF2-40B4-BE49-F238E27FC236}">
                <a16:creationId xmlns:a16="http://schemas.microsoft.com/office/drawing/2014/main" id="{E7BF849B-6DC6-254E-A939-5870221ED3B1}"/>
              </a:ext>
            </a:extLst>
          </p:cNvPr>
          <p:cNvSpPr txBox="1"/>
          <p:nvPr userDrawn="1"/>
        </p:nvSpPr>
        <p:spPr>
          <a:xfrm flipH="1">
            <a:off x="13357413" y="6849035"/>
            <a:ext cx="0" cy="0"/>
          </a:xfrm>
          <a:prstGeom prst="rect">
            <a:avLst/>
          </a:prstGeom>
        </p:spPr>
        <p:txBody>
          <a:bodyPr vert="horz" wrap="none" lIns="0" tIns="0" rIns="0" bIns="0" rtlCol="0">
            <a:normAutofit fontScale="25000" lnSpcReduction="20000"/>
          </a:bodyPr>
          <a:lstStyle/>
          <a:p>
            <a:pPr algn="l">
              <a:lnSpc>
                <a:spcPct val="129000"/>
              </a:lnSpc>
              <a:spcAft>
                <a:spcPts val="1200"/>
              </a:spcAft>
            </a:pPr>
            <a:endParaRPr lang="en-US" sz="2400" spc="50">
              <a:cs typeface="Optimistic Text" panose="020B0503020203020204" pitchFamily="34" charset="0"/>
            </a:endParaRPr>
          </a:p>
        </p:txBody>
      </p:sp>
      <p:grpSp>
        <p:nvGrpSpPr>
          <p:cNvPr id="16" name="Group">
            <a:extLst>
              <a:ext uri="{FF2B5EF4-FFF2-40B4-BE49-F238E27FC236}">
                <a16:creationId xmlns:a16="http://schemas.microsoft.com/office/drawing/2014/main" id="{F83D6793-91FD-E94E-B2C5-4815F307B223}"/>
              </a:ext>
            </a:extLst>
          </p:cNvPr>
          <p:cNvGrpSpPr/>
          <p:nvPr userDrawn="1"/>
        </p:nvGrpSpPr>
        <p:grpSpPr>
          <a:xfrm>
            <a:off x="8764587" y="6166882"/>
            <a:ext cx="6858001" cy="1382236"/>
            <a:chOff x="0" y="0"/>
            <a:chExt cx="6857999" cy="1382235"/>
          </a:xfrm>
        </p:grpSpPr>
        <p:grpSp>
          <p:nvGrpSpPr>
            <p:cNvPr id="17" name="Graphic 16">
              <a:extLst>
                <a:ext uri="{FF2B5EF4-FFF2-40B4-BE49-F238E27FC236}">
                  <a16:creationId xmlns:a16="http://schemas.microsoft.com/office/drawing/2014/main" id="{3996466D-0352-254C-9041-2EC9D8BD97C8}"/>
                </a:ext>
              </a:extLst>
            </p:cNvPr>
            <p:cNvGrpSpPr/>
            <p:nvPr/>
          </p:nvGrpSpPr>
          <p:grpSpPr>
            <a:xfrm>
              <a:off x="2517110" y="44365"/>
              <a:ext cx="4340890" cy="1337319"/>
              <a:chOff x="0" y="0"/>
              <a:chExt cx="4340889" cy="1337317"/>
            </a:xfrm>
          </p:grpSpPr>
          <p:sp>
            <p:nvSpPr>
              <p:cNvPr id="25" name="Freeform 20">
                <a:extLst>
                  <a:ext uri="{FF2B5EF4-FFF2-40B4-BE49-F238E27FC236}">
                    <a16:creationId xmlns:a16="http://schemas.microsoft.com/office/drawing/2014/main" id="{2197257E-97CE-A240-B10D-68440E62872B}"/>
                  </a:ext>
                </a:extLst>
              </p:cNvPr>
              <p:cNvSpPr/>
              <p:nvPr/>
            </p:nvSpPr>
            <p:spPr>
              <a:xfrm>
                <a:off x="-1" y="-1"/>
                <a:ext cx="1398136" cy="1313823"/>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4016" y="0"/>
                    </a:lnTo>
                    <a:lnTo>
                      <a:pt x="10844" y="13145"/>
                    </a:lnTo>
                    <a:lnTo>
                      <a:pt x="17672" y="0"/>
                    </a:lnTo>
                    <a:lnTo>
                      <a:pt x="21600" y="0"/>
                    </a:lnTo>
                    <a:lnTo>
                      <a:pt x="21600" y="21600"/>
                    </a:lnTo>
                    <a:lnTo>
                      <a:pt x="18325" y="21600"/>
                    </a:lnTo>
                    <a:lnTo>
                      <a:pt x="18325" y="5047"/>
                    </a:lnTo>
                    <a:lnTo>
                      <a:pt x="12338" y="16510"/>
                    </a:lnTo>
                    <a:lnTo>
                      <a:pt x="9266" y="16510"/>
                    </a:lnTo>
                    <a:lnTo>
                      <a:pt x="3279" y="5047"/>
                    </a:lnTo>
                    <a:lnTo>
                      <a:pt x="3279" y="21600"/>
                    </a:lnTo>
                    <a:lnTo>
                      <a:pt x="4" y="21600"/>
                    </a:lnTo>
                    <a:lnTo>
                      <a:pt x="4" y="0"/>
                    </a:lnTo>
                    <a:close/>
                  </a:path>
                </a:pathLst>
              </a:custGeom>
              <a:solidFill>
                <a:schemeClr val="tx2"/>
              </a:soli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sp>
            <p:nvSpPr>
              <p:cNvPr id="26" name="Freeform 21">
                <a:extLst>
                  <a:ext uri="{FF2B5EF4-FFF2-40B4-BE49-F238E27FC236}">
                    <a16:creationId xmlns:a16="http://schemas.microsoft.com/office/drawing/2014/main" id="{EA01A8F7-1875-4945-85FE-F1F98352CA8D}"/>
                  </a:ext>
                </a:extLst>
              </p:cNvPr>
              <p:cNvSpPr/>
              <p:nvPr/>
            </p:nvSpPr>
            <p:spPr>
              <a:xfrm>
                <a:off x="1586633" y="311662"/>
                <a:ext cx="930064" cy="1025656"/>
              </a:xfrm>
              <a:custGeom>
                <a:avLst/>
                <a:gdLst/>
                <a:ahLst/>
                <a:cxnLst>
                  <a:cxn ang="0">
                    <a:pos x="wd2" y="hd2"/>
                  </a:cxn>
                  <a:cxn ang="5400000">
                    <a:pos x="wd2" y="hd2"/>
                  </a:cxn>
                  <a:cxn ang="10800000">
                    <a:pos x="wd2" y="hd2"/>
                  </a:cxn>
                  <a:cxn ang="16200000">
                    <a:pos x="wd2" y="hd2"/>
                  </a:cxn>
                </a:cxnLst>
                <a:rect l="0" t="0" r="r" b="b"/>
                <a:pathLst>
                  <a:path w="21600" h="21600" extrusionOk="0">
                    <a:moveTo>
                      <a:pt x="11506" y="21600"/>
                    </a:moveTo>
                    <a:cubicBezTo>
                      <a:pt x="9224" y="21600"/>
                      <a:pt x="7221" y="21143"/>
                      <a:pt x="5491" y="20226"/>
                    </a:cubicBezTo>
                    <a:cubicBezTo>
                      <a:pt x="3762" y="19309"/>
                      <a:pt x="2414" y="18043"/>
                      <a:pt x="1451" y="16422"/>
                    </a:cubicBezTo>
                    <a:cubicBezTo>
                      <a:pt x="485" y="14801"/>
                      <a:pt x="0" y="12944"/>
                      <a:pt x="0" y="10848"/>
                    </a:cubicBezTo>
                    <a:cubicBezTo>
                      <a:pt x="0" y="8726"/>
                      <a:pt x="472" y="6849"/>
                      <a:pt x="1415" y="5216"/>
                    </a:cubicBezTo>
                    <a:cubicBezTo>
                      <a:pt x="2359" y="3583"/>
                      <a:pt x="3672" y="2305"/>
                      <a:pt x="5350" y="1383"/>
                    </a:cubicBezTo>
                    <a:cubicBezTo>
                      <a:pt x="7029" y="460"/>
                      <a:pt x="8958" y="0"/>
                      <a:pt x="11137" y="0"/>
                    </a:cubicBezTo>
                    <a:cubicBezTo>
                      <a:pt x="13300" y="0"/>
                      <a:pt x="15165" y="466"/>
                      <a:pt x="16728" y="1394"/>
                    </a:cubicBezTo>
                    <a:cubicBezTo>
                      <a:pt x="18291" y="2323"/>
                      <a:pt x="19491" y="3624"/>
                      <a:pt x="20335" y="5297"/>
                    </a:cubicBezTo>
                    <a:cubicBezTo>
                      <a:pt x="21176" y="6971"/>
                      <a:pt x="21600" y="8933"/>
                      <a:pt x="21600" y="11186"/>
                    </a:cubicBezTo>
                    <a:lnTo>
                      <a:pt x="21600" y="12411"/>
                    </a:lnTo>
                    <a:lnTo>
                      <a:pt x="4885" y="12411"/>
                    </a:lnTo>
                    <a:cubicBezTo>
                      <a:pt x="5190" y="14099"/>
                      <a:pt x="5941" y="15426"/>
                      <a:pt x="7141" y="16393"/>
                    </a:cubicBezTo>
                    <a:cubicBezTo>
                      <a:pt x="8338" y="17362"/>
                      <a:pt x="9853" y="17845"/>
                      <a:pt x="11686" y="17845"/>
                    </a:cubicBezTo>
                    <a:cubicBezTo>
                      <a:pt x="13153" y="17845"/>
                      <a:pt x="14417" y="17647"/>
                      <a:pt x="15476" y="17251"/>
                    </a:cubicBezTo>
                    <a:cubicBezTo>
                      <a:pt x="16535" y="16856"/>
                      <a:pt x="17530" y="16256"/>
                      <a:pt x="18461" y="15453"/>
                    </a:cubicBezTo>
                    <a:lnTo>
                      <a:pt x="21077" y="18358"/>
                    </a:lnTo>
                    <a:cubicBezTo>
                      <a:pt x="18474" y="20520"/>
                      <a:pt x="15284" y="21600"/>
                      <a:pt x="11506" y="21600"/>
                    </a:cubicBezTo>
                    <a:close/>
                    <a:moveTo>
                      <a:pt x="15104" y="5187"/>
                    </a:moveTo>
                    <a:cubicBezTo>
                      <a:pt x="14074" y="4232"/>
                      <a:pt x="12722" y="3755"/>
                      <a:pt x="11050" y="3755"/>
                    </a:cubicBezTo>
                    <a:cubicBezTo>
                      <a:pt x="9423" y="3755"/>
                      <a:pt x="8062" y="4244"/>
                      <a:pt x="6965" y="5216"/>
                    </a:cubicBezTo>
                    <a:cubicBezTo>
                      <a:pt x="5867" y="6191"/>
                      <a:pt x="5174" y="7501"/>
                      <a:pt x="4885" y="9148"/>
                    </a:cubicBezTo>
                    <a:lnTo>
                      <a:pt x="16869" y="9148"/>
                    </a:lnTo>
                    <a:cubicBezTo>
                      <a:pt x="16722" y="7463"/>
                      <a:pt x="16134" y="6141"/>
                      <a:pt x="15104" y="5187"/>
                    </a:cubicBezTo>
                    <a:close/>
                  </a:path>
                </a:pathLst>
              </a:custGeom>
              <a:solidFill>
                <a:schemeClr val="tx2"/>
              </a:soli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sp>
            <p:nvSpPr>
              <p:cNvPr id="27" name="Freeform 22">
                <a:extLst>
                  <a:ext uri="{FF2B5EF4-FFF2-40B4-BE49-F238E27FC236}">
                    <a16:creationId xmlns:a16="http://schemas.microsoft.com/office/drawing/2014/main" id="{4A89AE0D-9A1D-DC4E-AF6A-546C36DD2104}"/>
                  </a:ext>
                </a:extLst>
              </p:cNvPr>
              <p:cNvSpPr/>
              <p:nvPr/>
            </p:nvSpPr>
            <p:spPr>
              <a:xfrm>
                <a:off x="2578607" y="47820"/>
                <a:ext cx="696097" cy="1287425"/>
              </a:xfrm>
              <a:custGeom>
                <a:avLst/>
                <a:gdLst/>
                <a:ahLst/>
                <a:cxnLst>
                  <a:cxn ang="0">
                    <a:pos x="wd2" y="hd2"/>
                  </a:cxn>
                  <a:cxn ang="5400000">
                    <a:pos x="wd2" y="hd2"/>
                  </a:cxn>
                  <a:cxn ang="10800000">
                    <a:pos x="wd2" y="hd2"/>
                  </a:cxn>
                  <a:cxn ang="16200000">
                    <a:pos x="wd2" y="hd2"/>
                  </a:cxn>
                </a:cxnLst>
                <a:rect l="0" t="0" r="r" b="b"/>
                <a:pathLst>
                  <a:path w="21600" h="21600" extrusionOk="0">
                    <a:moveTo>
                      <a:pt x="6055" y="7731"/>
                    </a:moveTo>
                    <a:lnTo>
                      <a:pt x="0" y="7731"/>
                    </a:lnTo>
                    <a:lnTo>
                      <a:pt x="0" y="4819"/>
                    </a:lnTo>
                    <a:lnTo>
                      <a:pt x="6055" y="4819"/>
                    </a:lnTo>
                    <a:lnTo>
                      <a:pt x="6055" y="0"/>
                    </a:lnTo>
                    <a:lnTo>
                      <a:pt x="12402" y="0"/>
                    </a:lnTo>
                    <a:lnTo>
                      <a:pt x="12402" y="4819"/>
                    </a:lnTo>
                    <a:lnTo>
                      <a:pt x="21600" y="4819"/>
                    </a:lnTo>
                    <a:lnTo>
                      <a:pt x="21600" y="7731"/>
                    </a:lnTo>
                    <a:lnTo>
                      <a:pt x="12397" y="7731"/>
                    </a:lnTo>
                    <a:lnTo>
                      <a:pt x="12397" y="15114"/>
                    </a:lnTo>
                    <a:cubicBezTo>
                      <a:pt x="12397" y="16343"/>
                      <a:pt x="12788" y="17220"/>
                      <a:pt x="13564" y="17744"/>
                    </a:cubicBezTo>
                    <a:cubicBezTo>
                      <a:pt x="14340" y="18268"/>
                      <a:pt x="15669" y="18532"/>
                      <a:pt x="17552" y="18530"/>
                    </a:cubicBezTo>
                    <a:cubicBezTo>
                      <a:pt x="18388" y="18530"/>
                      <a:pt x="19096" y="18511"/>
                      <a:pt x="19679" y="18474"/>
                    </a:cubicBezTo>
                    <a:cubicBezTo>
                      <a:pt x="20262" y="18437"/>
                      <a:pt x="20901" y="18388"/>
                      <a:pt x="21600" y="18323"/>
                    </a:cubicBezTo>
                    <a:lnTo>
                      <a:pt x="21600" y="21206"/>
                    </a:lnTo>
                    <a:cubicBezTo>
                      <a:pt x="20802" y="21331"/>
                      <a:pt x="19992" y="21426"/>
                      <a:pt x="19169" y="21489"/>
                    </a:cubicBezTo>
                    <a:cubicBezTo>
                      <a:pt x="18229" y="21563"/>
                      <a:pt x="17282" y="21600"/>
                      <a:pt x="16330" y="21600"/>
                    </a:cubicBezTo>
                    <a:cubicBezTo>
                      <a:pt x="9477" y="21600"/>
                      <a:pt x="6051" y="19573"/>
                      <a:pt x="6051" y="15522"/>
                    </a:cubicBezTo>
                    <a:lnTo>
                      <a:pt x="6055" y="7731"/>
                    </a:lnTo>
                    <a:close/>
                  </a:path>
                </a:pathLst>
              </a:custGeom>
              <a:solidFill>
                <a:schemeClr val="tx2"/>
              </a:soli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sp>
            <p:nvSpPr>
              <p:cNvPr id="28" name="Freeform 23">
                <a:extLst>
                  <a:ext uri="{FF2B5EF4-FFF2-40B4-BE49-F238E27FC236}">
                    <a16:creationId xmlns:a16="http://schemas.microsoft.com/office/drawing/2014/main" id="{D2878170-7196-5F49-B7F8-47A9CD76D59E}"/>
                  </a:ext>
                </a:extLst>
              </p:cNvPr>
              <p:cNvSpPr/>
              <p:nvPr/>
            </p:nvSpPr>
            <p:spPr>
              <a:xfrm>
                <a:off x="3372546" y="311662"/>
                <a:ext cx="968344" cy="1025656"/>
              </a:xfrm>
              <a:custGeom>
                <a:avLst/>
                <a:gdLst/>
                <a:ahLst/>
                <a:cxnLst>
                  <a:cxn ang="0">
                    <a:pos x="wd2" y="hd2"/>
                  </a:cxn>
                  <a:cxn ang="5400000">
                    <a:pos x="wd2" y="hd2"/>
                  </a:cxn>
                  <a:cxn ang="10800000">
                    <a:pos x="wd2" y="hd2"/>
                  </a:cxn>
                  <a:cxn ang="16200000">
                    <a:pos x="wd2" y="hd2"/>
                  </a:cxn>
                </a:cxnLst>
                <a:rect l="0" t="0" r="r" b="b"/>
                <a:pathLst>
                  <a:path w="21600" h="21600" extrusionOk="0">
                    <a:moveTo>
                      <a:pt x="21597" y="21105"/>
                    </a:moveTo>
                    <a:lnTo>
                      <a:pt x="17118" y="21105"/>
                    </a:lnTo>
                    <a:lnTo>
                      <a:pt x="17118" y="18221"/>
                    </a:lnTo>
                    <a:cubicBezTo>
                      <a:pt x="16323" y="19301"/>
                      <a:pt x="15311" y="20136"/>
                      <a:pt x="14085" y="20721"/>
                    </a:cubicBezTo>
                    <a:cubicBezTo>
                      <a:pt x="12858" y="21306"/>
                      <a:pt x="11461" y="21600"/>
                      <a:pt x="9898" y="21600"/>
                    </a:cubicBezTo>
                    <a:cubicBezTo>
                      <a:pt x="7972" y="21600"/>
                      <a:pt x="6267" y="21134"/>
                      <a:pt x="4781" y="20206"/>
                    </a:cubicBezTo>
                    <a:cubicBezTo>
                      <a:pt x="3295" y="19277"/>
                      <a:pt x="2127" y="18000"/>
                      <a:pt x="1276" y="16372"/>
                    </a:cubicBezTo>
                    <a:cubicBezTo>
                      <a:pt x="425" y="14745"/>
                      <a:pt x="0" y="12885"/>
                      <a:pt x="0" y="10790"/>
                    </a:cubicBezTo>
                    <a:cubicBezTo>
                      <a:pt x="0" y="8682"/>
                      <a:pt x="432" y="6817"/>
                      <a:pt x="1298" y="5196"/>
                    </a:cubicBezTo>
                    <a:cubicBezTo>
                      <a:pt x="2164" y="3574"/>
                      <a:pt x="3360" y="2305"/>
                      <a:pt x="4886" y="1383"/>
                    </a:cubicBezTo>
                    <a:cubicBezTo>
                      <a:pt x="6415" y="460"/>
                      <a:pt x="8169" y="0"/>
                      <a:pt x="10151" y="0"/>
                    </a:cubicBezTo>
                    <a:cubicBezTo>
                      <a:pt x="11643" y="0"/>
                      <a:pt x="12984" y="274"/>
                      <a:pt x="14171" y="821"/>
                    </a:cubicBezTo>
                    <a:cubicBezTo>
                      <a:pt x="15342" y="1356"/>
                      <a:pt x="16353" y="2154"/>
                      <a:pt x="17121" y="3144"/>
                    </a:cubicBezTo>
                    <a:lnTo>
                      <a:pt x="17121" y="495"/>
                    </a:lnTo>
                    <a:lnTo>
                      <a:pt x="21600" y="495"/>
                    </a:lnTo>
                    <a:lnTo>
                      <a:pt x="21600" y="21105"/>
                    </a:lnTo>
                    <a:close/>
                    <a:moveTo>
                      <a:pt x="17032" y="7707"/>
                    </a:moveTo>
                    <a:cubicBezTo>
                      <a:pt x="16541" y="6534"/>
                      <a:pt x="15771" y="5609"/>
                      <a:pt x="14720" y="4931"/>
                    </a:cubicBezTo>
                    <a:cubicBezTo>
                      <a:pt x="13665" y="4252"/>
                      <a:pt x="12448" y="3912"/>
                      <a:pt x="11067" y="3912"/>
                    </a:cubicBezTo>
                    <a:cubicBezTo>
                      <a:pt x="9112" y="3912"/>
                      <a:pt x="7559" y="4532"/>
                      <a:pt x="6400" y="5769"/>
                    </a:cubicBezTo>
                    <a:cubicBezTo>
                      <a:pt x="5240" y="7006"/>
                      <a:pt x="4661" y="8680"/>
                      <a:pt x="4661" y="10790"/>
                    </a:cubicBezTo>
                    <a:cubicBezTo>
                      <a:pt x="4661" y="12912"/>
                      <a:pt x="5219" y="14591"/>
                      <a:pt x="6335" y="15828"/>
                    </a:cubicBezTo>
                    <a:cubicBezTo>
                      <a:pt x="7451" y="17068"/>
                      <a:pt x="8964" y="17685"/>
                      <a:pt x="10876" y="17685"/>
                    </a:cubicBezTo>
                    <a:cubicBezTo>
                      <a:pt x="12284" y="17685"/>
                      <a:pt x="13539" y="17342"/>
                      <a:pt x="14642" y="16658"/>
                    </a:cubicBezTo>
                    <a:cubicBezTo>
                      <a:pt x="15746" y="15974"/>
                      <a:pt x="16541" y="15051"/>
                      <a:pt x="17028" y="13890"/>
                    </a:cubicBezTo>
                    <a:lnTo>
                      <a:pt x="17032" y="7707"/>
                    </a:lnTo>
                    <a:close/>
                  </a:path>
                </a:pathLst>
              </a:custGeom>
              <a:solidFill>
                <a:schemeClr val="tx2"/>
              </a:soli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grpSp>
        <p:grpSp>
          <p:nvGrpSpPr>
            <p:cNvPr id="18" name="Group 31">
              <a:extLst>
                <a:ext uri="{FF2B5EF4-FFF2-40B4-BE49-F238E27FC236}">
                  <a16:creationId xmlns:a16="http://schemas.microsoft.com/office/drawing/2014/main" id="{991DBFC5-4064-8C4C-9076-483A086F0211}"/>
                </a:ext>
              </a:extLst>
            </p:cNvPr>
            <p:cNvGrpSpPr/>
            <p:nvPr/>
          </p:nvGrpSpPr>
          <p:grpSpPr>
            <a:xfrm>
              <a:off x="-1" y="-1"/>
              <a:ext cx="2079721" cy="1382237"/>
              <a:chOff x="0" y="0"/>
              <a:chExt cx="2079719" cy="1382235"/>
            </a:xfrm>
          </p:grpSpPr>
          <p:grpSp>
            <p:nvGrpSpPr>
              <p:cNvPr id="19" name="Graphic 16">
                <a:extLst>
                  <a:ext uri="{FF2B5EF4-FFF2-40B4-BE49-F238E27FC236}">
                    <a16:creationId xmlns:a16="http://schemas.microsoft.com/office/drawing/2014/main" id="{DE28EB5A-2717-8B45-AA98-3BF5C0135A7F}"/>
                  </a:ext>
                </a:extLst>
              </p:cNvPr>
              <p:cNvGrpSpPr/>
              <p:nvPr/>
            </p:nvGrpSpPr>
            <p:grpSpPr>
              <a:xfrm>
                <a:off x="-1" y="-1"/>
                <a:ext cx="2079721" cy="1382237"/>
                <a:chOff x="0" y="0"/>
                <a:chExt cx="2079719" cy="1382235"/>
              </a:xfrm>
            </p:grpSpPr>
            <p:sp>
              <p:nvSpPr>
                <p:cNvPr id="21" name="Freeform 25">
                  <a:extLst>
                    <a:ext uri="{FF2B5EF4-FFF2-40B4-BE49-F238E27FC236}">
                      <a16:creationId xmlns:a16="http://schemas.microsoft.com/office/drawing/2014/main" id="{4CD0E8B6-1BA1-354E-9AAD-13913947CB0E}"/>
                    </a:ext>
                  </a:extLst>
                </p:cNvPr>
                <p:cNvSpPr/>
                <p:nvPr/>
              </p:nvSpPr>
              <p:spPr>
                <a:xfrm>
                  <a:off x="1040343" y="432596"/>
                  <a:ext cx="1039377" cy="949640"/>
                </a:xfrm>
                <a:custGeom>
                  <a:avLst/>
                  <a:gdLst/>
                  <a:ahLst/>
                  <a:cxnLst>
                    <a:cxn ang="0">
                      <a:pos x="wd2" y="hd2"/>
                    </a:cxn>
                    <a:cxn ang="5400000">
                      <a:pos x="wd2" y="hd2"/>
                    </a:cxn>
                    <a:cxn ang="10800000">
                      <a:pos x="wd2" y="hd2"/>
                    </a:cxn>
                    <a:cxn ang="16200000">
                      <a:pos x="wd2" y="hd2"/>
                    </a:cxn>
                  </a:cxnLst>
                  <a:rect l="0" t="0" r="r" b="b"/>
                  <a:pathLst>
                    <a:path w="21600" h="21600" extrusionOk="0">
                      <a:moveTo>
                        <a:pt x="20945" y="4074"/>
                      </a:moveTo>
                      <a:lnTo>
                        <a:pt x="16744" y="4074"/>
                      </a:lnTo>
                      <a:cubicBezTo>
                        <a:pt x="17215" y="6168"/>
                        <a:pt x="17476" y="8488"/>
                        <a:pt x="17476" y="10930"/>
                      </a:cubicBezTo>
                      <a:cubicBezTo>
                        <a:pt x="17476" y="14442"/>
                        <a:pt x="16425" y="16482"/>
                        <a:pt x="14248" y="16482"/>
                      </a:cubicBezTo>
                      <a:cubicBezTo>
                        <a:pt x="12160" y="16482"/>
                        <a:pt x="11163" y="14973"/>
                        <a:pt x="7200" y="7994"/>
                      </a:cubicBezTo>
                      <a:lnTo>
                        <a:pt x="4667" y="3370"/>
                      </a:lnTo>
                      <a:cubicBezTo>
                        <a:pt x="3981" y="2150"/>
                        <a:pt x="3323" y="1025"/>
                        <a:pt x="2691" y="0"/>
                      </a:cubicBezTo>
                      <a:lnTo>
                        <a:pt x="350" y="0"/>
                      </a:lnTo>
                      <a:lnTo>
                        <a:pt x="0" y="4980"/>
                      </a:lnTo>
                      <a:cubicBezTo>
                        <a:pt x="454" y="5781"/>
                        <a:pt x="933" y="6646"/>
                        <a:pt x="1436" y="7573"/>
                      </a:cubicBezTo>
                      <a:lnTo>
                        <a:pt x="3555" y="11474"/>
                      </a:lnTo>
                      <a:cubicBezTo>
                        <a:pt x="7682" y="19035"/>
                        <a:pt x="9983" y="21600"/>
                        <a:pt x="14153" y="21600"/>
                      </a:cubicBezTo>
                      <a:cubicBezTo>
                        <a:pt x="18938" y="21600"/>
                        <a:pt x="21600" y="17359"/>
                        <a:pt x="21600" y="10588"/>
                      </a:cubicBezTo>
                      <a:cubicBezTo>
                        <a:pt x="21597" y="8318"/>
                        <a:pt x="21367" y="6127"/>
                        <a:pt x="20945" y="4074"/>
                      </a:cubicBezTo>
                      <a:close/>
                    </a:path>
                  </a:pathLst>
                </a:custGeom>
                <a:gradFill flip="none" rotWithShape="1">
                  <a:gsLst>
                    <a:gs pos="13000">
                      <a:srgbClr val="0064E0"/>
                    </a:gs>
                    <a:gs pos="82000">
                      <a:srgbClr val="2C7FF4"/>
                    </a:gs>
                  </a:gsLst>
                  <a:lin ang="0" scaled="0"/>
                </a:gra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sp>
              <p:nvSpPr>
                <p:cNvPr id="22" name="Freeform 26">
                  <a:extLst>
                    <a:ext uri="{FF2B5EF4-FFF2-40B4-BE49-F238E27FC236}">
                      <a16:creationId xmlns:a16="http://schemas.microsoft.com/office/drawing/2014/main" id="{0CBAFE30-6032-874D-93D0-0B8754798A77}"/>
                    </a:ext>
                  </a:extLst>
                </p:cNvPr>
                <p:cNvSpPr/>
                <p:nvPr/>
              </p:nvSpPr>
              <p:spPr>
                <a:xfrm>
                  <a:off x="1057341" y="0"/>
                  <a:ext cx="991008" cy="611717"/>
                </a:xfrm>
                <a:custGeom>
                  <a:avLst/>
                  <a:gdLst/>
                  <a:ahLst/>
                  <a:cxnLst>
                    <a:cxn ang="0">
                      <a:pos x="wd2" y="hd2"/>
                    </a:cxn>
                    <a:cxn ang="5400000">
                      <a:pos x="wd2" y="hd2"/>
                    </a:cxn>
                    <a:cxn ang="10800000">
                      <a:pos x="wd2" y="hd2"/>
                    </a:cxn>
                    <a:cxn ang="16200000">
                      <a:pos x="wd2" y="hd2"/>
                    </a:cxn>
                  </a:cxnLst>
                  <a:rect l="0" t="0" r="r" b="b"/>
                  <a:pathLst>
                    <a:path w="21600" h="21600" extrusionOk="0">
                      <a:moveTo>
                        <a:pt x="9175" y="6296"/>
                      </a:moveTo>
                      <a:cubicBezTo>
                        <a:pt x="12762" y="6296"/>
                        <a:pt x="15823" y="12586"/>
                        <a:pt x="17193" y="21600"/>
                      </a:cubicBezTo>
                      <a:lnTo>
                        <a:pt x="21600" y="21600"/>
                      </a:lnTo>
                      <a:cubicBezTo>
                        <a:pt x="19874" y="9170"/>
                        <a:pt x="15073" y="0"/>
                        <a:pt x="9488" y="0"/>
                      </a:cubicBezTo>
                      <a:cubicBezTo>
                        <a:pt x="5771" y="0"/>
                        <a:pt x="2868" y="4534"/>
                        <a:pt x="235" y="10297"/>
                      </a:cubicBezTo>
                      <a:lnTo>
                        <a:pt x="0" y="15270"/>
                      </a:lnTo>
                      <a:lnTo>
                        <a:pt x="2455" y="15270"/>
                      </a:lnTo>
                      <a:cubicBezTo>
                        <a:pt x="4847" y="9277"/>
                        <a:pt x="6822" y="6296"/>
                        <a:pt x="9175" y="6296"/>
                      </a:cubicBezTo>
                      <a:close/>
                    </a:path>
                  </a:pathLst>
                </a:custGeom>
                <a:gradFill flip="none" rotWithShape="1">
                  <a:gsLst>
                    <a:gs pos="13000">
                      <a:srgbClr val="2C7FF4"/>
                    </a:gs>
                    <a:gs pos="100000">
                      <a:srgbClr val="2D81F6"/>
                    </a:gs>
                  </a:gsLst>
                  <a:lin ang="10800000" scaled="0"/>
                </a:gra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sp>
              <p:nvSpPr>
                <p:cNvPr id="23" name="Freeform 27">
                  <a:extLst>
                    <a:ext uri="{FF2B5EF4-FFF2-40B4-BE49-F238E27FC236}">
                      <a16:creationId xmlns:a16="http://schemas.microsoft.com/office/drawing/2014/main" id="{EE4DC1B4-03B0-CE4B-B866-EE27A21B775D}"/>
                    </a:ext>
                  </a:extLst>
                </p:cNvPr>
                <p:cNvSpPr/>
                <p:nvPr/>
              </p:nvSpPr>
              <p:spPr>
                <a:xfrm>
                  <a:off x="-1" y="-1"/>
                  <a:ext cx="1067984" cy="1382099"/>
                </a:xfrm>
                <a:custGeom>
                  <a:avLst/>
                  <a:gdLst/>
                  <a:ahLst/>
                  <a:cxnLst>
                    <a:cxn ang="0">
                      <a:pos x="wd2" y="hd2"/>
                    </a:cxn>
                    <a:cxn ang="5400000">
                      <a:pos x="wd2" y="hd2"/>
                    </a:cxn>
                    <a:cxn ang="10800000">
                      <a:pos x="wd2" y="hd2"/>
                    </a:cxn>
                    <a:cxn ang="16200000">
                      <a:pos x="wd2" y="hd2"/>
                    </a:cxn>
                  </a:cxnLst>
                  <a:rect l="0" t="0" r="r" b="b"/>
                  <a:pathLst>
                    <a:path w="21600" h="21600" extrusionOk="0">
                      <a:moveTo>
                        <a:pt x="12086" y="0"/>
                      </a:moveTo>
                      <a:cubicBezTo>
                        <a:pt x="5243" y="0"/>
                        <a:pt x="0" y="6882"/>
                        <a:pt x="0" y="14167"/>
                      </a:cubicBezTo>
                      <a:cubicBezTo>
                        <a:pt x="0" y="18725"/>
                        <a:pt x="2854" y="21600"/>
                        <a:pt x="7633" y="21600"/>
                      </a:cubicBezTo>
                      <a:cubicBezTo>
                        <a:pt x="11074" y="21600"/>
                        <a:pt x="13548" y="20347"/>
                        <a:pt x="17947" y="14405"/>
                      </a:cubicBezTo>
                      <a:cubicBezTo>
                        <a:pt x="17947" y="14405"/>
                        <a:pt x="19780" y="11904"/>
                        <a:pt x="21041" y="10180"/>
                      </a:cubicBezTo>
                      <a:lnTo>
                        <a:pt x="21600" y="4558"/>
                      </a:lnTo>
                      <a:cubicBezTo>
                        <a:pt x="18246" y="1257"/>
                        <a:pt x="15443" y="0"/>
                        <a:pt x="12086" y="0"/>
                      </a:cubicBezTo>
                      <a:close/>
                      <a:moveTo>
                        <a:pt x="14593" y="12796"/>
                      </a:moveTo>
                      <a:cubicBezTo>
                        <a:pt x="11026" y="17116"/>
                        <a:pt x="9794" y="18084"/>
                        <a:pt x="7807" y="18084"/>
                      </a:cubicBezTo>
                      <a:cubicBezTo>
                        <a:pt x="5763" y="18084"/>
                        <a:pt x="4548" y="16697"/>
                        <a:pt x="4548" y="14226"/>
                      </a:cubicBezTo>
                      <a:cubicBezTo>
                        <a:pt x="4548" y="8938"/>
                        <a:pt x="7960" y="3529"/>
                        <a:pt x="12027" y="3529"/>
                      </a:cubicBezTo>
                      <a:cubicBezTo>
                        <a:pt x="14230" y="3529"/>
                        <a:pt x="16071" y="4512"/>
                        <a:pt x="18889" y="7631"/>
                      </a:cubicBezTo>
                      <a:cubicBezTo>
                        <a:pt x="16214" y="10806"/>
                        <a:pt x="14593" y="12796"/>
                        <a:pt x="14593" y="12796"/>
                      </a:cubicBezTo>
                      <a:close/>
                    </a:path>
                  </a:pathLst>
                </a:custGeom>
                <a:gradFill flip="none" rotWithShape="1">
                  <a:gsLst>
                    <a:gs pos="41000">
                      <a:srgbClr val="0064E0"/>
                    </a:gs>
                    <a:gs pos="99000">
                      <a:srgbClr val="2D81F6"/>
                    </a:gs>
                  </a:gsLst>
                  <a:lin ang="1800000" scaled="0"/>
                </a:gra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sp>
              <p:nvSpPr>
                <p:cNvPr id="24" name="Freeform 28">
                  <a:extLst>
                    <a:ext uri="{FF2B5EF4-FFF2-40B4-BE49-F238E27FC236}">
                      <a16:creationId xmlns:a16="http://schemas.microsoft.com/office/drawing/2014/main" id="{F2961E76-256B-5249-901D-C36C6529619C}"/>
                    </a:ext>
                  </a:extLst>
                </p:cNvPr>
                <p:cNvSpPr/>
                <p:nvPr/>
              </p:nvSpPr>
              <p:spPr>
                <a:xfrm>
                  <a:off x="594659" y="-1"/>
                  <a:ext cx="670392" cy="790976"/>
                </a:xfrm>
                <a:custGeom>
                  <a:avLst/>
                  <a:gdLst/>
                  <a:ahLst/>
                  <a:cxnLst>
                    <a:cxn ang="0">
                      <a:pos x="wd2" y="hd2"/>
                    </a:cxn>
                    <a:cxn ang="5400000">
                      <a:pos x="wd2" y="hd2"/>
                    </a:cxn>
                    <a:cxn ang="10800000">
                      <a:pos x="wd2" y="hd2"/>
                    </a:cxn>
                    <a:cxn ang="16200000">
                      <a:pos x="wd2" y="hd2"/>
                    </a:cxn>
                  </a:cxnLst>
                  <a:rect l="0" t="0" r="r" b="b"/>
                  <a:pathLst>
                    <a:path w="21600" h="21600" extrusionOk="0">
                      <a:moveTo>
                        <a:pt x="21600" y="15856"/>
                      </a:moveTo>
                      <a:cubicBezTo>
                        <a:pt x="13082" y="4114"/>
                        <a:pt x="7414" y="0"/>
                        <a:pt x="94" y="0"/>
                      </a:cubicBezTo>
                      <a:lnTo>
                        <a:pt x="0" y="6167"/>
                      </a:lnTo>
                      <a:cubicBezTo>
                        <a:pt x="4791" y="6167"/>
                        <a:pt x="8505" y="9368"/>
                        <a:pt x="16582" y="20898"/>
                      </a:cubicBezTo>
                      <a:lnTo>
                        <a:pt x="17076" y="21600"/>
                      </a:lnTo>
                      <a:lnTo>
                        <a:pt x="21600" y="15856"/>
                      </a:lnTo>
                      <a:close/>
                    </a:path>
                  </a:pathLst>
                </a:custGeom>
                <a:solidFill>
                  <a:srgbClr val="0064E0"/>
                </a:soli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grpSp>
          <p:sp>
            <p:nvSpPr>
              <p:cNvPr id="20" name="Freeform 30">
                <a:extLst>
                  <a:ext uri="{FF2B5EF4-FFF2-40B4-BE49-F238E27FC236}">
                    <a16:creationId xmlns:a16="http://schemas.microsoft.com/office/drawing/2014/main" id="{423A4D20-47AC-FA42-8D12-EB44FD547916}"/>
                  </a:ext>
                </a:extLst>
              </p:cNvPr>
              <p:cNvSpPr/>
              <p:nvPr/>
            </p:nvSpPr>
            <p:spPr>
              <a:xfrm>
                <a:off x="1802081" y="403434"/>
                <a:ext cx="259811" cy="285128"/>
              </a:xfrm>
              <a:custGeom>
                <a:avLst/>
                <a:gdLst/>
                <a:ahLst/>
                <a:cxnLst>
                  <a:cxn ang="0">
                    <a:pos x="wd2" y="hd2"/>
                  </a:cxn>
                  <a:cxn ang="5400000">
                    <a:pos x="wd2" y="hd2"/>
                  </a:cxn>
                  <a:cxn ang="10800000">
                    <a:pos x="wd2" y="hd2"/>
                  </a:cxn>
                  <a:cxn ang="16200000">
                    <a:pos x="wd2" y="hd2"/>
                  </a:cxn>
                </a:cxnLst>
                <a:rect l="0" t="0" r="r" b="b"/>
                <a:pathLst>
                  <a:path w="21600" h="21600" extrusionOk="0">
                    <a:moveTo>
                      <a:pt x="20463" y="15779"/>
                    </a:moveTo>
                    <a:cubicBezTo>
                      <a:pt x="19095" y="10167"/>
                      <a:pt x="17188" y="4869"/>
                      <a:pt x="14844" y="0"/>
                    </a:cubicBezTo>
                    <a:lnTo>
                      <a:pt x="0" y="5413"/>
                    </a:lnTo>
                    <a:cubicBezTo>
                      <a:pt x="1436" y="8617"/>
                      <a:pt x="2666" y="12093"/>
                      <a:pt x="3665" y="15779"/>
                    </a:cubicBezTo>
                    <a:lnTo>
                      <a:pt x="3654" y="15779"/>
                    </a:lnTo>
                    <a:cubicBezTo>
                      <a:pt x="4159" y="17663"/>
                      <a:pt x="4607" y="19611"/>
                      <a:pt x="4986" y="21600"/>
                    </a:cubicBezTo>
                    <a:lnTo>
                      <a:pt x="21600" y="21108"/>
                    </a:lnTo>
                    <a:cubicBezTo>
                      <a:pt x="21278" y="19297"/>
                      <a:pt x="20899" y="17527"/>
                      <a:pt x="20463" y="15779"/>
                    </a:cubicBezTo>
                    <a:close/>
                  </a:path>
                </a:pathLst>
              </a:custGeom>
              <a:solidFill>
                <a:srgbClr val="2C7FF4"/>
              </a:soli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grpSp>
      </p:grpSp>
    </p:spTree>
    <p:extLst>
      <p:ext uri="{BB962C8B-B14F-4D97-AF65-F5344CB8AC3E}">
        <p14:creationId xmlns:p14="http://schemas.microsoft.com/office/powerpoint/2010/main" val="1911308411"/>
      </p:ext>
    </p:extLst>
  </p:cSld>
  <p:clrMapOvr>
    <a:masterClrMapping/>
  </p:clrMapOvr>
  <p:transition/>
</p:sldLayout>
</file>

<file path=ppt/slideLayouts/slideLayout52.xml><?xml version="1.0" encoding="utf-8"?>
<p:sldLayout xmlns:a="http://schemas.openxmlformats.org/drawingml/2006/main" xmlns:r="http://schemas.openxmlformats.org/officeDocument/2006/relationships" xmlns:p="http://schemas.openxmlformats.org/presentationml/2006/main" matchingName="Dark Color" preserve="1">
  <p:cSld name="Dark Color">
    <p:spTree>
      <p:nvGrpSpPr>
        <p:cNvPr id="1" name="Shape 547"/>
        <p:cNvGrpSpPr/>
        <p:nvPr/>
      </p:nvGrpSpPr>
      <p:grpSpPr>
        <a:xfrm>
          <a:off x="0" y="0"/>
          <a:ext cx="0" cy="0"/>
          <a:chOff x="0" y="0"/>
          <a:chExt cx="0" cy="0"/>
        </a:xfrm>
      </p:grpSpPr>
    </p:spTree>
    <p:extLst>
      <p:ext uri="{BB962C8B-B14F-4D97-AF65-F5344CB8AC3E}">
        <p14:creationId xmlns:p14="http://schemas.microsoft.com/office/powerpoint/2010/main" val="1832834141"/>
      </p:ext>
    </p:extLst>
  </p:cSld>
  <p:clrMapOvr>
    <a:masterClrMapping/>
  </p:clrMapOvr>
  <p:transition/>
</p:sldLayout>
</file>

<file path=ppt/slideLayouts/slideLayout53.xml><?xml version="1.0" encoding="utf-8"?>
<p:sldLayout xmlns:a="http://schemas.openxmlformats.org/drawingml/2006/main" xmlns:r="http://schemas.openxmlformats.org/officeDocument/2006/relationships" xmlns:p="http://schemas.openxmlformats.org/presentationml/2006/main" matchingName="Title" type="title" preserve="1">
  <p:cSld name="Title">
    <p:spTree>
      <p:nvGrpSpPr>
        <p:cNvPr id="1" name="Shape 8"/>
        <p:cNvGrpSpPr/>
        <p:nvPr/>
      </p:nvGrpSpPr>
      <p:grpSpPr>
        <a:xfrm>
          <a:off x="0" y="0"/>
          <a:ext cx="0" cy="0"/>
          <a:chOff x="0" y="0"/>
          <a:chExt cx="0" cy="0"/>
        </a:xfrm>
      </p:grpSpPr>
      <p:sp>
        <p:nvSpPr>
          <p:cNvPr id="9" name="Google Shape;9;p2"/>
          <p:cNvSpPr txBox="1">
            <a:spLocks noGrp="1"/>
          </p:cNvSpPr>
          <p:nvPr>
            <p:ph type="subTitle" idx="1"/>
          </p:nvPr>
        </p:nvSpPr>
        <p:spPr>
          <a:xfrm>
            <a:off x="938922" y="11978640"/>
            <a:ext cx="3749688" cy="926400"/>
          </a:xfrm>
          <a:prstGeom prst="rect">
            <a:avLst/>
          </a:prstGeom>
        </p:spPr>
        <p:txBody>
          <a:bodyPr spcFirstLastPara="1" wrap="square" lIns="0" tIns="0" rIns="0" bIns="0" anchor="b" anchorCtr="0">
            <a:noAutofit/>
          </a:bodyPr>
          <a:lstStyle>
            <a:lvl1pPr marL="0" marR="0" lvl="0" indent="0" algn="l" rtl="0">
              <a:lnSpc>
                <a:spcPct val="125000"/>
              </a:lnSpc>
              <a:spcBef>
                <a:spcPct val="0"/>
              </a:spcBef>
              <a:spcAft>
                <a:spcPct val="0"/>
              </a:spcAft>
              <a:buNone/>
              <a:defRPr sz="2200" b="0" spc="40" baseline="0">
                <a:solidFill>
                  <a:schemeClr val="tx1"/>
                </a:solidFill>
                <a:latin typeface="+mn-lt"/>
              </a:defRPr>
            </a:lvl1pPr>
            <a:lvl2pPr lvl="1" rtl="0">
              <a:lnSpc>
                <a:spcPct val="125000"/>
              </a:lnSpc>
              <a:spcBef>
                <a:spcPct val="0"/>
              </a:spcBef>
              <a:spcAft>
                <a:spcPct val="0"/>
              </a:spcAft>
              <a:buNone/>
              <a:defRPr sz="2400" b="0">
                <a:solidFill>
                  <a:schemeClr val="dk1"/>
                </a:solidFill>
              </a:defRPr>
            </a:lvl2pPr>
            <a:lvl3pPr lvl="2" rtl="0">
              <a:lnSpc>
                <a:spcPct val="125000"/>
              </a:lnSpc>
              <a:spcBef>
                <a:spcPct val="0"/>
              </a:spcBef>
              <a:spcAft>
                <a:spcPct val="0"/>
              </a:spcAft>
              <a:buNone/>
              <a:defRPr sz="2400" b="0">
                <a:solidFill>
                  <a:schemeClr val="dk1"/>
                </a:solidFill>
              </a:defRPr>
            </a:lvl3pPr>
            <a:lvl4pPr lvl="3" rtl="0">
              <a:lnSpc>
                <a:spcPct val="125000"/>
              </a:lnSpc>
              <a:spcBef>
                <a:spcPct val="0"/>
              </a:spcBef>
              <a:spcAft>
                <a:spcPct val="0"/>
              </a:spcAft>
              <a:buNone/>
              <a:defRPr sz="2400" b="0">
                <a:solidFill>
                  <a:schemeClr val="dk1"/>
                </a:solidFill>
              </a:defRPr>
            </a:lvl4pPr>
            <a:lvl5pPr lvl="4" rtl="0">
              <a:lnSpc>
                <a:spcPct val="125000"/>
              </a:lnSpc>
              <a:spcBef>
                <a:spcPct val="0"/>
              </a:spcBef>
              <a:spcAft>
                <a:spcPct val="0"/>
              </a:spcAft>
              <a:buNone/>
              <a:defRPr sz="2400" b="0">
                <a:solidFill>
                  <a:schemeClr val="dk1"/>
                </a:solidFill>
              </a:defRPr>
            </a:lvl5pPr>
            <a:lvl6pPr lvl="5" rtl="0">
              <a:lnSpc>
                <a:spcPct val="125000"/>
              </a:lnSpc>
              <a:spcBef>
                <a:spcPct val="0"/>
              </a:spcBef>
              <a:spcAft>
                <a:spcPct val="0"/>
              </a:spcAft>
              <a:buNone/>
              <a:defRPr sz="2400" b="0">
                <a:solidFill>
                  <a:schemeClr val="dk1"/>
                </a:solidFill>
              </a:defRPr>
            </a:lvl6pPr>
            <a:lvl7pPr lvl="6" rtl="0">
              <a:lnSpc>
                <a:spcPct val="125000"/>
              </a:lnSpc>
              <a:spcBef>
                <a:spcPct val="0"/>
              </a:spcBef>
              <a:spcAft>
                <a:spcPct val="0"/>
              </a:spcAft>
              <a:buNone/>
              <a:defRPr sz="2400" b="0">
                <a:solidFill>
                  <a:schemeClr val="dk1"/>
                </a:solidFill>
              </a:defRPr>
            </a:lvl7pPr>
            <a:lvl8pPr lvl="7" rtl="0">
              <a:lnSpc>
                <a:spcPct val="125000"/>
              </a:lnSpc>
              <a:spcBef>
                <a:spcPct val="0"/>
              </a:spcBef>
              <a:spcAft>
                <a:spcPct val="0"/>
              </a:spcAft>
              <a:buNone/>
              <a:defRPr sz="2400" b="0">
                <a:solidFill>
                  <a:schemeClr val="dk1"/>
                </a:solidFill>
              </a:defRPr>
            </a:lvl8pPr>
            <a:lvl9pPr lvl="8" rtl="0">
              <a:lnSpc>
                <a:spcPct val="125000"/>
              </a:lnSpc>
              <a:spcBef>
                <a:spcPct val="0"/>
              </a:spcBef>
              <a:spcAft>
                <a:spcPct val="0"/>
              </a:spcAft>
              <a:buNone/>
              <a:defRPr sz="2400" b="0">
                <a:solidFill>
                  <a:schemeClr val="dk1"/>
                </a:solidFill>
              </a:defRPr>
            </a:lvl9pPr>
          </a:lstStyle>
          <a:p>
            <a:r>
              <a:rPr lang="en-US"/>
              <a:t>Click to edit Master subtitle style</a:t>
            </a:r>
            <a:endParaRPr/>
          </a:p>
        </p:txBody>
      </p:sp>
      <p:sp>
        <p:nvSpPr>
          <p:cNvPr id="10" name="Google Shape;10;p2"/>
          <p:cNvSpPr txBox="1">
            <a:spLocks noGrp="1"/>
          </p:cNvSpPr>
          <p:nvPr>
            <p:ph type="subTitle" idx="2"/>
          </p:nvPr>
        </p:nvSpPr>
        <p:spPr>
          <a:xfrm>
            <a:off x="5628833" y="11978640"/>
            <a:ext cx="3749688" cy="926400"/>
          </a:xfrm>
          <a:prstGeom prst="rect">
            <a:avLst/>
          </a:prstGeom>
        </p:spPr>
        <p:txBody>
          <a:bodyPr spcFirstLastPara="1" wrap="square" lIns="0" tIns="0" rIns="0" bIns="0" anchor="b" anchorCtr="0">
            <a:noAutofit/>
          </a:bodyPr>
          <a:lstStyle>
            <a:lvl1pPr marL="0" marR="0" lvl="0" indent="0" algn="l" rtl="0">
              <a:lnSpc>
                <a:spcPct val="125000"/>
              </a:lnSpc>
              <a:spcBef>
                <a:spcPct val="0"/>
              </a:spcBef>
              <a:spcAft>
                <a:spcPct val="0"/>
              </a:spcAft>
              <a:buNone/>
              <a:defRPr sz="2200" b="0" spc="40" baseline="0">
                <a:solidFill>
                  <a:schemeClr val="tx1"/>
                </a:solidFill>
                <a:latin typeface="+mn-lt"/>
              </a:defRPr>
            </a:lvl1pPr>
            <a:lvl2pPr lvl="1" rtl="0">
              <a:lnSpc>
                <a:spcPct val="125000"/>
              </a:lnSpc>
              <a:spcBef>
                <a:spcPct val="0"/>
              </a:spcBef>
              <a:spcAft>
                <a:spcPct val="0"/>
              </a:spcAft>
              <a:buNone/>
              <a:defRPr sz="2400" b="0">
                <a:solidFill>
                  <a:schemeClr val="dk1"/>
                </a:solidFill>
              </a:defRPr>
            </a:lvl2pPr>
            <a:lvl3pPr lvl="2" rtl="0">
              <a:lnSpc>
                <a:spcPct val="125000"/>
              </a:lnSpc>
              <a:spcBef>
                <a:spcPct val="0"/>
              </a:spcBef>
              <a:spcAft>
                <a:spcPct val="0"/>
              </a:spcAft>
              <a:buNone/>
              <a:defRPr sz="2400" b="0">
                <a:solidFill>
                  <a:schemeClr val="dk1"/>
                </a:solidFill>
              </a:defRPr>
            </a:lvl3pPr>
            <a:lvl4pPr lvl="3" rtl="0">
              <a:lnSpc>
                <a:spcPct val="125000"/>
              </a:lnSpc>
              <a:spcBef>
                <a:spcPct val="0"/>
              </a:spcBef>
              <a:spcAft>
                <a:spcPct val="0"/>
              </a:spcAft>
              <a:buNone/>
              <a:defRPr sz="2400" b="0">
                <a:solidFill>
                  <a:schemeClr val="dk1"/>
                </a:solidFill>
              </a:defRPr>
            </a:lvl4pPr>
            <a:lvl5pPr lvl="4" rtl="0">
              <a:lnSpc>
                <a:spcPct val="125000"/>
              </a:lnSpc>
              <a:spcBef>
                <a:spcPct val="0"/>
              </a:spcBef>
              <a:spcAft>
                <a:spcPct val="0"/>
              </a:spcAft>
              <a:buNone/>
              <a:defRPr sz="2400" b="0">
                <a:solidFill>
                  <a:schemeClr val="dk1"/>
                </a:solidFill>
              </a:defRPr>
            </a:lvl5pPr>
            <a:lvl6pPr lvl="5" rtl="0">
              <a:lnSpc>
                <a:spcPct val="125000"/>
              </a:lnSpc>
              <a:spcBef>
                <a:spcPct val="0"/>
              </a:spcBef>
              <a:spcAft>
                <a:spcPct val="0"/>
              </a:spcAft>
              <a:buNone/>
              <a:defRPr sz="2400" b="0">
                <a:solidFill>
                  <a:schemeClr val="dk1"/>
                </a:solidFill>
              </a:defRPr>
            </a:lvl6pPr>
            <a:lvl7pPr lvl="6" rtl="0">
              <a:lnSpc>
                <a:spcPct val="125000"/>
              </a:lnSpc>
              <a:spcBef>
                <a:spcPct val="0"/>
              </a:spcBef>
              <a:spcAft>
                <a:spcPct val="0"/>
              </a:spcAft>
              <a:buNone/>
              <a:defRPr sz="2400" b="0">
                <a:solidFill>
                  <a:schemeClr val="dk1"/>
                </a:solidFill>
              </a:defRPr>
            </a:lvl7pPr>
            <a:lvl8pPr lvl="7" rtl="0">
              <a:lnSpc>
                <a:spcPct val="125000"/>
              </a:lnSpc>
              <a:spcBef>
                <a:spcPct val="0"/>
              </a:spcBef>
              <a:spcAft>
                <a:spcPct val="0"/>
              </a:spcAft>
              <a:buNone/>
              <a:defRPr sz="2400" b="0">
                <a:solidFill>
                  <a:schemeClr val="dk1"/>
                </a:solidFill>
              </a:defRPr>
            </a:lvl8pPr>
            <a:lvl9pPr lvl="8" rtl="0">
              <a:lnSpc>
                <a:spcPct val="125000"/>
              </a:lnSpc>
              <a:spcBef>
                <a:spcPct val="0"/>
              </a:spcBef>
              <a:spcAft>
                <a:spcPct val="0"/>
              </a:spcAft>
              <a:buNone/>
              <a:defRPr sz="2400" b="0">
                <a:solidFill>
                  <a:schemeClr val="dk1"/>
                </a:solidFill>
              </a:defRPr>
            </a:lvl9pPr>
          </a:lstStyle>
          <a:p>
            <a:r>
              <a:rPr lang="en-US"/>
              <a:t>Click to edit Master subtitle style</a:t>
            </a:r>
            <a:endParaRPr/>
          </a:p>
        </p:txBody>
      </p:sp>
      <p:sp>
        <p:nvSpPr>
          <p:cNvPr id="11" name="Google Shape;11;p2"/>
          <p:cNvSpPr txBox="1">
            <a:spLocks noGrp="1"/>
          </p:cNvSpPr>
          <p:nvPr>
            <p:ph type="subTitle" idx="3"/>
          </p:nvPr>
        </p:nvSpPr>
        <p:spPr>
          <a:xfrm>
            <a:off x="10318744" y="11978640"/>
            <a:ext cx="3749688" cy="926400"/>
          </a:xfrm>
          <a:prstGeom prst="rect">
            <a:avLst/>
          </a:prstGeom>
        </p:spPr>
        <p:txBody>
          <a:bodyPr spcFirstLastPara="1" wrap="square" lIns="0" tIns="0" rIns="0" bIns="0" anchor="b" anchorCtr="0">
            <a:noAutofit/>
          </a:bodyPr>
          <a:lstStyle>
            <a:lvl1pPr marL="0" marR="0" lvl="0" indent="0" algn="l" rtl="0">
              <a:lnSpc>
                <a:spcPct val="125000"/>
              </a:lnSpc>
              <a:spcBef>
                <a:spcPct val="0"/>
              </a:spcBef>
              <a:spcAft>
                <a:spcPct val="0"/>
              </a:spcAft>
              <a:buNone/>
              <a:defRPr sz="2200" b="0" spc="40" baseline="0">
                <a:solidFill>
                  <a:schemeClr val="tx1"/>
                </a:solidFill>
                <a:latin typeface="+mn-lt"/>
              </a:defRPr>
            </a:lvl1pPr>
            <a:lvl2pPr lvl="1" rtl="0">
              <a:lnSpc>
                <a:spcPct val="125000"/>
              </a:lnSpc>
              <a:spcBef>
                <a:spcPct val="0"/>
              </a:spcBef>
              <a:spcAft>
                <a:spcPct val="0"/>
              </a:spcAft>
              <a:buNone/>
              <a:defRPr sz="2400" b="0">
                <a:solidFill>
                  <a:schemeClr val="dk1"/>
                </a:solidFill>
              </a:defRPr>
            </a:lvl2pPr>
            <a:lvl3pPr lvl="2" rtl="0">
              <a:lnSpc>
                <a:spcPct val="125000"/>
              </a:lnSpc>
              <a:spcBef>
                <a:spcPct val="0"/>
              </a:spcBef>
              <a:spcAft>
                <a:spcPct val="0"/>
              </a:spcAft>
              <a:buNone/>
              <a:defRPr sz="2400" b="0">
                <a:solidFill>
                  <a:schemeClr val="dk1"/>
                </a:solidFill>
              </a:defRPr>
            </a:lvl3pPr>
            <a:lvl4pPr lvl="3" rtl="0">
              <a:lnSpc>
                <a:spcPct val="125000"/>
              </a:lnSpc>
              <a:spcBef>
                <a:spcPct val="0"/>
              </a:spcBef>
              <a:spcAft>
                <a:spcPct val="0"/>
              </a:spcAft>
              <a:buNone/>
              <a:defRPr sz="2400" b="0">
                <a:solidFill>
                  <a:schemeClr val="dk1"/>
                </a:solidFill>
              </a:defRPr>
            </a:lvl4pPr>
            <a:lvl5pPr lvl="4" rtl="0">
              <a:lnSpc>
                <a:spcPct val="125000"/>
              </a:lnSpc>
              <a:spcBef>
                <a:spcPct val="0"/>
              </a:spcBef>
              <a:spcAft>
                <a:spcPct val="0"/>
              </a:spcAft>
              <a:buNone/>
              <a:defRPr sz="2400" b="0">
                <a:solidFill>
                  <a:schemeClr val="dk1"/>
                </a:solidFill>
              </a:defRPr>
            </a:lvl5pPr>
            <a:lvl6pPr lvl="5" rtl="0">
              <a:lnSpc>
                <a:spcPct val="125000"/>
              </a:lnSpc>
              <a:spcBef>
                <a:spcPct val="0"/>
              </a:spcBef>
              <a:spcAft>
                <a:spcPct val="0"/>
              </a:spcAft>
              <a:buNone/>
              <a:defRPr sz="2400" b="0">
                <a:solidFill>
                  <a:schemeClr val="dk1"/>
                </a:solidFill>
              </a:defRPr>
            </a:lvl6pPr>
            <a:lvl7pPr lvl="6" rtl="0">
              <a:lnSpc>
                <a:spcPct val="125000"/>
              </a:lnSpc>
              <a:spcBef>
                <a:spcPct val="0"/>
              </a:spcBef>
              <a:spcAft>
                <a:spcPct val="0"/>
              </a:spcAft>
              <a:buNone/>
              <a:defRPr sz="2400" b="0">
                <a:solidFill>
                  <a:schemeClr val="dk1"/>
                </a:solidFill>
              </a:defRPr>
            </a:lvl7pPr>
            <a:lvl8pPr lvl="7" rtl="0">
              <a:lnSpc>
                <a:spcPct val="125000"/>
              </a:lnSpc>
              <a:spcBef>
                <a:spcPct val="0"/>
              </a:spcBef>
              <a:spcAft>
                <a:spcPct val="0"/>
              </a:spcAft>
              <a:buNone/>
              <a:defRPr sz="2400" b="0">
                <a:solidFill>
                  <a:schemeClr val="dk1"/>
                </a:solidFill>
              </a:defRPr>
            </a:lvl8pPr>
            <a:lvl9pPr lvl="8" rtl="0">
              <a:lnSpc>
                <a:spcPct val="125000"/>
              </a:lnSpc>
              <a:spcBef>
                <a:spcPct val="0"/>
              </a:spcBef>
              <a:spcAft>
                <a:spcPct val="0"/>
              </a:spcAft>
              <a:buNone/>
              <a:defRPr sz="2400" b="0">
                <a:solidFill>
                  <a:schemeClr val="dk1"/>
                </a:solidFill>
              </a:defRPr>
            </a:lvl9pPr>
          </a:lstStyle>
          <a:p>
            <a:r>
              <a:rPr lang="en-US"/>
              <a:t>Click to edit Master subtitle style</a:t>
            </a:r>
            <a:endParaRPr/>
          </a:p>
        </p:txBody>
      </p:sp>
      <p:sp>
        <p:nvSpPr>
          <p:cNvPr id="12" name="Google Shape;12;p2"/>
          <p:cNvSpPr txBox="1">
            <a:spLocks noGrp="1"/>
          </p:cNvSpPr>
          <p:nvPr>
            <p:ph type="ctrTitle"/>
          </p:nvPr>
        </p:nvSpPr>
        <p:spPr>
          <a:xfrm>
            <a:off x="932687" y="3383280"/>
            <a:ext cx="15956280" cy="2514600"/>
          </a:xfrm>
          <a:prstGeom prst="rect">
            <a:avLst/>
          </a:prstGeom>
        </p:spPr>
        <p:txBody>
          <a:bodyPr spcFirstLastPara="1" wrap="square" lIns="0" tIns="0" rIns="0" bIns="0" anchor="b" anchorCtr="0">
            <a:noAutofit/>
          </a:bodyPr>
          <a:lstStyle>
            <a:lvl1pPr lvl="0" rtl="0">
              <a:lnSpc>
                <a:spcPct val="108000"/>
              </a:lnSpc>
              <a:spcBef>
                <a:spcPct val="0"/>
              </a:spcBef>
              <a:spcAft>
                <a:spcPct val="0"/>
              </a:spcAft>
              <a:buClr>
                <a:schemeClr val="lt2"/>
              </a:buClr>
              <a:buSzPts val="5600"/>
              <a:buNone/>
              <a:defRPr sz="7200" spc="220" baseline="0">
                <a:solidFill>
                  <a:schemeClr val="tx1"/>
                </a:solidFill>
                <a:latin typeface="+mj-lt"/>
              </a:defRPr>
            </a:lvl1pPr>
            <a:lvl2pPr lvl="1" rtl="0">
              <a:spcBef>
                <a:spcPct val="0"/>
              </a:spcBef>
              <a:spcAft>
                <a:spcPct val="0"/>
              </a:spcAft>
              <a:buSzPts val="5600"/>
              <a:buNone/>
              <a:defRPr/>
            </a:lvl2pPr>
            <a:lvl3pPr lvl="2" rtl="0">
              <a:spcBef>
                <a:spcPct val="0"/>
              </a:spcBef>
              <a:spcAft>
                <a:spcPct val="0"/>
              </a:spcAft>
              <a:buSzPts val="5600"/>
              <a:buNone/>
              <a:defRPr/>
            </a:lvl3pPr>
            <a:lvl4pPr lvl="3" rtl="0">
              <a:spcBef>
                <a:spcPct val="0"/>
              </a:spcBef>
              <a:spcAft>
                <a:spcPct val="0"/>
              </a:spcAft>
              <a:buSzPts val="5600"/>
              <a:buNone/>
              <a:defRPr/>
            </a:lvl4pPr>
            <a:lvl5pPr lvl="4" rtl="0">
              <a:spcBef>
                <a:spcPct val="0"/>
              </a:spcBef>
              <a:spcAft>
                <a:spcPct val="0"/>
              </a:spcAft>
              <a:buSzPts val="5600"/>
              <a:buNone/>
              <a:defRPr/>
            </a:lvl5pPr>
            <a:lvl6pPr lvl="5" rtl="0">
              <a:spcBef>
                <a:spcPct val="0"/>
              </a:spcBef>
              <a:spcAft>
                <a:spcPct val="0"/>
              </a:spcAft>
              <a:buSzPts val="5600"/>
              <a:buNone/>
              <a:defRPr/>
            </a:lvl6pPr>
            <a:lvl7pPr lvl="6" rtl="0">
              <a:spcBef>
                <a:spcPct val="0"/>
              </a:spcBef>
              <a:spcAft>
                <a:spcPct val="0"/>
              </a:spcAft>
              <a:buSzPts val="5600"/>
              <a:buNone/>
              <a:defRPr/>
            </a:lvl7pPr>
            <a:lvl8pPr lvl="7" rtl="0">
              <a:spcBef>
                <a:spcPct val="0"/>
              </a:spcBef>
              <a:spcAft>
                <a:spcPct val="0"/>
              </a:spcAft>
              <a:buSzPts val="5600"/>
              <a:buNone/>
              <a:defRPr/>
            </a:lvl8pPr>
            <a:lvl9pPr lvl="8" rtl="0">
              <a:spcBef>
                <a:spcPct val="0"/>
              </a:spcBef>
              <a:spcAft>
                <a:spcPct val="0"/>
              </a:spcAft>
              <a:buSzPts val="5600"/>
              <a:buNone/>
              <a:defRPr/>
            </a:lvl9pPr>
          </a:lstStyle>
          <a:p>
            <a:r>
              <a:rPr lang="en-US"/>
              <a:t>Click to edit Master title style</a:t>
            </a:r>
            <a:endParaRPr/>
          </a:p>
        </p:txBody>
      </p:sp>
      <p:sp>
        <p:nvSpPr>
          <p:cNvPr id="13" name="Google Shape;13;p2"/>
          <p:cNvSpPr txBox="1">
            <a:spLocks noGrp="1"/>
          </p:cNvSpPr>
          <p:nvPr>
            <p:ph type="subTitle" idx="4"/>
          </p:nvPr>
        </p:nvSpPr>
        <p:spPr>
          <a:xfrm>
            <a:off x="941832" y="6433072"/>
            <a:ext cx="15955277" cy="463200"/>
          </a:xfrm>
          <a:prstGeom prst="rect">
            <a:avLst/>
          </a:prstGeom>
        </p:spPr>
        <p:txBody>
          <a:bodyPr spcFirstLastPara="1" wrap="square" lIns="0" tIns="0" rIns="0" bIns="0" anchor="t" anchorCtr="0">
            <a:noAutofit/>
          </a:bodyPr>
          <a:lstStyle>
            <a:lvl1pPr marL="0" marR="0" lvl="0" indent="0" algn="l" rtl="0">
              <a:lnSpc>
                <a:spcPct val="125000"/>
              </a:lnSpc>
              <a:spcBef>
                <a:spcPct val="0"/>
              </a:spcBef>
              <a:spcAft>
                <a:spcPct val="0"/>
              </a:spcAft>
              <a:buNone/>
              <a:defRPr sz="2400" b="1" i="0" cap="all" spc="240" baseline="0">
                <a:solidFill>
                  <a:schemeClr val="tx1"/>
                </a:solidFill>
                <a:latin typeface="+mn-lt"/>
              </a:defRPr>
            </a:lvl1pPr>
            <a:lvl2pPr lvl="1" rtl="0">
              <a:lnSpc>
                <a:spcPct val="125000"/>
              </a:lnSpc>
              <a:spcBef>
                <a:spcPct val="0"/>
              </a:spcBef>
              <a:spcAft>
                <a:spcPct val="0"/>
              </a:spcAft>
              <a:buNone/>
              <a:defRPr sz="2400">
                <a:solidFill>
                  <a:schemeClr val="lt1"/>
                </a:solidFill>
              </a:defRPr>
            </a:lvl2pPr>
            <a:lvl3pPr lvl="2" rtl="0">
              <a:lnSpc>
                <a:spcPct val="125000"/>
              </a:lnSpc>
              <a:spcBef>
                <a:spcPct val="0"/>
              </a:spcBef>
              <a:spcAft>
                <a:spcPct val="0"/>
              </a:spcAft>
              <a:buNone/>
              <a:defRPr sz="2400">
                <a:solidFill>
                  <a:schemeClr val="lt1"/>
                </a:solidFill>
              </a:defRPr>
            </a:lvl3pPr>
            <a:lvl4pPr lvl="3" rtl="0">
              <a:lnSpc>
                <a:spcPct val="125000"/>
              </a:lnSpc>
              <a:spcBef>
                <a:spcPct val="0"/>
              </a:spcBef>
              <a:spcAft>
                <a:spcPct val="0"/>
              </a:spcAft>
              <a:buNone/>
              <a:defRPr sz="2400">
                <a:solidFill>
                  <a:schemeClr val="lt1"/>
                </a:solidFill>
              </a:defRPr>
            </a:lvl4pPr>
            <a:lvl5pPr lvl="4" rtl="0">
              <a:lnSpc>
                <a:spcPct val="125000"/>
              </a:lnSpc>
              <a:spcBef>
                <a:spcPct val="0"/>
              </a:spcBef>
              <a:spcAft>
                <a:spcPct val="0"/>
              </a:spcAft>
              <a:buNone/>
              <a:defRPr sz="2400">
                <a:solidFill>
                  <a:schemeClr val="lt1"/>
                </a:solidFill>
              </a:defRPr>
            </a:lvl5pPr>
            <a:lvl6pPr lvl="5" rtl="0">
              <a:lnSpc>
                <a:spcPct val="125000"/>
              </a:lnSpc>
              <a:spcBef>
                <a:spcPct val="0"/>
              </a:spcBef>
              <a:spcAft>
                <a:spcPct val="0"/>
              </a:spcAft>
              <a:buNone/>
              <a:defRPr sz="2400">
                <a:solidFill>
                  <a:schemeClr val="lt1"/>
                </a:solidFill>
              </a:defRPr>
            </a:lvl6pPr>
            <a:lvl7pPr lvl="6" rtl="0">
              <a:lnSpc>
                <a:spcPct val="125000"/>
              </a:lnSpc>
              <a:spcBef>
                <a:spcPct val="0"/>
              </a:spcBef>
              <a:spcAft>
                <a:spcPct val="0"/>
              </a:spcAft>
              <a:buNone/>
              <a:defRPr sz="2400">
                <a:solidFill>
                  <a:schemeClr val="lt1"/>
                </a:solidFill>
              </a:defRPr>
            </a:lvl7pPr>
            <a:lvl8pPr lvl="7" rtl="0">
              <a:lnSpc>
                <a:spcPct val="125000"/>
              </a:lnSpc>
              <a:spcBef>
                <a:spcPct val="0"/>
              </a:spcBef>
              <a:spcAft>
                <a:spcPct val="0"/>
              </a:spcAft>
              <a:buNone/>
              <a:defRPr sz="2400">
                <a:solidFill>
                  <a:schemeClr val="lt1"/>
                </a:solidFill>
              </a:defRPr>
            </a:lvl8pPr>
            <a:lvl9pPr lvl="8" rtl="0">
              <a:lnSpc>
                <a:spcPct val="125000"/>
              </a:lnSpc>
              <a:spcBef>
                <a:spcPct val="0"/>
              </a:spcBef>
              <a:spcAft>
                <a:spcPct val="0"/>
              </a:spcAft>
              <a:buNone/>
              <a:defRPr sz="2400">
                <a:solidFill>
                  <a:schemeClr val="lt1"/>
                </a:solidFill>
              </a:defRPr>
            </a:lvl9pPr>
          </a:lstStyle>
          <a:p>
            <a:r>
              <a:rPr lang="en-US"/>
              <a:t>Click to edit Master subtitle style</a:t>
            </a:r>
            <a:endParaRPr/>
          </a:p>
        </p:txBody>
      </p:sp>
      <p:grpSp>
        <p:nvGrpSpPr>
          <p:cNvPr id="26" name="Group">
            <a:extLst>
              <a:ext uri="{FF2B5EF4-FFF2-40B4-BE49-F238E27FC236}">
                <a16:creationId xmlns:a16="http://schemas.microsoft.com/office/drawing/2014/main" id="{9B79DDDB-B77A-824C-8B1C-88A12C98727A}"/>
              </a:ext>
            </a:extLst>
          </p:cNvPr>
          <p:cNvGrpSpPr>
            <a:grpSpLocks noChangeAspect="1"/>
          </p:cNvGrpSpPr>
          <p:nvPr userDrawn="1"/>
        </p:nvGrpSpPr>
        <p:grpSpPr>
          <a:xfrm>
            <a:off x="21134474" y="12310748"/>
            <a:ext cx="2313778" cy="466344"/>
            <a:chOff x="0" y="0"/>
            <a:chExt cx="6857999" cy="1382235"/>
          </a:xfrm>
        </p:grpSpPr>
        <p:grpSp>
          <p:nvGrpSpPr>
            <p:cNvPr id="27" name="Graphic 16">
              <a:extLst>
                <a:ext uri="{FF2B5EF4-FFF2-40B4-BE49-F238E27FC236}">
                  <a16:creationId xmlns:a16="http://schemas.microsoft.com/office/drawing/2014/main" id="{880C812F-340D-DC42-98EC-BCE4F14528AC}"/>
                </a:ext>
              </a:extLst>
            </p:cNvPr>
            <p:cNvGrpSpPr/>
            <p:nvPr/>
          </p:nvGrpSpPr>
          <p:grpSpPr>
            <a:xfrm>
              <a:off x="2517110" y="44365"/>
              <a:ext cx="4340890" cy="1337319"/>
              <a:chOff x="0" y="0"/>
              <a:chExt cx="4340889" cy="1337317"/>
            </a:xfrm>
          </p:grpSpPr>
          <p:sp>
            <p:nvSpPr>
              <p:cNvPr id="35" name="Freeform 20">
                <a:extLst>
                  <a:ext uri="{FF2B5EF4-FFF2-40B4-BE49-F238E27FC236}">
                    <a16:creationId xmlns:a16="http://schemas.microsoft.com/office/drawing/2014/main" id="{A4655628-9B70-7E4A-94B1-EAF28C790BF2}"/>
                  </a:ext>
                </a:extLst>
              </p:cNvPr>
              <p:cNvSpPr/>
              <p:nvPr/>
            </p:nvSpPr>
            <p:spPr>
              <a:xfrm>
                <a:off x="-1" y="-1"/>
                <a:ext cx="1398136" cy="1313823"/>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4016" y="0"/>
                    </a:lnTo>
                    <a:lnTo>
                      <a:pt x="10844" y="13145"/>
                    </a:lnTo>
                    <a:lnTo>
                      <a:pt x="17672" y="0"/>
                    </a:lnTo>
                    <a:lnTo>
                      <a:pt x="21600" y="0"/>
                    </a:lnTo>
                    <a:lnTo>
                      <a:pt x="21600" y="21600"/>
                    </a:lnTo>
                    <a:lnTo>
                      <a:pt x="18325" y="21600"/>
                    </a:lnTo>
                    <a:lnTo>
                      <a:pt x="18325" y="5047"/>
                    </a:lnTo>
                    <a:lnTo>
                      <a:pt x="12338" y="16510"/>
                    </a:lnTo>
                    <a:lnTo>
                      <a:pt x="9266" y="16510"/>
                    </a:lnTo>
                    <a:lnTo>
                      <a:pt x="3279" y="5047"/>
                    </a:lnTo>
                    <a:lnTo>
                      <a:pt x="3279" y="21600"/>
                    </a:lnTo>
                    <a:lnTo>
                      <a:pt x="4" y="21600"/>
                    </a:lnTo>
                    <a:lnTo>
                      <a:pt x="4" y="0"/>
                    </a:lnTo>
                    <a:close/>
                  </a:path>
                </a:pathLst>
              </a:custGeom>
              <a:solidFill>
                <a:schemeClr val="tx1"/>
              </a:soli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sp>
            <p:nvSpPr>
              <p:cNvPr id="36" name="Freeform 21">
                <a:extLst>
                  <a:ext uri="{FF2B5EF4-FFF2-40B4-BE49-F238E27FC236}">
                    <a16:creationId xmlns:a16="http://schemas.microsoft.com/office/drawing/2014/main" id="{DF673439-F957-5242-92BB-705DE422845A}"/>
                  </a:ext>
                </a:extLst>
              </p:cNvPr>
              <p:cNvSpPr/>
              <p:nvPr/>
            </p:nvSpPr>
            <p:spPr>
              <a:xfrm>
                <a:off x="1586633" y="311662"/>
                <a:ext cx="930064" cy="1025656"/>
              </a:xfrm>
              <a:custGeom>
                <a:avLst/>
                <a:gdLst/>
                <a:ahLst/>
                <a:cxnLst>
                  <a:cxn ang="0">
                    <a:pos x="wd2" y="hd2"/>
                  </a:cxn>
                  <a:cxn ang="5400000">
                    <a:pos x="wd2" y="hd2"/>
                  </a:cxn>
                  <a:cxn ang="10800000">
                    <a:pos x="wd2" y="hd2"/>
                  </a:cxn>
                  <a:cxn ang="16200000">
                    <a:pos x="wd2" y="hd2"/>
                  </a:cxn>
                </a:cxnLst>
                <a:rect l="0" t="0" r="r" b="b"/>
                <a:pathLst>
                  <a:path w="21600" h="21600" extrusionOk="0">
                    <a:moveTo>
                      <a:pt x="11506" y="21600"/>
                    </a:moveTo>
                    <a:cubicBezTo>
                      <a:pt x="9224" y="21600"/>
                      <a:pt x="7221" y="21143"/>
                      <a:pt x="5491" y="20226"/>
                    </a:cubicBezTo>
                    <a:cubicBezTo>
                      <a:pt x="3762" y="19309"/>
                      <a:pt x="2414" y="18043"/>
                      <a:pt x="1451" y="16422"/>
                    </a:cubicBezTo>
                    <a:cubicBezTo>
                      <a:pt x="485" y="14801"/>
                      <a:pt x="0" y="12944"/>
                      <a:pt x="0" y="10848"/>
                    </a:cubicBezTo>
                    <a:cubicBezTo>
                      <a:pt x="0" y="8726"/>
                      <a:pt x="472" y="6849"/>
                      <a:pt x="1415" y="5216"/>
                    </a:cubicBezTo>
                    <a:cubicBezTo>
                      <a:pt x="2359" y="3583"/>
                      <a:pt x="3672" y="2305"/>
                      <a:pt x="5350" y="1383"/>
                    </a:cubicBezTo>
                    <a:cubicBezTo>
                      <a:pt x="7029" y="460"/>
                      <a:pt x="8958" y="0"/>
                      <a:pt x="11137" y="0"/>
                    </a:cubicBezTo>
                    <a:cubicBezTo>
                      <a:pt x="13300" y="0"/>
                      <a:pt x="15165" y="466"/>
                      <a:pt x="16728" y="1394"/>
                    </a:cubicBezTo>
                    <a:cubicBezTo>
                      <a:pt x="18291" y="2323"/>
                      <a:pt x="19491" y="3624"/>
                      <a:pt x="20335" y="5297"/>
                    </a:cubicBezTo>
                    <a:cubicBezTo>
                      <a:pt x="21176" y="6971"/>
                      <a:pt x="21600" y="8933"/>
                      <a:pt x="21600" y="11186"/>
                    </a:cubicBezTo>
                    <a:lnTo>
                      <a:pt x="21600" y="12411"/>
                    </a:lnTo>
                    <a:lnTo>
                      <a:pt x="4885" y="12411"/>
                    </a:lnTo>
                    <a:cubicBezTo>
                      <a:pt x="5190" y="14099"/>
                      <a:pt x="5941" y="15426"/>
                      <a:pt x="7141" y="16393"/>
                    </a:cubicBezTo>
                    <a:cubicBezTo>
                      <a:pt x="8338" y="17362"/>
                      <a:pt x="9853" y="17845"/>
                      <a:pt x="11686" y="17845"/>
                    </a:cubicBezTo>
                    <a:cubicBezTo>
                      <a:pt x="13153" y="17845"/>
                      <a:pt x="14417" y="17647"/>
                      <a:pt x="15476" y="17251"/>
                    </a:cubicBezTo>
                    <a:cubicBezTo>
                      <a:pt x="16535" y="16856"/>
                      <a:pt x="17530" y="16256"/>
                      <a:pt x="18461" y="15453"/>
                    </a:cubicBezTo>
                    <a:lnTo>
                      <a:pt x="21077" y="18358"/>
                    </a:lnTo>
                    <a:cubicBezTo>
                      <a:pt x="18474" y="20520"/>
                      <a:pt x="15284" y="21600"/>
                      <a:pt x="11506" y="21600"/>
                    </a:cubicBezTo>
                    <a:close/>
                    <a:moveTo>
                      <a:pt x="15104" y="5187"/>
                    </a:moveTo>
                    <a:cubicBezTo>
                      <a:pt x="14074" y="4232"/>
                      <a:pt x="12722" y="3755"/>
                      <a:pt x="11050" y="3755"/>
                    </a:cubicBezTo>
                    <a:cubicBezTo>
                      <a:pt x="9423" y="3755"/>
                      <a:pt x="8062" y="4244"/>
                      <a:pt x="6965" y="5216"/>
                    </a:cubicBezTo>
                    <a:cubicBezTo>
                      <a:pt x="5867" y="6191"/>
                      <a:pt x="5174" y="7501"/>
                      <a:pt x="4885" y="9148"/>
                    </a:cubicBezTo>
                    <a:lnTo>
                      <a:pt x="16869" y="9148"/>
                    </a:lnTo>
                    <a:cubicBezTo>
                      <a:pt x="16722" y="7463"/>
                      <a:pt x="16134" y="6141"/>
                      <a:pt x="15104" y="5187"/>
                    </a:cubicBezTo>
                    <a:close/>
                  </a:path>
                </a:pathLst>
              </a:custGeom>
              <a:solidFill>
                <a:schemeClr val="tx1"/>
              </a:soli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sp>
            <p:nvSpPr>
              <p:cNvPr id="37" name="Freeform 22">
                <a:extLst>
                  <a:ext uri="{FF2B5EF4-FFF2-40B4-BE49-F238E27FC236}">
                    <a16:creationId xmlns:a16="http://schemas.microsoft.com/office/drawing/2014/main" id="{A192E362-307A-124D-AD9D-F974577B8C8F}"/>
                  </a:ext>
                </a:extLst>
              </p:cNvPr>
              <p:cNvSpPr/>
              <p:nvPr/>
            </p:nvSpPr>
            <p:spPr>
              <a:xfrm>
                <a:off x="2578607" y="47820"/>
                <a:ext cx="696097" cy="1287425"/>
              </a:xfrm>
              <a:custGeom>
                <a:avLst/>
                <a:gdLst/>
                <a:ahLst/>
                <a:cxnLst>
                  <a:cxn ang="0">
                    <a:pos x="wd2" y="hd2"/>
                  </a:cxn>
                  <a:cxn ang="5400000">
                    <a:pos x="wd2" y="hd2"/>
                  </a:cxn>
                  <a:cxn ang="10800000">
                    <a:pos x="wd2" y="hd2"/>
                  </a:cxn>
                  <a:cxn ang="16200000">
                    <a:pos x="wd2" y="hd2"/>
                  </a:cxn>
                </a:cxnLst>
                <a:rect l="0" t="0" r="r" b="b"/>
                <a:pathLst>
                  <a:path w="21600" h="21600" extrusionOk="0">
                    <a:moveTo>
                      <a:pt x="6055" y="7731"/>
                    </a:moveTo>
                    <a:lnTo>
                      <a:pt x="0" y="7731"/>
                    </a:lnTo>
                    <a:lnTo>
                      <a:pt x="0" y="4819"/>
                    </a:lnTo>
                    <a:lnTo>
                      <a:pt x="6055" y="4819"/>
                    </a:lnTo>
                    <a:lnTo>
                      <a:pt x="6055" y="0"/>
                    </a:lnTo>
                    <a:lnTo>
                      <a:pt x="12402" y="0"/>
                    </a:lnTo>
                    <a:lnTo>
                      <a:pt x="12402" y="4819"/>
                    </a:lnTo>
                    <a:lnTo>
                      <a:pt x="21600" y="4819"/>
                    </a:lnTo>
                    <a:lnTo>
                      <a:pt x="21600" y="7731"/>
                    </a:lnTo>
                    <a:lnTo>
                      <a:pt x="12397" y="7731"/>
                    </a:lnTo>
                    <a:lnTo>
                      <a:pt x="12397" y="15114"/>
                    </a:lnTo>
                    <a:cubicBezTo>
                      <a:pt x="12397" y="16343"/>
                      <a:pt x="12788" y="17220"/>
                      <a:pt x="13564" y="17744"/>
                    </a:cubicBezTo>
                    <a:cubicBezTo>
                      <a:pt x="14340" y="18268"/>
                      <a:pt x="15669" y="18532"/>
                      <a:pt x="17552" y="18530"/>
                    </a:cubicBezTo>
                    <a:cubicBezTo>
                      <a:pt x="18388" y="18530"/>
                      <a:pt x="19096" y="18511"/>
                      <a:pt x="19679" y="18474"/>
                    </a:cubicBezTo>
                    <a:cubicBezTo>
                      <a:pt x="20262" y="18437"/>
                      <a:pt x="20901" y="18388"/>
                      <a:pt x="21600" y="18323"/>
                    </a:cubicBezTo>
                    <a:lnTo>
                      <a:pt x="21600" y="21206"/>
                    </a:lnTo>
                    <a:cubicBezTo>
                      <a:pt x="20802" y="21331"/>
                      <a:pt x="19992" y="21426"/>
                      <a:pt x="19169" y="21489"/>
                    </a:cubicBezTo>
                    <a:cubicBezTo>
                      <a:pt x="18229" y="21563"/>
                      <a:pt x="17282" y="21600"/>
                      <a:pt x="16330" y="21600"/>
                    </a:cubicBezTo>
                    <a:cubicBezTo>
                      <a:pt x="9477" y="21600"/>
                      <a:pt x="6051" y="19573"/>
                      <a:pt x="6051" y="15522"/>
                    </a:cubicBezTo>
                    <a:lnTo>
                      <a:pt x="6055" y="7731"/>
                    </a:lnTo>
                    <a:close/>
                  </a:path>
                </a:pathLst>
              </a:custGeom>
              <a:solidFill>
                <a:schemeClr val="tx1"/>
              </a:soli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sp>
            <p:nvSpPr>
              <p:cNvPr id="38" name="Freeform 23">
                <a:extLst>
                  <a:ext uri="{FF2B5EF4-FFF2-40B4-BE49-F238E27FC236}">
                    <a16:creationId xmlns:a16="http://schemas.microsoft.com/office/drawing/2014/main" id="{317E49BC-615C-F74D-8E68-59C6BF44FDE5}"/>
                  </a:ext>
                </a:extLst>
              </p:cNvPr>
              <p:cNvSpPr/>
              <p:nvPr/>
            </p:nvSpPr>
            <p:spPr>
              <a:xfrm>
                <a:off x="3372546" y="311662"/>
                <a:ext cx="968344" cy="1025656"/>
              </a:xfrm>
              <a:custGeom>
                <a:avLst/>
                <a:gdLst/>
                <a:ahLst/>
                <a:cxnLst>
                  <a:cxn ang="0">
                    <a:pos x="wd2" y="hd2"/>
                  </a:cxn>
                  <a:cxn ang="5400000">
                    <a:pos x="wd2" y="hd2"/>
                  </a:cxn>
                  <a:cxn ang="10800000">
                    <a:pos x="wd2" y="hd2"/>
                  </a:cxn>
                  <a:cxn ang="16200000">
                    <a:pos x="wd2" y="hd2"/>
                  </a:cxn>
                </a:cxnLst>
                <a:rect l="0" t="0" r="r" b="b"/>
                <a:pathLst>
                  <a:path w="21600" h="21600" extrusionOk="0">
                    <a:moveTo>
                      <a:pt x="21597" y="21105"/>
                    </a:moveTo>
                    <a:lnTo>
                      <a:pt x="17118" y="21105"/>
                    </a:lnTo>
                    <a:lnTo>
                      <a:pt x="17118" y="18221"/>
                    </a:lnTo>
                    <a:cubicBezTo>
                      <a:pt x="16323" y="19301"/>
                      <a:pt x="15311" y="20136"/>
                      <a:pt x="14085" y="20721"/>
                    </a:cubicBezTo>
                    <a:cubicBezTo>
                      <a:pt x="12858" y="21306"/>
                      <a:pt x="11461" y="21600"/>
                      <a:pt x="9898" y="21600"/>
                    </a:cubicBezTo>
                    <a:cubicBezTo>
                      <a:pt x="7972" y="21600"/>
                      <a:pt x="6267" y="21134"/>
                      <a:pt x="4781" y="20206"/>
                    </a:cubicBezTo>
                    <a:cubicBezTo>
                      <a:pt x="3295" y="19277"/>
                      <a:pt x="2127" y="18000"/>
                      <a:pt x="1276" y="16372"/>
                    </a:cubicBezTo>
                    <a:cubicBezTo>
                      <a:pt x="425" y="14745"/>
                      <a:pt x="0" y="12885"/>
                      <a:pt x="0" y="10790"/>
                    </a:cubicBezTo>
                    <a:cubicBezTo>
                      <a:pt x="0" y="8682"/>
                      <a:pt x="432" y="6817"/>
                      <a:pt x="1298" y="5196"/>
                    </a:cubicBezTo>
                    <a:cubicBezTo>
                      <a:pt x="2164" y="3574"/>
                      <a:pt x="3360" y="2305"/>
                      <a:pt x="4886" y="1383"/>
                    </a:cubicBezTo>
                    <a:cubicBezTo>
                      <a:pt x="6415" y="460"/>
                      <a:pt x="8169" y="0"/>
                      <a:pt x="10151" y="0"/>
                    </a:cubicBezTo>
                    <a:cubicBezTo>
                      <a:pt x="11643" y="0"/>
                      <a:pt x="12984" y="274"/>
                      <a:pt x="14171" y="821"/>
                    </a:cubicBezTo>
                    <a:cubicBezTo>
                      <a:pt x="15342" y="1356"/>
                      <a:pt x="16353" y="2154"/>
                      <a:pt x="17121" y="3144"/>
                    </a:cubicBezTo>
                    <a:lnTo>
                      <a:pt x="17121" y="495"/>
                    </a:lnTo>
                    <a:lnTo>
                      <a:pt x="21600" y="495"/>
                    </a:lnTo>
                    <a:lnTo>
                      <a:pt x="21600" y="21105"/>
                    </a:lnTo>
                    <a:close/>
                    <a:moveTo>
                      <a:pt x="17032" y="7707"/>
                    </a:moveTo>
                    <a:cubicBezTo>
                      <a:pt x="16541" y="6534"/>
                      <a:pt x="15771" y="5609"/>
                      <a:pt x="14720" y="4931"/>
                    </a:cubicBezTo>
                    <a:cubicBezTo>
                      <a:pt x="13665" y="4252"/>
                      <a:pt x="12448" y="3912"/>
                      <a:pt x="11067" y="3912"/>
                    </a:cubicBezTo>
                    <a:cubicBezTo>
                      <a:pt x="9112" y="3912"/>
                      <a:pt x="7559" y="4532"/>
                      <a:pt x="6400" y="5769"/>
                    </a:cubicBezTo>
                    <a:cubicBezTo>
                      <a:pt x="5240" y="7006"/>
                      <a:pt x="4661" y="8680"/>
                      <a:pt x="4661" y="10790"/>
                    </a:cubicBezTo>
                    <a:cubicBezTo>
                      <a:pt x="4661" y="12912"/>
                      <a:pt x="5219" y="14591"/>
                      <a:pt x="6335" y="15828"/>
                    </a:cubicBezTo>
                    <a:cubicBezTo>
                      <a:pt x="7451" y="17068"/>
                      <a:pt x="8964" y="17685"/>
                      <a:pt x="10876" y="17685"/>
                    </a:cubicBezTo>
                    <a:cubicBezTo>
                      <a:pt x="12284" y="17685"/>
                      <a:pt x="13539" y="17342"/>
                      <a:pt x="14642" y="16658"/>
                    </a:cubicBezTo>
                    <a:cubicBezTo>
                      <a:pt x="15746" y="15974"/>
                      <a:pt x="16541" y="15051"/>
                      <a:pt x="17028" y="13890"/>
                    </a:cubicBezTo>
                    <a:lnTo>
                      <a:pt x="17032" y="7707"/>
                    </a:lnTo>
                    <a:close/>
                  </a:path>
                </a:pathLst>
              </a:custGeom>
              <a:solidFill>
                <a:schemeClr val="tx1"/>
              </a:soli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grpSp>
        <p:grpSp>
          <p:nvGrpSpPr>
            <p:cNvPr id="28" name="Group 31">
              <a:extLst>
                <a:ext uri="{FF2B5EF4-FFF2-40B4-BE49-F238E27FC236}">
                  <a16:creationId xmlns:a16="http://schemas.microsoft.com/office/drawing/2014/main" id="{D9C842AD-294C-E449-A717-432970B72AC7}"/>
                </a:ext>
              </a:extLst>
            </p:cNvPr>
            <p:cNvGrpSpPr/>
            <p:nvPr/>
          </p:nvGrpSpPr>
          <p:grpSpPr>
            <a:xfrm>
              <a:off x="-1" y="-1"/>
              <a:ext cx="2079721" cy="1382237"/>
              <a:chOff x="0" y="0"/>
              <a:chExt cx="2079719" cy="1382235"/>
            </a:xfrm>
          </p:grpSpPr>
          <p:grpSp>
            <p:nvGrpSpPr>
              <p:cNvPr id="29" name="Graphic 16">
                <a:extLst>
                  <a:ext uri="{FF2B5EF4-FFF2-40B4-BE49-F238E27FC236}">
                    <a16:creationId xmlns:a16="http://schemas.microsoft.com/office/drawing/2014/main" id="{F7E812A6-CB64-CD4F-896C-F6988D5DD465}"/>
                  </a:ext>
                </a:extLst>
              </p:cNvPr>
              <p:cNvGrpSpPr/>
              <p:nvPr/>
            </p:nvGrpSpPr>
            <p:grpSpPr>
              <a:xfrm>
                <a:off x="-1" y="-1"/>
                <a:ext cx="2079721" cy="1382237"/>
                <a:chOff x="0" y="0"/>
                <a:chExt cx="2079719" cy="1382235"/>
              </a:xfrm>
            </p:grpSpPr>
            <p:sp>
              <p:nvSpPr>
                <p:cNvPr id="31" name="Freeform 25">
                  <a:extLst>
                    <a:ext uri="{FF2B5EF4-FFF2-40B4-BE49-F238E27FC236}">
                      <a16:creationId xmlns:a16="http://schemas.microsoft.com/office/drawing/2014/main" id="{A25F54F9-F19B-1E47-BE4D-E8C82AF4F386}"/>
                    </a:ext>
                  </a:extLst>
                </p:cNvPr>
                <p:cNvSpPr/>
                <p:nvPr/>
              </p:nvSpPr>
              <p:spPr>
                <a:xfrm>
                  <a:off x="1040343" y="432596"/>
                  <a:ext cx="1039377" cy="949640"/>
                </a:xfrm>
                <a:custGeom>
                  <a:avLst/>
                  <a:gdLst/>
                  <a:ahLst/>
                  <a:cxnLst>
                    <a:cxn ang="0">
                      <a:pos x="wd2" y="hd2"/>
                    </a:cxn>
                    <a:cxn ang="5400000">
                      <a:pos x="wd2" y="hd2"/>
                    </a:cxn>
                    <a:cxn ang="10800000">
                      <a:pos x="wd2" y="hd2"/>
                    </a:cxn>
                    <a:cxn ang="16200000">
                      <a:pos x="wd2" y="hd2"/>
                    </a:cxn>
                  </a:cxnLst>
                  <a:rect l="0" t="0" r="r" b="b"/>
                  <a:pathLst>
                    <a:path w="21600" h="21600" extrusionOk="0">
                      <a:moveTo>
                        <a:pt x="20945" y="4074"/>
                      </a:moveTo>
                      <a:lnTo>
                        <a:pt x="16744" y="4074"/>
                      </a:lnTo>
                      <a:cubicBezTo>
                        <a:pt x="17215" y="6168"/>
                        <a:pt x="17476" y="8488"/>
                        <a:pt x="17476" y="10930"/>
                      </a:cubicBezTo>
                      <a:cubicBezTo>
                        <a:pt x="17476" y="14442"/>
                        <a:pt x="16425" y="16482"/>
                        <a:pt x="14248" y="16482"/>
                      </a:cubicBezTo>
                      <a:cubicBezTo>
                        <a:pt x="12160" y="16482"/>
                        <a:pt x="11163" y="14973"/>
                        <a:pt x="7200" y="7994"/>
                      </a:cubicBezTo>
                      <a:lnTo>
                        <a:pt x="4667" y="3370"/>
                      </a:lnTo>
                      <a:cubicBezTo>
                        <a:pt x="3981" y="2150"/>
                        <a:pt x="3323" y="1025"/>
                        <a:pt x="2691" y="0"/>
                      </a:cubicBezTo>
                      <a:lnTo>
                        <a:pt x="350" y="0"/>
                      </a:lnTo>
                      <a:lnTo>
                        <a:pt x="0" y="4980"/>
                      </a:lnTo>
                      <a:cubicBezTo>
                        <a:pt x="454" y="5781"/>
                        <a:pt x="933" y="6646"/>
                        <a:pt x="1436" y="7573"/>
                      </a:cubicBezTo>
                      <a:lnTo>
                        <a:pt x="3555" y="11474"/>
                      </a:lnTo>
                      <a:cubicBezTo>
                        <a:pt x="7682" y="19035"/>
                        <a:pt x="9983" y="21600"/>
                        <a:pt x="14153" y="21600"/>
                      </a:cubicBezTo>
                      <a:cubicBezTo>
                        <a:pt x="18938" y="21600"/>
                        <a:pt x="21600" y="17359"/>
                        <a:pt x="21600" y="10588"/>
                      </a:cubicBezTo>
                      <a:cubicBezTo>
                        <a:pt x="21597" y="8318"/>
                        <a:pt x="21367" y="6127"/>
                        <a:pt x="20945" y="4074"/>
                      </a:cubicBezTo>
                      <a:close/>
                    </a:path>
                  </a:pathLst>
                </a:custGeom>
                <a:gradFill flip="none" rotWithShape="1">
                  <a:gsLst>
                    <a:gs pos="13000">
                      <a:srgbClr val="0064E0"/>
                    </a:gs>
                    <a:gs pos="82000">
                      <a:srgbClr val="2C7FF4"/>
                    </a:gs>
                  </a:gsLst>
                  <a:lin ang="0" scaled="0"/>
                </a:gra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sp>
              <p:nvSpPr>
                <p:cNvPr id="32" name="Freeform 26">
                  <a:extLst>
                    <a:ext uri="{FF2B5EF4-FFF2-40B4-BE49-F238E27FC236}">
                      <a16:creationId xmlns:a16="http://schemas.microsoft.com/office/drawing/2014/main" id="{EE8C9E2A-2AEF-854B-9932-D1FD13A6D472}"/>
                    </a:ext>
                  </a:extLst>
                </p:cNvPr>
                <p:cNvSpPr/>
                <p:nvPr/>
              </p:nvSpPr>
              <p:spPr>
                <a:xfrm>
                  <a:off x="1057341" y="0"/>
                  <a:ext cx="991008" cy="611717"/>
                </a:xfrm>
                <a:custGeom>
                  <a:avLst/>
                  <a:gdLst/>
                  <a:ahLst/>
                  <a:cxnLst>
                    <a:cxn ang="0">
                      <a:pos x="wd2" y="hd2"/>
                    </a:cxn>
                    <a:cxn ang="5400000">
                      <a:pos x="wd2" y="hd2"/>
                    </a:cxn>
                    <a:cxn ang="10800000">
                      <a:pos x="wd2" y="hd2"/>
                    </a:cxn>
                    <a:cxn ang="16200000">
                      <a:pos x="wd2" y="hd2"/>
                    </a:cxn>
                  </a:cxnLst>
                  <a:rect l="0" t="0" r="r" b="b"/>
                  <a:pathLst>
                    <a:path w="21600" h="21600" extrusionOk="0">
                      <a:moveTo>
                        <a:pt x="9175" y="6296"/>
                      </a:moveTo>
                      <a:cubicBezTo>
                        <a:pt x="12762" y="6296"/>
                        <a:pt x="15823" y="12586"/>
                        <a:pt x="17193" y="21600"/>
                      </a:cubicBezTo>
                      <a:lnTo>
                        <a:pt x="21600" y="21600"/>
                      </a:lnTo>
                      <a:cubicBezTo>
                        <a:pt x="19874" y="9170"/>
                        <a:pt x="15073" y="0"/>
                        <a:pt x="9488" y="0"/>
                      </a:cubicBezTo>
                      <a:cubicBezTo>
                        <a:pt x="5771" y="0"/>
                        <a:pt x="2868" y="4534"/>
                        <a:pt x="235" y="10297"/>
                      </a:cubicBezTo>
                      <a:lnTo>
                        <a:pt x="0" y="15270"/>
                      </a:lnTo>
                      <a:lnTo>
                        <a:pt x="2455" y="15270"/>
                      </a:lnTo>
                      <a:cubicBezTo>
                        <a:pt x="4847" y="9277"/>
                        <a:pt x="6822" y="6296"/>
                        <a:pt x="9175" y="6296"/>
                      </a:cubicBezTo>
                      <a:close/>
                    </a:path>
                  </a:pathLst>
                </a:custGeom>
                <a:gradFill flip="none" rotWithShape="1">
                  <a:gsLst>
                    <a:gs pos="13000">
                      <a:srgbClr val="2C7FF4"/>
                    </a:gs>
                    <a:gs pos="100000">
                      <a:srgbClr val="2D81F6"/>
                    </a:gs>
                  </a:gsLst>
                  <a:lin ang="10800000" scaled="0"/>
                </a:gra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sp>
              <p:nvSpPr>
                <p:cNvPr id="33" name="Freeform 27">
                  <a:extLst>
                    <a:ext uri="{FF2B5EF4-FFF2-40B4-BE49-F238E27FC236}">
                      <a16:creationId xmlns:a16="http://schemas.microsoft.com/office/drawing/2014/main" id="{E144766B-6672-274B-8101-D13483F5FD7D}"/>
                    </a:ext>
                  </a:extLst>
                </p:cNvPr>
                <p:cNvSpPr/>
                <p:nvPr/>
              </p:nvSpPr>
              <p:spPr>
                <a:xfrm>
                  <a:off x="-1" y="-1"/>
                  <a:ext cx="1067984" cy="1382099"/>
                </a:xfrm>
                <a:custGeom>
                  <a:avLst/>
                  <a:gdLst/>
                  <a:ahLst/>
                  <a:cxnLst>
                    <a:cxn ang="0">
                      <a:pos x="wd2" y="hd2"/>
                    </a:cxn>
                    <a:cxn ang="5400000">
                      <a:pos x="wd2" y="hd2"/>
                    </a:cxn>
                    <a:cxn ang="10800000">
                      <a:pos x="wd2" y="hd2"/>
                    </a:cxn>
                    <a:cxn ang="16200000">
                      <a:pos x="wd2" y="hd2"/>
                    </a:cxn>
                  </a:cxnLst>
                  <a:rect l="0" t="0" r="r" b="b"/>
                  <a:pathLst>
                    <a:path w="21600" h="21600" extrusionOk="0">
                      <a:moveTo>
                        <a:pt x="12086" y="0"/>
                      </a:moveTo>
                      <a:cubicBezTo>
                        <a:pt x="5243" y="0"/>
                        <a:pt x="0" y="6882"/>
                        <a:pt x="0" y="14167"/>
                      </a:cubicBezTo>
                      <a:cubicBezTo>
                        <a:pt x="0" y="18725"/>
                        <a:pt x="2854" y="21600"/>
                        <a:pt x="7633" y="21600"/>
                      </a:cubicBezTo>
                      <a:cubicBezTo>
                        <a:pt x="11074" y="21600"/>
                        <a:pt x="13548" y="20347"/>
                        <a:pt x="17947" y="14405"/>
                      </a:cubicBezTo>
                      <a:cubicBezTo>
                        <a:pt x="17947" y="14405"/>
                        <a:pt x="19780" y="11904"/>
                        <a:pt x="21041" y="10180"/>
                      </a:cubicBezTo>
                      <a:lnTo>
                        <a:pt x="21600" y="4558"/>
                      </a:lnTo>
                      <a:cubicBezTo>
                        <a:pt x="18246" y="1257"/>
                        <a:pt x="15443" y="0"/>
                        <a:pt x="12086" y="0"/>
                      </a:cubicBezTo>
                      <a:close/>
                      <a:moveTo>
                        <a:pt x="14593" y="12796"/>
                      </a:moveTo>
                      <a:cubicBezTo>
                        <a:pt x="11026" y="17116"/>
                        <a:pt x="9794" y="18084"/>
                        <a:pt x="7807" y="18084"/>
                      </a:cubicBezTo>
                      <a:cubicBezTo>
                        <a:pt x="5763" y="18084"/>
                        <a:pt x="4548" y="16697"/>
                        <a:pt x="4548" y="14226"/>
                      </a:cubicBezTo>
                      <a:cubicBezTo>
                        <a:pt x="4548" y="8938"/>
                        <a:pt x="7960" y="3529"/>
                        <a:pt x="12027" y="3529"/>
                      </a:cubicBezTo>
                      <a:cubicBezTo>
                        <a:pt x="14230" y="3529"/>
                        <a:pt x="16071" y="4512"/>
                        <a:pt x="18889" y="7631"/>
                      </a:cubicBezTo>
                      <a:cubicBezTo>
                        <a:pt x="16214" y="10806"/>
                        <a:pt x="14593" y="12796"/>
                        <a:pt x="14593" y="12796"/>
                      </a:cubicBezTo>
                      <a:close/>
                    </a:path>
                  </a:pathLst>
                </a:custGeom>
                <a:gradFill flip="none" rotWithShape="1">
                  <a:gsLst>
                    <a:gs pos="41000">
                      <a:srgbClr val="0064E0"/>
                    </a:gs>
                    <a:gs pos="99000">
                      <a:srgbClr val="2D81F6"/>
                    </a:gs>
                  </a:gsLst>
                  <a:lin ang="1800000" scaled="0"/>
                </a:gra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sp>
              <p:nvSpPr>
                <p:cNvPr id="34" name="Freeform 28">
                  <a:extLst>
                    <a:ext uri="{FF2B5EF4-FFF2-40B4-BE49-F238E27FC236}">
                      <a16:creationId xmlns:a16="http://schemas.microsoft.com/office/drawing/2014/main" id="{19E65580-EA63-7340-89FC-2A2009ACA923}"/>
                    </a:ext>
                  </a:extLst>
                </p:cNvPr>
                <p:cNvSpPr/>
                <p:nvPr/>
              </p:nvSpPr>
              <p:spPr>
                <a:xfrm>
                  <a:off x="594659" y="-1"/>
                  <a:ext cx="670392" cy="790976"/>
                </a:xfrm>
                <a:custGeom>
                  <a:avLst/>
                  <a:gdLst/>
                  <a:ahLst/>
                  <a:cxnLst>
                    <a:cxn ang="0">
                      <a:pos x="wd2" y="hd2"/>
                    </a:cxn>
                    <a:cxn ang="5400000">
                      <a:pos x="wd2" y="hd2"/>
                    </a:cxn>
                    <a:cxn ang="10800000">
                      <a:pos x="wd2" y="hd2"/>
                    </a:cxn>
                    <a:cxn ang="16200000">
                      <a:pos x="wd2" y="hd2"/>
                    </a:cxn>
                  </a:cxnLst>
                  <a:rect l="0" t="0" r="r" b="b"/>
                  <a:pathLst>
                    <a:path w="21600" h="21600" extrusionOk="0">
                      <a:moveTo>
                        <a:pt x="21600" y="15856"/>
                      </a:moveTo>
                      <a:cubicBezTo>
                        <a:pt x="13082" y="4114"/>
                        <a:pt x="7414" y="0"/>
                        <a:pt x="94" y="0"/>
                      </a:cubicBezTo>
                      <a:lnTo>
                        <a:pt x="0" y="6167"/>
                      </a:lnTo>
                      <a:cubicBezTo>
                        <a:pt x="4791" y="6167"/>
                        <a:pt x="8505" y="9368"/>
                        <a:pt x="16582" y="20898"/>
                      </a:cubicBezTo>
                      <a:lnTo>
                        <a:pt x="17076" y="21600"/>
                      </a:lnTo>
                      <a:lnTo>
                        <a:pt x="21600" y="15856"/>
                      </a:lnTo>
                      <a:close/>
                    </a:path>
                  </a:pathLst>
                </a:custGeom>
                <a:solidFill>
                  <a:srgbClr val="0064E0"/>
                </a:soli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grpSp>
          <p:sp>
            <p:nvSpPr>
              <p:cNvPr id="30" name="Freeform 30">
                <a:extLst>
                  <a:ext uri="{FF2B5EF4-FFF2-40B4-BE49-F238E27FC236}">
                    <a16:creationId xmlns:a16="http://schemas.microsoft.com/office/drawing/2014/main" id="{97BCB0A6-97EF-C043-AEDF-2FEF70108C7A}"/>
                  </a:ext>
                </a:extLst>
              </p:cNvPr>
              <p:cNvSpPr/>
              <p:nvPr/>
            </p:nvSpPr>
            <p:spPr>
              <a:xfrm>
                <a:off x="1802081" y="403434"/>
                <a:ext cx="259811" cy="285128"/>
              </a:xfrm>
              <a:custGeom>
                <a:avLst/>
                <a:gdLst/>
                <a:ahLst/>
                <a:cxnLst>
                  <a:cxn ang="0">
                    <a:pos x="wd2" y="hd2"/>
                  </a:cxn>
                  <a:cxn ang="5400000">
                    <a:pos x="wd2" y="hd2"/>
                  </a:cxn>
                  <a:cxn ang="10800000">
                    <a:pos x="wd2" y="hd2"/>
                  </a:cxn>
                  <a:cxn ang="16200000">
                    <a:pos x="wd2" y="hd2"/>
                  </a:cxn>
                </a:cxnLst>
                <a:rect l="0" t="0" r="r" b="b"/>
                <a:pathLst>
                  <a:path w="21600" h="21600" extrusionOk="0">
                    <a:moveTo>
                      <a:pt x="20463" y="15779"/>
                    </a:moveTo>
                    <a:cubicBezTo>
                      <a:pt x="19095" y="10167"/>
                      <a:pt x="17188" y="4869"/>
                      <a:pt x="14844" y="0"/>
                    </a:cubicBezTo>
                    <a:lnTo>
                      <a:pt x="0" y="5413"/>
                    </a:lnTo>
                    <a:cubicBezTo>
                      <a:pt x="1436" y="8617"/>
                      <a:pt x="2666" y="12093"/>
                      <a:pt x="3665" y="15779"/>
                    </a:cubicBezTo>
                    <a:lnTo>
                      <a:pt x="3654" y="15779"/>
                    </a:lnTo>
                    <a:cubicBezTo>
                      <a:pt x="4159" y="17663"/>
                      <a:pt x="4607" y="19611"/>
                      <a:pt x="4986" y="21600"/>
                    </a:cubicBezTo>
                    <a:lnTo>
                      <a:pt x="21600" y="21108"/>
                    </a:lnTo>
                    <a:cubicBezTo>
                      <a:pt x="21278" y="19297"/>
                      <a:pt x="20899" y="17527"/>
                      <a:pt x="20463" y="15779"/>
                    </a:cubicBezTo>
                    <a:close/>
                  </a:path>
                </a:pathLst>
              </a:custGeom>
              <a:solidFill>
                <a:srgbClr val="2C7FF4"/>
              </a:soli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grpSp>
      </p:grpSp>
    </p:spTree>
    <p:extLst>
      <p:ext uri="{BB962C8B-B14F-4D97-AF65-F5344CB8AC3E}">
        <p14:creationId xmlns:p14="http://schemas.microsoft.com/office/powerpoint/2010/main" val="4198556908"/>
      </p:ext>
    </p:extLst>
  </p:cSld>
  <p:clrMapOvr>
    <a:masterClrMapping/>
  </p:clrMapOvr>
  <p:transition/>
</p:sldLayout>
</file>

<file path=ppt/slideLayouts/slideLayout54.xml><?xml version="1.0" encoding="utf-8"?>
<p:sldLayout xmlns:a="http://schemas.openxmlformats.org/drawingml/2006/main" xmlns:r="http://schemas.openxmlformats.org/officeDocument/2006/relationships" xmlns:p="http://schemas.openxmlformats.org/presentationml/2006/main" matchingName="Agenda" preserve="1">
  <p:cSld name="Agenda">
    <p:spTree>
      <p:nvGrpSpPr>
        <p:cNvPr id="1" name="Shape 28"/>
        <p:cNvGrpSpPr/>
        <p:nvPr/>
      </p:nvGrpSpPr>
      <p:grpSpPr>
        <a:xfrm>
          <a:off x="0" y="0"/>
          <a:ext cx="0" cy="0"/>
          <a:chOff x="0" y="0"/>
          <a:chExt cx="0" cy="0"/>
        </a:xfrm>
      </p:grpSpPr>
      <p:sp>
        <p:nvSpPr>
          <p:cNvPr id="29" name="Google Shape;29;p3"/>
          <p:cNvSpPr txBox="1">
            <a:spLocks noGrp="1"/>
          </p:cNvSpPr>
          <p:nvPr>
            <p:ph type="body" idx="1"/>
          </p:nvPr>
        </p:nvSpPr>
        <p:spPr>
          <a:xfrm>
            <a:off x="13138576" y="3611880"/>
            <a:ext cx="6583680" cy="9144000"/>
          </a:xfrm>
          <a:prstGeom prst="rect">
            <a:avLst/>
          </a:prstGeom>
        </p:spPr>
        <p:txBody>
          <a:bodyPr spcFirstLastPara="1" wrap="square" lIns="0" tIns="0" rIns="0" bIns="0" anchor="t" anchorCtr="0">
            <a:noAutofit/>
          </a:bodyPr>
          <a:lstStyle>
            <a:lvl1pPr marL="758952" lvl="0" indent="-758952" rtl="0">
              <a:lnSpc>
                <a:spcPct val="120000"/>
              </a:lnSpc>
              <a:spcBef>
                <a:spcPct val="0"/>
              </a:spcBef>
              <a:spcAft>
                <a:spcPts val="7200"/>
              </a:spcAft>
              <a:buClrTx/>
              <a:buSzTx/>
              <a:buFont typeface="+mj-lt"/>
              <a:buAutoNum type="arabicPeriod"/>
              <a:defRPr sz="3600" spc="70" baseline="0">
                <a:solidFill>
                  <a:schemeClr val="tx1"/>
                </a:solidFill>
                <a:latin typeface="+mn-lt"/>
              </a:defRPr>
            </a:lvl1pPr>
            <a:lvl2pPr marL="1219110" lvl="1" indent="-533360" rtl="0">
              <a:lnSpc>
                <a:spcPct val="115000"/>
              </a:lnSpc>
              <a:spcBef>
                <a:spcPts val="2400"/>
              </a:spcBef>
              <a:spcAft>
                <a:spcPct val="0"/>
              </a:spcAft>
              <a:buClr>
                <a:schemeClr val="lt1"/>
              </a:buClr>
              <a:buSzPts val="2700"/>
              <a:buAutoNum type="alphaLcPeriod"/>
              <a:defRPr sz="3600">
                <a:solidFill>
                  <a:schemeClr val="lt1"/>
                </a:solidFill>
              </a:defRPr>
            </a:lvl2pPr>
            <a:lvl3pPr marL="1828664" lvl="2" indent="-533360" rtl="0">
              <a:lnSpc>
                <a:spcPct val="115000"/>
              </a:lnSpc>
              <a:spcBef>
                <a:spcPts val="2400"/>
              </a:spcBef>
              <a:spcAft>
                <a:spcPct val="0"/>
              </a:spcAft>
              <a:buClr>
                <a:schemeClr val="lt1"/>
              </a:buClr>
              <a:buSzPts val="2700"/>
              <a:buAutoNum type="romanLcPeriod"/>
              <a:defRPr sz="3600">
                <a:solidFill>
                  <a:schemeClr val="lt1"/>
                </a:solidFill>
              </a:defRPr>
            </a:lvl3pPr>
            <a:lvl4pPr marL="2438218" lvl="3" indent="-533360" rtl="0">
              <a:lnSpc>
                <a:spcPct val="115000"/>
              </a:lnSpc>
              <a:spcBef>
                <a:spcPts val="2400"/>
              </a:spcBef>
              <a:spcAft>
                <a:spcPct val="0"/>
              </a:spcAft>
              <a:buClr>
                <a:schemeClr val="lt1"/>
              </a:buClr>
              <a:buSzPts val="2700"/>
              <a:buAutoNum type="arabicPeriod"/>
              <a:defRPr sz="3600">
                <a:solidFill>
                  <a:schemeClr val="lt1"/>
                </a:solidFill>
              </a:defRPr>
            </a:lvl4pPr>
            <a:lvl5pPr marL="3047772" lvl="4" indent="-533360" rtl="0">
              <a:lnSpc>
                <a:spcPct val="115000"/>
              </a:lnSpc>
              <a:spcBef>
                <a:spcPts val="2400"/>
              </a:spcBef>
              <a:spcAft>
                <a:spcPct val="0"/>
              </a:spcAft>
              <a:buClr>
                <a:schemeClr val="lt1"/>
              </a:buClr>
              <a:buSzPts val="2700"/>
              <a:buAutoNum type="alphaLcPeriod"/>
              <a:defRPr sz="3600">
                <a:solidFill>
                  <a:schemeClr val="lt1"/>
                </a:solidFill>
              </a:defRPr>
            </a:lvl5pPr>
            <a:lvl6pPr marL="3657327" lvl="5" indent="-533360" rtl="0">
              <a:lnSpc>
                <a:spcPct val="115000"/>
              </a:lnSpc>
              <a:spcBef>
                <a:spcPts val="2400"/>
              </a:spcBef>
              <a:spcAft>
                <a:spcPct val="0"/>
              </a:spcAft>
              <a:buClr>
                <a:schemeClr val="lt1"/>
              </a:buClr>
              <a:buSzPts val="2700"/>
              <a:buAutoNum type="romanLcPeriod"/>
              <a:defRPr sz="3600">
                <a:solidFill>
                  <a:schemeClr val="lt1"/>
                </a:solidFill>
              </a:defRPr>
            </a:lvl6pPr>
            <a:lvl7pPr marL="4266880" lvl="6" indent="-533360" rtl="0">
              <a:lnSpc>
                <a:spcPct val="115000"/>
              </a:lnSpc>
              <a:spcBef>
                <a:spcPts val="2400"/>
              </a:spcBef>
              <a:spcAft>
                <a:spcPct val="0"/>
              </a:spcAft>
              <a:buClr>
                <a:schemeClr val="lt1"/>
              </a:buClr>
              <a:buSzPts val="2700"/>
              <a:buAutoNum type="arabicPeriod"/>
              <a:defRPr sz="3600">
                <a:solidFill>
                  <a:schemeClr val="lt1"/>
                </a:solidFill>
              </a:defRPr>
            </a:lvl7pPr>
            <a:lvl8pPr marL="4876435" lvl="7" indent="-533360" rtl="0">
              <a:lnSpc>
                <a:spcPct val="115000"/>
              </a:lnSpc>
              <a:spcBef>
                <a:spcPts val="2400"/>
              </a:spcBef>
              <a:spcAft>
                <a:spcPct val="0"/>
              </a:spcAft>
              <a:buClr>
                <a:schemeClr val="lt1"/>
              </a:buClr>
              <a:buSzPts val="2700"/>
              <a:buAutoNum type="alphaLcPeriod"/>
              <a:defRPr sz="3600">
                <a:solidFill>
                  <a:schemeClr val="lt1"/>
                </a:solidFill>
              </a:defRPr>
            </a:lvl8pPr>
            <a:lvl9pPr marL="5485990" lvl="8" indent="-533360" rtl="0">
              <a:lnSpc>
                <a:spcPct val="115000"/>
              </a:lnSpc>
              <a:spcBef>
                <a:spcPts val="2400"/>
              </a:spcBef>
              <a:spcAft>
                <a:spcPts val="2400"/>
              </a:spcAft>
              <a:buClr>
                <a:schemeClr val="lt1"/>
              </a:buClr>
              <a:buSzPts val="2700"/>
              <a:buAutoNum type="romanLcPeriod"/>
              <a:defRPr sz="3600">
                <a:solidFill>
                  <a:schemeClr val="lt1"/>
                </a:solidFill>
              </a:defRPr>
            </a:lvl9pPr>
          </a:lstStyle>
          <a:p>
            <a:pPr lvl="0"/>
            <a:r>
              <a:rPr lang="en-US"/>
              <a:t>Click to edit Master text styles</a:t>
            </a:r>
          </a:p>
        </p:txBody>
      </p:sp>
      <p:sp>
        <p:nvSpPr>
          <p:cNvPr id="30" name="Google Shape;30;p3"/>
          <p:cNvSpPr txBox="1">
            <a:spLocks noGrp="1"/>
          </p:cNvSpPr>
          <p:nvPr>
            <p:ph type="title"/>
          </p:nvPr>
        </p:nvSpPr>
        <p:spPr>
          <a:xfrm>
            <a:off x="1871712" y="3520440"/>
            <a:ext cx="5632704" cy="2514600"/>
          </a:xfrm>
          <a:prstGeom prst="rect">
            <a:avLst/>
          </a:prstGeom>
          <a:noFill/>
          <a:ln>
            <a:noFill/>
          </a:ln>
        </p:spPr>
        <p:txBody>
          <a:bodyPr spcFirstLastPara="1" wrap="square" lIns="0" tIns="0" rIns="0" bIns="0" anchor="t" anchorCtr="0">
            <a:noAutofit/>
          </a:bodyPr>
          <a:lstStyle>
            <a:lvl1pPr lvl="0" rtl="0">
              <a:spcBef>
                <a:spcPct val="0"/>
              </a:spcBef>
              <a:spcAft>
                <a:spcPct val="0"/>
              </a:spcAft>
              <a:buClr>
                <a:schemeClr val="lt2"/>
              </a:buClr>
              <a:buSzPts val="5600"/>
              <a:buNone/>
              <a:defRPr sz="7200">
                <a:solidFill>
                  <a:schemeClr val="tx1"/>
                </a:solidFill>
                <a:latin typeface="+mj-lt"/>
              </a:defRPr>
            </a:lvl1pPr>
            <a:lvl2pPr lvl="1" algn="ctr" rtl="0">
              <a:spcBef>
                <a:spcPct val="0"/>
              </a:spcBef>
              <a:spcAft>
                <a:spcPct val="0"/>
              </a:spcAft>
              <a:buClr>
                <a:schemeClr val="lt2"/>
              </a:buClr>
              <a:buSzPts val="5600"/>
              <a:buNone/>
              <a:defRPr>
                <a:solidFill>
                  <a:schemeClr val="lt2"/>
                </a:solidFill>
              </a:defRPr>
            </a:lvl2pPr>
            <a:lvl3pPr lvl="2" algn="ctr" rtl="0">
              <a:spcBef>
                <a:spcPct val="0"/>
              </a:spcBef>
              <a:spcAft>
                <a:spcPct val="0"/>
              </a:spcAft>
              <a:buClr>
                <a:schemeClr val="lt2"/>
              </a:buClr>
              <a:buSzPts val="5600"/>
              <a:buNone/>
              <a:defRPr>
                <a:solidFill>
                  <a:schemeClr val="lt2"/>
                </a:solidFill>
              </a:defRPr>
            </a:lvl3pPr>
            <a:lvl4pPr lvl="3" algn="ctr" rtl="0">
              <a:spcBef>
                <a:spcPct val="0"/>
              </a:spcBef>
              <a:spcAft>
                <a:spcPct val="0"/>
              </a:spcAft>
              <a:buClr>
                <a:schemeClr val="lt2"/>
              </a:buClr>
              <a:buSzPts val="5600"/>
              <a:buNone/>
              <a:defRPr>
                <a:solidFill>
                  <a:schemeClr val="lt2"/>
                </a:solidFill>
              </a:defRPr>
            </a:lvl4pPr>
            <a:lvl5pPr lvl="4" algn="ctr" rtl="0">
              <a:spcBef>
                <a:spcPct val="0"/>
              </a:spcBef>
              <a:spcAft>
                <a:spcPct val="0"/>
              </a:spcAft>
              <a:buClr>
                <a:schemeClr val="lt2"/>
              </a:buClr>
              <a:buSzPts val="5600"/>
              <a:buNone/>
              <a:defRPr>
                <a:solidFill>
                  <a:schemeClr val="lt2"/>
                </a:solidFill>
              </a:defRPr>
            </a:lvl5pPr>
            <a:lvl6pPr lvl="5" algn="ctr" rtl="0">
              <a:spcBef>
                <a:spcPct val="0"/>
              </a:spcBef>
              <a:spcAft>
                <a:spcPct val="0"/>
              </a:spcAft>
              <a:buClr>
                <a:schemeClr val="lt2"/>
              </a:buClr>
              <a:buSzPts val="5600"/>
              <a:buNone/>
              <a:defRPr>
                <a:solidFill>
                  <a:schemeClr val="lt2"/>
                </a:solidFill>
              </a:defRPr>
            </a:lvl6pPr>
            <a:lvl7pPr lvl="6" algn="ctr" rtl="0">
              <a:spcBef>
                <a:spcPct val="0"/>
              </a:spcBef>
              <a:spcAft>
                <a:spcPct val="0"/>
              </a:spcAft>
              <a:buClr>
                <a:schemeClr val="lt2"/>
              </a:buClr>
              <a:buSzPts val="5600"/>
              <a:buNone/>
              <a:defRPr>
                <a:solidFill>
                  <a:schemeClr val="lt2"/>
                </a:solidFill>
              </a:defRPr>
            </a:lvl7pPr>
            <a:lvl8pPr lvl="7" algn="ctr" rtl="0">
              <a:spcBef>
                <a:spcPct val="0"/>
              </a:spcBef>
              <a:spcAft>
                <a:spcPct val="0"/>
              </a:spcAft>
              <a:buClr>
                <a:schemeClr val="lt2"/>
              </a:buClr>
              <a:buSzPts val="5600"/>
              <a:buNone/>
              <a:defRPr>
                <a:solidFill>
                  <a:schemeClr val="lt2"/>
                </a:solidFill>
              </a:defRPr>
            </a:lvl8pPr>
            <a:lvl9pPr lvl="8" algn="ctr" rtl="0">
              <a:spcBef>
                <a:spcPct val="0"/>
              </a:spcBef>
              <a:spcAft>
                <a:spcPct val="0"/>
              </a:spcAft>
              <a:buClr>
                <a:schemeClr val="lt2"/>
              </a:buClr>
              <a:buSzPts val="5600"/>
              <a:buNone/>
              <a:defRPr>
                <a:solidFill>
                  <a:schemeClr val="lt2"/>
                </a:solidFill>
              </a:defRPr>
            </a:lvl9pPr>
          </a:lstStyle>
          <a:p>
            <a:pPr lvl="0">
              <a:lnSpc>
                <a:spcPct val="108000"/>
              </a:lnSpc>
            </a:pPr>
            <a:r>
              <a:rPr lang="en-US"/>
              <a:t>Click to edit Master title style</a:t>
            </a:r>
            <a:endParaRPr/>
          </a:p>
        </p:txBody>
      </p:sp>
    </p:spTree>
    <p:extLst>
      <p:ext uri="{BB962C8B-B14F-4D97-AF65-F5344CB8AC3E}">
        <p14:creationId xmlns:p14="http://schemas.microsoft.com/office/powerpoint/2010/main" val="3140561374"/>
      </p:ext>
    </p:extLst>
  </p:cSld>
  <p:clrMapOvr>
    <a:masterClrMapping/>
  </p:clrMapOvr>
  <p:transition/>
</p:sldLayout>
</file>

<file path=ppt/slideLayouts/slideLayout55.xml><?xml version="1.0" encoding="utf-8"?>
<p:sldLayout xmlns:a="http://schemas.openxmlformats.org/drawingml/2006/main" xmlns:r="http://schemas.openxmlformats.org/officeDocument/2006/relationships" xmlns:p="http://schemas.openxmlformats.org/presentationml/2006/main" matchingName="Schedule" preserve="1">
  <p:cSld name="Schedule">
    <p:spTree>
      <p:nvGrpSpPr>
        <p:cNvPr id="1" name="Shape 31"/>
        <p:cNvGrpSpPr/>
        <p:nvPr/>
      </p:nvGrpSpPr>
      <p:grpSpPr>
        <a:xfrm>
          <a:off x="0" y="0"/>
          <a:ext cx="0" cy="0"/>
          <a:chOff x="0" y="0"/>
          <a:chExt cx="0" cy="0"/>
        </a:xfrm>
      </p:grpSpPr>
      <p:sp>
        <p:nvSpPr>
          <p:cNvPr id="32" name="Google Shape;32;p4"/>
          <p:cNvSpPr txBox="1">
            <a:spLocks noGrp="1"/>
          </p:cNvSpPr>
          <p:nvPr>
            <p:ph type="title"/>
          </p:nvPr>
        </p:nvSpPr>
        <p:spPr>
          <a:xfrm>
            <a:off x="1871677" y="3520440"/>
            <a:ext cx="5632704" cy="2514600"/>
          </a:xfrm>
          <a:prstGeom prst="rect">
            <a:avLst/>
          </a:prstGeom>
          <a:noFill/>
          <a:ln>
            <a:noFill/>
          </a:ln>
        </p:spPr>
        <p:txBody>
          <a:bodyPr spcFirstLastPara="1" wrap="square" lIns="0" tIns="0" rIns="0" bIns="0" anchor="t" anchorCtr="0">
            <a:noAutofit/>
          </a:bodyPr>
          <a:lstStyle>
            <a:lvl1pPr lvl="0" rtl="0">
              <a:spcBef>
                <a:spcPct val="0"/>
              </a:spcBef>
              <a:spcAft>
                <a:spcPct val="0"/>
              </a:spcAft>
              <a:buClr>
                <a:schemeClr val="lt2"/>
              </a:buClr>
              <a:buSzPts val="5600"/>
              <a:buNone/>
              <a:defRPr sz="7200">
                <a:solidFill>
                  <a:schemeClr val="tx1"/>
                </a:solidFill>
                <a:latin typeface="+mj-lt"/>
              </a:defRPr>
            </a:lvl1pPr>
            <a:lvl2pPr lvl="1" algn="ctr" rtl="0">
              <a:spcBef>
                <a:spcPct val="0"/>
              </a:spcBef>
              <a:spcAft>
                <a:spcPct val="0"/>
              </a:spcAft>
              <a:buClr>
                <a:schemeClr val="lt2"/>
              </a:buClr>
              <a:buSzPts val="5600"/>
              <a:buNone/>
              <a:defRPr>
                <a:solidFill>
                  <a:schemeClr val="lt2"/>
                </a:solidFill>
              </a:defRPr>
            </a:lvl2pPr>
            <a:lvl3pPr lvl="2" algn="ctr" rtl="0">
              <a:spcBef>
                <a:spcPct val="0"/>
              </a:spcBef>
              <a:spcAft>
                <a:spcPct val="0"/>
              </a:spcAft>
              <a:buClr>
                <a:schemeClr val="lt2"/>
              </a:buClr>
              <a:buSzPts val="5600"/>
              <a:buNone/>
              <a:defRPr>
                <a:solidFill>
                  <a:schemeClr val="lt2"/>
                </a:solidFill>
              </a:defRPr>
            </a:lvl3pPr>
            <a:lvl4pPr lvl="3" algn="ctr" rtl="0">
              <a:spcBef>
                <a:spcPct val="0"/>
              </a:spcBef>
              <a:spcAft>
                <a:spcPct val="0"/>
              </a:spcAft>
              <a:buClr>
                <a:schemeClr val="lt2"/>
              </a:buClr>
              <a:buSzPts val="5600"/>
              <a:buNone/>
              <a:defRPr>
                <a:solidFill>
                  <a:schemeClr val="lt2"/>
                </a:solidFill>
              </a:defRPr>
            </a:lvl4pPr>
            <a:lvl5pPr lvl="4" algn="ctr" rtl="0">
              <a:spcBef>
                <a:spcPct val="0"/>
              </a:spcBef>
              <a:spcAft>
                <a:spcPct val="0"/>
              </a:spcAft>
              <a:buClr>
                <a:schemeClr val="lt2"/>
              </a:buClr>
              <a:buSzPts val="5600"/>
              <a:buNone/>
              <a:defRPr>
                <a:solidFill>
                  <a:schemeClr val="lt2"/>
                </a:solidFill>
              </a:defRPr>
            </a:lvl5pPr>
            <a:lvl6pPr lvl="5" algn="ctr" rtl="0">
              <a:spcBef>
                <a:spcPct val="0"/>
              </a:spcBef>
              <a:spcAft>
                <a:spcPct val="0"/>
              </a:spcAft>
              <a:buClr>
                <a:schemeClr val="lt2"/>
              </a:buClr>
              <a:buSzPts val="5600"/>
              <a:buNone/>
              <a:defRPr>
                <a:solidFill>
                  <a:schemeClr val="lt2"/>
                </a:solidFill>
              </a:defRPr>
            </a:lvl6pPr>
            <a:lvl7pPr lvl="6" algn="ctr" rtl="0">
              <a:spcBef>
                <a:spcPct val="0"/>
              </a:spcBef>
              <a:spcAft>
                <a:spcPct val="0"/>
              </a:spcAft>
              <a:buClr>
                <a:schemeClr val="lt2"/>
              </a:buClr>
              <a:buSzPts val="5600"/>
              <a:buNone/>
              <a:defRPr>
                <a:solidFill>
                  <a:schemeClr val="lt2"/>
                </a:solidFill>
              </a:defRPr>
            </a:lvl7pPr>
            <a:lvl8pPr lvl="7" algn="ctr" rtl="0">
              <a:spcBef>
                <a:spcPct val="0"/>
              </a:spcBef>
              <a:spcAft>
                <a:spcPct val="0"/>
              </a:spcAft>
              <a:buClr>
                <a:schemeClr val="lt2"/>
              </a:buClr>
              <a:buSzPts val="5600"/>
              <a:buNone/>
              <a:defRPr>
                <a:solidFill>
                  <a:schemeClr val="lt2"/>
                </a:solidFill>
              </a:defRPr>
            </a:lvl8pPr>
            <a:lvl9pPr lvl="8" algn="ctr" rtl="0">
              <a:spcBef>
                <a:spcPct val="0"/>
              </a:spcBef>
              <a:spcAft>
                <a:spcPct val="0"/>
              </a:spcAft>
              <a:buClr>
                <a:schemeClr val="lt2"/>
              </a:buClr>
              <a:buSzPts val="5600"/>
              <a:buNone/>
              <a:defRPr>
                <a:solidFill>
                  <a:schemeClr val="lt2"/>
                </a:solidFill>
              </a:defRPr>
            </a:lvl9pPr>
          </a:lstStyle>
          <a:p>
            <a:pPr lvl="0">
              <a:lnSpc>
                <a:spcPct val="108000"/>
              </a:lnSpc>
            </a:pPr>
            <a:r>
              <a:rPr lang="en-US"/>
              <a:t>Click to edit Master title style</a:t>
            </a:r>
            <a:endParaRPr/>
          </a:p>
        </p:txBody>
      </p:sp>
      <p:sp>
        <p:nvSpPr>
          <p:cNvPr id="33" name="Google Shape;33;p4"/>
          <p:cNvSpPr txBox="1">
            <a:spLocks noGrp="1"/>
          </p:cNvSpPr>
          <p:nvPr>
            <p:ph type="subTitle" idx="1"/>
          </p:nvPr>
        </p:nvSpPr>
        <p:spPr>
          <a:xfrm>
            <a:off x="11260733" y="4057587"/>
            <a:ext cx="5633533" cy="685800"/>
          </a:xfrm>
          <a:prstGeom prst="rect">
            <a:avLst/>
          </a:prstGeom>
        </p:spPr>
        <p:txBody>
          <a:bodyPr spcFirstLastPara="1" wrap="square" lIns="0" tIns="0" rIns="0" bIns="0" anchor="t" anchorCtr="0">
            <a:noAutofit/>
          </a:bodyPr>
          <a:lstStyle>
            <a:lvl1pPr marL="0" marR="0" lvl="0" indent="0" algn="l" rtl="0">
              <a:lnSpc>
                <a:spcPct val="120000"/>
              </a:lnSpc>
              <a:spcBef>
                <a:spcPct val="0"/>
              </a:spcBef>
              <a:spcAft>
                <a:spcPct val="0"/>
              </a:spcAft>
              <a:buNone/>
              <a:defRPr sz="3600" spc="70" baseline="0">
                <a:solidFill>
                  <a:schemeClr val="tx1"/>
                </a:solidFill>
                <a:latin typeface="+mn-lt"/>
              </a:defRPr>
            </a:lvl1pPr>
            <a:lvl2pPr lvl="1" rtl="0">
              <a:lnSpc>
                <a:spcPct val="110000"/>
              </a:lnSpc>
              <a:spcBef>
                <a:spcPct val="0"/>
              </a:spcBef>
              <a:spcAft>
                <a:spcPct val="0"/>
              </a:spcAft>
              <a:buNone/>
              <a:defRPr sz="3600"/>
            </a:lvl2pPr>
            <a:lvl3pPr lvl="2" rtl="0">
              <a:lnSpc>
                <a:spcPct val="110000"/>
              </a:lnSpc>
              <a:spcBef>
                <a:spcPct val="0"/>
              </a:spcBef>
              <a:spcAft>
                <a:spcPct val="0"/>
              </a:spcAft>
              <a:buNone/>
              <a:defRPr sz="3600"/>
            </a:lvl3pPr>
            <a:lvl4pPr lvl="3" rtl="0">
              <a:lnSpc>
                <a:spcPct val="110000"/>
              </a:lnSpc>
              <a:spcBef>
                <a:spcPct val="0"/>
              </a:spcBef>
              <a:spcAft>
                <a:spcPct val="0"/>
              </a:spcAft>
              <a:buNone/>
              <a:defRPr sz="3600"/>
            </a:lvl4pPr>
            <a:lvl5pPr lvl="4" rtl="0">
              <a:lnSpc>
                <a:spcPct val="110000"/>
              </a:lnSpc>
              <a:spcBef>
                <a:spcPct val="0"/>
              </a:spcBef>
              <a:spcAft>
                <a:spcPct val="0"/>
              </a:spcAft>
              <a:buNone/>
              <a:defRPr sz="3600"/>
            </a:lvl5pPr>
            <a:lvl6pPr lvl="5" rtl="0">
              <a:lnSpc>
                <a:spcPct val="110000"/>
              </a:lnSpc>
              <a:spcBef>
                <a:spcPct val="0"/>
              </a:spcBef>
              <a:spcAft>
                <a:spcPct val="0"/>
              </a:spcAft>
              <a:buNone/>
              <a:defRPr sz="3600"/>
            </a:lvl6pPr>
            <a:lvl7pPr lvl="6" rtl="0">
              <a:lnSpc>
                <a:spcPct val="110000"/>
              </a:lnSpc>
              <a:spcBef>
                <a:spcPct val="0"/>
              </a:spcBef>
              <a:spcAft>
                <a:spcPct val="0"/>
              </a:spcAft>
              <a:buNone/>
              <a:defRPr sz="3600"/>
            </a:lvl7pPr>
            <a:lvl8pPr lvl="7" rtl="0">
              <a:lnSpc>
                <a:spcPct val="110000"/>
              </a:lnSpc>
              <a:spcBef>
                <a:spcPct val="0"/>
              </a:spcBef>
              <a:spcAft>
                <a:spcPct val="0"/>
              </a:spcAft>
              <a:buNone/>
              <a:defRPr sz="3600"/>
            </a:lvl8pPr>
            <a:lvl9pPr lvl="8" rtl="0">
              <a:lnSpc>
                <a:spcPct val="110000"/>
              </a:lnSpc>
              <a:spcBef>
                <a:spcPct val="0"/>
              </a:spcBef>
              <a:spcAft>
                <a:spcPct val="0"/>
              </a:spcAft>
              <a:buNone/>
              <a:defRPr sz="3600"/>
            </a:lvl9pPr>
          </a:lstStyle>
          <a:p>
            <a:r>
              <a:rPr lang="en-US"/>
              <a:t>Click to edit Master subtitle style</a:t>
            </a:r>
            <a:endParaRPr/>
          </a:p>
        </p:txBody>
      </p:sp>
      <p:sp>
        <p:nvSpPr>
          <p:cNvPr id="34" name="Google Shape;34;p4"/>
          <p:cNvSpPr txBox="1">
            <a:spLocks noGrp="1"/>
          </p:cNvSpPr>
          <p:nvPr>
            <p:ph type="subTitle" idx="2"/>
          </p:nvPr>
        </p:nvSpPr>
        <p:spPr>
          <a:xfrm>
            <a:off x="17833090" y="4057588"/>
            <a:ext cx="5633533" cy="685800"/>
          </a:xfrm>
          <a:prstGeom prst="rect">
            <a:avLst/>
          </a:prstGeom>
        </p:spPr>
        <p:txBody>
          <a:bodyPr spcFirstLastPara="1" wrap="square" lIns="0" tIns="0" rIns="0" bIns="0" anchor="t" anchorCtr="0">
            <a:noAutofit/>
          </a:bodyPr>
          <a:lstStyle>
            <a:lvl1pPr marL="0" marR="0" lvl="0" indent="0" algn="l" rtl="0">
              <a:lnSpc>
                <a:spcPct val="120000"/>
              </a:lnSpc>
              <a:spcBef>
                <a:spcPct val="0"/>
              </a:spcBef>
              <a:spcAft>
                <a:spcPct val="0"/>
              </a:spcAft>
              <a:buNone/>
              <a:defRPr sz="3600" spc="70" baseline="0">
                <a:solidFill>
                  <a:schemeClr val="tx1"/>
                </a:solidFill>
                <a:latin typeface="+mn-lt"/>
              </a:defRPr>
            </a:lvl1pPr>
            <a:lvl2pPr lvl="1" rtl="0">
              <a:lnSpc>
                <a:spcPct val="110000"/>
              </a:lnSpc>
              <a:spcBef>
                <a:spcPct val="0"/>
              </a:spcBef>
              <a:spcAft>
                <a:spcPct val="0"/>
              </a:spcAft>
              <a:buNone/>
              <a:defRPr sz="3600"/>
            </a:lvl2pPr>
            <a:lvl3pPr lvl="2" rtl="0">
              <a:lnSpc>
                <a:spcPct val="110000"/>
              </a:lnSpc>
              <a:spcBef>
                <a:spcPct val="0"/>
              </a:spcBef>
              <a:spcAft>
                <a:spcPct val="0"/>
              </a:spcAft>
              <a:buNone/>
              <a:defRPr sz="3600"/>
            </a:lvl3pPr>
            <a:lvl4pPr lvl="3" rtl="0">
              <a:lnSpc>
                <a:spcPct val="110000"/>
              </a:lnSpc>
              <a:spcBef>
                <a:spcPct val="0"/>
              </a:spcBef>
              <a:spcAft>
                <a:spcPct val="0"/>
              </a:spcAft>
              <a:buNone/>
              <a:defRPr sz="3600"/>
            </a:lvl4pPr>
            <a:lvl5pPr lvl="4" rtl="0">
              <a:lnSpc>
                <a:spcPct val="110000"/>
              </a:lnSpc>
              <a:spcBef>
                <a:spcPct val="0"/>
              </a:spcBef>
              <a:spcAft>
                <a:spcPct val="0"/>
              </a:spcAft>
              <a:buNone/>
              <a:defRPr sz="3600"/>
            </a:lvl5pPr>
            <a:lvl6pPr lvl="5" rtl="0">
              <a:lnSpc>
                <a:spcPct val="110000"/>
              </a:lnSpc>
              <a:spcBef>
                <a:spcPct val="0"/>
              </a:spcBef>
              <a:spcAft>
                <a:spcPct val="0"/>
              </a:spcAft>
              <a:buNone/>
              <a:defRPr sz="3600"/>
            </a:lvl6pPr>
            <a:lvl7pPr lvl="6" rtl="0">
              <a:lnSpc>
                <a:spcPct val="110000"/>
              </a:lnSpc>
              <a:spcBef>
                <a:spcPct val="0"/>
              </a:spcBef>
              <a:spcAft>
                <a:spcPct val="0"/>
              </a:spcAft>
              <a:buNone/>
              <a:defRPr sz="3600"/>
            </a:lvl7pPr>
            <a:lvl8pPr lvl="7" rtl="0">
              <a:lnSpc>
                <a:spcPct val="110000"/>
              </a:lnSpc>
              <a:spcBef>
                <a:spcPct val="0"/>
              </a:spcBef>
              <a:spcAft>
                <a:spcPct val="0"/>
              </a:spcAft>
              <a:buNone/>
              <a:defRPr sz="3600"/>
            </a:lvl8pPr>
            <a:lvl9pPr lvl="8" rtl="0">
              <a:lnSpc>
                <a:spcPct val="110000"/>
              </a:lnSpc>
              <a:spcBef>
                <a:spcPct val="0"/>
              </a:spcBef>
              <a:spcAft>
                <a:spcPct val="0"/>
              </a:spcAft>
              <a:buNone/>
              <a:defRPr sz="3600"/>
            </a:lvl9pPr>
          </a:lstStyle>
          <a:p>
            <a:r>
              <a:rPr lang="en-US"/>
              <a:t>Click to edit Master subtitle style</a:t>
            </a:r>
            <a:endParaRPr/>
          </a:p>
        </p:txBody>
      </p:sp>
      <p:sp>
        <p:nvSpPr>
          <p:cNvPr id="35" name="Google Shape;35;p4"/>
          <p:cNvSpPr txBox="1">
            <a:spLocks noGrp="1"/>
          </p:cNvSpPr>
          <p:nvPr>
            <p:ph type="subTitle" idx="3"/>
          </p:nvPr>
        </p:nvSpPr>
        <p:spPr>
          <a:xfrm>
            <a:off x="11260733" y="3585817"/>
            <a:ext cx="5633533" cy="463200"/>
          </a:xfrm>
          <a:prstGeom prst="rect">
            <a:avLst/>
          </a:prstGeom>
        </p:spPr>
        <p:txBody>
          <a:bodyPr spcFirstLastPara="1" wrap="square" lIns="0" tIns="0" rIns="0" bIns="0" anchor="b" anchorCtr="0">
            <a:noAutofit/>
          </a:bodyPr>
          <a:lstStyle>
            <a:lvl1pPr marL="0" marR="0" lvl="0" indent="0" algn="l" rtl="0">
              <a:lnSpc>
                <a:spcPct val="125000"/>
              </a:lnSpc>
              <a:spcBef>
                <a:spcPct val="0"/>
              </a:spcBef>
              <a:spcAft>
                <a:spcPct val="0"/>
              </a:spcAft>
              <a:buNone/>
              <a:defRPr sz="2200" b="0" spc="40" baseline="0">
                <a:solidFill>
                  <a:schemeClr val="tx1"/>
                </a:solidFill>
                <a:latin typeface="+mn-lt"/>
              </a:defRPr>
            </a:lvl1pPr>
            <a:lvl2pPr lvl="1" rtl="0">
              <a:lnSpc>
                <a:spcPct val="125000"/>
              </a:lnSpc>
              <a:spcBef>
                <a:spcPct val="0"/>
              </a:spcBef>
              <a:spcAft>
                <a:spcPct val="0"/>
              </a:spcAft>
              <a:buNone/>
              <a:defRPr b="0"/>
            </a:lvl2pPr>
            <a:lvl3pPr lvl="2" rtl="0">
              <a:lnSpc>
                <a:spcPct val="125000"/>
              </a:lnSpc>
              <a:spcBef>
                <a:spcPct val="0"/>
              </a:spcBef>
              <a:spcAft>
                <a:spcPct val="0"/>
              </a:spcAft>
              <a:buNone/>
              <a:defRPr b="0"/>
            </a:lvl3pPr>
            <a:lvl4pPr lvl="3" rtl="0">
              <a:lnSpc>
                <a:spcPct val="125000"/>
              </a:lnSpc>
              <a:spcBef>
                <a:spcPct val="0"/>
              </a:spcBef>
              <a:spcAft>
                <a:spcPct val="0"/>
              </a:spcAft>
              <a:buNone/>
              <a:defRPr b="0"/>
            </a:lvl4pPr>
            <a:lvl5pPr lvl="4" rtl="0">
              <a:lnSpc>
                <a:spcPct val="125000"/>
              </a:lnSpc>
              <a:spcBef>
                <a:spcPct val="0"/>
              </a:spcBef>
              <a:spcAft>
                <a:spcPct val="0"/>
              </a:spcAft>
              <a:buNone/>
              <a:defRPr b="0"/>
            </a:lvl5pPr>
            <a:lvl6pPr lvl="5" rtl="0">
              <a:lnSpc>
                <a:spcPct val="125000"/>
              </a:lnSpc>
              <a:spcBef>
                <a:spcPct val="0"/>
              </a:spcBef>
              <a:spcAft>
                <a:spcPct val="0"/>
              </a:spcAft>
              <a:buNone/>
              <a:defRPr b="0"/>
            </a:lvl6pPr>
            <a:lvl7pPr lvl="6" rtl="0">
              <a:lnSpc>
                <a:spcPct val="125000"/>
              </a:lnSpc>
              <a:spcBef>
                <a:spcPct val="0"/>
              </a:spcBef>
              <a:spcAft>
                <a:spcPct val="0"/>
              </a:spcAft>
              <a:buNone/>
              <a:defRPr b="0"/>
            </a:lvl7pPr>
            <a:lvl8pPr lvl="7" rtl="0">
              <a:lnSpc>
                <a:spcPct val="125000"/>
              </a:lnSpc>
              <a:spcBef>
                <a:spcPct val="0"/>
              </a:spcBef>
              <a:spcAft>
                <a:spcPct val="0"/>
              </a:spcAft>
              <a:buNone/>
              <a:defRPr b="0"/>
            </a:lvl8pPr>
            <a:lvl9pPr lvl="8" rtl="0">
              <a:lnSpc>
                <a:spcPct val="125000"/>
              </a:lnSpc>
              <a:spcBef>
                <a:spcPct val="0"/>
              </a:spcBef>
              <a:spcAft>
                <a:spcPct val="0"/>
              </a:spcAft>
              <a:buNone/>
              <a:defRPr b="0"/>
            </a:lvl9pPr>
          </a:lstStyle>
          <a:p>
            <a:r>
              <a:rPr lang="en-US"/>
              <a:t>Click to edit Master subtitle style</a:t>
            </a:r>
            <a:endParaRPr/>
          </a:p>
        </p:txBody>
      </p:sp>
      <p:sp>
        <p:nvSpPr>
          <p:cNvPr id="36" name="Google Shape;36;p4"/>
          <p:cNvSpPr txBox="1">
            <a:spLocks noGrp="1"/>
          </p:cNvSpPr>
          <p:nvPr>
            <p:ph type="subTitle" idx="4"/>
          </p:nvPr>
        </p:nvSpPr>
        <p:spPr>
          <a:xfrm>
            <a:off x="17833090" y="3585817"/>
            <a:ext cx="5633533" cy="463200"/>
          </a:xfrm>
          <a:prstGeom prst="rect">
            <a:avLst/>
          </a:prstGeom>
        </p:spPr>
        <p:txBody>
          <a:bodyPr spcFirstLastPara="1" wrap="square" lIns="0" tIns="0" rIns="0" bIns="0" anchor="b" anchorCtr="0">
            <a:noAutofit/>
          </a:bodyPr>
          <a:lstStyle>
            <a:lvl1pPr marL="0" marR="0" lvl="0" indent="0" algn="l" rtl="0">
              <a:lnSpc>
                <a:spcPct val="125000"/>
              </a:lnSpc>
              <a:spcBef>
                <a:spcPct val="0"/>
              </a:spcBef>
              <a:spcAft>
                <a:spcPct val="0"/>
              </a:spcAft>
              <a:buNone/>
              <a:defRPr sz="2200" b="0" spc="40" baseline="0">
                <a:solidFill>
                  <a:schemeClr val="tx1"/>
                </a:solidFill>
                <a:latin typeface="+mn-lt"/>
              </a:defRPr>
            </a:lvl1pPr>
            <a:lvl2pPr lvl="1" rtl="0">
              <a:lnSpc>
                <a:spcPct val="125000"/>
              </a:lnSpc>
              <a:spcBef>
                <a:spcPct val="0"/>
              </a:spcBef>
              <a:spcAft>
                <a:spcPct val="0"/>
              </a:spcAft>
              <a:buNone/>
              <a:defRPr b="0"/>
            </a:lvl2pPr>
            <a:lvl3pPr lvl="2" rtl="0">
              <a:lnSpc>
                <a:spcPct val="125000"/>
              </a:lnSpc>
              <a:spcBef>
                <a:spcPct val="0"/>
              </a:spcBef>
              <a:spcAft>
                <a:spcPct val="0"/>
              </a:spcAft>
              <a:buNone/>
              <a:defRPr b="0"/>
            </a:lvl3pPr>
            <a:lvl4pPr lvl="3" rtl="0">
              <a:lnSpc>
                <a:spcPct val="125000"/>
              </a:lnSpc>
              <a:spcBef>
                <a:spcPct val="0"/>
              </a:spcBef>
              <a:spcAft>
                <a:spcPct val="0"/>
              </a:spcAft>
              <a:buNone/>
              <a:defRPr b="0"/>
            </a:lvl4pPr>
            <a:lvl5pPr lvl="4" rtl="0">
              <a:lnSpc>
                <a:spcPct val="125000"/>
              </a:lnSpc>
              <a:spcBef>
                <a:spcPct val="0"/>
              </a:spcBef>
              <a:spcAft>
                <a:spcPct val="0"/>
              </a:spcAft>
              <a:buNone/>
              <a:defRPr b="0"/>
            </a:lvl5pPr>
            <a:lvl6pPr lvl="5" rtl="0">
              <a:lnSpc>
                <a:spcPct val="125000"/>
              </a:lnSpc>
              <a:spcBef>
                <a:spcPct val="0"/>
              </a:spcBef>
              <a:spcAft>
                <a:spcPct val="0"/>
              </a:spcAft>
              <a:buNone/>
              <a:defRPr b="0"/>
            </a:lvl6pPr>
            <a:lvl7pPr lvl="6" rtl="0">
              <a:lnSpc>
                <a:spcPct val="125000"/>
              </a:lnSpc>
              <a:spcBef>
                <a:spcPct val="0"/>
              </a:spcBef>
              <a:spcAft>
                <a:spcPct val="0"/>
              </a:spcAft>
              <a:buNone/>
              <a:defRPr b="0"/>
            </a:lvl7pPr>
            <a:lvl8pPr lvl="7" rtl="0">
              <a:lnSpc>
                <a:spcPct val="125000"/>
              </a:lnSpc>
              <a:spcBef>
                <a:spcPct val="0"/>
              </a:spcBef>
              <a:spcAft>
                <a:spcPct val="0"/>
              </a:spcAft>
              <a:buNone/>
              <a:defRPr b="0"/>
            </a:lvl8pPr>
            <a:lvl9pPr lvl="8" rtl="0">
              <a:lnSpc>
                <a:spcPct val="125000"/>
              </a:lnSpc>
              <a:spcBef>
                <a:spcPct val="0"/>
              </a:spcBef>
              <a:spcAft>
                <a:spcPct val="0"/>
              </a:spcAft>
              <a:buNone/>
              <a:defRPr b="0"/>
            </a:lvl9pPr>
          </a:lstStyle>
          <a:p>
            <a:r>
              <a:rPr lang="en-US"/>
              <a:t>Click to edit Master subtitle style</a:t>
            </a:r>
            <a:endParaRPr/>
          </a:p>
        </p:txBody>
      </p:sp>
      <p:sp>
        <p:nvSpPr>
          <p:cNvPr id="37" name="Google Shape;37;p4"/>
          <p:cNvSpPr txBox="1">
            <a:spLocks noGrp="1"/>
          </p:cNvSpPr>
          <p:nvPr>
            <p:ph type="subTitle" idx="5"/>
          </p:nvPr>
        </p:nvSpPr>
        <p:spPr>
          <a:xfrm>
            <a:off x="11260733" y="6344262"/>
            <a:ext cx="5633533" cy="685800"/>
          </a:xfrm>
          <a:prstGeom prst="rect">
            <a:avLst/>
          </a:prstGeom>
        </p:spPr>
        <p:txBody>
          <a:bodyPr spcFirstLastPara="1" wrap="square" lIns="0" tIns="0" rIns="0" bIns="0" anchor="t" anchorCtr="0">
            <a:noAutofit/>
          </a:bodyPr>
          <a:lstStyle>
            <a:lvl1pPr marL="0" marR="0" lvl="0" indent="0" algn="l" rtl="0">
              <a:lnSpc>
                <a:spcPct val="120000"/>
              </a:lnSpc>
              <a:spcBef>
                <a:spcPct val="0"/>
              </a:spcBef>
              <a:spcAft>
                <a:spcPct val="0"/>
              </a:spcAft>
              <a:buNone/>
              <a:defRPr sz="3600" spc="70" baseline="0">
                <a:solidFill>
                  <a:schemeClr val="tx1"/>
                </a:solidFill>
                <a:latin typeface="+mn-lt"/>
              </a:defRPr>
            </a:lvl1pPr>
            <a:lvl2pPr lvl="1" rtl="0">
              <a:lnSpc>
                <a:spcPct val="110000"/>
              </a:lnSpc>
              <a:spcBef>
                <a:spcPct val="0"/>
              </a:spcBef>
              <a:spcAft>
                <a:spcPct val="0"/>
              </a:spcAft>
              <a:buNone/>
              <a:defRPr sz="3600"/>
            </a:lvl2pPr>
            <a:lvl3pPr lvl="2" rtl="0">
              <a:lnSpc>
                <a:spcPct val="110000"/>
              </a:lnSpc>
              <a:spcBef>
                <a:spcPct val="0"/>
              </a:spcBef>
              <a:spcAft>
                <a:spcPct val="0"/>
              </a:spcAft>
              <a:buNone/>
              <a:defRPr sz="3600"/>
            </a:lvl3pPr>
            <a:lvl4pPr lvl="3" rtl="0">
              <a:lnSpc>
                <a:spcPct val="110000"/>
              </a:lnSpc>
              <a:spcBef>
                <a:spcPct val="0"/>
              </a:spcBef>
              <a:spcAft>
                <a:spcPct val="0"/>
              </a:spcAft>
              <a:buNone/>
              <a:defRPr sz="3600"/>
            </a:lvl4pPr>
            <a:lvl5pPr lvl="4" rtl="0">
              <a:lnSpc>
                <a:spcPct val="110000"/>
              </a:lnSpc>
              <a:spcBef>
                <a:spcPct val="0"/>
              </a:spcBef>
              <a:spcAft>
                <a:spcPct val="0"/>
              </a:spcAft>
              <a:buNone/>
              <a:defRPr sz="3600"/>
            </a:lvl5pPr>
            <a:lvl6pPr lvl="5" rtl="0">
              <a:lnSpc>
                <a:spcPct val="110000"/>
              </a:lnSpc>
              <a:spcBef>
                <a:spcPct val="0"/>
              </a:spcBef>
              <a:spcAft>
                <a:spcPct val="0"/>
              </a:spcAft>
              <a:buNone/>
              <a:defRPr sz="3600"/>
            </a:lvl6pPr>
            <a:lvl7pPr lvl="6" rtl="0">
              <a:lnSpc>
                <a:spcPct val="110000"/>
              </a:lnSpc>
              <a:spcBef>
                <a:spcPct val="0"/>
              </a:spcBef>
              <a:spcAft>
                <a:spcPct val="0"/>
              </a:spcAft>
              <a:buNone/>
              <a:defRPr sz="3600"/>
            </a:lvl7pPr>
            <a:lvl8pPr lvl="7" rtl="0">
              <a:lnSpc>
                <a:spcPct val="110000"/>
              </a:lnSpc>
              <a:spcBef>
                <a:spcPct val="0"/>
              </a:spcBef>
              <a:spcAft>
                <a:spcPct val="0"/>
              </a:spcAft>
              <a:buNone/>
              <a:defRPr sz="3600"/>
            </a:lvl8pPr>
            <a:lvl9pPr lvl="8" rtl="0">
              <a:lnSpc>
                <a:spcPct val="110000"/>
              </a:lnSpc>
              <a:spcBef>
                <a:spcPct val="0"/>
              </a:spcBef>
              <a:spcAft>
                <a:spcPct val="0"/>
              </a:spcAft>
              <a:buNone/>
              <a:defRPr sz="3600"/>
            </a:lvl9pPr>
          </a:lstStyle>
          <a:p>
            <a:r>
              <a:rPr lang="en-US"/>
              <a:t>Click to edit Master subtitle style</a:t>
            </a:r>
            <a:endParaRPr/>
          </a:p>
        </p:txBody>
      </p:sp>
      <p:sp>
        <p:nvSpPr>
          <p:cNvPr id="38" name="Google Shape;38;p4"/>
          <p:cNvSpPr txBox="1">
            <a:spLocks noGrp="1"/>
          </p:cNvSpPr>
          <p:nvPr>
            <p:ph type="subTitle" idx="6"/>
          </p:nvPr>
        </p:nvSpPr>
        <p:spPr>
          <a:xfrm>
            <a:off x="17833090" y="6344261"/>
            <a:ext cx="5633533" cy="685800"/>
          </a:xfrm>
          <a:prstGeom prst="rect">
            <a:avLst/>
          </a:prstGeom>
        </p:spPr>
        <p:txBody>
          <a:bodyPr spcFirstLastPara="1" wrap="square" lIns="0" tIns="0" rIns="0" bIns="0" anchor="t" anchorCtr="0">
            <a:noAutofit/>
          </a:bodyPr>
          <a:lstStyle>
            <a:lvl1pPr marL="0" marR="0" lvl="0" indent="0" algn="l" rtl="0">
              <a:lnSpc>
                <a:spcPct val="120000"/>
              </a:lnSpc>
              <a:spcBef>
                <a:spcPct val="0"/>
              </a:spcBef>
              <a:spcAft>
                <a:spcPct val="0"/>
              </a:spcAft>
              <a:buNone/>
              <a:defRPr sz="3600" spc="70" baseline="0">
                <a:solidFill>
                  <a:schemeClr val="tx1"/>
                </a:solidFill>
                <a:latin typeface="+mn-lt"/>
              </a:defRPr>
            </a:lvl1pPr>
            <a:lvl2pPr lvl="1" rtl="0">
              <a:lnSpc>
                <a:spcPct val="110000"/>
              </a:lnSpc>
              <a:spcBef>
                <a:spcPct val="0"/>
              </a:spcBef>
              <a:spcAft>
                <a:spcPct val="0"/>
              </a:spcAft>
              <a:buNone/>
              <a:defRPr sz="3600"/>
            </a:lvl2pPr>
            <a:lvl3pPr lvl="2" rtl="0">
              <a:lnSpc>
                <a:spcPct val="110000"/>
              </a:lnSpc>
              <a:spcBef>
                <a:spcPct val="0"/>
              </a:spcBef>
              <a:spcAft>
                <a:spcPct val="0"/>
              </a:spcAft>
              <a:buNone/>
              <a:defRPr sz="3600"/>
            </a:lvl3pPr>
            <a:lvl4pPr lvl="3" rtl="0">
              <a:lnSpc>
                <a:spcPct val="110000"/>
              </a:lnSpc>
              <a:spcBef>
                <a:spcPct val="0"/>
              </a:spcBef>
              <a:spcAft>
                <a:spcPct val="0"/>
              </a:spcAft>
              <a:buNone/>
              <a:defRPr sz="3600"/>
            </a:lvl4pPr>
            <a:lvl5pPr lvl="4" rtl="0">
              <a:lnSpc>
                <a:spcPct val="110000"/>
              </a:lnSpc>
              <a:spcBef>
                <a:spcPct val="0"/>
              </a:spcBef>
              <a:spcAft>
                <a:spcPct val="0"/>
              </a:spcAft>
              <a:buNone/>
              <a:defRPr sz="3600"/>
            </a:lvl5pPr>
            <a:lvl6pPr lvl="5" rtl="0">
              <a:lnSpc>
                <a:spcPct val="110000"/>
              </a:lnSpc>
              <a:spcBef>
                <a:spcPct val="0"/>
              </a:spcBef>
              <a:spcAft>
                <a:spcPct val="0"/>
              </a:spcAft>
              <a:buNone/>
              <a:defRPr sz="3600"/>
            </a:lvl6pPr>
            <a:lvl7pPr lvl="6" rtl="0">
              <a:lnSpc>
                <a:spcPct val="110000"/>
              </a:lnSpc>
              <a:spcBef>
                <a:spcPct val="0"/>
              </a:spcBef>
              <a:spcAft>
                <a:spcPct val="0"/>
              </a:spcAft>
              <a:buNone/>
              <a:defRPr sz="3600"/>
            </a:lvl7pPr>
            <a:lvl8pPr lvl="7" rtl="0">
              <a:lnSpc>
                <a:spcPct val="110000"/>
              </a:lnSpc>
              <a:spcBef>
                <a:spcPct val="0"/>
              </a:spcBef>
              <a:spcAft>
                <a:spcPct val="0"/>
              </a:spcAft>
              <a:buNone/>
              <a:defRPr sz="3600"/>
            </a:lvl8pPr>
            <a:lvl9pPr lvl="8" rtl="0">
              <a:lnSpc>
                <a:spcPct val="110000"/>
              </a:lnSpc>
              <a:spcBef>
                <a:spcPct val="0"/>
              </a:spcBef>
              <a:spcAft>
                <a:spcPct val="0"/>
              </a:spcAft>
              <a:buNone/>
              <a:defRPr sz="3600"/>
            </a:lvl9pPr>
          </a:lstStyle>
          <a:p>
            <a:r>
              <a:rPr lang="en-US"/>
              <a:t>Click to edit Master subtitle style</a:t>
            </a:r>
            <a:endParaRPr/>
          </a:p>
        </p:txBody>
      </p:sp>
      <p:sp>
        <p:nvSpPr>
          <p:cNvPr id="39" name="Google Shape;39;p4"/>
          <p:cNvSpPr txBox="1">
            <a:spLocks noGrp="1"/>
          </p:cNvSpPr>
          <p:nvPr>
            <p:ph type="subTitle" idx="7"/>
          </p:nvPr>
        </p:nvSpPr>
        <p:spPr>
          <a:xfrm>
            <a:off x="11260733" y="5872480"/>
            <a:ext cx="5633533" cy="463200"/>
          </a:xfrm>
          <a:prstGeom prst="rect">
            <a:avLst/>
          </a:prstGeom>
        </p:spPr>
        <p:txBody>
          <a:bodyPr spcFirstLastPara="1" wrap="square" lIns="0" tIns="0" rIns="0" bIns="0" anchor="b" anchorCtr="0">
            <a:noAutofit/>
          </a:bodyPr>
          <a:lstStyle>
            <a:lvl1pPr marL="0" marR="0" lvl="0" indent="0" algn="l" rtl="0">
              <a:lnSpc>
                <a:spcPct val="125000"/>
              </a:lnSpc>
              <a:spcBef>
                <a:spcPct val="0"/>
              </a:spcBef>
              <a:spcAft>
                <a:spcPct val="0"/>
              </a:spcAft>
              <a:buNone/>
              <a:defRPr sz="2200" b="0" spc="40" baseline="0">
                <a:solidFill>
                  <a:schemeClr val="tx1"/>
                </a:solidFill>
                <a:latin typeface="+mn-lt"/>
              </a:defRPr>
            </a:lvl1pPr>
            <a:lvl2pPr lvl="1" rtl="0">
              <a:lnSpc>
                <a:spcPct val="125000"/>
              </a:lnSpc>
              <a:spcBef>
                <a:spcPct val="0"/>
              </a:spcBef>
              <a:spcAft>
                <a:spcPct val="0"/>
              </a:spcAft>
              <a:buNone/>
              <a:defRPr b="0">
                <a:solidFill>
                  <a:schemeClr val="dk1"/>
                </a:solidFill>
              </a:defRPr>
            </a:lvl2pPr>
            <a:lvl3pPr lvl="2" rtl="0">
              <a:lnSpc>
                <a:spcPct val="125000"/>
              </a:lnSpc>
              <a:spcBef>
                <a:spcPct val="0"/>
              </a:spcBef>
              <a:spcAft>
                <a:spcPct val="0"/>
              </a:spcAft>
              <a:buNone/>
              <a:defRPr b="0">
                <a:solidFill>
                  <a:schemeClr val="dk1"/>
                </a:solidFill>
              </a:defRPr>
            </a:lvl3pPr>
            <a:lvl4pPr lvl="3" rtl="0">
              <a:lnSpc>
                <a:spcPct val="125000"/>
              </a:lnSpc>
              <a:spcBef>
                <a:spcPct val="0"/>
              </a:spcBef>
              <a:spcAft>
                <a:spcPct val="0"/>
              </a:spcAft>
              <a:buNone/>
              <a:defRPr b="0">
                <a:solidFill>
                  <a:schemeClr val="dk1"/>
                </a:solidFill>
              </a:defRPr>
            </a:lvl4pPr>
            <a:lvl5pPr lvl="4" rtl="0">
              <a:lnSpc>
                <a:spcPct val="125000"/>
              </a:lnSpc>
              <a:spcBef>
                <a:spcPct val="0"/>
              </a:spcBef>
              <a:spcAft>
                <a:spcPct val="0"/>
              </a:spcAft>
              <a:buNone/>
              <a:defRPr b="0">
                <a:solidFill>
                  <a:schemeClr val="dk1"/>
                </a:solidFill>
              </a:defRPr>
            </a:lvl5pPr>
            <a:lvl6pPr lvl="5" rtl="0">
              <a:lnSpc>
                <a:spcPct val="125000"/>
              </a:lnSpc>
              <a:spcBef>
                <a:spcPct val="0"/>
              </a:spcBef>
              <a:spcAft>
                <a:spcPct val="0"/>
              </a:spcAft>
              <a:buNone/>
              <a:defRPr b="0">
                <a:solidFill>
                  <a:schemeClr val="dk1"/>
                </a:solidFill>
              </a:defRPr>
            </a:lvl6pPr>
            <a:lvl7pPr lvl="6" rtl="0">
              <a:lnSpc>
                <a:spcPct val="125000"/>
              </a:lnSpc>
              <a:spcBef>
                <a:spcPct val="0"/>
              </a:spcBef>
              <a:spcAft>
                <a:spcPct val="0"/>
              </a:spcAft>
              <a:buNone/>
              <a:defRPr b="0">
                <a:solidFill>
                  <a:schemeClr val="dk1"/>
                </a:solidFill>
              </a:defRPr>
            </a:lvl7pPr>
            <a:lvl8pPr lvl="7" rtl="0">
              <a:lnSpc>
                <a:spcPct val="125000"/>
              </a:lnSpc>
              <a:spcBef>
                <a:spcPct val="0"/>
              </a:spcBef>
              <a:spcAft>
                <a:spcPct val="0"/>
              </a:spcAft>
              <a:buNone/>
              <a:defRPr b="0">
                <a:solidFill>
                  <a:schemeClr val="dk1"/>
                </a:solidFill>
              </a:defRPr>
            </a:lvl8pPr>
            <a:lvl9pPr lvl="8" rtl="0">
              <a:lnSpc>
                <a:spcPct val="125000"/>
              </a:lnSpc>
              <a:spcBef>
                <a:spcPct val="0"/>
              </a:spcBef>
              <a:spcAft>
                <a:spcPct val="0"/>
              </a:spcAft>
              <a:buNone/>
              <a:defRPr b="0">
                <a:solidFill>
                  <a:schemeClr val="dk1"/>
                </a:solidFill>
              </a:defRPr>
            </a:lvl9pPr>
          </a:lstStyle>
          <a:p>
            <a:r>
              <a:rPr lang="en-US"/>
              <a:t>Click to edit Master subtitle style</a:t>
            </a:r>
            <a:endParaRPr/>
          </a:p>
        </p:txBody>
      </p:sp>
      <p:sp>
        <p:nvSpPr>
          <p:cNvPr id="40" name="Google Shape;40;p4"/>
          <p:cNvSpPr txBox="1">
            <a:spLocks noGrp="1"/>
          </p:cNvSpPr>
          <p:nvPr>
            <p:ph type="subTitle" idx="8"/>
          </p:nvPr>
        </p:nvSpPr>
        <p:spPr>
          <a:xfrm>
            <a:off x="17833090" y="5872480"/>
            <a:ext cx="5633533" cy="463200"/>
          </a:xfrm>
          <a:prstGeom prst="rect">
            <a:avLst/>
          </a:prstGeom>
        </p:spPr>
        <p:txBody>
          <a:bodyPr spcFirstLastPara="1" wrap="square" lIns="0" tIns="0" rIns="0" bIns="0" anchor="b" anchorCtr="0">
            <a:noAutofit/>
          </a:bodyPr>
          <a:lstStyle>
            <a:lvl1pPr marL="0" marR="0" lvl="0" indent="0" algn="l" rtl="0">
              <a:lnSpc>
                <a:spcPct val="125000"/>
              </a:lnSpc>
              <a:spcBef>
                <a:spcPct val="0"/>
              </a:spcBef>
              <a:spcAft>
                <a:spcPct val="0"/>
              </a:spcAft>
              <a:buNone/>
              <a:defRPr sz="2200" b="0" spc="40" baseline="0">
                <a:solidFill>
                  <a:schemeClr val="tx1"/>
                </a:solidFill>
                <a:latin typeface="+mn-lt"/>
              </a:defRPr>
            </a:lvl1pPr>
            <a:lvl2pPr lvl="1" rtl="0">
              <a:lnSpc>
                <a:spcPct val="125000"/>
              </a:lnSpc>
              <a:spcBef>
                <a:spcPct val="0"/>
              </a:spcBef>
              <a:spcAft>
                <a:spcPct val="0"/>
              </a:spcAft>
              <a:buNone/>
              <a:defRPr b="0">
                <a:solidFill>
                  <a:schemeClr val="dk1"/>
                </a:solidFill>
              </a:defRPr>
            </a:lvl2pPr>
            <a:lvl3pPr lvl="2" rtl="0">
              <a:lnSpc>
                <a:spcPct val="125000"/>
              </a:lnSpc>
              <a:spcBef>
                <a:spcPct val="0"/>
              </a:spcBef>
              <a:spcAft>
                <a:spcPct val="0"/>
              </a:spcAft>
              <a:buNone/>
              <a:defRPr b="0">
                <a:solidFill>
                  <a:schemeClr val="dk1"/>
                </a:solidFill>
              </a:defRPr>
            </a:lvl3pPr>
            <a:lvl4pPr lvl="3" rtl="0">
              <a:lnSpc>
                <a:spcPct val="125000"/>
              </a:lnSpc>
              <a:spcBef>
                <a:spcPct val="0"/>
              </a:spcBef>
              <a:spcAft>
                <a:spcPct val="0"/>
              </a:spcAft>
              <a:buNone/>
              <a:defRPr b="0">
                <a:solidFill>
                  <a:schemeClr val="dk1"/>
                </a:solidFill>
              </a:defRPr>
            </a:lvl4pPr>
            <a:lvl5pPr lvl="4" rtl="0">
              <a:lnSpc>
                <a:spcPct val="125000"/>
              </a:lnSpc>
              <a:spcBef>
                <a:spcPct val="0"/>
              </a:spcBef>
              <a:spcAft>
                <a:spcPct val="0"/>
              </a:spcAft>
              <a:buNone/>
              <a:defRPr b="0">
                <a:solidFill>
                  <a:schemeClr val="dk1"/>
                </a:solidFill>
              </a:defRPr>
            </a:lvl5pPr>
            <a:lvl6pPr lvl="5" rtl="0">
              <a:lnSpc>
                <a:spcPct val="125000"/>
              </a:lnSpc>
              <a:spcBef>
                <a:spcPct val="0"/>
              </a:spcBef>
              <a:spcAft>
                <a:spcPct val="0"/>
              </a:spcAft>
              <a:buNone/>
              <a:defRPr b="0">
                <a:solidFill>
                  <a:schemeClr val="dk1"/>
                </a:solidFill>
              </a:defRPr>
            </a:lvl6pPr>
            <a:lvl7pPr lvl="6" rtl="0">
              <a:lnSpc>
                <a:spcPct val="125000"/>
              </a:lnSpc>
              <a:spcBef>
                <a:spcPct val="0"/>
              </a:spcBef>
              <a:spcAft>
                <a:spcPct val="0"/>
              </a:spcAft>
              <a:buNone/>
              <a:defRPr b="0">
                <a:solidFill>
                  <a:schemeClr val="dk1"/>
                </a:solidFill>
              </a:defRPr>
            </a:lvl7pPr>
            <a:lvl8pPr lvl="7" rtl="0">
              <a:lnSpc>
                <a:spcPct val="125000"/>
              </a:lnSpc>
              <a:spcBef>
                <a:spcPct val="0"/>
              </a:spcBef>
              <a:spcAft>
                <a:spcPct val="0"/>
              </a:spcAft>
              <a:buNone/>
              <a:defRPr b="0">
                <a:solidFill>
                  <a:schemeClr val="dk1"/>
                </a:solidFill>
              </a:defRPr>
            </a:lvl8pPr>
            <a:lvl9pPr lvl="8" rtl="0">
              <a:lnSpc>
                <a:spcPct val="125000"/>
              </a:lnSpc>
              <a:spcBef>
                <a:spcPct val="0"/>
              </a:spcBef>
              <a:spcAft>
                <a:spcPct val="0"/>
              </a:spcAft>
              <a:buNone/>
              <a:defRPr b="0">
                <a:solidFill>
                  <a:schemeClr val="dk1"/>
                </a:solidFill>
              </a:defRPr>
            </a:lvl9pPr>
          </a:lstStyle>
          <a:p>
            <a:r>
              <a:rPr lang="en-US"/>
              <a:t>Click to edit Master subtitle style</a:t>
            </a:r>
            <a:endParaRPr/>
          </a:p>
        </p:txBody>
      </p:sp>
      <p:sp>
        <p:nvSpPr>
          <p:cNvPr id="41" name="Google Shape;41;p4"/>
          <p:cNvSpPr txBox="1">
            <a:spLocks noGrp="1"/>
          </p:cNvSpPr>
          <p:nvPr>
            <p:ph type="subTitle" idx="9"/>
          </p:nvPr>
        </p:nvSpPr>
        <p:spPr>
          <a:xfrm>
            <a:off x="11260733" y="8630917"/>
            <a:ext cx="5633533" cy="685800"/>
          </a:xfrm>
          <a:prstGeom prst="rect">
            <a:avLst/>
          </a:prstGeom>
        </p:spPr>
        <p:txBody>
          <a:bodyPr spcFirstLastPara="1" wrap="square" lIns="0" tIns="0" rIns="0" bIns="0" anchor="t" anchorCtr="0">
            <a:noAutofit/>
          </a:bodyPr>
          <a:lstStyle>
            <a:lvl1pPr marL="0" marR="0" lvl="0" indent="0" algn="l" rtl="0">
              <a:lnSpc>
                <a:spcPct val="120000"/>
              </a:lnSpc>
              <a:spcBef>
                <a:spcPct val="0"/>
              </a:spcBef>
              <a:spcAft>
                <a:spcPct val="0"/>
              </a:spcAft>
              <a:buNone/>
              <a:defRPr sz="3600" spc="70" baseline="0">
                <a:solidFill>
                  <a:schemeClr val="tx1"/>
                </a:solidFill>
                <a:latin typeface="+mn-lt"/>
              </a:defRPr>
            </a:lvl1pPr>
            <a:lvl2pPr lvl="1" rtl="0">
              <a:lnSpc>
                <a:spcPct val="110000"/>
              </a:lnSpc>
              <a:spcBef>
                <a:spcPct val="0"/>
              </a:spcBef>
              <a:spcAft>
                <a:spcPct val="0"/>
              </a:spcAft>
              <a:buNone/>
              <a:defRPr sz="3600"/>
            </a:lvl2pPr>
            <a:lvl3pPr lvl="2" rtl="0">
              <a:lnSpc>
                <a:spcPct val="110000"/>
              </a:lnSpc>
              <a:spcBef>
                <a:spcPct val="0"/>
              </a:spcBef>
              <a:spcAft>
                <a:spcPct val="0"/>
              </a:spcAft>
              <a:buNone/>
              <a:defRPr sz="3600"/>
            </a:lvl3pPr>
            <a:lvl4pPr lvl="3" rtl="0">
              <a:lnSpc>
                <a:spcPct val="110000"/>
              </a:lnSpc>
              <a:spcBef>
                <a:spcPct val="0"/>
              </a:spcBef>
              <a:spcAft>
                <a:spcPct val="0"/>
              </a:spcAft>
              <a:buNone/>
              <a:defRPr sz="3600"/>
            </a:lvl4pPr>
            <a:lvl5pPr lvl="4" rtl="0">
              <a:lnSpc>
                <a:spcPct val="110000"/>
              </a:lnSpc>
              <a:spcBef>
                <a:spcPct val="0"/>
              </a:spcBef>
              <a:spcAft>
                <a:spcPct val="0"/>
              </a:spcAft>
              <a:buNone/>
              <a:defRPr sz="3600"/>
            </a:lvl5pPr>
            <a:lvl6pPr lvl="5" rtl="0">
              <a:lnSpc>
                <a:spcPct val="110000"/>
              </a:lnSpc>
              <a:spcBef>
                <a:spcPct val="0"/>
              </a:spcBef>
              <a:spcAft>
                <a:spcPct val="0"/>
              </a:spcAft>
              <a:buNone/>
              <a:defRPr sz="3600"/>
            </a:lvl6pPr>
            <a:lvl7pPr lvl="6" rtl="0">
              <a:lnSpc>
                <a:spcPct val="110000"/>
              </a:lnSpc>
              <a:spcBef>
                <a:spcPct val="0"/>
              </a:spcBef>
              <a:spcAft>
                <a:spcPct val="0"/>
              </a:spcAft>
              <a:buNone/>
              <a:defRPr sz="3600"/>
            </a:lvl7pPr>
            <a:lvl8pPr lvl="7" rtl="0">
              <a:lnSpc>
                <a:spcPct val="110000"/>
              </a:lnSpc>
              <a:spcBef>
                <a:spcPct val="0"/>
              </a:spcBef>
              <a:spcAft>
                <a:spcPct val="0"/>
              </a:spcAft>
              <a:buNone/>
              <a:defRPr sz="3600"/>
            </a:lvl8pPr>
            <a:lvl9pPr lvl="8" rtl="0">
              <a:lnSpc>
                <a:spcPct val="110000"/>
              </a:lnSpc>
              <a:spcBef>
                <a:spcPct val="0"/>
              </a:spcBef>
              <a:spcAft>
                <a:spcPct val="0"/>
              </a:spcAft>
              <a:buNone/>
              <a:defRPr sz="3600"/>
            </a:lvl9pPr>
          </a:lstStyle>
          <a:p>
            <a:r>
              <a:rPr lang="en-US"/>
              <a:t>Click to edit Master subtitle style</a:t>
            </a:r>
            <a:endParaRPr/>
          </a:p>
        </p:txBody>
      </p:sp>
      <p:sp>
        <p:nvSpPr>
          <p:cNvPr id="42" name="Google Shape;42;p4"/>
          <p:cNvSpPr txBox="1">
            <a:spLocks noGrp="1"/>
          </p:cNvSpPr>
          <p:nvPr>
            <p:ph type="subTitle" idx="13"/>
          </p:nvPr>
        </p:nvSpPr>
        <p:spPr>
          <a:xfrm>
            <a:off x="17833090" y="8630917"/>
            <a:ext cx="5633533" cy="685800"/>
          </a:xfrm>
          <a:prstGeom prst="rect">
            <a:avLst/>
          </a:prstGeom>
        </p:spPr>
        <p:txBody>
          <a:bodyPr spcFirstLastPara="1" wrap="square" lIns="0" tIns="0" rIns="0" bIns="0" anchor="t" anchorCtr="0">
            <a:noAutofit/>
          </a:bodyPr>
          <a:lstStyle>
            <a:lvl1pPr marL="0" marR="0" lvl="0" indent="0" algn="l" rtl="0">
              <a:lnSpc>
                <a:spcPct val="120000"/>
              </a:lnSpc>
              <a:spcBef>
                <a:spcPct val="0"/>
              </a:spcBef>
              <a:spcAft>
                <a:spcPct val="0"/>
              </a:spcAft>
              <a:buNone/>
              <a:defRPr sz="3600" spc="70" baseline="0">
                <a:solidFill>
                  <a:schemeClr val="tx1"/>
                </a:solidFill>
                <a:latin typeface="+mn-lt"/>
              </a:defRPr>
            </a:lvl1pPr>
            <a:lvl2pPr lvl="1" rtl="0">
              <a:lnSpc>
                <a:spcPct val="110000"/>
              </a:lnSpc>
              <a:spcBef>
                <a:spcPct val="0"/>
              </a:spcBef>
              <a:spcAft>
                <a:spcPct val="0"/>
              </a:spcAft>
              <a:buNone/>
              <a:defRPr sz="3600"/>
            </a:lvl2pPr>
            <a:lvl3pPr lvl="2" rtl="0">
              <a:lnSpc>
                <a:spcPct val="110000"/>
              </a:lnSpc>
              <a:spcBef>
                <a:spcPct val="0"/>
              </a:spcBef>
              <a:spcAft>
                <a:spcPct val="0"/>
              </a:spcAft>
              <a:buNone/>
              <a:defRPr sz="3600"/>
            </a:lvl3pPr>
            <a:lvl4pPr lvl="3" rtl="0">
              <a:lnSpc>
                <a:spcPct val="110000"/>
              </a:lnSpc>
              <a:spcBef>
                <a:spcPct val="0"/>
              </a:spcBef>
              <a:spcAft>
                <a:spcPct val="0"/>
              </a:spcAft>
              <a:buNone/>
              <a:defRPr sz="3600"/>
            </a:lvl4pPr>
            <a:lvl5pPr lvl="4" rtl="0">
              <a:lnSpc>
                <a:spcPct val="110000"/>
              </a:lnSpc>
              <a:spcBef>
                <a:spcPct val="0"/>
              </a:spcBef>
              <a:spcAft>
                <a:spcPct val="0"/>
              </a:spcAft>
              <a:buNone/>
              <a:defRPr sz="3600"/>
            </a:lvl5pPr>
            <a:lvl6pPr lvl="5" rtl="0">
              <a:lnSpc>
                <a:spcPct val="110000"/>
              </a:lnSpc>
              <a:spcBef>
                <a:spcPct val="0"/>
              </a:spcBef>
              <a:spcAft>
                <a:spcPct val="0"/>
              </a:spcAft>
              <a:buNone/>
              <a:defRPr sz="3600"/>
            </a:lvl6pPr>
            <a:lvl7pPr lvl="6" rtl="0">
              <a:lnSpc>
                <a:spcPct val="110000"/>
              </a:lnSpc>
              <a:spcBef>
                <a:spcPct val="0"/>
              </a:spcBef>
              <a:spcAft>
                <a:spcPct val="0"/>
              </a:spcAft>
              <a:buNone/>
              <a:defRPr sz="3600"/>
            </a:lvl7pPr>
            <a:lvl8pPr lvl="7" rtl="0">
              <a:lnSpc>
                <a:spcPct val="110000"/>
              </a:lnSpc>
              <a:spcBef>
                <a:spcPct val="0"/>
              </a:spcBef>
              <a:spcAft>
                <a:spcPct val="0"/>
              </a:spcAft>
              <a:buNone/>
              <a:defRPr sz="3600"/>
            </a:lvl8pPr>
            <a:lvl9pPr lvl="8" rtl="0">
              <a:lnSpc>
                <a:spcPct val="110000"/>
              </a:lnSpc>
              <a:spcBef>
                <a:spcPct val="0"/>
              </a:spcBef>
              <a:spcAft>
                <a:spcPct val="0"/>
              </a:spcAft>
              <a:buNone/>
              <a:defRPr sz="3600"/>
            </a:lvl9pPr>
          </a:lstStyle>
          <a:p>
            <a:r>
              <a:rPr lang="en-US"/>
              <a:t>Click to edit Master subtitle style</a:t>
            </a:r>
            <a:endParaRPr/>
          </a:p>
        </p:txBody>
      </p:sp>
      <p:sp>
        <p:nvSpPr>
          <p:cNvPr id="43" name="Google Shape;43;p4"/>
          <p:cNvSpPr txBox="1">
            <a:spLocks noGrp="1"/>
          </p:cNvSpPr>
          <p:nvPr>
            <p:ph type="subTitle" idx="14"/>
          </p:nvPr>
        </p:nvSpPr>
        <p:spPr>
          <a:xfrm>
            <a:off x="11260733" y="8159143"/>
            <a:ext cx="5633533" cy="463200"/>
          </a:xfrm>
          <a:prstGeom prst="rect">
            <a:avLst/>
          </a:prstGeom>
        </p:spPr>
        <p:txBody>
          <a:bodyPr spcFirstLastPara="1" wrap="square" lIns="0" tIns="0" rIns="0" bIns="0" anchor="b" anchorCtr="0">
            <a:noAutofit/>
          </a:bodyPr>
          <a:lstStyle>
            <a:lvl1pPr marL="0" marR="0" lvl="0" indent="0" algn="l" rtl="0">
              <a:lnSpc>
                <a:spcPct val="125000"/>
              </a:lnSpc>
              <a:spcBef>
                <a:spcPct val="0"/>
              </a:spcBef>
              <a:spcAft>
                <a:spcPct val="0"/>
              </a:spcAft>
              <a:buNone/>
              <a:defRPr sz="2200" b="0" spc="40" baseline="0">
                <a:solidFill>
                  <a:schemeClr val="tx1"/>
                </a:solidFill>
                <a:latin typeface="+mn-lt"/>
              </a:defRPr>
            </a:lvl1pPr>
            <a:lvl2pPr lvl="1" rtl="0">
              <a:lnSpc>
                <a:spcPct val="125000"/>
              </a:lnSpc>
              <a:spcBef>
                <a:spcPct val="0"/>
              </a:spcBef>
              <a:spcAft>
                <a:spcPct val="0"/>
              </a:spcAft>
              <a:buNone/>
              <a:defRPr b="0">
                <a:solidFill>
                  <a:schemeClr val="dk1"/>
                </a:solidFill>
              </a:defRPr>
            </a:lvl2pPr>
            <a:lvl3pPr lvl="2" rtl="0">
              <a:lnSpc>
                <a:spcPct val="125000"/>
              </a:lnSpc>
              <a:spcBef>
                <a:spcPct val="0"/>
              </a:spcBef>
              <a:spcAft>
                <a:spcPct val="0"/>
              </a:spcAft>
              <a:buNone/>
              <a:defRPr b="0">
                <a:solidFill>
                  <a:schemeClr val="dk1"/>
                </a:solidFill>
              </a:defRPr>
            </a:lvl3pPr>
            <a:lvl4pPr lvl="3" rtl="0">
              <a:lnSpc>
                <a:spcPct val="125000"/>
              </a:lnSpc>
              <a:spcBef>
                <a:spcPct val="0"/>
              </a:spcBef>
              <a:spcAft>
                <a:spcPct val="0"/>
              </a:spcAft>
              <a:buNone/>
              <a:defRPr b="0">
                <a:solidFill>
                  <a:schemeClr val="dk1"/>
                </a:solidFill>
              </a:defRPr>
            </a:lvl4pPr>
            <a:lvl5pPr lvl="4" rtl="0">
              <a:lnSpc>
                <a:spcPct val="125000"/>
              </a:lnSpc>
              <a:spcBef>
                <a:spcPct val="0"/>
              </a:spcBef>
              <a:spcAft>
                <a:spcPct val="0"/>
              </a:spcAft>
              <a:buNone/>
              <a:defRPr b="0">
                <a:solidFill>
                  <a:schemeClr val="dk1"/>
                </a:solidFill>
              </a:defRPr>
            </a:lvl5pPr>
            <a:lvl6pPr lvl="5" rtl="0">
              <a:lnSpc>
                <a:spcPct val="125000"/>
              </a:lnSpc>
              <a:spcBef>
                <a:spcPct val="0"/>
              </a:spcBef>
              <a:spcAft>
                <a:spcPct val="0"/>
              </a:spcAft>
              <a:buNone/>
              <a:defRPr b="0">
                <a:solidFill>
                  <a:schemeClr val="dk1"/>
                </a:solidFill>
              </a:defRPr>
            </a:lvl6pPr>
            <a:lvl7pPr lvl="6" rtl="0">
              <a:lnSpc>
                <a:spcPct val="125000"/>
              </a:lnSpc>
              <a:spcBef>
                <a:spcPct val="0"/>
              </a:spcBef>
              <a:spcAft>
                <a:spcPct val="0"/>
              </a:spcAft>
              <a:buNone/>
              <a:defRPr b="0">
                <a:solidFill>
                  <a:schemeClr val="dk1"/>
                </a:solidFill>
              </a:defRPr>
            </a:lvl7pPr>
            <a:lvl8pPr lvl="7" rtl="0">
              <a:lnSpc>
                <a:spcPct val="125000"/>
              </a:lnSpc>
              <a:spcBef>
                <a:spcPct val="0"/>
              </a:spcBef>
              <a:spcAft>
                <a:spcPct val="0"/>
              </a:spcAft>
              <a:buNone/>
              <a:defRPr b="0">
                <a:solidFill>
                  <a:schemeClr val="dk1"/>
                </a:solidFill>
              </a:defRPr>
            </a:lvl8pPr>
            <a:lvl9pPr lvl="8" rtl="0">
              <a:lnSpc>
                <a:spcPct val="125000"/>
              </a:lnSpc>
              <a:spcBef>
                <a:spcPct val="0"/>
              </a:spcBef>
              <a:spcAft>
                <a:spcPct val="0"/>
              </a:spcAft>
              <a:buNone/>
              <a:defRPr b="0">
                <a:solidFill>
                  <a:schemeClr val="dk1"/>
                </a:solidFill>
              </a:defRPr>
            </a:lvl9pPr>
          </a:lstStyle>
          <a:p>
            <a:r>
              <a:rPr lang="en-US"/>
              <a:t>Click to edit Master subtitle style</a:t>
            </a:r>
            <a:endParaRPr/>
          </a:p>
        </p:txBody>
      </p:sp>
      <p:sp>
        <p:nvSpPr>
          <p:cNvPr id="44" name="Google Shape;44;p4"/>
          <p:cNvSpPr txBox="1">
            <a:spLocks noGrp="1"/>
          </p:cNvSpPr>
          <p:nvPr>
            <p:ph type="subTitle" idx="15"/>
          </p:nvPr>
        </p:nvSpPr>
        <p:spPr>
          <a:xfrm>
            <a:off x="17833090" y="8159143"/>
            <a:ext cx="5633533" cy="463200"/>
          </a:xfrm>
          <a:prstGeom prst="rect">
            <a:avLst/>
          </a:prstGeom>
        </p:spPr>
        <p:txBody>
          <a:bodyPr spcFirstLastPara="1" wrap="square" lIns="0" tIns="0" rIns="0" bIns="0" anchor="b" anchorCtr="0">
            <a:noAutofit/>
          </a:bodyPr>
          <a:lstStyle>
            <a:lvl1pPr marL="0" marR="0" lvl="0" indent="0" algn="l" rtl="0">
              <a:lnSpc>
                <a:spcPct val="125000"/>
              </a:lnSpc>
              <a:spcBef>
                <a:spcPct val="0"/>
              </a:spcBef>
              <a:spcAft>
                <a:spcPct val="0"/>
              </a:spcAft>
              <a:buNone/>
              <a:defRPr sz="2200" b="0" spc="40" baseline="0">
                <a:solidFill>
                  <a:schemeClr val="tx1"/>
                </a:solidFill>
                <a:latin typeface="+mn-lt"/>
              </a:defRPr>
            </a:lvl1pPr>
            <a:lvl2pPr lvl="1" rtl="0">
              <a:lnSpc>
                <a:spcPct val="125000"/>
              </a:lnSpc>
              <a:spcBef>
                <a:spcPct val="0"/>
              </a:spcBef>
              <a:spcAft>
                <a:spcPct val="0"/>
              </a:spcAft>
              <a:buNone/>
              <a:defRPr b="0">
                <a:solidFill>
                  <a:schemeClr val="dk1"/>
                </a:solidFill>
              </a:defRPr>
            </a:lvl2pPr>
            <a:lvl3pPr lvl="2" rtl="0">
              <a:lnSpc>
                <a:spcPct val="125000"/>
              </a:lnSpc>
              <a:spcBef>
                <a:spcPct val="0"/>
              </a:spcBef>
              <a:spcAft>
                <a:spcPct val="0"/>
              </a:spcAft>
              <a:buNone/>
              <a:defRPr b="0">
                <a:solidFill>
                  <a:schemeClr val="dk1"/>
                </a:solidFill>
              </a:defRPr>
            </a:lvl3pPr>
            <a:lvl4pPr lvl="3" rtl="0">
              <a:lnSpc>
                <a:spcPct val="125000"/>
              </a:lnSpc>
              <a:spcBef>
                <a:spcPct val="0"/>
              </a:spcBef>
              <a:spcAft>
                <a:spcPct val="0"/>
              </a:spcAft>
              <a:buNone/>
              <a:defRPr b="0">
                <a:solidFill>
                  <a:schemeClr val="dk1"/>
                </a:solidFill>
              </a:defRPr>
            </a:lvl4pPr>
            <a:lvl5pPr lvl="4" rtl="0">
              <a:lnSpc>
                <a:spcPct val="125000"/>
              </a:lnSpc>
              <a:spcBef>
                <a:spcPct val="0"/>
              </a:spcBef>
              <a:spcAft>
                <a:spcPct val="0"/>
              </a:spcAft>
              <a:buNone/>
              <a:defRPr b="0">
                <a:solidFill>
                  <a:schemeClr val="dk1"/>
                </a:solidFill>
              </a:defRPr>
            </a:lvl5pPr>
            <a:lvl6pPr lvl="5" rtl="0">
              <a:lnSpc>
                <a:spcPct val="125000"/>
              </a:lnSpc>
              <a:spcBef>
                <a:spcPct val="0"/>
              </a:spcBef>
              <a:spcAft>
                <a:spcPct val="0"/>
              </a:spcAft>
              <a:buNone/>
              <a:defRPr b="0">
                <a:solidFill>
                  <a:schemeClr val="dk1"/>
                </a:solidFill>
              </a:defRPr>
            </a:lvl6pPr>
            <a:lvl7pPr lvl="6" rtl="0">
              <a:lnSpc>
                <a:spcPct val="125000"/>
              </a:lnSpc>
              <a:spcBef>
                <a:spcPct val="0"/>
              </a:spcBef>
              <a:spcAft>
                <a:spcPct val="0"/>
              </a:spcAft>
              <a:buNone/>
              <a:defRPr b="0">
                <a:solidFill>
                  <a:schemeClr val="dk1"/>
                </a:solidFill>
              </a:defRPr>
            </a:lvl7pPr>
            <a:lvl8pPr lvl="7" rtl="0">
              <a:lnSpc>
                <a:spcPct val="125000"/>
              </a:lnSpc>
              <a:spcBef>
                <a:spcPct val="0"/>
              </a:spcBef>
              <a:spcAft>
                <a:spcPct val="0"/>
              </a:spcAft>
              <a:buNone/>
              <a:defRPr b="0">
                <a:solidFill>
                  <a:schemeClr val="dk1"/>
                </a:solidFill>
              </a:defRPr>
            </a:lvl8pPr>
            <a:lvl9pPr lvl="8" rtl="0">
              <a:lnSpc>
                <a:spcPct val="125000"/>
              </a:lnSpc>
              <a:spcBef>
                <a:spcPct val="0"/>
              </a:spcBef>
              <a:spcAft>
                <a:spcPct val="0"/>
              </a:spcAft>
              <a:buNone/>
              <a:defRPr b="0">
                <a:solidFill>
                  <a:schemeClr val="dk1"/>
                </a:solidFill>
              </a:defRPr>
            </a:lvl9pPr>
          </a:lstStyle>
          <a:p>
            <a:r>
              <a:rPr lang="en-US"/>
              <a:t>Click to edit Master subtitle style</a:t>
            </a:r>
            <a:endParaRPr/>
          </a:p>
        </p:txBody>
      </p:sp>
      <p:sp>
        <p:nvSpPr>
          <p:cNvPr id="45" name="Google Shape;45;p4"/>
          <p:cNvSpPr txBox="1">
            <a:spLocks noGrp="1"/>
          </p:cNvSpPr>
          <p:nvPr>
            <p:ph type="subTitle" idx="16"/>
          </p:nvPr>
        </p:nvSpPr>
        <p:spPr>
          <a:xfrm>
            <a:off x="11260733" y="10917591"/>
            <a:ext cx="5633533" cy="685800"/>
          </a:xfrm>
          <a:prstGeom prst="rect">
            <a:avLst/>
          </a:prstGeom>
        </p:spPr>
        <p:txBody>
          <a:bodyPr spcFirstLastPara="1" wrap="square" lIns="0" tIns="0" rIns="0" bIns="0" anchor="t" anchorCtr="0">
            <a:noAutofit/>
          </a:bodyPr>
          <a:lstStyle>
            <a:lvl1pPr marL="0" marR="0" lvl="0" indent="0" algn="l" rtl="0">
              <a:lnSpc>
                <a:spcPct val="120000"/>
              </a:lnSpc>
              <a:spcBef>
                <a:spcPct val="0"/>
              </a:spcBef>
              <a:spcAft>
                <a:spcPct val="0"/>
              </a:spcAft>
              <a:buNone/>
              <a:defRPr sz="3600" spc="70" baseline="0">
                <a:solidFill>
                  <a:schemeClr val="tx1"/>
                </a:solidFill>
                <a:latin typeface="+mn-lt"/>
              </a:defRPr>
            </a:lvl1pPr>
            <a:lvl2pPr lvl="1" rtl="0">
              <a:lnSpc>
                <a:spcPct val="110000"/>
              </a:lnSpc>
              <a:spcBef>
                <a:spcPct val="0"/>
              </a:spcBef>
              <a:spcAft>
                <a:spcPct val="0"/>
              </a:spcAft>
              <a:buNone/>
              <a:defRPr sz="3600"/>
            </a:lvl2pPr>
            <a:lvl3pPr lvl="2" rtl="0">
              <a:lnSpc>
                <a:spcPct val="110000"/>
              </a:lnSpc>
              <a:spcBef>
                <a:spcPct val="0"/>
              </a:spcBef>
              <a:spcAft>
                <a:spcPct val="0"/>
              </a:spcAft>
              <a:buNone/>
              <a:defRPr sz="3600"/>
            </a:lvl3pPr>
            <a:lvl4pPr lvl="3" rtl="0">
              <a:lnSpc>
                <a:spcPct val="110000"/>
              </a:lnSpc>
              <a:spcBef>
                <a:spcPct val="0"/>
              </a:spcBef>
              <a:spcAft>
                <a:spcPct val="0"/>
              </a:spcAft>
              <a:buNone/>
              <a:defRPr sz="3600"/>
            </a:lvl4pPr>
            <a:lvl5pPr lvl="4" rtl="0">
              <a:lnSpc>
                <a:spcPct val="110000"/>
              </a:lnSpc>
              <a:spcBef>
                <a:spcPct val="0"/>
              </a:spcBef>
              <a:spcAft>
                <a:spcPct val="0"/>
              </a:spcAft>
              <a:buNone/>
              <a:defRPr sz="3600"/>
            </a:lvl5pPr>
            <a:lvl6pPr lvl="5" rtl="0">
              <a:lnSpc>
                <a:spcPct val="110000"/>
              </a:lnSpc>
              <a:spcBef>
                <a:spcPct val="0"/>
              </a:spcBef>
              <a:spcAft>
                <a:spcPct val="0"/>
              </a:spcAft>
              <a:buNone/>
              <a:defRPr sz="3600"/>
            </a:lvl6pPr>
            <a:lvl7pPr lvl="6" rtl="0">
              <a:lnSpc>
                <a:spcPct val="110000"/>
              </a:lnSpc>
              <a:spcBef>
                <a:spcPct val="0"/>
              </a:spcBef>
              <a:spcAft>
                <a:spcPct val="0"/>
              </a:spcAft>
              <a:buNone/>
              <a:defRPr sz="3600"/>
            </a:lvl7pPr>
            <a:lvl8pPr lvl="7" rtl="0">
              <a:lnSpc>
                <a:spcPct val="110000"/>
              </a:lnSpc>
              <a:spcBef>
                <a:spcPct val="0"/>
              </a:spcBef>
              <a:spcAft>
                <a:spcPct val="0"/>
              </a:spcAft>
              <a:buNone/>
              <a:defRPr sz="3600"/>
            </a:lvl8pPr>
            <a:lvl9pPr lvl="8" rtl="0">
              <a:lnSpc>
                <a:spcPct val="110000"/>
              </a:lnSpc>
              <a:spcBef>
                <a:spcPct val="0"/>
              </a:spcBef>
              <a:spcAft>
                <a:spcPct val="0"/>
              </a:spcAft>
              <a:buNone/>
              <a:defRPr sz="3600"/>
            </a:lvl9pPr>
          </a:lstStyle>
          <a:p>
            <a:r>
              <a:rPr lang="en-US"/>
              <a:t>Click to edit Master subtitle style</a:t>
            </a:r>
            <a:endParaRPr/>
          </a:p>
        </p:txBody>
      </p:sp>
      <p:sp>
        <p:nvSpPr>
          <p:cNvPr id="46" name="Google Shape;46;p4"/>
          <p:cNvSpPr txBox="1">
            <a:spLocks noGrp="1"/>
          </p:cNvSpPr>
          <p:nvPr>
            <p:ph type="subTitle" idx="17"/>
          </p:nvPr>
        </p:nvSpPr>
        <p:spPr>
          <a:xfrm>
            <a:off x="17833090" y="10917591"/>
            <a:ext cx="5633533" cy="685800"/>
          </a:xfrm>
          <a:prstGeom prst="rect">
            <a:avLst/>
          </a:prstGeom>
        </p:spPr>
        <p:txBody>
          <a:bodyPr spcFirstLastPara="1" wrap="square" lIns="0" tIns="0" rIns="0" bIns="0" anchor="t" anchorCtr="0">
            <a:noAutofit/>
          </a:bodyPr>
          <a:lstStyle>
            <a:lvl1pPr marL="0" marR="0" lvl="0" indent="0" algn="l" rtl="0">
              <a:lnSpc>
                <a:spcPct val="120000"/>
              </a:lnSpc>
              <a:spcBef>
                <a:spcPct val="0"/>
              </a:spcBef>
              <a:spcAft>
                <a:spcPct val="0"/>
              </a:spcAft>
              <a:buNone/>
              <a:defRPr sz="3600" spc="70" baseline="0">
                <a:solidFill>
                  <a:schemeClr val="tx1"/>
                </a:solidFill>
                <a:latin typeface="+mn-lt"/>
              </a:defRPr>
            </a:lvl1pPr>
            <a:lvl2pPr lvl="1" rtl="0">
              <a:lnSpc>
                <a:spcPct val="110000"/>
              </a:lnSpc>
              <a:spcBef>
                <a:spcPct val="0"/>
              </a:spcBef>
              <a:spcAft>
                <a:spcPct val="0"/>
              </a:spcAft>
              <a:buNone/>
              <a:defRPr sz="3600"/>
            </a:lvl2pPr>
            <a:lvl3pPr lvl="2" rtl="0">
              <a:lnSpc>
                <a:spcPct val="110000"/>
              </a:lnSpc>
              <a:spcBef>
                <a:spcPct val="0"/>
              </a:spcBef>
              <a:spcAft>
                <a:spcPct val="0"/>
              </a:spcAft>
              <a:buNone/>
              <a:defRPr sz="3600"/>
            </a:lvl3pPr>
            <a:lvl4pPr lvl="3" rtl="0">
              <a:lnSpc>
                <a:spcPct val="110000"/>
              </a:lnSpc>
              <a:spcBef>
                <a:spcPct val="0"/>
              </a:spcBef>
              <a:spcAft>
                <a:spcPct val="0"/>
              </a:spcAft>
              <a:buNone/>
              <a:defRPr sz="3600"/>
            </a:lvl4pPr>
            <a:lvl5pPr lvl="4" rtl="0">
              <a:lnSpc>
                <a:spcPct val="110000"/>
              </a:lnSpc>
              <a:spcBef>
                <a:spcPct val="0"/>
              </a:spcBef>
              <a:spcAft>
                <a:spcPct val="0"/>
              </a:spcAft>
              <a:buNone/>
              <a:defRPr sz="3600"/>
            </a:lvl5pPr>
            <a:lvl6pPr lvl="5" rtl="0">
              <a:lnSpc>
                <a:spcPct val="110000"/>
              </a:lnSpc>
              <a:spcBef>
                <a:spcPct val="0"/>
              </a:spcBef>
              <a:spcAft>
                <a:spcPct val="0"/>
              </a:spcAft>
              <a:buNone/>
              <a:defRPr sz="3600"/>
            </a:lvl6pPr>
            <a:lvl7pPr lvl="6" rtl="0">
              <a:lnSpc>
                <a:spcPct val="110000"/>
              </a:lnSpc>
              <a:spcBef>
                <a:spcPct val="0"/>
              </a:spcBef>
              <a:spcAft>
                <a:spcPct val="0"/>
              </a:spcAft>
              <a:buNone/>
              <a:defRPr sz="3600"/>
            </a:lvl7pPr>
            <a:lvl8pPr lvl="7" rtl="0">
              <a:lnSpc>
                <a:spcPct val="110000"/>
              </a:lnSpc>
              <a:spcBef>
                <a:spcPct val="0"/>
              </a:spcBef>
              <a:spcAft>
                <a:spcPct val="0"/>
              </a:spcAft>
              <a:buNone/>
              <a:defRPr sz="3600"/>
            </a:lvl8pPr>
            <a:lvl9pPr lvl="8" rtl="0">
              <a:lnSpc>
                <a:spcPct val="110000"/>
              </a:lnSpc>
              <a:spcBef>
                <a:spcPct val="0"/>
              </a:spcBef>
              <a:spcAft>
                <a:spcPct val="0"/>
              </a:spcAft>
              <a:buNone/>
              <a:defRPr sz="3600"/>
            </a:lvl9pPr>
          </a:lstStyle>
          <a:p>
            <a:r>
              <a:rPr lang="en-US"/>
              <a:t>Click to edit Master subtitle style</a:t>
            </a:r>
            <a:endParaRPr/>
          </a:p>
        </p:txBody>
      </p:sp>
      <p:sp>
        <p:nvSpPr>
          <p:cNvPr id="47" name="Google Shape;47;p4"/>
          <p:cNvSpPr txBox="1">
            <a:spLocks noGrp="1"/>
          </p:cNvSpPr>
          <p:nvPr>
            <p:ph type="subTitle" idx="18"/>
          </p:nvPr>
        </p:nvSpPr>
        <p:spPr>
          <a:xfrm>
            <a:off x="11260733" y="10445806"/>
            <a:ext cx="5633533" cy="463200"/>
          </a:xfrm>
          <a:prstGeom prst="rect">
            <a:avLst/>
          </a:prstGeom>
        </p:spPr>
        <p:txBody>
          <a:bodyPr spcFirstLastPara="1" wrap="square" lIns="0" tIns="0" rIns="0" bIns="0" anchor="b" anchorCtr="0">
            <a:noAutofit/>
          </a:bodyPr>
          <a:lstStyle>
            <a:lvl1pPr marL="0" marR="0" lvl="0" indent="0" algn="l" rtl="0">
              <a:lnSpc>
                <a:spcPct val="125000"/>
              </a:lnSpc>
              <a:spcBef>
                <a:spcPct val="0"/>
              </a:spcBef>
              <a:spcAft>
                <a:spcPct val="0"/>
              </a:spcAft>
              <a:buNone/>
              <a:defRPr sz="2200" b="0" spc="40" baseline="0">
                <a:solidFill>
                  <a:schemeClr val="tx1"/>
                </a:solidFill>
                <a:latin typeface="+mn-lt"/>
              </a:defRPr>
            </a:lvl1pPr>
            <a:lvl2pPr lvl="1" rtl="0">
              <a:lnSpc>
                <a:spcPct val="125000"/>
              </a:lnSpc>
              <a:spcBef>
                <a:spcPct val="0"/>
              </a:spcBef>
              <a:spcAft>
                <a:spcPct val="0"/>
              </a:spcAft>
              <a:buNone/>
              <a:defRPr b="0">
                <a:solidFill>
                  <a:schemeClr val="dk1"/>
                </a:solidFill>
              </a:defRPr>
            </a:lvl2pPr>
            <a:lvl3pPr lvl="2" rtl="0">
              <a:lnSpc>
                <a:spcPct val="125000"/>
              </a:lnSpc>
              <a:spcBef>
                <a:spcPct val="0"/>
              </a:spcBef>
              <a:spcAft>
                <a:spcPct val="0"/>
              </a:spcAft>
              <a:buNone/>
              <a:defRPr b="0">
                <a:solidFill>
                  <a:schemeClr val="dk1"/>
                </a:solidFill>
              </a:defRPr>
            </a:lvl3pPr>
            <a:lvl4pPr lvl="3" rtl="0">
              <a:lnSpc>
                <a:spcPct val="125000"/>
              </a:lnSpc>
              <a:spcBef>
                <a:spcPct val="0"/>
              </a:spcBef>
              <a:spcAft>
                <a:spcPct val="0"/>
              </a:spcAft>
              <a:buNone/>
              <a:defRPr b="0">
                <a:solidFill>
                  <a:schemeClr val="dk1"/>
                </a:solidFill>
              </a:defRPr>
            </a:lvl4pPr>
            <a:lvl5pPr lvl="4" rtl="0">
              <a:lnSpc>
                <a:spcPct val="125000"/>
              </a:lnSpc>
              <a:spcBef>
                <a:spcPct val="0"/>
              </a:spcBef>
              <a:spcAft>
                <a:spcPct val="0"/>
              </a:spcAft>
              <a:buNone/>
              <a:defRPr b="0">
                <a:solidFill>
                  <a:schemeClr val="dk1"/>
                </a:solidFill>
              </a:defRPr>
            </a:lvl5pPr>
            <a:lvl6pPr lvl="5" rtl="0">
              <a:lnSpc>
                <a:spcPct val="125000"/>
              </a:lnSpc>
              <a:spcBef>
                <a:spcPct val="0"/>
              </a:spcBef>
              <a:spcAft>
                <a:spcPct val="0"/>
              </a:spcAft>
              <a:buNone/>
              <a:defRPr b="0">
                <a:solidFill>
                  <a:schemeClr val="dk1"/>
                </a:solidFill>
              </a:defRPr>
            </a:lvl6pPr>
            <a:lvl7pPr lvl="6" rtl="0">
              <a:lnSpc>
                <a:spcPct val="125000"/>
              </a:lnSpc>
              <a:spcBef>
                <a:spcPct val="0"/>
              </a:spcBef>
              <a:spcAft>
                <a:spcPct val="0"/>
              </a:spcAft>
              <a:buNone/>
              <a:defRPr b="0">
                <a:solidFill>
                  <a:schemeClr val="dk1"/>
                </a:solidFill>
              </a:defRPr>
            </a:lvl7pPr>
            <a:lvl8pPr lvl="7" rtl="0">
              <a:lnSpc>
                <a:spcPct val="125000"/>
              </a:lnSpc>
              <a:spcBef>
                <a:spcPct val="0"/>
              </a:spcBef>
              <a:spcAft>
                <a:spcPct val="0"/>
              </a:spcAft>
              <a:buNone/>
              <a:defRPr b="0">
                <a:solidFill>
                  <a:schemeClr val="dk1"/>
                </a:solidFill>
              </a:defRPr>
            </a:lvl8pPr>
            <a:lvl9pPr lvl="8" rtl="0">
              <a:lnSpc>
                <a:spcPct val="125000"/>
              </a:lnSpc>
              <a:spcBef>
                <a:spcPct val="0"/>
              </a:spcBef>
              <a:spcAft>
                <a:spcPct val="0"/>
              </a:spcAft>
              <a:buNone/>
              <a:defRPr b="0">
                <a:solidFill>
                  <a:schemeClr val="dk1"/>
                </a:solidFill>
              </a:defRPr>
            </a:lvl9pPr>
          </a:lstStyle>
          <a:p>
            <a:r>
              <a:rPr lang="en-US"/>
              <a:t>Click to edit Master subtitle style</a:t>
            </a:r>
            <a:endParaRPr/>
          </a:p>
        </p:txBody>
      </p:sp>
      <p:sp>
        <p:nvSpPr>
          <p:cNvPr id="48" name="Google Shape;48;p4"/>
          <p:cNvSpPr txBox="1">
            <a:spLocks noGrp="1"/>
          </p:cNvSpPr>
          <p:nvPr>
            <p:ph type="subTitle" idx="19"/>
          </p:nvPr>
        </p:nvSpPr>
        <p:spPr>
          <a:xfrm>
            <a:off x="17833090" y="10445806"/>
            <a:ext cx="5633533" cy="463200"/>
          </a:xfrm>
          <a:prstGeom prst="rect">
            <a:avLst/>
          </a:prstGeom>
        </p:spPr>
        <p:txBody>
          <a:bodyPr spcFirstLastPara="1" wrap="square" lIns="0" tIns="0" rIns="0" bIns="0" anchor="b" anchorCtr="0">
            <a:noAutofit/>
          </a:bodyPr>
          <a:lstStyle>
            <a:lvl1pPr marL="0" marR="0" lvl="0" indent="0" algn="l" rtl="0">
              <a:lnSpc>
                <a:spcPct val="125000"/>
              </a:lnSpc>
              <a:spcBef>
                <a:spcPct val="0"/>
              </a:spcBef>
              <a:spcAft>
                <a:spcPct val="0"/>
              </a:spcAft>
              <a:buNone/>
              <a:defRPr sz="2200" b="0" spc="40" baseline="0">
                <a:solidFill>
                  <a:schemeClr val="tx1"/>
                </a:solidFill>
                <a:latin typeface="+mn-lt"/>
              </a:defRPr>
            </a:lvl1pPr>
            <a:lvl2pPr lvl="1" rtl="0">
              <a:lnSpc>
                <a:spcPct val="125000"/>
              </a:lnSpc>
              <a:spcBef>
                <a:spcPct val="0"/>
              </a:spcBef>
              <a:spcAft>
                <a:spcPct val="0"/>
              </a:spcAft>
              <a:buNone/>
              <a:defRPr b="0">
                <a:solidFill>
                  <a:schemeClr val="dk1"/>
                </a:solidFill>
              </a:defRPr>
            </a:lvl2pPr>
            <a:lvl3pPr lvl="2" rtl="0">
              <a:lnSpc>
                <a:spcPct val="125000"/>
              </a:lnSpc>
              <a:spcBef>
                <a:spcPct val="0"/>
              </a:spcBef>
              <a:spcAft>
                <a:spcPct val="0"/>
              </a:spcAft>
              <a:buNone/>
              <a:defRPr b="0">
                <a:solidFill>
                  <a:schemeClr val="dk1"/>
                </a:solidFill>
              </a:defRPr>
            </a:lvl3pPr>
            <a:lvl4pPr lvl="3" rtl="0">
              <a:lnSpc>
                <a:spcPct val="125000"/>
              </a:lnSpc>
              <a:spcBef>
                <a:spcPct val="0"/>
              </a:spcBef>
              <a:spcAft>
                <a:spcPct val="0"/>
              </a:spcAft>
              <a:buNone/>
              <a:defRPr b="0">
                <a:solidFill>
                  <a:schemeClr val="dk1"/>
                </a:solidFill>
              </a:defRPr>
            </a:lvl4pPr>
            <a:lvl5pPr lvl="4" rtl="0">
              <a:lnSpc>
                <a:spcPct val="125000"/>
              </a:lnSpc>
              <a:spcBef>
                <a:spcPct val="0"/>
              </a:spcBef>
              <a:spcAft>
                <a:spcPct val="0"/>
              </a:spcAft>
              <a:buNone/>
              <a:defRPr b="0">
                <a:solidFill>
                  <a:schemeClr val="dk1"/>
                </a:solidFill>
              </a:defRPr>
            </a:lvl5pPr>
            <a:lvl6pPr lvl="5" rtl="0">
              <a:lnSpc>
                <a:spcPct val="125000"/>
              </a:lnSpc>
              <a:spcBef>
                <a:spcPct val="0"/>
              </a:spcBef>
              <a:spcAft>
                <a:spcPct val="0"/>
              </a:spcAft>
              <a:buNone/>
              <a:defRPr b="0">
                <a:solidFill>
                  <a:schemeClr val="dk1"/>
                </a:solidFill>
              </a:defRPr>
            </a:lvl6pPr>
            <a:lvl7pPr lvl="6" rtl="0">
              <a:lnSpc>
                <a:spcPct val="125000"/>
              </a:lnSpc>
              <a:spcBef>
                <a:spcPct val="0"/>
              </a:spcBef>
              <a:spcAft>
                <a:spcPct val="0"/>
              </a:spcAft>
              <a:buNone/>
              <a:defRPr b="0">
                <a:solidFill>
                  <a:schemeClr val="dk1"/>
                </a:solidFill>
              </a:defRPr>
            </a:lvl7pPr>
            <a:lvl8pPr lvl="7" rtl="0">
              <a:lnSpc>
                <a:spcPct val="125000"/>
              </a:lnSpc>
              <a:spcBef>
                <a:spcPct val="0"/>
              </a:spcBef>
              <a:spcAft>
                <a:spcPct val="0"/>
              </a:spcAft>
              <a:buNone/>
              <a:defRPr b="0">
                <a:solidFill>
                  <a:schemeClr val="dk1"/>
                </a:solidFill>
              </a:defRPr>
            </a:lvl8pPr>
            <a:lvl9pPr lvl="8" rtl="0">
              <a:lnSpc>
                <a:spcPct val="125000"/>
              </a:lnSpc>
              <a:spcBef>
                <a:spcPct val="0"/>
              </a:spcBef>
              <a:spcAft>
                <a:spcPct val="0"/>
              </a:spcAft>
              <a:buNone/>
              <a:defRPr b="0">
                <a:solidFill>
                  <a:schemeClr val="dk1"/>
                </a:solidFill>
              </a:defRPr>
            </a:lvl9pPr>
          </a:lstStyle>
          <a:p>
            <a:r>
              <a:rPr lang="en-US"/>
              <a:t>Click to edit Master subtitle style</a:t>
            </a:r>
            <a:endParaRPr/>
          </a:p>
        </p:txBody>
      </p:sp>
      <p:sp>
        <p:nvSpPr>
          <p:cNvPr id="49" name="Google Shape;49;p4"/>
          <p:cNvSpPr txBox="1">
            <a:spLocks noGrp="1"/>
          </p:cNvSpPr>
          <p:nvPr>
            <p:ph type="subTitle" idx="20"/>
          </p:nvPr>
        </p:nvSpPr>
        <p:spPr>
          <a:xfrm>
            <a:off x="11260733" y="4683097"/>
            <a:ext cx="5633533" cy="685800"/>
          </a:xfrm>
          <a:prstGeom prst="rect">
            <a:avLst/>
          </a:prstGeom>
        </p:spPr>
        <p:txBody>
          <a:bodyPr spcFirstLastPara="1" wrap="square" lIns="0" tIns="0" rIns="0" bIns="0" anchor="t" anchorCtr="0">
            <a:noAutofit/>
          </a:bodyPr>
          <a:lstStyle>
            <a:lvl1pPr marL="0" marR="0" lvl="0" indent="0" algn="l" rtl="0">
              <a:lnSpc>
                <a:spcPct val="125000"/>
              </a:lnSpc>
              <a:spcBef>
                <a:spcPct val="0"/>
              </a:spcBef>
              <a:spcAft>
                <a:spcPct val="0"/>
              </a:spcAft>
              <a:buNone/>
              <a:defRPr sz="2400" b="0" spc="50" baseline="0">
                <a:solidFill>
                  <a:schemeClr val="tx1"/>
                </a:solidFill>
                <a:latin typeface="+mn-lt"/>
              </a:defRPr>
            </a:lvl1pPr>
            <a:lvl2pPr lvl="1" rtl="0">
              <a:lnSpc>
                <a:spcPct val="125000"/>
              </a:lnSpc>
              <a:spcBef>
                <a:spcPct val="0"/>
              </a:spcBef>
              <a:spcAft>
                <a:spcPct val="0"/>
              </a:spcAft>
              <a:buNone/>
              <a:defRPr b="0">
                <a:solidFill>
                  <a:schemeClr val="dk1"/>
                </a:solidFill>
              </a:defRPr>
            </a:lvl2pPr>
            <a:lvl3pPr lvl="2" rtl="0">
              <a:lnSpc>
                <a:spcPct val="125000"/>
              </a:lnSpc>
              <a:spcBef>
                <a:spcPct val="0"/>
              </a:spcBef>
              <a:spcAft>
                <a:spcPct val="0"/>
              </a:spcAft>
              <a:buNone/>
              <a:defRPr b="0">
                <a:solidFill>
                  <a:schemeClr val="dk1"/>
                </a:solidFill>
              </a:defRPr>
            </a:lvl3pPr>
            <a:lvl4pPr lvl="3" rtl="0">
              <a:lnSpc>
                <a:spcPct val="125000"/>
              </a:lnSpc>
              <a:spcBef>
                <a:spcPct val="0"/>
              </a:spcBef>
              <a:spcAft>
                <a:spcPct val="0"/>
              </a:spcAft>
              <a:buNone/>
              <a:defRPr b="0">
                <a:solidFill>
                  <a:schemeClr val="dk1"/>
                </a:solidFill>
              </a:defRPr>
            </a:lvl4pPr>
            <a:lvl5pPr lvl="4" rtl="0">
              <a:lnSpc>
                <a:spcPct val="125000"/>
              </a:lnSpc>
              <a:spcBef>
                <a:spcPct val="0"/>
              </a:spcBef>
              <a:spcAft>
                <a:spcPct val="0"/>
              </a:spcAft>
              <a:buNone/>
              <a:defRPr b="0">
                <a:solidFill>
                  <a:schemeClr val="dk1"/>
                </a:solidFill>
              </a:defRPr>
            </a:lvl5pPr>
            <a:lvl6pPr lvl="5" rtl="0">
              <a:lnSpc>
                <a:spcPct val="125000"/>
              </a:lnSpc>
              <a:spcBef>
                <a:spcPct val="0"/>
              </a:spcBef>
              <a:spcAft>
                <a:spcPct val="0"/>
              </a:spcAft>
              <a:buNone/>
              <a:defRPr b="0">
                <a:solidFill>
                  <a:schemeClr val="dk1"/>
                </a:solidFill>
              </a:defRPr>
            </a:lvl6pPr>
            <a:lvl7pPr lvl="6" rtl="0">
              <a:lnSpc>
                <a:spcPct val="125000"/>
              </a:lnSpc>
              <a:spcBef>
                <a:spcPct val="0"/>
              </a:spcBef>
              <a:spcAft>
                <a:spcPct val="0"/>
              </a:spcAft>
              <a:buNone/>
              <a:defRPr b="0">
                <a:solidFill>
                  <a:schemeClr val="dk1"/>
                </a:solidFill>
              </a:defRPr>
            </a:lvl7pPr>
            <a:lvl8pPr lvl="7" rtl="0">
              <a:lnSpc>
                <a:spcPct val="125000"/>
              </a:lnSpc>
              <a:spcBef>
                <a:spcPct val="0"/>
              </a:spcBef>
              <a:spcAft>
                <a:spcPct val="0"/>
              </a:spcAft>
              <a:buNone/>
              <a:defRPr b="0">
                <a:solidFill>
                  <a:schemeClr val="dk1"/>
                </a:solidFill>
              </a:defRPr>
            </a:lvl8pPr>
            <a:lvl9pPr lvl="8" rtl="0">
              <a:lnSpc>
                <a:spcPct val="125000"/>
              </a:lnSpc>
              <a:spcBef>
                <a:spcPct val="0"/>
              </a:spcBef>
              <a:spcAft>
                <a:spcPct val="0"/>
              </a:spcAft>
              <a:buNone/>
              <a:defRPr b="0">
                <a:solidFill>
                  <a:schemeClr val="dk1"/>
                </a:solidFill>
              </a:defRPr>
            </a:lvl9pPr>
          </a:lstStyle>
          <a:p>
            <a:r>
              <a:rPr lang="en-US"/>
              <a:t>Click to edit Master subtitle style</a:t>
            </a:r>
            <a:endParaRPr/>
          </a:p>
        </p:txBody>
      </p:sp>
      <p:sp>
        <p:nvSpPr>
          <p:cNvPr id="50" name="Google Shape;50;p4"/>
          <p:cNvSpPr txBox="1">
            <a:spLocks noGrp="1"/>
          </p:cNvSpPr>
          <p:nvPr>
            <p:ph type="subTitle" idx="21"/>
          </p:nvPr>
        </p:nvSpPr>
        <p:spPr>
          <a:xfrm>
            <a:off x="17833090" y="4683097"/>
            <a:ext cx="5633533" cy="685800"/>
          </a:xfrm>
          <a:prstGeom prst="rect">
            <a:avLst/>
          </a:prstGeom>
        </p:spPr>
        <p:txBody>
          <a:bodyPr spcFirstLastPara="1" wrap="square" lIns="0" tIns="0" rIns="0" bIns="0" anchor="t" anchorCtr="0">
            <a:noAutofit/>
          </a:bodyPr>
          <a:lstStyle>
            <a:lvl1pPr marL="0" marR="0" lvl="0" indent="0" algn="l" rtl="0">
              <a:lnSpc>
                <a:spcPct val="125000"/>
              </a:lnSpc>
              <a:spcBef>
                <a:spcPct val="0"/>
              </a:spcBef>
              <a:spcAft>
                <a:spcPct val="0"/>
              </a:spcAft>
              <a:buNone/>
              <a:defRPr sz="2400" b="0" spc="50" baseline="0">
                <a:solidFill>
                  <a:schemeClr val="tx1"/>
                </a:solidFill>
                <a:latin typeface="+mn-lt"/>
              </a:defRPr>
            </a:lvl1pPr>
            <a:lvl2pPr lvl="1" rtl="0">
              <a:lnSpc>
                <a:spcPct val="125000"/>
              </a:lnSpc>
              <a:spcBef>
                <a:spcPct val="0"/>
              </a:spcBef>
              <a:spcAft>
                <a:spcPct val="0"/>
              </a:spcAft>
              <a:buNone/>
              <a:defRPr b="0">
                <a:solidFill>
                  <a:schemeClr val="dk1"/>
                </a:solidFill>
              </a:defRPr>
            </a:lvl2pPr>
            <a:lvl3pPr lvl="2" rtl="0">
              <a:lnSpc>
                <a:spcPct val="125000"/>
              </a:lnSpc>
              <a:spcBef>
                <a:spcPct val="0"/>
              </a:spcBef>
              <a:spcAft>
                <a:spcPct val="0"/>
              </a:spcAft>
              <a:buNone/>
              <a:defRPr b="0">
                <a:solidFill>
                  <a:schemeClr val="dk1"/>
                </a:solidFill>
              </a:defRPr>
            </a:lvl3pPr>
            <a:lvl4pPr lvl="3" rtl="0">
              <a:lnSpc>
                <a:spcPct val="125000"/>
              </a:lnSpc>
              <a:spcBef>
                <a:spcPct val="0"/>
              </a:spcBef>
              <a:spcAft>
                <a:spcPct val="0"/>
              </a:spcAft>
              <a:buNone/>
              <a:defRPr b="0">
                <a:solidFill>
                  <a:schemeClr val="dk1"/>
                </a:solidFill>
              </a:defRPr>
            </a:lvl4pPr>
            <a:lvl5pPr lvl="4" rtl="0">
              <a:lnSpc>
                <a:spcPct val="125000"/>
              </a:lnSpc>
              <a:spcBef>
                <a:spcPct val="0"/>
              </a:spcBef>
              <a:spcAft>
                <a:spcPct val="0"/>
              </a:spcAft>
              <a:buNone/>
              <a:defRPr b="0">
                <a:solidFill>
                  <a:schemeClr val="dk1"/>
                </a:solidFill>
              </a:defRPr>
            </a:lvl5pPr>
            <a:lvl6pPr lvl="5" rtl="0">
              <a:lnSpc>
                <a:spcPct val="125000"/>
              </a:lnSpc>
              <a:spcBef>
                <a:spcPct val="0"/>
              </a:spcBef>
              <a:spcAft>
                <a:spcPct val="0"/>
              </a:spcAft>
              <a:buNone/>
              <a:defRPr b="0">
                <a:solidFill>
                  <a:schemeClr val="dk1"/>
                </a:solidFill>
              </a:defRPr>
            </a:lvl6pPr>
            <a:lvl7pPr lvl="6" rtl="0">
              <a:lnSpc>
                <a:spcPct val="125000"/>
              </a:lnSpc>
              <a:spcBef>
                <a:spcPct val="0"/>
              </a:spcBef>
              <a:spcAft>
                <a:spcPct val="0"/>
              </a:spcAft>
              <a:buNone/>
              <a:defRPr b="0">
                <a:solidFill>
                  <a:schemeClr val="dk1"/>
                </a:solidFill>
              </a:defRPr>
            </a:lvl7pPr>
            <a:lvl8pPr lvl="7" rtl="0">
              <a:lnSpc>
                <a:spcPct val="125000"/>
              </a:lnSpc>
              <a:spcBef>
                <a:spcPct val="0"/>
              </a:spcBef>
              <a:spcAft>
                <a:spcPct val="0"/>
              </a:spcAft>
              <a:buNone/>
              <a:defRPr b="0">
                <a:solidFill>
                  <a:schemeClr val="dk1"/>
                </a:solidFill>
              </a:defRPr>
            </a:lvl8pPr>
            <a:lvl9pPr lvl="8" rtl="0">
              <a:lnSpc>
                <a:spcPct val="125000"/>
              </a:lnSpc>
              <a:spcBef>
                <a:spcPct val="0"/>
              </a:spcBef>
              <a:spcAft>
                <a:spcPct val="0"/>
              </a:spcAft>
              <a:buNone/>
              <a:defRPr b="0">
                <a:solidFill>
                  <a:schemeClr val="dk1"/>
                </a:solidFill>
              </a:defRPr>
            </a:lvl9pPr>
          </a:lstStyle>
          <a:p>
            <a:r>
              <a:rPr lang="en-US"/>
              <a:t>Click to edit Master subtitle style</a:t>
            </a:r>
            <a:endParaRPr/>
          </a:p>
        </p:txBody>
      </p:sp>
      <p:sp>
        <p:nvSpPr>
          <p:cNvPr id="51" name="Google Shape;51;p4"/>
          <p:cNvSpPr txBox="1">
            <a:spLocks noGrp="1"/>
          </p:cNvSpPr>
          <p:nvPr>
            <p:ph type="subTitle" idx="22"/>
          </p:nvPr>
        </p:nvSpPr>
        <p:spPr>
          <a:xfrm>
            <a:off x="11260733" y="6969760"/>
            <a:ext cx="5633533" cy="685800"/>
          </a:xfrm>
          <a:prstGeom prst="rect">
            <a:avLst/>
          </a:prstGeom>
        </p:spPr>
        <p:txBody>
          <a:bodyPr spcFirstLastPara="1" wrap="square" lIns="0" tIns="0" rIns="0" bIns="0" anchor="t" anchorCtr="0">
            <a:noAutofit/>
          </a:bodyPr>
          <a:lstStyle>
            <a:lvl1pPr marL="0" marR="0" lvl="0" indent="0" algn="l" rtl="0">
              <a:lnSpc>
                <a:spcPct val="125000"/>
              </a:lnSpc>
              <a:spcBef>
                <a:spcPct val="0"/>
              </a:spcBef>
              <a:spcAft>
                <a:spcPct val="0"/>
              </a:spcAft>
              <a:buNone/>
              <a:defRPr sz="2400" b="0" spc="50" baseline="0">
                <a:solidFill>
                  <a:schemeClr val="tx1"/>
                </a:solidFill>
                <a:latin typeface="+mn-lt"/>
              </a:defRPr>
            </a:lvl1pPr>
            <a:lvl2pPr lvl="1" rtl="0">
              <a:lnSpc>
                <a:spcPct val="125000"/>
              </a:lnSpc>
              <a:spcBef>
                <a:spcPct val="0"/>
              </a:spcBef>
              <a:spcAft>
                <a:spcPct val="0"/>
              </a:spcAft>
              <a:buNone/>
              <a:defRPr b="0">
                <a:solidFill>
                  <a:schemeClr val="dk1"/>
                </a:solidFill>
              </a:defRPr>
            </a:lvl2pPr>
            <a:lvl3pPr lvl="2" rtl="0">
              <a:lnSpc>
                <a:spcPct val="125000"/>
              </a:lnSpc>
              <a:spcBef>
                <a:spcPct val="0"/>
              </a:spcBef>
              <a:spcAft>
                <a:spcPct val="0"/>
              </a:spcAft>
              <a:buNone/>
              <a:defRPr b="0">
                <a:solidFill>
                  <a:schemeClr val="dk1"/>
                </a:solidFill>
              </a:defRPr>
            </a:lvl3pPr>
            <a:lvl4pPr lvl="3" rtl="0">
              <a:lnSpc>
                <a:spcPct val="125000"/>
              </a:lnSpc>
              <a:spcBef>
                <a:spcPct val="0"/>
              </a:spcBef>
              <a:spcAft>
                <a:spcPct val="0"/>
              </a:spcAft>
              <a:buNone/>
              <a:defRPr b="0">
                <a:solidFill>
                  <a:schemeClr val="dk1"/>
                </a:solidFill>
              </a:defRPr>
            </a:lvl4pPr>
            <a:lvl5pPr lvl="4" rtl="0">
              <a:lnSpc>
                <a:spcPct val="125000"/>
              </a:lnSpc>
              <a:spcBef>
                <a:spcPct val="0"/>
              </a:spcBef>
              <a:spcAft>
                <a:spcPct val="0"/>
              </a:spcAft>
              <a:buNone/>
              <a:defRPr b="0">
                <a:solidFill>
                  <a:schemeClr val="dk1"/>
                </a:solidFill>
              </a:defRPr>
            </a:lvl5pPr>
            <a:lvl6pPr lvl="5" rtl="0">
              <a:lnSpc>
                <a:spcPct val="125000"/>
              </a:lnSpc>
              <a:spcBef>
                <a:spcPct val="0"/>
              </a:spcBef>
              <a:spcAft>
                <a:spcPct val="0"/>
              </a:spcAft>
              <a:buNone/>
              <a:defRPr b="0">
                <a:solidFill>
                  <a:schemeClr val="dk1"/>
                </a:solidFill>
              </a:defRPr>
            </a:lvl6pPr>
            <a:lvl7pPr lvl="6" rtl="0">
              <a:lnSpc>
                <a:spcPct val="125000"/>
              </a:lnSpc>
              <a:spcBef>
                <a:spcPct val="0"/>
              </a:spcBef>
              <a:spcAft>
                <a:spcPct val="0"/>
              </a:spcAft>
              <a:buNone/>
              <a:defRPr b="0">
                <a:solidFill>
                  <a:schemeClr val="dk1"/>
                </a:solidFill>
              </a:defRPr>
            </a:lvl7pPr>
            <a:lvl8pPr lvl="7" rtl="0">
              <a:lnSpc>
                <a:spcPct val="125000"/>
              </a:lnSpc>
              <a:spcBef>
                <a:spcPct val="0"/>
              </a:spcBef>
              <a:spcAft>
                <a:spcPct val="0"/>
              </a:spcAft>
              <a:buNone/>
              <a:defRPr b="0">
                <a:solidFill>
                  <a:schemeClr val="dk1"/>
                </a:solidFill>
              </a:defRPr>
            </a:lvl8pPr>
            <a:lvl9pPr lvl="8" rtl="0">
              <a:lnSpc>
                <a:spcPct val="125000"/>
              </a:lnSpc>
              <a:spcBef>
                <a:spcPct val="0"/>
              </a:spcBef>
              <a:spcAft>
                <a:spcPct val="0"/>
              </a:spcAft>
              <a:buNone/>
              <a:defRPr b="0">
                <a:solidFill>
                  <a:schemeClr val="dk1"/>
                </a:solidFill>
              </a:defRPr>
            </a:lvl9pPr>
          </a:lstStyle>
          <a:p>
            <a:r>
              <a:rPr lang="en-US"/>
              <a:t>Click to edit Master subtitle style</a:t>
            </a:r>
            <a:endParaRPr/>
          </a:p>
        </p:txBody>
      </p:sp>
      <p:sp>
        <p:nvSpPr>
          <p:cNvPr id="52" name="Google Shape;52;p4"/>
          <p:cNvSpPr txBox="1">
            <a:spLocks noGrp="1"/>
          </p:cNvSpPr>
          <p:nvPr>
            <p:ph type="subTitle" idx="23"/>
          </p:nvPr>
        </p:nvSpPr>
        <p:spPr>
          <a:xfrm>
            <a:off x="17833090" y="6969760"/>
            <a:ext cx="5633533" cy="685800"/>
          </a:xfrm>
          <a:prstGeom prst="rect">
            <a:avLst/>
          </a:prstGeom>
        </p:spPr>
        <p:txBody>
          <a:bodyPr spcFirstLastPara="1" wrap="square" lIns="0" tIns="0" rIns="0" bIns="0" anchor="t" anchorCtr="0">
            <a:noAutofit/>
          </a:bodyPr>
          <a:lstStyle>
            <a:lvl1pPr marL="0" marR="0" lvl="0" indent="0" algn="l" rtl="0">
              <a:lnSpc>
                <a:spcPct val="125000"/>
              </a:lnSpc>
              <a:spcBef>
                <a:spcPct val="0"/>
              </a:spcBef>
              <a:spcAft>
                <a:spcPct val="0"/>
              </a:spcAft>
              <a:buNone/>
              <a:defRPr sz="2400" b="0" spc="50" baseline="0">
                <a:solidFill>
                  <a:schemeClr val="tx1"/>
                </a:solidFill>
                <a:latin typeface="+mn-lt"/>
              </a:defRPr>
            </a:lvl1pPr>
            <a:lvl2pPr lvl="1" rtl="0">
              <a:lnSpc>
                <a:spcPct val="125000"/>
              </a:lnSpc>
              <a:spcBef>
                <a:spcPct val="0"/>
              </a:spcBef>
              <a:spcAft>
                <a:spcPct val="0"/>
              </a:spcAft>
              <a:buNone/>
              <a:defRPr b="0">
                <a:solidFill>
                  <a:schemeClr val="dk1"/>
                </a:solidFill>
              </a:defRPr>
            </a:lvl2pPr>
            <a:lvl3pPr lvl="2" rtl="0">
              <a:lnSpc>
                <a:spcPct val="125000"/>
              </a:lnSpc>
              <a:spcBef>
                <a:spcPct val="0"/>
              </a:spcBef>
              <a:spcAft>
                <a:spcPct val="0"/>
              </a:spcAft>
              <a:buNone/>
              <a:defRPr b="0">
                <a:solidFill>
                  <a:schemeClr val="dk1"/>
                </a:solidFill>
              </a:defRPr>
            </a:lvl3pPr>
            <a:lvl4pPr lvl="3" rtl="0">
              <a:lnSpc>
                <a:spcPct val="125000"/>
              </a:lnSpc>
              <a:spcBef>
                <a:spcPct val="0"/>
              </a:spcBef>
              <a:spcAft>
                <a:spcPct val="0"/>
              </a:spcAft>
              <a:buNone/>
              <a:defRPr b="0">
                <a:solidFill>
                  <a:schemeClr val="dk1"/>
                </a:solidFill>
              </a:defRPr>
            </a:lvl4pPr>
            <a:lvl5pPr lvl="4" rtl="0">
              <a:lnSpc>
                <a:spcPct val="125000"/>
              </a:lnSpc>
              <a:spcBef>
                <a:spcPct val="0"/>
              </a:spcBef>
              <a:spcAft>
                <a:spcPct val="0"/>
              </a:spcAft>
              <a:buNone/>
              <a:defRPr b="0">
                <a:solidFill>
                  <a:schemeClr val="dk1"/>
                </a:solidFill>
              </a:defRPr>
            </a:lvl5pPr>
            <a:lvl6pPr lvl="5" rtl="0">
              <a:lnSpc>
                <a:spcPct val="125000"/>
              </a:lnSpc>
              <a:spcBef>
                <a:spcPct val="0"/>
              </a:spcBef>
              <a:spcAft>
                <a:spcPct val="0"/>
              </a:spcAft>
              <a:buNone/>
              <a:defRPr b="0">
                <a:solidFill>
                  <a:schemeClr val="dk1"/>
                </a:solidFill>
              </a:defRPr>
            </a:lvl6pPr>
            <a:lvl7pPr lvl="6" rtl="0">
              <a:lnSpc>
                <a:spcPct val="125000"/>
              </a:lnSpc>
              <a:spcBef>
                <a:spcPct val="0"/>
              </a:spcBef>
              <a:spcAft>
                <a:spcPct val="0"/>
              </a:spcAft>
              <a:buNone/>
              <a:defRPr b="0">
                <a:solidFill>
                  <a:schemeClr val="dk1"/>
                </a:solidFill>
              </a:defRPr>
            </a:lvl7pPr>
            <a:lvl8pPr lvl="7" rtl="0">
              <a:lnSpc>
                <a:spcPct val="125000"/>
              </a:lnSpc>
              <a:spcBef>
                <a:spcPct val="0"/>
              </a:spcBef>
              <a:spcAft>
                <a:spcPct val="0"/>
              </a:spcAft>
              <a:buNone/>
              <a:defRPr b="0">
                <a:solidFill>
                  <a:schemeClr val="dk1"/>
                </a:solidFill>
              </a:defRPr>
            </a:lvl8pPr>
            <a:lvl9pPr lvl="8" rtl="0">
              <a:lnSpc>
                <a:spcPct val="125000"/>
              </a:lnSpc>
              <a:spcBef>
                <a:spcPct val="0"/>
              </a:spcBef>
              <a:spcAft>
                <a:spcPct val="0"/>
              </a:spcAft>
              <a:buNone/>
              <a:defRPr b="0">
                <a:solidFill>
                  <a:schemeClr val="dk1"/>
                </a:solidFill>
              </a:defRPr>
            </a:lvl9pPr>
          </a:lstStyle>
          <a:p>
            <a:r>
              <a:rPr lang="en-US"/>
              <a:t>Click to edit Master subtitle style</a:t>
            </a:r>
            <a:endParaRPr/>
          </a:p>
        </p:txBody>
      </p:sp>
      <p:sp>
        <p:nvSpPr>
          <p:cNvPr id="53" name="Google Shape;53;p4"/>
          <p:cNvSpPr txBox="1">
            <a:spLocks noGrp="1"/>
          </p:cNvSpPr>
          <p:nvPr>
            <p:ph type="subTitle" idx="24"/>
          </p:nvPr>
        </p:nvSpPr>
        <p:spPr>
          <a:xfrm>
            <a:off x="11260733" y="9256423"/>
            <a:ext cx="5633533" cy="685800"/>
          </a:xfrm>
          <a:prstGeom prst="rect">
            <a:avLst/>
          </a:prstGeom>
        </p:spPr>
        <p:txBody>
          <a:bodyPr spcFirstLastPara="1" wrap="square" lIns="0" tIns="0" rIns="0" bIns="0" anchor="t" anchorCtr="0">
            <a:noAutofit/>
          </a:bodyPr>
          <a:lstStyle>
            <a:lvl1pPr marL="0" marR="0" lvl="0" indent="0" algn="l" rtl="0">
              <a:lnSpc>
                <a:spcPct val="125000"/>
              </a:lnSpc>
              <a:spcBef>
                <a:spcPct val="0"/>
              </a:spcBef>
              <a:spcAft>
                <a:spcPct val="0"/>
              </a:spcAft>
              <a:buNone/>
              <a:defRPr sz="2400" b="0" spc="50" baseline="0">
                <a:solidFill>
                  <a:schemeClr val="tx1"/>
                </a:solidFill>
                <a:latin typeface="+mn-lt"/>
              </a:defRPr>
            </a:lvl1pPr>
            <a:lvl2pPr lvl="1" rtl="0">
              <a:lnSpc>
                <a:spcPct val="125000"/>
              </a:lnSpc>
              <a:spcBef>
                <a:spcPct val="0"/>
              </a:spcBef>
              <a:spcAft>
                <a:spcPct val="0"/>
              </a:spcAft>
              <a:buNone/>
              <a:defRPr b="0">
                <a:solidFill>
                  <a:schemeClr val="dk1"/>
                </a:solidFill>
              </a:defRPr>
            </a:lvl2pPr>
            <a:lvl3pPr lvl="2" rtl="0">
              <a:lnSpc>
                <a:spcPct val="125000"/>
              </a:lnSpc>
              <a:spcBef>
                <a:spcPct val="0"/>
              </a:spcBef>
              <a:spcAft>
                <a:spcPct val="0"/>
              </a:spcAft>
              <a:buNone/>
              <a:defRPr b="0">
                <a:solidFill>
                  <a:schemeClr val="dk1"/>
                </a:solidFill>
              </a:defRPr>
            </a:lvl3pPr>
            <a:lvl4pPr lvl="3" rtl="0">
              <a:lnSpc>
                <a:spcPct val="125000"/>
              </a:lnSpc>
              <a:spcBef>
                <a:spcPct val="0"/>
              </a:spcBef>
              <a:spcAft>
                <a:spcPct val="0"/>
              </a:spcAft>
              <a:buNone/>
              <a:defRPr b="0">
                <a:solidFill>
                  <a:schemeClr val="dk1"/>
                </a:solidFill>
              </a:defRPr>
            </a:lvl4pPr>
            <a:lvl5pPr lvl="4" rtl="0">
              <a:lnSpc>
                <a:spcPct val="125000"/>
              </a:lnSpc>
              <a:spcBef>
                <a:spcPct val="0"/>
              </a:spcBef>
              <a:spcAft>
                <a:spcPct val="0"/>
              </a:spcAft>
              <a:buNone/>
              <a:defRPr b="0">
                <a:solidFill>
                  <a:schemeClr val="dk1"/>
                </a:solidFill>
              </a:defRPr>
            </a:lvl5pPr>
            <a:lvl6pPr lvl="5" rtl="0">
              <a:lnSpc>
                <a:spcPct val="125000"/>
              </a:lnSpc>
              <a:spcBef>
                <a:spcPct val="0"/>
              </a:spcBef>
              <a:spcAft>
                <a:spcPct val="0"/>
              </a:spcAft>
              <a:buNone/>
              <a:defRPr b="0">
                <a:solidFill>
                  <a:schemeClr val="dk1"/>
                </a:solidFill>
              </a:defRPr>
            </a:lvl6pPr>
            <a:lvl7pPr lvl="6" rtl="0">
              <a:lnSpc>
                <a:spcPct val="125000"/>
              </a:lnSpc>
              <a:spcBef>
                <a:spcPct val="0"/>
              </a:spcBef>
              <a:spcAft>
                <a:spcPct val="0"/>
              </a:spcAft>
              <a:buNone/>
              <a:defRPr b="0">
                <a:solidFill>
                  <a:schemeClr val="dk1"/>
                </a:solidFill>
              </a:defRPr>
            </a:lvl7pPr>
            <a:lvl8pPr lvl="7" rtl="0">
              <a:lnSpc>
                <a:spcPct val="125000"/>
              </a:lnSpc>
              <a:spcBef>
                <a:spcPct val="0"/>
              </a:spcBef>
              <a:spcAft>
                <a:spcPct val="0"/>
              </a:spcAft>
              <a:buNone/>
              <a:defRPr b="0">
                <a:solidFill>
                  <a:schemeClr val="dk1"/>
                </a:solidFill>
              </a:defRPr>
            </a:lvl8pPr>
            <a:lvl9pPr lvl="8" rtl="0">
              <a:lnSpc>
                <a:spcPct val="125000"/>
              </a:lnSpc>
              <a:spcBef>
                <a:spcPct val="0"/>
              </a:spcBef>
              <a:spcAft>
                <a:spcPct val="0"/>
              </a:spcAft>
              <a:buNone/>
              <a:defRPr b="0">
                <a:solidFill>
                  <a:schemeClr val="dk1"/>
                </a:solidFill>
              </a:defRPr>
            </a:lvl9pPr>
          </a:lstStyle>
          <a:p>
            <a:r>
              <a:rPr lang="en-US"/>
              <a:t>Click to edit Master subtitle style</a:t>
            </a:r>
            <a:endParaRPr/>
          </a:p>
        </p:txBody>
      </p:sp>
      <p:sp>
        <p:nvSpPr>
          <p:cNvPr id="54" name="Google Shape;54;p4"/>
          <p:cNvSpPr txBox="1">
            <a:spLocks noGrp="1"/>
          </p:cNvSpPr>
          <p:nvPr>
            <p:ph type="subTitle" idx="25"/>
          </p:nvPr>
        </p:nvSpPr>
        <p:spPr>
          <a:xfrm>
            <a:off x="17833090" y="9256423"/>
            <a:ext cx="5633533" cy="685800"/>
          </a:xfrm>
          <a:prstGeom prst="rect">
            <a:avLst/>
          </a:prstGeom>
        </p:spPr>
        <p:txBody>
          <a:bodyPr spcFirstLastPara="1" wrap="square" lIns="0" tIns="0" rIns="0" bIns="0" anchor="t" anchorCtr="0">
            <a:noAutofit/>
          </a:bodyPr>
          <a:lstStyle>
            <a:lvl1pPr marL="0" marR="0" lvl="0" indent="0" algn="l" rtl="0">
              <a:lnSpc>
                <a:spcPct val="125000"/>
              </a:lnSpc>
              <a:spcBef>
                <a:spcPct val="0"/>
              </a:spcBef>
              <a:spcAft>
                <a:spcPct val="0"/>
              </a:spcAft>
              <a:buNone/>
              <a:defRPr sz="2400" b="0" spc="50" baseline="0">
                <a:solidFill>
                  <a:schemeClr val="tx1"/>
                </a:solidFill>
                <a:latin typeface="+mn-lt"/>
              </a:defRPr>
            </a:lvl1pPr>
            <a:lvl2pPr lvl="1" rtl="0">
              <a:lnSpc>
                <a:spcPct val="125000"/>
              </a:lnSpc>
              <a:spcBef>
                <a:spcPct val="0"/>
              </a:spcBef>
              <a:spcAft>
                <a:spcPct val="0"/>
              </a:spcAft>
              <a:buNone/>
              <a:defRPr b="0">
                <a:solidFill>
                  <a:schemeClr val="dk1"/>
                </a:solidFill>
              </a:defRPr>
            </a:lvl2pPr>
            <a:lvl3pPr lvl="2" rtl="0">
              <a:lnSpc>
                <a:spcPct val="125000"/>
              </a:lnSpc>
              <a:spcBef>
                <a:spcPct val="0"/>
              </a:spcBef>
              <a:spcAft>
                <a:spcPct val="0"/>
              </a:spcAft>
              <a:buNone/>
              <a:defRPr b="0">
                <a:solidFill>
                  <a:schemeClr val="dk1"/>
                </a:solidFill>
              </a:defRPr>
            </a:lvl3pPr>
            <a:lvl4pPr lvl="3" rtl="0">
              <a:lnSpc>
                <a:spcPct val="125000"/>
              </a:lnSpc>
              <a:spcBef>
                <a:spcPct val="0"/>
              </a:spcBef>
              <a:spcAft>
                <a:spcPct val="0"/>
              </a:spcAft>
              <a:buNone/>
              <a:defRPr b="0">
                <a:solidFill>
                  <a:schemeClr val="dk1"/>
                </a:solidFill>
              </a:defRPr>
            </a:lvl4pPr>
            <a:lvl5pPr lvl="4" rtl="0">
              <a:lnSpc>
                <a:spcPct val="125000"/>
              </a:lnSpc>
              <a:spcBef>
                <a:spcPct val="0"/>
              </a:spcBef>
              <a:spcAft>
                <a:spcPct val="0"/>
              </a:spcAft>
              <a:buNone/>
              <a:defRPr b="0">
                <a:solidFill>
                  <a:schemeClr val="dk1"/>
                </a:solidFill>
              </a:defRPr>
            </a:lvl5pPr>
            <a:lvl6pPr lvl="5" rtl="0">
              <a:lnSpc>
                <a:spcPct val="125000"/>
              </a:lnSpc>
              <a:spcBef>
                <a:spcPct val="0"/>
              </a:spcBef>
              <a:spcAft>
                <a:spcPct val="0"/>
              </a:spcAft>
              <a:buNone/>
              <a:defRPr b="0">
                <a:solidFill>
                  <a:schemeClr val="dk1"/>
                </a:solidFill>
              </a:defRPr>
            </a:lvl6pPr>
            <a:lvl7pPr lvl="6" rtl="0">
              <a:lnSpc>
                <a:spcPct val="125000"/>
              </a:lnSpc>
              <a:spcBef>
                <a:spcPct val="0"/>
              </a:spcBef>
              <a:spcAft>
                <a:spcPct val="0"/>
              </a:spcAft>
              <a:buNone/>
              <a:defRPr b="0">
                <a:solidFill>
                  <a:schemeClr val="dk1"/>
                </a:solidFill>
              </a:defRPr>
            </a:lvl7pPr>
            <a:lvl8pPr lvl="7" rtl="0">
              <a:lnSpc>
                <a:spcPct val="125000"/>
              </a:lnSpc>
              <a:spcBef>
                <a:spcPct val="0"/>
              </a:spcBef>
              <a:spcAft>
                <a:spcPct val="0"/>
              </a:spcAft>
              <a:buNone/>
              <a:defRPr b="0">
                <a:solidFill>
                  <a:schemeClr val="dk1"/>
                </a:solidFill>
              </a:defRPr>
            </a:lvl8pPr>
            <a:lvl9pPr lvl="8" rtl="0">
              <a:lnSpc>
                <a:spcPct val="125000"/>
              </a:lnSpc>
              <a:spcBef>
                <a:spcPct val="0"/>
              </a:spcBef>
              <a:spcAft>
                <a:spcPct val="0"/>
              </a:spcAft>
              <a:buNone/>
              <a:defRPr b="0">
                <a:solidFill>
                  <a:schemeClr val="dk1"/>
                </a:solidFill>
              </a:defRPr>
            </a:lvl9pPr>
          </a:lstStyle>
          <a:p>
            <a:r>
              <a:rPr lang="en-US"/>
              <a:t>Click to edit Master subtitle style</a:t>
            </a:r>
            <a:endParaRPr/>
          </a:p>
        </p:txBody>
      </p:sp>
      <p:sp>
        <p:nvSpPr>
          <p:cNvPr id="55" name="Google Shape;55;p4"/>
          <p:cNvSpPr txBox="1">
            <a:spLocks noGrp="1"/>
          </p:cNvSpPr>
          <p:nvPr>
            <p:ph type="subTitle" idx="26"/>
          </p:nvPr>
        </p:nvSpPr>
        <p:spPr>
          <a:xfrm>
            <a:off x="11260733" y="11543086"/>
            <a:ext cx="5633533" cy="685800"/>
          </a:xfrm>
          <a:prstGeom prst="rect">
            <a:avLst/>
          </a:prstGeom>
        </p:spPr>
        <p:txBody>
          <a:bodyPr spcFirstLastPara="1" wrap="square" lIns="0" tIns="0" rIns="0" bIns="0" anchor="t" anchorCtr="0">
            <a:noAutofit/>
          </a:bodyPr>
          <a:lstStyle>
            <a:lvl1pPr marL="0" marR="0" lvl="0" indent="0" algn="l" rtl="0">
              <a:lnSpc>
                <a:spcPct val="125000"/>
              </a:lnSpc>
              <a:spcBef>
                <a:spcPct val="0"/>
              </a:spcBef>
              <a:spcAft>
                <a:spcPct val="0"/>
              </a:spcAft>
              <a:buNone/>
              <a:defRPr sz="2400" b="0" spc="50" baseline="0">
                <a:solidFill>
                  <a:schemeClr val="tx1"/>
                </a:solidFill>
                <a:latin typeface="+mn-lt"/>
              </a:defRPr>
            </a:lvl1pPr>
            <a:lvl2pPr lvl="1" rtl="0">
              <a:lnSpc>
                <a:spcPct val="125000"/>
              </a:lnSpc>
              <a:spcBef>
                <a:spcPct val="0"/>
              </a:spcBef>
              <a:spcAft>
                <a:spcPct val="0"/>
              </a:spcAft>
              <a:buNone/>
              <a:defRPr b="0">
                <a:solidFill>
                  <a:schemeClr val="dk1"/>
                </a:solidFill>
              </a:defRPr>
            </a:lvl2pPr>
            <a:lvl3pPr lvl="2" rtl="0">
              <a:lnSpc>
                <a:spcPct val="125000"/>
              </a:lnSpc>
              <a:spcBef>
                <a:spcPct val="0"/>
              </a:spcBef>
              <a:spcAft>
                <a:spcPct val="0"/>
              </a:spcAft>
              <a:buNone/>
              <a:defRPr b="0">
                <a:solidFill>
                  <a:schemeClr val="dk1"/>
                </a:solidFill>
              </a:defRPr>
            </a:lvl3pPr>
            <a:lvl4pPr lvl="3" rtl="0">
              <a:lnSpc>
                <a:spcPct val="125000"/>
              </a:lnSpc>
              <a:spcBef>
                <a:spcPct val="0"/>
              </a:spcBef>
              <a:spcAft>
                <a:spcPct val="0"/>
              </a:spcAft>
              <a:buNone/>
              <a:defRPr b="0">
                <a:solidFill>
                  <a:schemeClr val="dk1"/>
                </a:solidFill>
              </a:defRPr>
            </a:lvl4pPr>
            <a:lvl5pPr lvl="4" rtl="0">
              <a:lnSpc>
                <a:spcPct val="125000"/>
              </a:lnSpc>
              <a:spcBef>
                <a:spcPct val="0"/>
              </a:spcBef>
              <a:spcAft>
                <a:spcPct val="0"/>
              </a:spcAft>
              <a:buNone/>
              <a:defRPr b="0">
                <a:solidFill>
                  <a:schemeClr val="dk1"/>
                </a:solidFill>
              </a:defRPr>
            </a:lvl5pPr>
            <a:lvl6pPr lvl="5" rtl="0">
              <a:lnSpc>
                <a:spcPct val="125000"/>
              </a:lnSpc>
              <a:spcBef>
                <a:spcPct val="0"/>
              </a:spcBef>
              <a:spcAft>
                <a:spcPct val="0"/>
              </a:spcAft>
              <a:buNone/>
              <a:defRPr b="0">
                <a:solidFill>
                  <a:schemeClr val="dk1"/>
                </a:solidFill>
              </a:defRPr>
            </a:lvl6pPr>
            <a:lvl7pPr lvl="6" rtl="0">
              <a:lnSpc>
                <a:spcPct val="125000"/>
              </a:lnSpc>
              <a:spcBef>
                <a:spcPct val="0"/>
              </a:spcBef>
              <a:spcAft>
                <a:spcPct val="0"/>
              </a:spcAft>
              <a:buNone/>
              <a:defRPr b="0">
                <a:solidFill>
                  <a:schemeClr val="dk1"/>
                </a:solidFill>
              </a:defRPr>
            </a:lvl7pPr>
            <a:lvl8pPr lvl="7" rtl="0">
              <a:lnSpc>
                <a:spcPct val="125000"/>
              </a:lnSpc>
              <a:spcBef>
                <a:spcPct val="0"/>
              </a:spcBef>
              <a:spcAft>
                <a:spcPct val="0"/>
              </a:spcAft>
              <a:buNone/>
              <a:defRPr b="0">
                <a:solidFill>
                  <a:schemeClr val="dk1"/>
                </a:solidFill>
              </a:defRPr>
            </a:lvl8pPr>
            <a:lvl9pPr lvl="8" rtl="0">
              <a:lnSpc>
                <a:spcPct val="125000"/>
              </a:lnSpc>
              <a:spcBef>
                <a:spcPct val="0"/>
              </a:spcBef>
              <a:spcAft>
                <a:spcPct val="0"/>
              </a:spcAft>
              <a:buNone/>
              <a:defRPr b="0">
                <a:solidFill>
                  <a:schemeClr val="dk1"/>
                </a:solidFill>
              </a:defRPr>
            </a:lvl9pPr>
          </a:lstStyle>
          <a:p>
            <a:r>
              <a:rPr lang="en-US"/>
              <a:t>Click to edit Master subtitle style</a:t>
            </a:r>
            <a:endParaRPr/>
          </a:p>
        </p:txBody>
      </p:sp>
      <p:sp>
        <p:nvSpPr>
          <p:cNvPr id="56" name="Google Shape;56;p4"/>
          <p:cNvSpPr txBox="1">
            <a:spLocks noGrp="1"/>
          </p:cNvSpPr>
          <p:nvPr>
            <p:ph type="subTitle" idx="27"/>
          </p:nvPr>
        </p:nvSpPr>
        <p:spPr>
          <a:xfrm>
            <a:off x="17833090" y="11543086"/>
            <a:ext cx="5633533" cy="685800"/>
          </a:xfrm>
          <a:prstGeom prst="rect">
            <a:avLst/>
          </a:prstGeom>
        </p:spPr>
        <p:txBody>
          <a:bodyPr spcFirstLastPara="1" wrap="square" lIns="0" tIns="0" rIns="0" bIns="0" anchor="t" anchorCtr="0">
            <a:noAutofit/>
          </a:bodyPr>
          <a:lstStyle>
            <a:lvl1pPr marL="0" marR="0" lvl="0" indent="0" algn="l" rtl="0">
              <a:lnSpc>
                <a:spcPct val="125000"/>
              </a:lnSpc>
              <a:spcBef>
                <a:spcPct val="0"/>
              </a:spcBef>
              <a:spcAft>
                <a:spcPct val="0"/>
              </a:spcAft>
              <a:buNone/>
              <a:defRPr sz="2400" b="0" spc="50" baseline="0">
                <a:solidFill>
                  <a:schemeClr val="tx1"/>
                </a:solidFill>
                <a:latin typeface="+mn-lt"/>
              </a:defRPr>
            </a:lvl1pPr>
            <a:lvl2pPr lvl="1" rtl="0">
              <a:lnSpc>
                <a:spcPct val="125000"/>
              </a:lnSpc>
              <a:spcBef>
                <a:spcPct val="0"/>
              </a:spcBef>
              <a:spcAft>
                <a:spcPct val="0"/>
              </a:spcAft>
              <a:buNone/>
              <a:defRPr b="0">
                <a:solidFill>
                  <a:schemeClr val="dk1"/>
                </a:solidFill>
              </a:defRPr>
            </a:lvl2pPr>
            <a:lvl3pPr lvl="2" rtl="0">
              <a:lnSpc>
                <a:spcPct val="125000"/>
              </a:lnSpc>
              <a:spcBef>
                <a:spcPct val="0"/>
              </a:spcBef>
              <a:spcAft>
                <a:spcPct val="0"/>
              </a:spcAft>
              <a:buNone/>
              <a:defRPr b="0">
                <a:solidFill>
                  <a:schemeClr val="dk1"/>
                </a:solidFill>
              </a:defRPr>
            </a:lvl3pPr>
            <a:lvl4pPr lvl="3" rtl="0">
              <a:lnSpc>
                <a:spcPct val="125000"/>
              </a:lnSpc>
              <a:spcBef>
                <a:spcPct val="0"/>
              </a:spcBef>
              <a:spcAft>
                <a:spcPct val="0"/>
              </a:spcAft>
              <a:buNone/>
              <a:defRPr b="0">
                <a:solidFill>
                  <a:schemeClr val="dk1"/>
                </a:solidFill>
              </a:defRPr>
            </a:lvl4pPr>
            <a:lvl5pPr lvl="4" rtl="0">
              <a:lnSpc>
                <a:spcPct val="125000"/>
              </a:lnSpc>
              <a:spcBef>
                <a:spcPct val="0"/>
              </a:spcBef>
              <a:spcAft>
                <a:spcPct val="0"/>
              </a:spcAft>
              <a:buNone/>
              <a:defRPr b="0">
                <a:solidFill>
                  <a:schemeClr val="dk1"/>
                </a:solidFill>
              </a:defRPr>
            </a:lvl5pPr>
            <a:lvl6pPr lvl="5" rtl="0">
              <a:lnSpc>
                <a:spcPct val="125000"/>
              </a:lnSpc>
              <a:spcBef>
                <a:spcPct val="0"/>
              </a:spcBef>
              <a:spcAft>
                <a:spcPct val="0"/>
              </a:spcAft>
              <a:buNone/>
              <a:defRPr b="0">
                <a:solidFill>
                  <a:schemeClr val="dk1"/>
                </a:solidFill>
              </a:defRPr>
            </a:lvl6pPr>
            <a:lvl7pPr lvl="6" rtl="0">
              <a:lnSpc>
                <a:spcPct val="125000"/>
              </a:lnSpc>
              <a:spcBef>
                <a:spcPct val="0"/>
              </a:spcBef>
              <a:spcAft>
                <a:spcPct val="0"/>
              </a:spcAft>
              <a:buNone/>
              <a:defRPr b="0">
                <a:solidFill>
                  <a:schemeClr val="dk1"/>
                </a:solidFill>
              </a:defRPr>
            </a:lvl7pPr>
            <a:lvl8pPr lvl="7" rtl="0">
              <a:lnSpc>
                <a:spcPct val="125000"/>
              </a:lnSpc>
              <a:spcBef>
                <a:spcPct val="0"/>
              </a:spcBef>
              <a:spcAft>
                <a:spcPct val="0"/>
              </a:spcAft>
              <a:buNone/>
              <a:defRPr b="0">
                <a:solidFill>
                  <a:schemeClr val="dk1"/>
                </a:solidFill>
              </a:defRPr>
            </a:lvl8pPr>
            <a:lvl9pPr lvl="8" rtl="0">
              <a:lnSpc>
                <a:spcPct val="125000"/>
              </a:lnSpc>
              <a:spcBef>
                <a:spcPct val="0"/>
              </a:spcBef>
              <a:spcAft>
                <a:spcPct val="0"/>
              </a:spcAft>
              <a:buNone/>
              <a:defRPr b="0">
                <a:solidFill>
                  <a:schemeClr val="dk1"/>
                </a:solidFill>
              </a:defRPr>
            </a:lvl9pPr>
          </a:lstStyle>
          <a:p>
            <a:r>
              <a:rPr lang="en-US"/>
              <a:t>Click to edit Master subtitle style</a:t>
            </a:r>
            <a:endParaRPr/>
          </a:p>
        </p:txBody>
      </p:sp>
    </p:spTree>
    <p:extLst>
      <p:ext uri="{BB962C8B-B14F-4D97-AF65-F5344CB8AC3E}">
        <p14:creationId xmlns:p14="http://schemas.microsoft.com/office/powerpoint/2010/main" val="2713820403"/>
      </p:ext>
    </p:extLst>
  </p:cSld>
  <p:clrMapOvr>
    <a:masterClrMapping/>
  </p:clrMapOvr>
  <p:transition/>
</p:sldLayout>
</file>

<file path=ppt/slideLayouts/slideLayout56.xml><?xml version="1.0" encoding="utf-8"?>
<p:sldLayout xmlns:a="http://schemas.openxmlformats.org/drawingml/2006/main" xmlns:r="http://schemas.openxmlformats.org/officeDocument/2006/relationships" xmlns:p="http://schemas.openxmlformats.org/presentationml/2006/main" matchingName="Mission" preserve="1">
  <p:cSld name="Mission">
    <p:spTree>
      <p:nvGrpSpPr>
        <p:cNvPr id="1" name="Shape 57"/>
        <p:cNvGrpSpPr/>
        <p:nvPr/>
      </p:nvGrpSpPr>
      <p:grpSpPr>
        <a:xfrm>
          <a:off x="0" y="0"/>
          <a:ext cx="0" cy="0"/>
          <a:chOff x="0" y="0"/>
          <a:chExt cx="0" cy="0"/>
        </a:xfrm>
      </p:grpSpPr>
      <p:sp>
        <p:nvSpPr>
          <p:cNvPr id="58" name="Google Shape;58;p5"/>
          <p:cNvSpPr txBox="1">
            <a:spLocks noGrp="1"/>
          </p:cNvSpPr>
          <p:nvPr>
            <p:ph type="title"/>
          </p:nvPr>
        </p:nvSpPr>
        <p:spPr>
          <a:xfrm>
            <a:off x="1871709" y="4709160"/>
            <a:ext cx="18800063" cy="5486400"/>
          </a:xfrm>
          <a:prstGeom prst="rect">
            <a:avLst/>
          </a:prstGeom>
        </p:spPr>
        <p:txBody>
          <a:bodyPr spcFirstLastPara="1" wrap="square" lIns="0" tIns="0" rIns="0" bIns="0" anchor="t" anchorCtr="0">
            <a:noAutofit/>
          </a:bodyPr>
          <a:lstStyle>
            <a:lvl1pPr lvl="0" rtl="0">
              <a:lnSpc>
                <a:spcPct val="120000"/>
              </a:lnSpc>
              <a:spcBef>
                <a:spcPct val="0"/>
              </a:spcBef>
              <a:spcAft>
                <a:spcPct val="0"/>
              </a:spcAft>
              <a:buClr>
                <a:schemeClr val="lt2"/>
              </a:buClr>
              <a:buSzPts val="3600"/>
              <a:buNone/>
              <a:defRPr sz="4800" b="0" i="0" spc="100" baseline="0">
                <a:solidFill>
                  <a:schemeClr val="tx1"/>
                </a:solidFill>
                <a:latin typeface="+mn-lt"/>
                <a:cs typeface="Optimistic Text" panose="020B0503020203020204" pitchFamily="34" charset="0"/>
              </a:defRPr>
            </a:lvl1pPr>
            <a:lvl2pPr lvl="1" algn="ctr" rtl="0">
              <a:lnSpc>
                <a:spcPct val="125000"/>
              </a:lnSpc>
              <a:spcBef>
                <a:spcPct val="0"/>
              </a:spcBef>
              <a:spcAft>
                <a:spcPct val="0"/>
              </a:spcAft>
              <a:buClr>
                <a:schemeClr val="lt2"/>
              </a:buClr>
              <a:buSzPts val="3600"/>
              <a:buNone/>
              <a:defRPr sz="4800">
                <a:solidFill>
                  <a:schemeClr val="lt2"/>
                </a:solidFill>
              </a:defRPr>
            </a:lvl2pPr>
            <a:lvl3pPr lvl="2" algn="ctr" rtl="0">
              <a:lnSpc>
                <a:spcPct val="125000"/>
              </a:lnSpc>
              <a:spcBef>
                <a:spcPct val="0"/>
              </a:spcBef>
              <a:spcAft>
                <a:spcPct val="0"/>
              </a:spcAft>
              <a:buClr>
                <a:schemeClr val="lt2"/>
              </a:buClr>
              <a:buSzPts val="3600"/>
              <a:buNone/>
              <a:defRPr sz="4800">
                <a:solidFill>
                  <a:schemeClr val="lt2"/>
                </a:solidFill>
              </a:defRPr>
            </a:lvl3pPr>
            <a:lvl4pPr lvl="3" algn="ctr" rtl="0">
              <a:lnSpc>
                <a:spcPct val="125000"/>
              </a:lnSpc>
              <a:spcBef>
                <a:spcPct val="0"/>
              </a:spcBef>
              <a:spcAft>
                <a:spcPct val="0"/>
              </a:spcAft>
              <a:buClr>
                <a:schemeClr val="lt2"/>
              </a:buClr>
              <a:buSzPts val="3600"/>
              <a:buNone/>
              <a:defRPr sz="4800">
                <a:solidFill>
                  <a:schemeClr val="lt2"/>
                </a:solidFill>
              </a:defRPr>
            </a:lvl4pPr>
            <a:lvl5pPr lvl="4" algn="ctr" rtl="0">
              <a:lnSpc>
                <a:spcPct val="125000"/>
              </a:lnSpc>
              <a:spcBef>
                <a:spcPct val="0"/>
              </a:spcBef>
              <a:spcAft>
                <a:spcPct val="0"/>
              </a:spcAft>
              <a:buClr>
                <a:schemeClr val="lt2"/>
              </a:buClr>
              <a:buSzPts val="3600"/>
              <a:buNone/>
              <a:defRPr sz="4800">
                <a:solidFill>
                  <a:schemeClr val="lt2"/>
                </a:solidFill>
              </a:defRPr>
            </a:lvl5pPr>
            <a:lvl6pPr lvl="5" algn="ctr" rtl="0">
              <a:lnSpc>
                <a:spcPct val="125000"/>
              </a:lnSpc>
              <a:spcBef>
                <a:spcPct val="0"/>
              </a:spcBef>
              <a:spcAft>
                <a:spcPct val="0"/>
              </a:spcAft>
              <a:buClr>
                <a:schemeClr val="lt2"/>
              </a:buClr>
              <a:buSzPts val="3600"/>
              <a:buNone/>
              <a:defRPr sz="4800">
                <a:solidFill>
                  <a:schemeClr val="lt2"/>
                </a:solidFill>
              </a:defRPr>
            </a:lvl6pPr>
            <a:lvl7pPr lvl="6" algn="ctr" rtl="0">
              <a:lnSpc>
                <a:spcPct val="125000"/>
              </a:lnSpc>
              <a:spcBef>
                <a:spcPct val="0"/>
              </a:spcBef>
              <a:spcAft>
                <a:spcPct val="0"/>
              </a:spcAft>
              <a:buClr>
                <a:schemeClr val="lt2"/>
              </a:buClr>
              <a:buSzPts val="3600"/>
              <a:buNone/>
              <a:defRPr sz="4800">
                <a:solidFill>
                  <a:schemeClr val="lt2"/>
                </a:solidFill>
              </a:defRPr>
            </a:lvl7pPr>
            <a:lvl8pPr lvl="7" algn="ctr" rtl="0">
              <a:lnSpc>
                <a:spcPct val="125000"/>
              </a:lnSpc>
              <a:spcBef>
                <a:spcPct val="0"/>
              </a:spcBef>
              <a:spcAft>
                <a:spcPct val="0"/>
              </a:spcAft>
              <a:buClr>
                <a:schemeClr val="lt2"/>
              </a:buClr>
              <a:buSzPts val="3600"/>
              <a:buNone/>
              <a:defRPr sz="4800">
                <a:solidFill>
                  <a:schemeClr val="lt2"/>
                </a:solidFill>
              </a:defRPr>
            </a:lvl8pPr>
            <a:lvl9pPr lvl="8" algn="ctr" rtl="0">
              <a:lnSpc>
                <a:spcPct val="125000"/>
              </a:lnSpc>
              <a:spcBef>
                <a:spcPct val="0"/>
              </a:spcBef>
              <a:spcAft>
                <a:spcPct val="0"/>
              </a:spcAft>
              <a:buClr>
                <a:schemeClr val="lt2"/>
              </a:buClr>
              <a:buSzPts val="3600"/>
              <a:buNone/>
              <a:defRPr sz="4800">
                <a:solidFill>
                  <a:schemeClr val="lt2"/>
                </a:solidFill>
              </a:defRPr>
            </a:lvl9pPr>
          </a:lstStyle>
          <a:p>
            <a:r>
              <a:rPr lang="en-US"/>
              <a:t>Click to edit Master title style</a:t>
            </a:r>
            <a:endParaRPr/>
          </a:p>
        </p:txBody>
      </p:sp>
      <p:sp>
        <p:nvSpPr>
          <p:cNvPr id="59" name="Google Shape;59;p5"/>
          <p:cNvSpPr txBox="1">
            <a:spLocks noGrp="1"/>
          </p:cNvSpPr>
          <p:nvPr>
            <p:ph type="subTitle" idx="1"/>
          </p:nvPr>
        </p:nvSpPr>
        <p:spPr>
          <a:xfrm>
            <a:off x="1871710" y="3657600"/>
            <a:ext cx="17839124" cy="463200"/>
          </a:xfrm>
          <a:prstGeom prst="rect">
            <a:avLst/>
          </a:prstGeom>
          <a:noFill/>
          <a:ln>
            <a:noFill/>
          </a:ln>
        </p:spPr>
        <p:txBody>
          <a:bodyPr spcFirstLastPara="1" wrap="square" lIns="0" tIns="0" rIns="0" bIns="0" anchor="t" anchorCtr="0">
            <a:noAutofit/>
          </a:bodyPr>
          <a:lstStyle>
            <a:lvl1pPr marL="0" marR="0" lvl="0" indent="0" algn="l" rtl="0">
              <a:lnSpc>
                <a:spcPct val="125000"/>
              </a:lnSpc>
              <a:spcBef>
                <a:spcPct val="0"/>
              </a:spcBef>
              <a:spcAft>
                <a:spcPct val="0"/>
              </a:spcAft>
              <a:buNone/>
              <a:defRPr sz="2400" b="1" cap="all" spc="240" baseline="0">
                <a:solidFill>
                  <a:schemeClr val="tx1"/>
                </a:solidFill>
                <a:latin typeface="+mn-lt"/>
              </a:defRPr>
            </a:lvl1pPr>
            <a:lvl2pPr lvl="1" rtl="0">
              <a:lnSpc>
                <a:spcPct val="125000"/>
              </a:lnSpc>
              <a:spcBef>
                <a:spcPct val="0"/>
              </a:spcBef>
              <a:spcAft>
                <a:spcPct val="0"/>
              </a:spcAft>
              <a:buNone/>
              <a:defRPr sz="2400">
                <a:solidFill>
                  <a:schemeClr val="lt1"/>
                </a:solidFill>
              </a:defRPr>
            </a:lvl2pPr>
            <a:lvl3pPr lvl="2" rtl="0">
              <a:lnSpc>
                <a:spcPct val="125000"/>
              </a:lnSpc>
              <a:spcBef>
                <a:spcPct val="0"/>
              </a:spcBef>
              <a:spcAft>
                <a:spcPct val="0"/>
              </a:spcAft>
              <a:buNone/>
              <a:defRPr sz="2400">
                <a:solidFill>
                  <a:schemeClr val="lt1"/>
                </a:solidFill>
              </a:defRPr>
            </a:lvl3pPr>
            <a:lvl4pPr lvl="3" rtl="0">
              <a:lnSpc>
                <a:spcPct val="125000"/>
              </a:lnSpc>
              <a:spcBef>
                <a:spcPct val="0"/>
              </a:spcBef>
              <a:spcAft>
                <a:spcPct val="0"/>
              </a:spcAft>
              <a:buNone/>
              <a:defRPr sz="2400">
                <a:solidFill>
                  <a:schemeClr val="lt1"/>
                </a:solidFill>
              </a:defRPr>
            </a:lvl4pPr>
            <a:lvl5pPr lvl="4" rtl="0">
              <a:lnSpc>
                <a:spcPct val="125000"/>
              </a:lnSpc>
              <a:spcBef>
                <a:spcPct val="0"/>
              </a:spcBef>
              <a:spcAft>
                <a:spcPct val="0"/>
              </a:spcAft>
              <a:buNone/>
              <a:defRPr sz="2400">
                <a:solidFill>
                  <a:schemeClr val="lt1"/>
                </a:solidFill>
              </a:defRPr>
            </a:lvl5pPr>
            <a:lvl6pPr lvl="5" rtl="0">
              <a:lnSpc>
                <a:spcPct val="125000"/>
              </a:lnSpc>
              <a:spcBef>
                <a:spcPct val="0"/>
              </a:spcBef>
              <a:spcAft>
                <a:spcPct val="0"/>
              </a:spcAft>
              <a:buNone/>
              <a:defRPr sz="2400">
                <a:solidFill>
                  <a:schemeClr val="lt1"/>
                </a:solidFill>
              </a:defRPr>
            </a:lvl6pPr>
            <a:lvl7pPr lvl="6" rtl="0">
              <a:lnSpc>
                <a:spcPct val="125000"/>
              </a:lnSpc>
              <a:spcBef>
                <a:spcPct val="0"/>
              </a:spcBef>
              <a:spcAft>
                <a:spcPct val="0"/>
              </a:spcAft>
              <a:buNone/>
              <a:defRPr sz="2400">
                <a:solidFill>
                  <a:schemeClr val="lt1"/>
                </a:solidFill>
              </a:defRPr>
            </a:lvl7pPr>
            <a:lvl8pPr lvl="7" rtl="0">
              <a:lnSpc>
                <a:spcPct val="125000"/>
              </a:lnSpc>
              <a:spcBef>
                <a:spcPct val="0"/>
              </a:spcBef>
              <a:spcAft>
                <a:spcPct val="0"/>
              </a:spcAft>
              <a:buNone/>
              <a:defRPr sz="2400">
                <a:solidFill>
                  <a:schemeClr val="lt1"/>
                </a:solidFill>
              </a:defRPr>
            </a:lvl8pPr>
            <a:lvl9pPr lvl="8" rtl="0">
              <a:lnSpc>
                <a:spcPct val="125000"/>
              </a:lnSpc>
              <a:spcBef>
                <a:spcPct val="0"/>
              </a:spcBef>
              <a:spcAft>
                <a:spcPct val="0"/>
              </a:spcAft>
              <a:buNone/>
              <a:defRPr sz="2400">
                <a:solidFill>
                  <a:schemeClr val="lt1"/>
                </a:solidFill>
              </a:defRPr>
            </a:lvl9pPr>
          </a:lstStyle>
          <a:p>
            <a:pPr marL="0" lvl="0" indent="0">
              <a:buNone/>
            </a:pPr>
            <a:r>
              <a:rPr lang="en-US"/>
              <a:t>Click to edit Master subtitle style</a:t>
            </a:r>
            <a:endParaRPr/>
          </a:p>
        </p:txBody>
      </p:sp>
    </p:spTree>
    <p:extLst>
      <p:ext uri="{BB962C8B-B14F-4D97-AF65-F5344CB8AC3E}">
        <p14:creationId xmlns:p14="http://schemas.microsoft.com/office/powerpoint/2010/main" val="3596595664"/>
      </p:ext>
    </p:extLst>
  </p:cSld>
  <p:clrMapOvr>
    <a:masterClrMapping/>
  </p:clrMapOvr>
  <p:transition/>
</p:sldLayout>
</file>

<file path=ppt/slideLayouts/slideLayout57.xml><?xml version="1.0" encoding="utf-8"?>
<p:sldLayout xmlns:a="http://schemas.openxmlformats.org/drawingml/2006/main" xmlns:r="http://schemas.openxmlformats.org/officeDocument/2006/relationships" xmlns:p="http://schemas.openxmlformats.org/presentationml/2006/main" matchingName="Quote" preserve="1">
  <p:cSld name="Quote">
    <p:spTree>
      <p:nvGrpSpPr>
        <p:cNvPr id="1" name="Shape 60"/>
        <p:cNvGrpSpPr/>
        <p:nvPr/>
      </p:nvGrpSpPr>
      <p:grpSpPr>
        <a:xfrm>
          <a:off x="0" y="0"/>
          <a:ext cx="0" cy="0"/>
          <a:chOff x="0" y="0"/>
          <a:chExt cx="0" cy="0"/>
        </a:xfrm>
      </p:grpSpPr>
      <p:sp>
        <p:nvSpPr>
          <p:cNvPr id="61" name="Google Shape;61;p6"/>
          <p:cNvSpPr txBox="1">
            <a:spLocks noGrp="1"/>
          </p:cNvSpPr>
          <p:nvPr>
            <p:ph type="title"/>
          </p:nvPr>
        </p:nvSpPr>
        <p:spPr>
          <a:xfrm>
            <a:off x="1572768" y="3591578"/>
            <a:ext cx="19083528" cy="5486400"/>
          </a:xfrm>
          <a:prstGeom prst="rect">
            <a:avLst/>
          </a:prstGeom>
          <a:noFill/>
          <a:ln>
            <a:noFill/>
          </a:ln>
        </p:spPr>
        <p:txBody>
          <a:bodyPr spcFirstLastPara="1" wrap="square" lIns="0" tIns="0" rIns="0" bIns="0" anchor="t" anchorCtr="0">
            <a:noAutofit/>
          </a:bodyPr>
          <a:lstStyle>
            <a:lvl1pPr marL="292608" lvl="0" indent="-292608" rtl="0">
              <a:lnSpc>
                <a:spcPct val="120000"/>
              </a:lnSpc>
              <a:spcBef>
                <a:spcPct val="0"/>
              </a:spcBef>
              <a:spcAft>
                <a:spcPct val="0"/>
              </a:spcAft>
              <a:buClr>
                <a:schemeClr val="lt2"/>
              </a:buClr>
              <a:buSzPts val="3600"/>
              <a:buNone/>
              <a:defRPr sz="4800" spc="100">
                <a:solidFill>
                  <a:schemeClr val="tx1"/>
                </a:solidFill>
                <a:latin typeface="+mn-lt"/>
                <a:cs typeface="Optimistic Text" panose="020B0503020203020204" pitchFamily="34" charset="0"/>
              </a:defRPr>
            </a:lvl1pPr>
            <a:lvl2pPr lvl="1" algn="ctr" rtl="0">
              <a:lnSpc>
                <a:spcPct val="125000"/>
              </a:lnSpc>
              <a:spcBef>
                <a:spcPct val="0"/>
              </a:spcBef>
              <a:spcAft>
                <a:spcPct val="0"/>
              </a:spcAft>
              <a:buClr>
                <a:schemeClr val="lt2"/>
              </a:buClr>
              <a:buSzPts val="3600"/>
              <a:buNone/>
              <a:defRPr sz="4800">
                <a:solidFill>
                  <a:schemeClr val="lt2"/>
                </a:solidFill>
              </a:defRPr>
            </a:lvl2pPr>
            <a:lvl3pPr lvl="2" algn="ctr" rtl="0">
              <a:lnSpc>
                <a:spcPct val="125000"/>
              </a:lnSpc>
              <a:spcBef>
                <a:spcPct val="0"/>
              </a:spcBef>
              <a:spcAft>
                <a:spcPct val="0"/>
              </a:spcAft>
              <a:buClr>
                <a:schemeClr val="lt2"/>
              </a:buClr>
              <a:buSzPts val="3600"/>
              <a:buNone/>
              <a:defRPr sz="4800">
                <a:solidFill>
                  <a:schemeClr val="lt2"/>
                </a:solidFill>
              </a:defRPr>
            </a:lvl3pPr>
            <a:lvl4pPr lvl="3" algn="ctr" rtl="0">
              <a:lnSpc>
                <a:spcPct val="125000"/>
              </a:lnSpc>
              <a:spcBef>
                <a:spcPct val="0"/>
              </a:spcBef>
              <a:spcAft>
                <a:spcPct val="0"/>
              </a:spcAft>
              <a:buClr>
                <a:schemeClr val="lt2"/>
              </a:buClr>
              <a:buSzPts val="3600"/>
              <a:buNone/>
              <a:defRPr sz="4800">
                <a:solidFill>
                  <a:schemeClr val="lt2"/>
                </a:solidFill>
              </a:defRPr>
            </a:lvl4pPr>
            <a:lvl5pPr lvl="4" algn="ctr" rtl="0">
              <a:lnSpc>
                <a:spcPct val="125000"/>
              </a:lnSpc>
              <a:spcBef>
                <a:spcPct val="0"/>
              </a:spcBef>
              <a:spcAft>
                <a:spcPct val="0"/>
              </a:spcAft>
              <a:buClr>
                <a:schemeClr val="lt2"/>
              </a:buClr>
              <a:buSzPts val="3600"/>
              <a:buNone/>
              <a:defRPr sz="4800">
                <a:solidFill>
                  <a:schemeClr val="lt2"/>
                </a:solidFill>
              </a:defRPr>
            </a:lvl5pPr>
            <a:lvl6pPr lvl="5" algn="ctr" rtl="0">
              <a:lnSpc>
                <a:spcPct val="125000"/>
              </a:lnSpc>
              <a:spcBef>
                <a:spcPct val="0"/>
              </a:spcBef>
              <a:spcAft>
                <a:spcPct val="0"/>
              </a:spcAft>
              <a:buClr>
                <a:schemeClr val="lt2"/>
              </a:buClr>
              <a:buSzPts val="3600"/>
              <a:buNone/>
              <a:defRPr sz="4800">
                <a:solidFill>
                  <a:schemeClr val="lt2"/>
                </a:solidFill>
              </a:defRPr>
            </a:lvl6pPr>
            <a:lvl7pPr lvl="6" algn="ctr" rtl="0">
              <a:lnSpc>
                <a:spcPct val="125000"/>
              </a:lnSpc>
              <a:spcBef>
                <a:spcPct val="0"/>
              </a:spcBef>
              <a:spcAft>
                <a:spcPct val="0"/>
              </a:spcAft>
              <a:buClr>
                <a:schemeClr val="lt2"/>
              </a:buClr>
              <a:buSzPts val="3600"/>
              <a:buNone/>
              <a:defRPr sz="4800">
                <a:solidFill>
                  <a:schemeClr val="lt2"/>
                </a:solidFill>
              </a:defRPr>
            </a:lvl7pPr>
            <a:lvl8pPr lvl="7" algn="ctr" rtl="0">
              <a:lnSpc>
                <a:spcPct val="125000"/>
              </a:lnSpc>
              <a:spcBef>
                <a:spcPct val="0"/>
              </a:spcBef>
              <a:spcAft>
                <a:spcPct val="0"/>
              </a:spcAft>
              <a:buClr>
                <a:schemeClr val="lt2"/>
              </a:buClr>
              <a:buSzPts val="3600"/>
              <a:buNone/>
              <a:defRPr sz="4800">
                <a:solidFill>
                  <a:schemeClr val="lt2"/>
                </a:solidFill>
              </a:defRPr>
            </a:lvl8pPr>
            <a:lvl9pPr lvl="8" algn="ctr" rtl="0">
              <a:lnSpc>
                <a:spcPct val="125000"/>
              </a:lnSpc>
              <a:spcBef>
                <a:spcPct val="0"/>
              </a:spcBef>
              <a:spcAft>
                <a:spcPct val="0"/>
              </a:spcAft>
              <a:buClr>
                <a:schemeClr val="lt2"/>
              </a:buClr>
              <a:buSzPts val="3600"/>
              <a:buNone/>
              <a:defRPr sz="4800">
                <a:solidFill>
                  <a:schemeClr val="lt2"/>
                </a:solidFill>
              </a:defRPr>
            </a:lvl9pPr>
          </a:lstStyle>
          <a:p>
            <a:pPr lvl="0">
              <a:lnSpc>
                <a:spcPct val="120000"/>
              </a:lnSpc>
              <a:buSzPts val="3600"/>
            </a:pPr>
            <a:r>
              <a:rPr lang="en-US"/>
              <a:t>Click to edit Master title style</a:t>
            </a:r>
            <a:endParaRPr/>
          </a:p>
        </p:txBody>
      </p:sp>
      <p:sp>
        <p:nvSpPr>
          <p:cNvPr id="62" name="Google Shape;62;p6"/>
          <p:cNvSpPr txBox="1">
            <a:spLocks noGrp="1"/>
          </p:cNvSpPr>
          <p:nvPr>
            <p:ph type="subTitle" idx="1"/>
          </p:nvPr>
        </p:nvSpPr>
        <p:spPr>
          <a:xfrm>
            <a:off x="1871710" y="9589975"/>
            <a:ext cx="17839124" cy="463200"/>
          </a:xfrm>
          <a:prstGeom prst="rect">
            <a:avLst/>
          </a:prstGeom>
          <a:noFill/>
          <a:ln>
            <a:noFill/>
          </a:ln>
        </p:spPr>
        <p:txBody>
          <a:bodyPr spcFirstLastPara="1" wrap="square" lIns="0" tIns="0" rIns="0" bIns="0" anchor="t" anchorCtr="0">
            <a:noAutofit/>
          </a:bodyPr>
          <a:lstStyle>
            <a:lvl1pPr marL="0" marR="0" lvl="0" indent="0" algn="l" rtl="0">
              <a:lnSpc>
                <a:spcPct val="125000"/>
              </a:lnSpc>
              <a:spcBef>
                <a:spcPct val="0"/>
              </a:spcBef>
              <a:spcAft>
                <a:spcPct val="0"/>
              </a:spcAft>
              <a:buNone/>
              <a:defRPr sz="2400" b="1" cap="all" spc="240" baseline="0">
                <a:solidFill>
                  <a:schemeClr val="tx1"/>
                </a:solidFill>
                <a:latin typeface="+mn-lt"/>
              </a:defRPr>
            </a:lvl1pPr>
            <a:lvl2pPr lvl="1" rtl="0">
              <a:lnSpc>
                <a:spcPct val="125000"/>
              </a:lnSpc>
              <a:spcBef>
                <a:spcPct val="0"/>
              </a:spcBef>
              <a:spcAft>
                <a:spcPct val="0"/>
              </a:spcAft>
              <a:buNone/>
              <a:defRPr sz="2400">
                <a:solidFill>
                  <a:schemeClr val="lt1"/>
                </a:solidFill>
              </a:defRPr>
            </a:lvl2pPr>
            <a:lvl3pPr lvl="2" rtl="0">
              <a:lnSpc>
                <a:spcPct val="125000"/>
              </a:lnSpc>
              <a:spcBef>
                <a:spcPct val="0"/>
              </a:spcBef>
              <a:spcAft>
                <a:spcPct val="0"/>
              </a:spcAft>
              <a:buNone/>
              <a:defRPr sz="2400">
                <a:solidFill>
                  <a:schemeClr val="lt1"/>
                </a:solidFill>
              </a:defRPr>
            </a:lvl3pPr>
            <a:lvl4pPr lvl="3" rtl="0">
              <a:lnSpc>
                <a:spcPct val="125000"/>
              </a:lnSpc>
              <a:spcBef>
                <a:spcPct val="0"/>
              </a:spcBef>
              <a:spcAft>
                <a:spcPct val="0"/>
              </a:spcAft>
              <a:buNone/>
              <a:defRPr sz="2400">
                <a:solidFill>
                  <a:schemeClr val="lt1"/>
                </a:solidFill>
              </a:defRPr>
            </a:lvl4pPr>
            <a:lvl5pPr lvl="4" rtl="0">
              <a:lnSpc>
                <a:spcPct val="125000"/>
              </a:lnSpc>
              <a:spcBef>
                <a:spcPct val="0"/>
              </a:spcBef>
              <a:spcAft>
                <a:spcPct val="0"/>
              </a:spcAft>
              <a:buNone/>
              <a:defRPr sz="2400">
                <a:solidFill>
                  <a:schemeClr val="lt1"/>
                </a:solidFill>
              </a:defRPr>
            </a:lvl5pPr>
            <a:lvl6pPr lvl="5" rtl="0">
              <a:lnSpc>
                <a:spcPct val="125000"/>
              </a:lnSpc>
              <a:spcBef>
                <a:spcPct val="0"/>
              </a:spcBef>
              <a:spcAft>
                <a:spcPct val="0"/>
              </a:spcAft>
              <a:buNone/>
              <a:defRPr sz="2400">
                <a:solidFill>
                  <a:schemeClr val="lt1"/>
                </a:solidFill>
              </a:defRPr>
            </a:lvl6pPr>
            <a:lvl7pPr lvl="6" rtl="0">
              <a:lnSpc>
                <a:spcPct val="125000"/>
              </a:lnSpc>
              <a:spcBef>
                <a:spcPct val="0"/>
              </a:spcBef>
              <a:spcAft>
                <a:spcPct val="0"/>
              </a:spcAft>
              <a:buNone/>
              <a:defRPr sz="2400">
                <a:solidFill>
                  <a:schemeClr val="lt1"/>
                </a:solidFill>
              </a:defRPr>
            </a:lvl7pPr>
            <a:lvl8pPr lvl="7" rtl="0">
              <a:lnSpc>
                <a:spcPct val="125000"/>
              </a:lnSpc>
              <a:spcBef>
                <a:spcPct val="0"/>
              </a:spcBef>
              <a:spcAft>
                <a:spcPct val="0"/>
              </a:spcAft>
              <a:buNone/>
              <a:defRPr sz="2400">
                <a:solidFill>
                  <a:schemeClr val="lt1"/>
                </a:solidFill>
              </a:defRPr>
            </a:lvl8pPr>
            <a:lvl9pPr lvl="8" rtl="0">
              <a:lnSpc>
                <a:spcPct val="125000"/>
              </a:lnSpc>
              <a:spcBef>
                <a:spcPct val="0"/>
              </a:spcBef>
              <a:spcAft>
                <a:spcPct val="0"/>
              </a:spcAft>
              <a:buNone/>
              <a:defRPr sz="2400">
                <a:solidFill>
                  <a:schemeClr val="lt1"/>
                </a:solidFill>
              </a:defRPr>
            </a:lvl9pPr>
          </a:lstStyle>
          <a:p>
            <a:pPr marL="0" lvl="0" indent="0">
              <a:buNone/>
            </a:pPr>
            <a:r>
              <a:rPr lang="en-US"/>
              <a:t>Click to edit Master subtitle style</a:t>
            </a:r>
            <a:endParaRPr/>
          </a:p>
        </p:txBody>
      </p:sp>
    </p:spTree>
    <p:extLst>
      <p:ext uri="{BB962C8B-B14F-4D97-AF65-F5344CB8AC3E}">
        <p14:creationId xmlns:p14="http://schemas.microsoft.com/office/powerpoint/2010/main" val="2398743958"/>
      </p:ext>
    </p:extLst>
  </p:cSld>
  <p:clrMapOvr>
    <a:masterClrMapping/>
  </p:clrMapOvr>
  <p:transition/>
</p:sldLayout>
</file>

<file path=ppt/slideLayouts/slideLayout58.xml><?xml version="1.0" encoding="utf-8"?>
<p:sldLayout xmlns:a="http://schemas.openxmlformats.org/drawingml/2006/main" xmlns:r="http://schemas.openxmlformats.org/officeDocument/2006/relationships" xmlns:p="http://schemas.openxmlformats.org/presentationml/2006/main" matchingName="Section" preserve="1">
  <p:cSld name="Section">
    <p:spTree>
      <p:nvGrpSpPr>
        <p:cNvPr id="1" name="Shape 63"/>
        <p:cNvGrpSpPr/>
        <p:nvPr/>
      </p:nvGrpSpPr>
      <p:grpSpPr>
        <a:xfrm>
          <a:off x="0" y="0"/>
          <a:ext cx="0" cy="0"/>
          <a:chOff x="0" y="0"/>
          <a:chExt cx="0" cy="0"/>
        </a:xfrm>
      </p:grpSpPr>
      <p:sp>
        <p:nvSpPr>
          <p:cNvPr id="64" name="Google Shape;64;p7"/>
          <p:cNvSpPr txBox="1">
            <a:spLocks noGrp="1"/>
          </p:cNvSpPr>
          <p:nvPr>
            <p:ph type="ctrTitle"/>
          </p:nvPr>
        </p:nvSpPr>
        <p:spPr>
          <a:xfrm>
            <a:off x="1871710" y="3520440"/>
            <a:ext cx="15955277" cy="2542032"/>
          </a:xfrm>
          <a:prstGeom prst="rect">
            <a:avLst/>
          </a:prstGeom>
          <a:noFill/>
          <a:ln>
            <a:noFill/>
          </a:ln>
        </p:spPr>
        <p:txBody>
          <a:bodyPr spcFirstLastPara="1" wrap="square" lIns="0" tIns="0" rIns="0" bIns="0" anchor="t" anchorCtr="0">
            <a:noAutofit/>
          </a:bodyPr>
          <a:lstStyle>
            <a:lvl1pPr lvl="0" rtl="0">
              <a:spcBef>
                <a:spcPct val="0"/>
              </a:spcBef>
              <a:spcAft>
                <a:spcPct val="0"/>
              </a:spcAft>
              <a:buClr>
                <a:schemeClr val="lt2"/>
              </a:buClr>
              <a:buSzPts val="5600"/>
              <a:buNone/>
              <a:defRPr sz="7200" spc="220" baseline="0">
                <a:solidFill>
                  <a:schemeClr val="tx1"/>
                </a:solidFill>
                <a:latin typeface="+mj-lt"/>
              </a:defRPr>
            </a:lvl1pPr>
            <a:lvl2pPr lvl="1" rtl="0">
              <a:spcBef>
                <a:spcPct val="0"/>
              </a:spcBef>
              <a:spcAft>
                <a:spcPct val="0"/>
              </a:spcAft>
              <a:buClr>
                <a:schemeClr val="lt2"/>
              </a:buClr>
              <a:buSzPts val="5600"/>
              <a:buNone/>
              <a:defRPr>
                <a:solidFill>
                  <a:schemeClr val="lt2"/>
                </a:solidFill>
              </a:defRPr>
            </a:lvl2pPr>
            <a:lvl3pPr lvl="2" rtl="0">
              <a:spcBef>
                <a:spcPct val="0"/>
              </a:spcBef>
              <a:spcAft>
                <a:spcPct val="0"/>
              </a:spcAft>
              <a:buClr>
                <a:schemeClr val="lt2"/>
              </a:buClr>
              <a:buSzPts val="5600"/>
              <a:buNone/>
              <a:defRPr>
                <a:solidFill>
                  <a:schemeClr val="lt2"/>
                </a:solidFill>
              </a:defRPr>
            </a:lvl3pPr>
            <a:lvl4pPr lvl="3" rtl="0">
              <a:spcBef>
                <a:spcPct val="0"/>
              </a:spcBef>
              <a:spcAft>
                <a:spcPct val="0"/>
              </a:spcAft>
              <a:buClr>
                <a:schemeClr val="lt2"/>
              </a:buClr>
              <a:buSzPts val="5600"/>
              <a:buNone/>
              <a:defRPr>
                <a:solidFill>
                  <a:schemeClr val="lt2"/>
                </a:solidFill>
              </a:defRPr>
            </a:lvl4pPr>
            <a:lvl5pPr lvl="4" rtl="0">
              <a:spcBef>
                <a:spcPct val="0"/>
              </a:spcBef>
              <a:spcAft>
                <a:spcPct val="0"/>
              </a:spcAft>
              <a:buClr>
                <a:schemeClr val="lt2"/>
              </a:buClr>
              <a:buSzPts val="5600"/>
              <a:buNone/>
              <a:defRPr>
                <a:solidFill>
                  <a:schemeClr val="lt2"/>
                </a:solidFill>
              </a:defRPr>
            </a:lvl5pPr>
            <a:lvl6pPr lvl="5" rtl="0">
              <a:spcBef>
                <a:spcPct val="0"/>
              </a:spcBef>
              <a:spcAft>
                <a:spcPct val="0"/>
              </a:spcAft>
              <a:buClr>
                <a:schemeClr val="lt2"/>
              </a:buClr>
              <a:buSzPts val="5600"/>
              <a:buNone/>
              <a:defRPr>
                <a:solidFill>
                  <a:schemeClr val="lt2"/>
                </a:solidFill>
              </a:defRPr>
            </a:lvl6pPr>
            <a:lvl7pPr lvl="6" rtl="0">
              <a:spcBef>
                <a:spcPct val="0"/>
              </a:spcBef>
              <a:spcAft>
                <a:spcPct val="0"/>
              </a:spcAft>
              <a:buClr>
                <a:schemeClr val="lt2"/>
              </a:buClr>
              <a:buSzPts val="5600"/>
              <a:buNone/>
              <a:defRPr>
                <a:solidFill>
                  <a:schemeClr val="lt2"/>
                </a:solidFill>
              </a:defRPr>
            </a:lvl7pPr>
            <a:lvl8pPr lvl="7" rtl="0">
              <a:spcBef>
                <a:spcPct val="0"/>
              </a:spcBef>
              <a:spcAft>
                <a:spcPct val="0"/>
              </a:spcAft>
              <a:buClr>
                <a:schemeClr val="lt2"/>
              </a:buClr>
              <a:buSzPts val="5600"/>
              <a:buNone/>
              <a:defRPr>
                <a:solidFill>
                  <a:schemeClr val="lt2"/>
                </a:solidFill>
              </a:defRPr>
            </a:lvl8pPr>
            <a:lvl9pPr lvl="8" rtl="0">
              <a:spcBef>
                <a:spcPct val="0"/>
              </a:spcBef>
              <a:spcAft>
                <a:spcPct val="0"/>
              </a:spcAft>
              <a:buClr>
                <a:schemeClr val="lt2"/>
              </a:buClr>
              <a:buSzPts val="5600"/>
              <a:buNone/>
              <a:defRPr>
                <a:solidFill>
                  <a:schemeClr val="lt2"/>
                </a:solidFill>
              </a:defRPr>
            </a:lvl9pPr>
          </a:lstStyle>
          <a:p>
            <a:pPr lvl="0">
              <a:lnSpc>
                <a:spcPct val="108000"/>
              </a:lnSpc>
            </a:pPr>
            <a:r>
              <a:rPr lang="en-US"/>
              <a:t>Click to edit Master title style</a:t>
            </a:r>
            <a:endParaRPr/>
          </a:p>
        </p:txBody>
      </p:sp>
    </p:spTree>
    <p:extLst>
      <p:ext uri="{BB962C8B-B14F-4D97-AF65-F5344CB8AC3E}">
        <p14:creationId xmlns:p14="http://schemas.microsoft.com/office/powerpoint/2010/main" val="516895746"/>
      </p:ext>
    </p:extLst>
  </p:cSld>
  <p:clrMapOvr>
    <a:masterClrMapping/>
  </p:clrMapOvr>
  <p:transition/>
</p:sldLayout>
</file>

<file path=ppt/slideLayouts/slideLayout59.xml><?xml version="1.0" encoding="utf-8"?>
<p:sldLayout xmlns:a="http://schemas.openxmlformats.org/drawingml/2006/main" xmlns:r="http://schemas.openxmlformats.org/officeDocument/2006/relationships" xmlns:p="http://schemas.openxmlformats.org/presentationml/2006/main" matchingName="Text (Full)" preserve="1" userDrawn="1">
  <p:cSld name="Text (Full)">
    <p:spTree>
      <p:nvGrpSpPr>
        <p:cNvPr id="1" name="Shape 65"/>
        <p:cNvGrpSpPr/>
        <p:nvPr/>
      </p:nvGrpSpPr>
      <p:grpSpPr>
        <a:xfrm>
          <a:off x="0" y="0"/>
          <a:ext cx="0" cy="0"/>
          <a:chOff x="0" y="0"/>
          <a:chExt cx="0" cy="0"/>
        </a:xfrm>
      </p:grpSpPr>
      <p:sp>
        <p:nvSpPr>
          <p:cNvPr id="68" name="Google Shape;68;p8"/>
          <p:cNvSpPr txBox="1">
            <a:spLocks noGrp="1"/>
          </p:cNvSpPr>
          <p:nvPr>
            <p:ph type="subTitle" idx="2"/>
          </p:nvPr>
        </p:nvSpPr>
        <p:spPr>
          <a:xfrm>
            <a:off x="932821" y="909036"/>
            <a:ext cx="10328145" cy="463200"/>
          </a:xfrm>
          <a:prstGeom prst="rect">
            <a:avLst/>
          </a:prstGeom>
          <a:noFill/>
          <a:ln>
            <a:noFill/>
          </a:ln>
        </p:spPr>
        <p:txBody>
          <a:bodyPr spcFirstLastPara="1" wrap="square" lIns="0" tIns="0" rIns="0" bIns="0" anchor="t" anchorCtr="0">
            <a:noAutofit/>
          </a:bodyPr>
          <a:lstStyle>
            <a:lvl1pPr marL="0" marR="0" lvl="0" indent="0" algn="l" rtl="0">
              <a:lnSpc>
                <a:spcPct val="120000"/>
              </a:lnSpc>
              <a:spcBef>
                <a:spcPct val="0"/>
              </a:spcBef>
              <a:spcAft>
                <a:spcPct val="0"/>
              </a:spcAft>
              <a:buNone/>
              <a:defRPr sz="2400" b="1" cap="all" spc="240" baseline="0">
                <a:solidFill>
                  <a:schemeClr val="tx1"/>
                </a:solidFill>
                <a:latin typeface="+mn-lt"/>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buNone/>
            </a:pPr>
            <a:r>
              <a:rPr lang="en-US"/>
              <a:t>Click to edit Master subtitle style</a:t>
            </a:r>
            <a:endParaRPr/>
          </a:p>
        </p:txBody>
      </p:sp>
      <p:sp>
        <p:nvSpPr>
          <p:cNvPr id="8" name="Title 7">
            <a:extLst>
              <a:ext uri="{FF2B5EF4-FFF2-40B4-BE49-F238E27FC236}">
                <a16:creationId xmlns:a16="http://schemas.microsoft.com/office/drawing/2014/main" id="{9802A837-703F-8C4E-B9FD-084AD2C8D8CD}"/>
              </a:ext>
            </a:extLst>
          </p:cNvPr>
          <p:cNvSpPr>
            <a:spLocks noGrp="1"/>
          </p:cNvSpPr>
          <p:nvPr>
            <p:ph type="title"/>
          </p:nvPr>
        </p:nvSpPr>
        <p:spPr/>
        <p:txBody>
          <a:bodyPr/>
          <a:lstStyle>
            <a:lvl1pPr>
              <a:defRPr>
                <a:solidFill>
                  <a:schemeClr val="tx1"/>
                </a:solidFill>
                <a:latin typeface="+mj-lt"/>
              </a:defRPr>
            </a:lvl1pPr>
          </a:lstStyle>
          <a:p>
            <a:r>
              <a:rPr lang="en-US"/>
              <a:t>Click to edit Master title style</a:t>
            </a:r>
          </a:p>
        </p:txBody>
      </p:sp>
      <p:sp>
        <p:nvSpPr>
          <p:cNvPr id="10" name="Text Placeholder 9">
            <a:extLst>
              <a:ext uri="{FF2B5EF4-FFF2-40B4-BE49-F238E27FC236}">
                <a16:creationId xmlns:a16="http://schemas.microsoft.com/office/drawing/2014/main" id="{2B114AAB-F6C5-4D4F-94EF-9DEFEF42DEEC}"/>
              </a:ext>
            </a:extLst>
          </p:cNvPr>
          <p:cNvSpPr>
            <a:spLocks noGrp="1"/>
          </p:cNvSpPr>
          <p:nvPr>
            <p:ph type="body" sz="quarter" idx="10"/>
          </p:nvPr>
        </p:nvSpPr>
        <p:spPr>
          <a:xfrm>
            <a:off x="877824" y="5397135"/>
            <a:ext cx="19772376" cy="6172200"/>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44413346"/>
      </p:ext>
    </p:extLst>
  </p:cSld>
  <p:clrMapOvr>
    <a:masterClrMapping/>
  </p:clrMapOvr>
  <p:transition/>
</p:sldLayout>
</file>

<file path=ppt/slideLayouts/slideLayout60.xml><?xml version="1.0" encoding="utf-8"?>
<p:sldLayout xmlns:a="http://schemas.openxmlformats.org/drawingml/2006/main" xmlns:r="http://schemas.openxmlformats.org/officeDocument/2006/relationships" xmlns:p="http://schemas.openxmlformats.org/presentationml/2006/main" matchingName="Text (Two-Thirds)" preserve="1" userDrawn="1">
  <p:cSld name="Text (Two-Thirds)">
    <p:spTree>
      <p:nvGrpSpPr>
        <p:cNvPr id="1" name="Shape 69"/>
        <p:cNvGrpSpPr/>
        <p:nvPr/>
      </p:nvGrpSpPr>
      <p:grpSpPr>
        <a:xfrm>
          <a:off x="0" y="0"/>
          <a:ext cx="0" cy="0"/>
          <a:chOff x="0" y="0"/>
          <a:chExt cx="0" cy="0"/>
        </a:xfrm>
      </p:grpSpPr>
      <p:sp>
        <p:nvSpPr>
          <p:cNvPr id="5" name="Picture Placeholder 5">
            <a:extLst>
              <a:ext uri="{FF2B5EF4-FFF2-40B4-BE49-F238E27FC236}">
                <a16:creationId xmlns:a16="http://schemas.microsoft.com/office/drawing/2014/main" id="{692CAD9E-BAFB-1343-A686-59AF79754BC3}"/>
              </a:ext>
            </a:extLst>
          </p:cNvPr>
          <p:cNvSpPr>
            <a:spLocks noGrp="1"/>
          </p:cNvSpPr>
          <p:nvPr>
            <p:ph type="pic" sz="quarter" idx="11"/>
          </p:nvPr>
        </p:nvSpPr>
        <p:spPr>
          <a:xfrm>
            <a:off x="15955962" y="0"/>
            <a:ext cx="8431211" cy="13715998"/>
          </a:xfr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0" tIns="0" rIns="0" bIns="0" rtlCol="0" anchor="ctr">
            <a:normAutofit/>
          </a:bodyPr>
          <a:lstStyle>
            <a:lvl1pPr>
              <a:defRPr lang="en-US">
                <a:solidFill>
                  <a:schemeClr val="tx1"/>
                </a:solidFill>
              </a:defRPr>
            </a:lvl1pPr>
          </a:lstStyle>
          <a:p>
            <a:pPr lvl="0" algn="ctr">
              <a:lnSpc>
                <a:spcPct val="125000"/>
              </a:lnSpc>
              <a:spcAft>
                <a:spcPct val="0"/>
              </a:spcAft>
              <a:buFont typeface="Optimistic Text"/>
            </a:pPr>
            <a:endParaRPr lang="en-US"/>
          </a:p>
        </p:txBody>
      </p:sp>
      <p:sp>
        <p:nvSpPr>
          <p:cNvPr id="10" name="Google Shape;68;p8">
            <a:extLst>
              <a:ext uri="{FF2B5EF4-FFF2-40B4-BE49-F238E27FC236}">
                <a16:creationId xmlns:a16="http://schemas.microsoft.com/office/drawing/2014/main" id="{84D29419-7329-034D-BFB2-B9BC9B2E629E}"/>
              </a:ext>
            </a:extLst>
          </p:cNvPr>
          <p:cNvSpPr txBox="1">
            <a:spLocks noGrp="1"/>
          </p:cNvSpPr>
          <p:nvPr>
            <p:ph type="subTitle" idx="2"/>
          </p:nvPr>
        </p:nvSpPr>
        <p:spPr>
          <a:xfrm>
            <a:off x="932821" y="909036"/>
            <a:ext cx="10328145" cy="463200"/>
          </a:xfrm>
          <a:prstGeom prst="rect">
            <a:avLst/>
          </a:prstGeom>
          <a:noFill/>
          <a:ln>
            <a:noFill/>
          </a:ln>
        </p:spPr>
        <p:txBody>
          <a:bodyPr spcFirstLastPara="1" wrap="square" lIns="0" tIns="0" rIns="0" bIns="0" anchor="t" anchorCtr="0">
            <a:noAutofit/>
          </a:bodyPr>
          <a:lstStyle>
            <a:lvl1pPr marL="0" marR="0" lvl="0" indent="0" algn="l" rtl="0">
              <a:lnSpc>
                <a:spcPct val="120000"/>
              </a:lnSpc>
              <a:spcBef>
                <a:spcPct val="0"/>
              </a:spcBef>
              <a:spcAft>
                <a:spcPct val="0"/>
              </a:spcAft>
              <a:buNone/>
              <a:defRPr sz="2400" b="1" cap="all" spc="240" baseline="0">
                <a:solidFill>
                  <a:schemeClr val="tx1"/>
                </a:solidFill>
                <a:latin typeface="+mn-lt"/>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buNone/>
            </a:pPr>
            <a:r>
              <a:rPr lang="en-US"/>
              <a:t>Click to edit Master subtitle style</a:t>
            </a:r>
            <a:endParaRPr/>
          </a:p>
        </p:txBody>
      </p:sp>
      <p:sp>
        <p:nvSpPr>
          <p:cNvPr id="11" name="Title 7">
            <a:extLst>
              <a:ext uri="{FF2B5EF4-FFF2-40B4-BE49-F238E27FC236}">
                <a16:creationId xmlns:a16="http://schemas.microsoft.com/office/drawing/2014/main" id="{17059566-AACA-6842-8A17-FDCD70EB04D8}"/>
              </a:ext>
            </a:extLst>
          </p:cNvPr>
          <p:cNvSpPr>
            <a:spLocks noGrp="1"/>
          </p:cNvSpPr>
          <p:nvPr>
            <p:ph type="title"/>
          </p:nvPr>
        </p:nvSpPr>
        <p:spPr>
          <a:xfrm>
            <a:off x="932690" y="3382159"/>
            <a:ext cx="14083474" cy="2514600"/>
          </a:xfrm>
        </p:spPr>
        <p:txBody>
          <a:bodyPr/>
          <a:lstStyle>
            <a:lvl1pPr>
              <a:defRPr>
                <a:solidFill>
                  <a:schemeClr val="tx1"/>
                </a:solidFill>
                <a:latin typeface="+mj-lt"/>
              </a:defRPr>
            </a:lvl1pPr>
          </a:lstStyle>
          <a:p>
            <a:r>
              <a:rPr lang="en-US"/>
              <a:t>Click to edit Master title style</a:t>
            </a:r>
          </a:p>
        </p:txBody>
      </p:sp>
      <p:sp>
        <p:nvSpPr>
          <p:cNvPr id="12" name="Text Placeholder 9">
            <a:extLst>
              <a:ext uri="{FF2B5EF4-FFF2-40B4-BE49-F238E27FC236}">
                <a16:creationId xmlns:a16="http://schemas.microsoft.com/office/drawing/2014/main" id="{8164FD95-6641-FF4C-B71F-02364BC969AB}"/>
              </a:ext>
            </a:extLst>
          </p:cNvPr>
          <p:cNvSpPr>
            <a:spLocks noGrp="1"/>
          </p:cNvSpPr>
          <p:nvPr>
            <p:ph type="body" sz="quarter" idx="10"/>
          </p:nvPr>
        </p:nvSpPr>
        <p:spPr>
          <a:xfrm>
            <a:off x="877824" y="6584734"/>
            <a:ext cx="14122662" cy="6197816"/>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71690363"/>
      </p:ext>
    </p:extLst>
  </p:cSld>
  <p:clrMapOvr>
    <a:masterClrMapping/>
  </p:clrMapOvr>
  <p:transition/>
</p:sldLayout>
</file>

<file path=ppt/slideLayouts/slideLayout61.xml><?xml version="1.0" encoding="utf-8"?>
<p:sldLayout xmlns:a="http://schemas.openxmlformats.org/drawingml/2006/main" xmlns:r="http://schemas.openxmlformats.org/officeDocument/2006/relationships" xmlns:p="http://schemas.openxmlformats.org/presentationml/2006/main" matchingName="Text (Half)" preserve="1" userDrawn="1">
  <p:cSld name="Text (Half)">
    <p:spTree>
      <p:nvGrpSpPr>
        <p:cNvPr id="1" name="Shape 73"/>
        <p:cNvGrpSpPr/>
        <p:nvPr/>
      </p:nvGrpSpPr>
      <p:grpSpPr>
        <a:xfrm>
          <a:off x="0" y="0"/>
          <a:ext cx="0" cy="0"/>
          <a:chOff x="0" y="0"/>
          <a:chExt cx="0" cy="0"/>
        </a:xfrm>
      </p:grpSpPr>
      <p:sp>
        <p:nvSpPr>
          <p:cNvPr id="5" name="Picture Placeholder 5">
            <a:extLst>
              <a:ext uri="{FF2B5EF4-FFF2-40B4-BE49-F238E27FC236}">
                <a16:creationId xmlns:a16="http://schemas.microsoft.com/office/drawing/2014/main" id="{A9D046F5-3FAD-C848-80BA-097F6FCEE5FB}"/>
              </a:ext>
            </a:extLst>
          </p:cNvPr>
          <p:cNvSpPr>
            <a:spLocks noGrp="1"/>
          </p:cNvSpPr>
          <p:nvPr>
            <p:ph type="pic" sz="quarter" idx="11"/>
          </p:nvPr>
        </p:nvSpPr>
        <p:spPr>
          <a:xfrm>
            <a:off x="12193589" y="0"/>
            <a:ext cx="12193586" cy="13715998"/>
          </a:xfr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0" tIns="0" rIns="0" bIns="0" rtlCol="0" anchor="ctr">
            <a:normAutofit/>
          </a:bodyPr>
          <a:lstStyle>
            <a:lvl1pPr>
              <a:defRPr lang="en-US">
                <a:solidFill>
                  <a:schemeClr val="tx1"/>
                </a:solidFill>
              </a:defRPr>
            </a:lvl1pPr>
          </a:lstStyle>
          <a:p>
            <a:pPr lvl="0" algn="ctr">
              <a:lnSpc>
                <a:spcPct val="125000"/>
              </a:lnSpc>
              <a:spcAft>
                <a:spcPct val="0"/>
              </a:spcAft>
              <a:buFont typeface="Optimistic Text"/>
            </a:pPr>
            <a:endParaRPr lang="en-US"/>
          </a:p>
        </p:txBody>
      </p:sp>
      <p:sp>
        <p:nvSpPr>
          <p:cNvPr id="6" name="Google Shape;68;p8">
            <a:extLst>
              <a:ext uri="{FF2B5EF4-FFF2-40B4-BE49-F238E27FC236}">
                <a16:creationId xmlns:a16="http://schemas.microsoft.com/office/drawing/2014/main" id="{E5B9AEC9-093F-E048-9657-257C96EBCC59}"/>
              </a:ext>
            </a:extLst>
          </p:cNvPr>
          <p:cNvSpPr txBox="1">
            <a:spLocks noGrp="1"/>
          </p:cNvSpPr>
          <p:nvPr>
            <p:ph type="subTitle" idx="2"/>
          </p:nvPr>
        </p:nvSpPr>
        <p:spPr>
          <a:xfrm>
            <a:off x="932821" y="909036"/>
            <a:ext cx="10328145" cy="463200"/>
          </a:xfrm>
          <a:prstGeom prst="rect">
            <a:avLst/>
          </a:prstGeom>
          <a:noFill/>
          <a:ln>
            <a:noFill/>
          </a:ln>
        </p:spPr>
        <p:txBody>
          <a:bodyPr spcFirstLastPara="1" wrap="square" lIns="0" tIns="0" rIns="0" bIns="0" anchor="t" anchorCtr="0">
            <a:noAutofit/>
          </a:bodyPr>
          <a:lstStyle>
            <a:lvl1pPr marL="0" marR="0" lvl="0" indent="0" algn="l" rtl="0">
              <a:lnSpc>
                <a:spcPct val="120000"/>
              </a:lnSpc>
              <a:spcBef>
                <a:spcPct val="0"/>
              </a:spcBef>
              <a:spcAft>
                <a:spcPct val="0"/>
              </a:spcAft>
              <a:buNone/>
              <a:defRPr sz="2400" b="1" cap="all" spc="240" baseline="0">
                <a:solidFill>
                  <a:schemeClr val="tx1"/>
                </a:solidFill>
                <a:latin typeface="+mn-lt"/>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buNone/>
            </a:pPr>
            <a:r>
              <a:rPr lang="en-US"/>
              <a:t>Click to edit Master subtitle style</a:t>
            </a:r>
            <a:endParaRPr/>
          </a:p>
        </p:txBody>
      </p:sp>
      <p:sp>
        <p:nvSpPr>
          <p:cNvPr id="7" name="Title 7">
            <a:extLst>
              <a:ext uri="{FF2B5EF4-FFF2-40B4-BE49-F238E27FC236}">
                <a16:creationId xmlns:a16="http://schemas.microsoft.com/office/drawing/2014/main" id="{34169BCF-F401-3F4B-9240-03754E70C8F7}"/>
              </a:ext>
            </a:extLst>
          </p:cNvPr>
          <p:cNvSpPr>
            <a:spLocks noGrp="1"/>
          </p:cNvSpPr>
          <p:nvPr>
            <p:ph type="title"/>
          </p:nvPr>
        </p:nvSpPr>
        <p:spPr>
          <a:xfrm>
            <a:off x="932691" y="3382159"/>
            <a:ext cx="10327448" cy="2514600"/>
          </a:xfrm>
        </p:spPr>
        <p:txBody>
          <a:bodyPr/>
          <a:lstStyle>
            <a:lvl1pPr>
              <a:defRPr>
                <a:solidFill>
                  <a:schemeClr val="tx1"/>
                </a:solidFill>
                <a:latin typeface="+mj-lt"/>
              </a:defRPr>
            </a:lvl1pPr>
          </a:lstStyle>
          <a:p>
            <a:r>
              <a:rPr lang="en-US"/>
              <a:t>Click to edit Master title style</a:t>
            </a:r>
          </a:p>
        </p:txBody>
      </p:sp>
      <p:sp>
        <p:nvSpPr>
          <p:cNvPr id="8" name="Text Placeholder 9">
            <a:extLst>
              <a:ext uri="{FF2B5EF4-FFF2-40B4-BE49-F238E27FC236}">
                <a16:creationId xmlns:a16="http://schemas.microsoft.com/office/drawing/2014/main" id="{ABDAA5DB-EB4B-1C49-8BA0-127E550166FA}"/>
              </a:ext>
            </a:extLst>
          </p:cNvPr>
          <p:cNvSpPr>
            <a:spLocks noGrp="1"/>
          </p:cNvSpPr>
          <p:nvPr>
            <p:ph type="body" sz="quarter" idx="10"/>
          </p:nvPr>
        </p:nvSpPr>
        <p:spPr>
          <a:xfrm>
            <a:off x="877824" y="6584734"/>
            <a:ext cx="10382314" cy="6197816"/>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5538858"/>
      </p:ext>
    </p:extLst>
  </p:cSld>
  <p:clrMapOvr>
    <a:masterClrMapping/>
  </p:clrMapOvr>
  <p:transition/>
</p:sldLayout>
</file>

<file path=ppt/slideLayouts/slideLayout62.xml><?xml version="1.0" encoding="utf-8"?>
<p:sldLayout xmlns:a="http://schemas.openxmlformats.org/drawingml/2006/main" xmlns:r="http://schemas.openxmlformats.org/officeDocument/2006/relationships" xmlns:p="http://schemas.openxmlformats.org/presentationml/2006/main" matchingName="Text (Third)" preserve="1" userDrawn="1">
  <p:cSld name="Text (Third)">
    <p:spTree>
      <p:nvGrpSpPr>
        <p:cNvPr id="1" name="Shape 77"/>
        <p:cNvGrpSpPr/>
        <p:nvPr/>
      </p:nvGrpSpPr>
      <p:grpSpPr>
        <a:xfrm>
          <a:off x="0" y="0"/>
          <a:ext cx="0" cy="0"/>
          <a:chOff x="0" y="0"/>
          <a:chExt cx="0" cy="0"/>
        </a:xfrm>
      </p:grpSpPr>
      <p:sp>
        <p:nvSpPr>
          <p:cNvPr id="5" name="Picture Placeholder 5">
            <a:extLst>
              <a:ext uri="{FF2B5EF4-FFF2-40B4-BE49-F238E27FC236}">
                <a16:creationId xmlns:a16="http://schemas.microsoft.com/office/drawing/2014/main" id="{F5C28E79-3776-314A-864E-8F7EBEA98953}"/>
              </a:ext>
            </a:extLst>
          </p:cNvPr>
          <p:cNvSpPr>
            <a:spLocks noGrp="1"/>
          </p:cNvSpPr>
          <p:nvPr>
            <p:ph type="pic" sz="quarter" idx="11"/>
          </p:nvPr>
        </p:nvSpPr>
        <p:spPr>
          <a:xfrm>
            <a:off x="8443913" y="0"/>
            <a:ext cx="15943262" cy="13715998"/>
          </a:xfr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0" tIns="0" rIns="0" bIns="0" rtlCol="0" anchor="ctr">
            <a:normAutofit/>
          </a:bodyPr>
          <a:lstStyle>
            <a:lvl1pPr>
              <a:defRPr lang="en-US">
                <a:solidFill>
                  <a:schemeClr val="tx1"/>
                </a:solidFill>
              </a:defRPr>
            </a:lvl1pPr>
          </a:lstStyle>
          <a:p>
            <a:pPr lvl="0" algn="ctr">
              <a:lnSpc>
                <a:spcPct val="125000"/>
              </a:lnSpc>
              <a:spcAft>
                <a:spcPct val="0"/>
              </a:spcAft>
              <a:buFont typeface="Optimistic Text"/>
            </a:pPr>
            <a:endParaRPr lang="en-US"/>
          </a:p>
        </p:txBody>
      </p:sp>
      <p:sp>
        <p:nvSpPr>
          <p:cNvPr id="6" name="Google Shape;68;p8">
            <a:extLst>
              <a:ext uri="{FF2B5EF4-FFF2-40B4-BE49-F238E27FC236}">
                <a16:creationId xmlns:a16="http://schemas.microsoft.com/office/drawing/2014/main" id="{6AB2B35B-4013-F040-B0E9-D96DB6344053}"/>
              </a:ext>
            </a:extLst>
          </p:cNvPr>
          <p:cNvSpPr txBox="1">
            <a:spLocks noGrp="1"/>
          </p:cNvSpPr>
          <p:nvPr>
            <p:ph type="subTitle" idx="2"/>
          </p:nvPr>
        </p:nvSpPr>
        <p:spPr>
          <a:xfrm>
            <a:off x="932822" y="909036"/>
            <a:ext cx="6571292" cy="463200"/>
          </a:xfrm>
          <a:prstGeom prst="rect">
            <a:avLst/>
          </a:prstGeom>
          <a:noFill/>
          <a:ln>
            <a:noFill/>
          </a:ln>
        </p:spPr>
        <p:txBody>
          <a:bodyPr spcFirstLastPara="1" wrap="square" lIns="0" tIns="0" rIns="0" bIns="0" anchor="t" anchorCtr="0">
            <a:noAutofit/>
          </a:bodyPr>
          <a:lstStyle>
            <a:lvl1pPr marL="0" marR="0" lvl="0" indent="0" algn="l" rtl="0">
              <a:lnSpc>
                <a:spcPct val="120000"/>
              </a:lnSpc>
              <a:spcBef>
                <a:spcPct val="0"/>
              </a:spcBef>
              <a:spcAft>
                <a:spcPct val="0"/>
              </a:spcAft>
              <a:buNone/>
              <a:defRPr sz="2400" b="1" cap="all" spc="240" baseline="0">
                <a:solidFill>
                  <a:schemeClr val="tx1"/>
                </a:solidFill>
                <a:latin typeface="+mn-lt"/>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buNone/>
            </a:pPr>
            <a:r>
              <a:rPr lang="en-US"/>
              <a:t>Click to edit Master subtitle style</a:t>
            </a:r>
            <a:endParaRPr/>
          </a:p>
        </p:txBody>
      </p:sp>
      <p:sp>
        <p:nvSpPr>
          <p:cNvPr id="7" name="Title 7">
            <a:extLst>
              <a:ext uri="{FF2B5EF4-FFF2-40B4-BE49-F238E27FC236}">
                <a16:creationId xmlns:a16="http://schemas.microsoft.com/office/drawing/2014/main" id="{41A8F17A-F354-C44E-82FE-6602EC578C94}"/>
              </a:ext>
            </a:extLst>
          </p:cNvPr>
          <p:cNvSpPr>
            <a:spLocks noGrp="1"/>
          </p:cNvSpPr>
          <p:nvPr>
            <p:ph type="title"/>
          </p:nvPr>
        </p:nvSpPr>
        <p:spPr>
          <a:xfrm>
            <a:off x="932690" y="2762305"/>
            <a:ext cx="6571423" cy="4320207"/>
          </a:xfrm>
        </p:spPr>
        <p:txBody>
          <a:bodyPr/>
          <a:lstStyle>
            <a:lvl1pPr>
              <a:defRPr>
                <a:solidFill>
                  <a:schemeClr val="tx1"/>
                </a:solidFill>
                <a:latin typeface="+mj-lt"/>
              </a:defRPr>
            </a:lvl1pPr>
          </a:lstStyle>
          <a:p>
            <a:r>
              <a:rPr lang="en-US"/>
              <a:t>Click to edit Master title style</a:t>
            </a:r>
          </a:p>
        </p:txBody>
      </p:sp>
      <p:sp>
        <p:nvSpPr>
          <p:cNvPr id="8" name="Text Placeholder 9">
            <a:extLst>
              <a:ext uri="{FF2B5EF4-FFF2-40B4-BE49-F238E27FC236}">
                <a16:creationId xmlns:a16="http://schemas.microsoft.com/office/drawing/2014/main" id="{41E9CD74-CC76-C240-B810-EECD17CA37D0}"/>
              </a:ext>
            </a:extLst>
          </p:cNvPr>
          <p:cNvSpPr>
            <a:spLocks noGrp="1"/>
          </p:cNvSpPr>
          <p:nvPr>
            <p:ph type="body" sz="quarter" idx="10"/>
          </p:nvPr>
        </p:nvSpPr>
        <p:spPr>
          <a:xfrm>
            <a:off x="877823" y="7770486"/>
            <a:ext cx="6626289" cy="5012063"/>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25866942"/>
      </p:ext>
    </p:extLst>
  </p:cSld>
  <p:clrMapOvr>
    <a:masterClrMapping/>
  </p:clrMapOvr>
  <p:transition/>
</p:sldLayout>
</file>

<file path=ppt/slideLayouts/slideLayout63.xml><?xml version="1.0" encoding="utf-8"?>
<p:sldLayout xmlns:a="http://schemas.openxmlformats.org/drawingml/2006/main" xmlns:r="http://schemas.openxmlformats.org/officeDocument/2006/relationships" xmlns:p="http://schemas.openxmlformats.org/presentationml/2006/main" matchingName="Columns (Two)" preserve="1" userDrawn="1">
  <p:cSld name="Columns (Two)">
    <p:spTree>
      <p:nvGrpSpPr>
        <p:cNvPr id="1" name="Shape 81"/>
        <p:cNvGrpSpPr/>
        <p:nvPr/>
      </p:nvGrpSpPr>
      <p:grpSpPr>
        <a:xfrm>
          <a:off x="0" y="0"/>
          <a:ext cx="0" cy="0"/>
          <a:chOff x="0" y="0"/>
          <a:chExt cx="0" cy="0"/>
        </a:xfrm>
      </p:grpSpPr>
      <p:sp>
        <p:nvSpPr>
          <p:cNvPr id="7" name="Text Placeholder 2">
            <a:extLst>
              <a:ext uri="{FF2B5EF4-FFF2-40B4-BE49-F238E27FC236}">
                <a16:creationId xmlns:a16="http://schemas.microsoft.com/office/drawing/2014/main" id="{0EC252B0-9F51-2848-8334-BBEB4575F37E}"/>
              </a:ext>
            </a:extLst>
          </p:cNvPr>
          <p:cNvSpPr>
            <a:spLocks noGrp="1"/>
          </p:cNvSpPr>
          <p:nvPr>
            <p:ph type="body" sz="quarter" idx="23"/>
          </p:nvPr>
        </p:nvSpPr>
        <p:spPr>
          <a:xfrm>
            <a:off x="12193589" y="0"/>
            <a:ext cx="12193586" cy="13716000"/>
          </a:xfr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0" tIns="0" rIns="0" bIns="0" rtlCol="0" anchor="ctr">
            <a:normAutofit/>
          </a:bodyPr>
          <a:lstStyle>
            <a:lvl1pPr>
              <a:buFontTx/>
              <a:buNone/>
              <a:defRPr lang="en-US" smtClean="0">
                <a:solidFill>
                  <a:schemeClr val="tx1"/>
                </a:solidFill>
              </a:defRPr>
            </a:lvl1pPr>
            <a:lvl2pPr algn="ctr">
              <a:buFontTx/>
              <a:buNone/>
              <a:defRPr lang="en-US" smtClean="0">
                <a:solidFill>
                  <a:schemeClr val="lt1"/>
                </a:solidFill>
                <a:ea typeface="+mn-ea"/>
                <a:cs typeface="+mn-cs"/>
              </a:defRPr>
            </a:lvl2pPr>
            <a:lvl3pPr>
              <a:buFontTx/>
              <a:buNone/>
              <a:defRPr lang="en-US" smtClean="0">
                <a:solidFill>
                  <a:schemeClr val="lt1"/>
                </a:solidFill>
                <a:ea typeface="+mn-ea"/>
                <a:cs typeface="+mn-cs"/>
              </a:defRPr>
            </a:lvl3pPr>
            <a:lvl4pPr>
              <a:buFontTx/>
              <a:buNone/>
              <a:defRPr lang="en-US" smtClean="0">
                <a:solidFill>
                  <a:schemeClr val="lt1"/>
                </a:solidFill>
                <a:ea typeface="+mn-ea"/>
                <a:cs typeface="+mn-cs"/>
              </a:defRPr>
            </a:lvl4pPr>
            <a:lvl5pPr>
              <a:buFontTx/>
              <a:buNone/>
              <a:defRPr lang="en-US">
                <a:solidFill>
                  <a:schemeClr val="lt1"/>
                </a:solidFill>
                <a:ea typeface="+mn-ea"/>
                <a:cs typeface="+mn-cs"/>
              </a:defRPr>
            </a:lvl5pPr>
          </a:lstStyle>
          <a:p>
            <a:pPr lvl="0" algn="ctr">
              <a:lnSpc>
                <a:spcPct val="125000"/>
              </a:lnSpc>
              <a:spcAft>
                <a:spcPct val="0"/>
              </a:spcAft>
              <a:buFont typeface="Optimistic Text"/>
            </a:pPr>
            <a:r>
              <a:rPr lang="en-US"/>
              <a:t>Click to edit Master text styles</a:t>
            </a:r>
          </a:p>
        </p:txBody>
      </p:sp>
      <p:sp>
        <p:nvSpPr>
          <p:cNvPr id="82" name="Google Shape;82;p12"/>
          <p:cNvSpPr txBox="1">
            <a:spLocks noGrp="1"/>
          </p:cNvSpPr>
          <p:nvPr>
            <p:ph type="title"/>
          </p:nvPr>
        </p:nvSpPr>
        <p:spPr>
          <a:xfrm>
            <a:off x="1872341" y="2761488"/>
            <a:ext cx="8450347" cy="4315968"/>
          </a:xfrm>
          <a:prstGeom prst="rect">
            <a:avLst/>
          </a:prstGeom>
        </p:spPr>
        <p:txBody>
          <a:bodyPr spcFirstLastPara="1" wrap="square" lIns="0" tIns="0" rIns="0" bIns="0" anchor="b" anchorCtr="0">
            <a:noAutofit/>
          </a:bodyPr>
          <a:lstStyle>
            <a:lvl1pPr lvl="0" rtl="0">
              <a:spcBef>
                <a:spcPct val="0"/>
              </a:spcBef>
              <a:spcAft>
                <a:spcPct val="0"/>
              </a:spcAft>
              <a:buClr>
                <a:schemeClr val="lt2"/>
              </a:buClr>
              <a:buSzPts val="5600"/>
              <a:buNone/>
              <a:defRPr>
                <a:solidFill>
                  <a:schemeClr val="tx1"/>
                </a:solidFill>
                <a:latin typeface="+mj-lt"/>
              </a:defRPr>
            </a:lvl1pPr>
            <a:lvl2pPr lvl="1" rtl="0">
              <a:spcBef>
                <a:spcPct val="0"/>
              </a:spcBef>
              <a:spcAft>
                <a:spcPct val="0"/>
              </a:spcAft>
              <a:buClr>
                <a:schemeClr val="lt2"/>
              </a:buClr>
              <a:buSzPts val="5600"/>
              <a:buNone/>
              <a:defRPr>
                <a:solidFill>
                  <a:schemeClr val="lt2"/>
                </a:solidFill>
              </a:defRPr>
            </a:lvl2pPr>
            <a:lvl3pPr lvl="2" rtl="0">
              <a:spcBef>
                <a:spcPct val="0"/>
              </a:spcBef>
              <a:spcAft>
                <a:spcPct val="0"/>
              </a:spcAft>
              <a:buClr>
                <a:schemeClr val="lt2"/>
              </a:buClr>
              <a:buSzPts val="5600"/>
              <a:buNone/>
              <a:defRPr>
                <a:solidFill>
                  <a:schemeClr val="lt2"/>
                </a:solidFill>
              </a:defRPr>
            </a:lvl3pPr>
            <a:lvl4pPr lvl="3" rtl="0">
              <a:spcBef>
                <a:spcPct val="0"/>
              </a:spcBef>
              <a:spcAft>
                <a:spcPct val="0"/>
              </a:spcAft>
              <a:buClr>
                <a:schemeClr val="lt2"/>
              </a:buClr>
              <a:buSzPts val="5600"/>
              <a:buNone/>
              <a:defRPr>
                <a:solidFill>
                  <a:schemeClr val="lt2"/>
                </a:solidFill>
              </a:defRPr>
            </a:lvl4pPr>
            <a:lvl5pPr lvl="4" rtl="0">
              <a:spcBef>
                <a:spcPct val="0"/>
              </a:spcBef>
              <a:spcAft>
                <a:spcPct val="0"/>
              </a:spcAft>
              <a:buClr>
                <a:schemeClr val="lt2"/>
              </a:buClr>
              <a:buSzPts val="5600"/>
              <a:buNone/>
              <a:defRPr>
                <a:solidFill>
                  <a:schemeClr val="lt2"/>
                </a:solidFill>
              </a:defRPr>
            </a:lvl5pPr>
            <a:lvl6pPr lvl="5" rtl="0">
              <a:spcBef>
                <a:spcPct val="0"/>
              </a:spcBef>
              <a:spcAft>
                <a:spcPct val="0"/>
              </a:spcAft>
              <a:buClr>
                <a:schemeClr val="lt2"/>
              </a:buClr>
              <a:buSzPts val="5600"/>
              <a:buNone/>
              <a:defRPr>
                <a:solidFill>
                  <a:schemeClr val="lt2"/>
                </a:solidFill>
              </a:defRPr>
            </a:lvl6pPr>
            <a:lvl7pPr lvl="6" rtl="0">
              <a:spcBef>
                <a:spcPct val="0"/>
              </a:spcBef>
              <a:spcAft>
                <a:spcPct val="0"/>
              </a:spcAft>
              <a:buClr>
                <a:schemeClr val="lt2"/>
              </a:buClr>
              <a:buSzPts val="5600"/>
              <a:buNone/>
              <a:defRPr>
                <a:solidFill>
                  <a:schemeClr val="lt2"/>
                </a:solidFill>
              </a:defRPr>
            </a:lvl7pPr>
            <a:lvl8pPr lvl="7" rtl="0">
              <a:spcBef>
                <a:spcPct val="0"/>
              </a:spcBef>
              <a:spcAft>
                <a:spcPct val="0"/>
              </a:spcAft>
              <a:buClr>
                <a:schemeClr val="lt2"/>
              </a:buClr>
              <a:buSzPts val="5600"/>
              <a:buNone/>
              <a:defRPr>
                <a:solidFill>
                  <a:schemeClr val="lt2"/>
                </a:solidFill>
              </a:defRPr>
            </a:lvl8pPr>
            <a:lvl9pPr lvl="8" rtl="0">
              <a:spcBef>
                <a:spcPct val="0"/>
              </a:spcBef>
              <a:spcAft>
                <a:spcPct val="0"/>
              </a:spcAft>
              <a:buClr>
                <a:schemeClr val="lt2"/>
              </a:buClr>
              <a:buSzPts val="5600"/>
              <a:buNone/>
              <a:defRPr>
                <a:solidFill>
                  <a:schemeClr val="lt2"/>
                </a:solidFill>
              </a:defRPr>
            </a:lvl9pPr>
          </a:lstStyle>
          <a:p>
            <a:r>
              <a:rPr lang="en-US"/>
              <a:t>Click to edit Master title style</a:t>
            </a:r>
            <a:endParaRPr/>
          </a:p>
        </p:txBody>
      </p:sp>
      <p:sp>
        <p:nvSpPr>
          <p:cNvPr id="85" name="Google Shape;85;p12"/>
          <p:cNvSpPr txBox="1">
            <a:spLocks noGrp="1"/>
          </p:cNvSpPr>
          <p:nvPr>
            <p:ph type="title" idx="3"/>
          </p:nvPr>
        </p:nvSpPr>
        <p:spPr>
          <a:xfrm>
            <a:off x="14077500" y="2761488"/>
            <a:ext cx="8450300" cy="4315968"/>
          </a:xfrm>
          <a:prstGeom prst="rect">
            <a:avLst/>
          </a:prstGeom>
        </p:spPr>
        <p:txBody>
          <a:bodyPr spcFirstLastPara="1" vert="horz" wrap="square" lIns="0" tIns="0" rIns="0" bIns="0" rtlCol="0" anchor="b" anchorCtr="0">
            <a:noAutofit/>
          </a:bodyPr>
          <a:lstStyle>
            <a:lvl1pPr lvl="0" rtl="0">
              <a:spcBef>
                <a:spcPct val="0"/>
              </a:spcBef>
              <a:spcAft>
                <a:spcPct val="0"/>
              </a:spcAft>
              <a:buClr>
                <a:schemeClr val="lt2"/>
              </a:buClr>
              <a:buSzPts val="5600"/>
              <a:buNone/>
              <a:defRPr>
                <a:solidFill>
                  <a:schemeClr val="tx1"/>
                </a:solidFill>
                <a:latin typeface="+mj-lt"/>
              </a:defRPr>
            </a:lvl1pPr>
            <a:lvl2pPr lvl="1" rtl="0">
              <a:spcBef>
                <a:spcPct val="0"/>
              </a:spcBef>
              <a:spcAft>
                <a:spcPct val="0"/>
              </a:spcAft>
              <a:buClr>
                <a:schemeClr val="lt2"/>
              </a:buClr>
              <a:buSzPts val="5600"/>
              <a:buNone/>
              <a:defRPr>
                <a:solidFill>
                  <a:schemeClr val="lt2"/>
                </a:solidFill>
              </a:defRPr>
            </a:lvl2pPr>
            <a:lvl3pPr lvl="2" rtl="0">
              <a:spcBef>
                <a:spcPct val="0"/>
              </a:spcBef>
              <a:spcAft>
                <a:spcPct val="0"/>
              </a:spcAft>
              <a:buClr>
                <a:schemeClr val="lt2"/>
              </a:buClr>
              <a:buSzPts val="5600"/>
              <a:buNone/>
              <a:defRPr>
                <a:solidFill>
                  <a:schemeClr val="lt2"/>
                </a:solidFill>
              </a:defRPr>
            </a:lvl3pPr>
            <a:lvl4pPr lvl="3" rtl="0">
              <a:spcBef>
                <a:spcPct val="0"/>
              </a:spcBef>
              <a:spcAft>
                <a:spcPct val="0"/>
              </a:spcAft>
              <a:buClr>
                <a:schemeClr val="lt2"/>
              </a:buClr>
              <a:buSzPts val="5600"/>
              <a:buNone/>
              <a:defRPr>
                <a:solidFill>
                  <a:schemeClr val="lt2"/>
                </a:solidFill>
              </a:defRPr>
            </a:lvl4pPr>
            <a:lvl5pPr lvl="4" rtl="0">
              <a:spcBef>
                <a:spcPct val="0"/>
              </a:spcBef>
              <a:spcAft>
                <a:spcPct val="0"/>
              </a:spcAft>
              <a:buClr>
                <a:schemeClr val="lt2"/>
              </a:buClr>
              <a:buSzPts val="5600"/>
              <a:buNone/>
              <a:defRPr>
                <a:solidFill>
                  <a:schemeClr val="lt2"/>
                </a:solidFill>
              </a:defRPr>
            </a:lvl5pPr>
            <a:lvl6pPr lvl="5" rtl="0">
              <a:spcBef>
                <a:spcPct val="0"/>
              </a:spcBef>
              <a:spcAft>
                <a:spcPct val="0"/>
              </a:spcAft>
              <a:buClr>
                <a:schemeClr val="lt2"/>
              </a:buClr>
              <a:buSzPts val="5600"/>
              <a:buNone/>
              <a:defRPr>
                <a:solidFill>
                  <a:schemeClr val="lt2"/>
                </a:solidFill>
              </a:defRPr>
            </a:lvl6pPr>
            <a:lvl7pPr lvl="6" rtl="0">
              <a:spcBef>
                <a:spcPct val="0"/>
              </a:spcBef>
              <a:spcAft>
                <a:spcPct val="0"/>
              </a:spcAft>
              <a:buClr>
                <a:schemeClr val="lt2"/>
              </a:buClr>
              <a:buSzPts val="5600"/>
              <a:buNone/>
              <a:defRPr>
                <a:solidFill>
                  <a:schemeClr val="lt2"/>
                </a:solidFill>
              </a:defRPr>
            </a:lvl7pPr>
            <a:lvl8pPr lvl="7" rtl="0">
              <a:spcBef>
                <a:spcPct val="0"/>
              </a:spcBef>
              <a:spcAft>
                <a:spcPct val="0"/>
              </a:spcAft>
              <a:buClr>
                <a:schemeClr val="lt2"/>
              </a:buClr>
              <a:buSzPts val="5600"/>
              <a:buNone/>
              <a:defRPr>
                <a:solidFill>
                  <a:schemeClr val="lt2"/>
                </a:solidFill>
              </a:defRPr>
            </a:lvl8pPr>
            <a:lvl9pPr lvl="8" rtl="0">
              <a:spcBef>
                <a:spcPct val="0"/>
              </a:spcBef>
              <a:spcAft>
                <a:spcPct val="0"/>
              </a:spcAft>
              <a:buClr>
                <a:schemeClr val="lt2"/>
              </a:buClr>
              <a:buSzPts val="5600"/>
              <a:buNone/>
              <a:defRPr>
                <a:solidFill>
                  <a:schemeClr val="lt2"/>
                </a:solidFill>
              </a:defRPr>
            </a:lvl9pPr>
          </a:lstStyle>
          <a:p>
            <a:pPr lvl="0">
              <a:buClr>
                <a:schemeClr val="lt2"/>
              </a:buClr>
              <a:buSzPts val="5600"/>
              <a:buNone/>
            </a:pPr>
            <a:r>
              <a:rPr lang="en-US"/>
              <a:t>Click to edit Master title style</a:t>
            </a:r>
            <a:endParaRPr/>
          </a:p>
        </p:txBody>
      </p:sp>
      <p:sp>
        <p:nvSpPr>
          <p:cNvPr id="11" name="Google Shape;68;p8">
            <a:extLst>
              <a:ext uri="{FF2B5EF4-FFF2-40B4-BE49-F238E27FC236}">
                <a16:creationId xmlns:a16="http://schemas.microsoft.com/office/drawing/2014/main" id="{2FC44687-FFBB-5046-829A-07BB7D6D1AC8}"/>
              </a:ext>
            </a:extLst>
          </p:cNvPr>
          <p:cNvSpPr txBox="1">
            <a:spLocks noGrp="1"/>
          </p:cNvSpPr>
          <p:nvPr>
            <p:ph type="subTitle" idx="2"/>
          </p:nvPr>
        </p:nvSpPr>
        <p:spPr>
          <a:xfrm>
            <a:off x="932821" y="909036"/>
            <a:ext cx="10328145" cy="463200"/>
          </a:xfrm>
          <a:prstGeom prst="rect">
            <a:avLst/>
          </a:prstGeom>
          <a:noFill/>
          <a:ln>
            <a:noFill/>
          </a:ln>
        </p:spPr>
        <p:txBody>
          <a:bodyPr spcFirstLastPara="1" wrap="square" lIns="0" tIns="0" rIns="0" bIns="0" anchor="t" anchorCtr="0">
            <a:noAutofit/>
          </a:bodyPr>
          <a:lstStyle>
            <a:lvl1pPr marL="0" marR="0" lvl="0" indent="0" algn="l" rtl="0">
              <a:lnSpc>
                <a:spcPct val="120000"/>
              </a:lnSpc>
              <a:spcBef>
                <a:spcPct val="0"/>
              </a:spcBef>
              <a:spcAft>
                <a:spcPct val="0"/>
              </a:spcAft>
              <a:buNone/>
              <a:defRPr sz="2400" b="1" cap="all" spc="240" baseline="0">
                <a:solidFill>
                  <a:schemeClr val="tx1"/>
                </a:solidFill>
                <a:latin typeface="+mn-lt"/>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buNone/>
            </a:pPr>
            <a:r>
              <a:rPr lang="en-US"/>
              <a:t>Click to edit Master subtitle style</a:t>
            </a:r>
            <a:endParaRPr/>
          </a:p>
        </p:txBody>
      </p:sp>
      <p:sp>
        <p:nvSpPr>
          <p:cNvPr id="12" name="Text Placeholder 9">
            <a:extLst>
              <a:ext uri="{FF2B5EF4-FFF2-40B4-BE49-F238E27FC236}">
                <a16:creationId xmlns:a16="http://schemas.microsoft.com/office/drawing/2014/main" id="{1B841373-BB15-E643-B758-DD2BFC883A1F}"/>
              </a:ext>
            </a:extLst>
          </p:cNvPr>
          <p:cNvSpPr>
            <a:spLocks noGrp="1"/>
          </p:cNvSpPr>
          <p:nvPr>
            <p:ph type="body" sz="quarter" idx="10"/>
          </p:nvPr>
        </p:nvSpPr>
        <p:spPr>
          <a:xfrm>
            <a:off x="1817476" y="7770486"/>
            <a:ext cx="8504449" cy="5012063"/>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Text Placeholder 9">
            <a:extLst>
              <a:ext uri="{FF2B5EF4-FFF2-40B4-BE49-F238E27FC236}">
                <a16:creationId xmlns:a16="http://schemas.microsoft.com/office/drawing/2014/main" id="{1B38A4C2-DF1D-ED43-AED7-769B3160CCF7}"/>
              </a:ext>
            </a:extLst>
          </p:cNvPr>
          <p:cNvSpPr>
            <a:spLocks noGrp="1"/>
          </p:cNvSpPr>
          <p:nvPr>
            <p:ph type="body" sz="quarter" idx="22"/>
          </p:nvPr>
        </p:nvSpPr>
        <p:spPr>
          <a:xfrm>
            <a:off x="14023350" y="7770486"/>
            <a:ext cx="8504449" cy="5012063"/>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95252682"/>
      </p:ext>
    </p:extLst>
  </p:cSld>
  <p:clrMapOvr>
    <a:masterClrMapping/>
  </p:clrMapOvr>
  <p:transition/>
</p:sldLayout>
</file>

<file path=ppt/slideLayouts/slideLayout64.xml><?xml version="1.0" encoding="utf-8"?>
<p:sldLayout xmlns:a="http://schemas.openxmlformats.org/drawingml/2006/main" xmlns:r="http://schemas.openxmlformats.org/officeDocument/2006/relationships" xmlns:p="http://schemas.openxmlformats.org/presentationml/2006/main" matchingName="Columns (Three)" preserve="1" userDrawn="1">
  <p:cSld name="Columns (Three)">
    <p:spTree>
      <p:nvGrpSpPr>
        <p:cNvPr id="1" name="Shape 87"/>
        <p:cNvGrpSpPr/>
        <p:nvPr/>
      </p:nvGrpSpPr>
      <p:grpSpPr>
        <a:xfrm>
          <a:off x="0" y="0"/>
          <a:ext cx="0" cy="0"/>
          <a:chOff x="0" y="0"/>
          <a:chExt cx="0" cy="0"/>
        </a:xfrm>
      </p:grpSpPr>
      <p:sp>
        <p:nvSpPr>
          <p:cNvPr id="88" name="Google Shape;88;p13"/>
          <p:cNvSpPr txBox="1">
            <a:spLocks noGrp="1"/>
          </p:cNvSpPr>
          <p:nvPr>
            <p:ph type="title"/>
          </p:nvPr>
        </p:nvSpPr>
        <p:spPr>
          <a:xfrm>
            <a:off x="1871677" y="3636844"/>
            <a:ext cx="5633533" cy="2514600"/>
          </a:xfrm>
          <a:prstGeom prst="rect">
            <a:avLst/>
          </a:prstGeom>
        </p:spPr>
        <p:txBody>
          <a:bodyPr spcFirstLastPara="1" wrap="square" lIns="0" tIns="0" rIns="0" bIns="0" anchor="b" anchorCtr="0">
            <a:noAutofit/>
          </a:bodyPr>
          <a:lstStyle>
            <a:lvl1pPr lvl="0" rtl="0">
              <a:lnSpc>
                <a:spcPct val="118000"/>
              </a:lnSpc>
              <a:spcBef>
                <a:spcPct val="0"/>
              </a:spcBef>
              <a:spcAft>
                <a:spcPct val="0"/>
              </a:spcAft>
              <a:buClr>
                <a:schemeClr val="lt2"/>
              </a:buClr>
              <a:buSzPts val="3600"/>
              <a:buNone/>
              <a:defRPr sz="4800" spc="140" baseline="0">
                <a:solidFill>
                  <a:schemeClr val="tx1"/>
                </a:solidFill>
                <a:latin typeface="+mj-lt"/>
              </a:defRPr>
            </a:lvl1pPr>
            <a:lvl2pPr lvl="1" rtl="0">
              <a:lnSpc>
                <a:spcPct val="115000"/>
              </a:lnSpc>
              <a:spcBef>
                <a:spcPct val="0"/>
              </a:spcBef>
              <a:spcAft>
                <a:spcPct val="0"/>
              </a:spcAft>
              <a:buClr>
                <a:schemeClr val="lt2"/>
              </a:buClr>
              <a:buSzPts val="3600"/>
              <a:buNone/>
              <a:defRPr sz="4800">
                <a:solidFill>
                  <a:schemeClr val="lt2"/>
                </a:solidFill>
              </a:defRPr>
            </a:lvl2pPr>
            <a:lvl3pPr lvl="2" rtl="0">
              <a:lnSpc>
                <a:spcPct val="115000"/>
              </a:lnSpc>
              <a:spcBef>
                <a:spcPct val="0"/>
              </a:spcBef>
              <a:spcAft>
                <a:spcPct val="0"/>
              </a:spcAft>
              <a:buClr>
                <a:schemeClr val="lt2"/>
              </a:buClr>
              <a:buSzPts val="3600"/>
              <a:buNone/>
              <a:defRPr sz="4800">
                <a:solidFill>
                  <a:schemeClr val="lt2"/>
                </a:solidFill>
              </a:defRPr>
            </a:lvl3pPr>
            <a:lvl4pPr lvl="3" rtl="0">
              <a:lnSpc>
                <a:spcPct val="115000"/>
              </a:lnSpc>
              <a:spcBef>
                <a:spcPct val="0"/>
              </a:spcBef>
              <a:spcAft>
                <a:spcPct val="0"/>
              </a:spcAft>
              <a:buClr>
                <a:schemeClr val="lt2"/>
              </a:buClr>
              <a:buSzPts val="3600"/>
              <a:buNone/>
              <a:defRPr sz="4800">
                <a:solidFill>
                  <a:schemeClr val="lt2"/>
                </a:solidFill>
              </a:defRPr>
            </a:lvl4pPr>
            <a:lvl5pPr lvl="4" rtl="0">
              <a:lnSpc>
                <a:spcPct val="115000"/>
              </a:lnSpc>
              <a:spcBef>
                <a:spcPct val="0"/>
              </a:spcBef>
              <a:spcAft>
                <a:spcPct val="0"/>
              </a:spcAft>
              <a:buClr>
                <a:schemeClr val="lt2"/>
              </a:buClr>
              <a:buSzPts val="3600"/>
              <a:buNone/>
              <a:defRPr sz="4800">
                <a:solidFill>
                  <a:schemeClr val="lt2"/>
                </a:solidFill>
              </a:defRPr>
            </a:lvl5pPr>
            <a:lvl6pPr lvl="5" rtl="0">
              <a:lnSpc>
                <a:spcPct val="115000"/>
              </a:lnSpc>
              <a:spcBef>
                <a:spcPct val="0"/>
              </a:spcBef>
              <a:spcAft>
                <a:spcPct val="0"/>
              </a:spcAft>
              <a:buClr>
                <a:schemeClr val="lt2"/>
              </a:buClr>
              <a:buSzPts val="3600"/>
              <a:buNone/>
              <a:defRPr sz="4800">
                <a:solidFill>
                  <a:schemeClr val="lt2"/>
                </a:solidFill>
              </a:defRPr>
            </a:lvl6pPr>
            <a:lvl7pPr lvl="6" rtl="0">
              <a:lnSpc>
                <a:spcPct val="115000"/>
              </a:lnSpc>
              <a:spcBef>
                <a:spcPct val="0"/>
              </a:spcBef>
              <a:spcAft>
                <a:spcPct val="0"/>
              </a:spcAft>
              <a:buClr>
                <a:schemeClr val="lt2"/>
              </a:buClr>
              <a:buSzPts val="3600"/>
              <a:buNone/>
              <a:defRPr sz="4800">
                <a:solidFill>
                  <a:schemeClr val="lt2"/>
                </a:solidFill>
              </a:defRPr>
            </a:lvl7pPr>
            <a:lvl8pPr lvl="7" rtl="0">
              <a:lnSpc>
                <a:spcPct val="115000"/>
              </a:lnSpc>
              <a:spcBef>
                <a:spcPct val="0"/>
              </a:spcBef>
              <a:spcAft>
                <a:spcPct val="0"/>
              </a:spcAft>
              <a:buClr>
                <a:schemeClr val="lt2"/>
              </a:buClr>
              <a:buSzPts val="3600"/>
              <a:buNone/>
              <a:defRPr sz="4800">
                <a:solidFill>
                  <a:schemeClr val="lt2"/>
                </a:solidFill>
              </a:defRPr>
            </a:lvl8pPr>
            <a:lvl9pPr lvl="8" rtl="0">
              <a:lnSpc>
                <a:spcPct val="115000"/>
              </a:lnSpc>
              <a:spcBef>
                <a:spcPct val="0"/>
              </a:spcBef>
              <a:spcAft>
                <a:spcPct val="0"/>
              </a:spcAft>
              <a:buClr>
                <a:schemeClr val="lt2"/>
              </a:buClr>
              <a:buSzPts val="3600"/>
              <a:buNone/>
              <a:defRPr sz="4800">
                <a:solidFill>
                  <a:schemeClr val="lt2"/>
                </a:solidFill>
              </a:defRPr>
            </a:lvl9pPr>
          </a:lstStyle>
          <a:p>
            <a:r>
              <a:rPr lang="en-US"/>
              <a:t>Click to edit Master title style</a:t>
            </a:r>
            <a:endParaRPr/>
          </a:p>
        </p:txBody>
      </p:sp>
      <p:sp>
        <p:nvSpPr>
          <p:cNvPr id="91" name="Google Shape;91;p13"/>
          <p:cNvSpPr txBox="1">
            <a:spLocks noGrp="1"/>
          </p:cNvSpPr>
          <p:nvPr>
            <p:ph type="title" idx="3"/>
          </p:nvPr>
        </p:nvSpPr>
        <p:spPr>
          <a:xfrm>
            <a:off x="9382955" y="3636844"/>
            <a:ext cx="5633533" cy="2514600"/>
          </a:xfrm>
          <a:prstGeom prst="rect">
            <a:avLst/>
          </a:prstGeom>
        </p:spPr>
        <p:txBody>
          <a:bodyPr spcFirstLastPara="1" wrap="square" lIns="0" tIns="0" rIns="0" bIns="0" anchor="b" anchorCtr="0">
            <a:noAutofit/>
          </a:bodyPr>
          <a:lstStyle>
            <a:lvl1pPr lvl="0" rtl="0">
              <a:lnSpc>
                <a:spcPct val="118000"/>
              </a:lnSpc>
              <a:spcBef>
                <a:spcPct val="0"/>
              </a:spcBef>
              <a:spcAft>
                <a:spcPct val="0"/>
              </a:spcAft>
              <a:buClr>
                <a:schemeClr val="lt2"/>
              </a:buClr>
              <a:buSzPts val="3600"/>
              <a:buNone/>
              <a:defRPr sz="4800" spc="140" baseline="0">
                <a:solidFill>
                  <a:schemeClr val="tx1"/>
                </a:solidFill>
                <a:latin typeface="+mj-lt"/>
              </a:defRPr>
            </a:lvl1pPr>
            <a:lvl2pPr lvl="1" rtl="0">
              <a:lnSpc>
                <a:spcPct val="115000"/>
              </a:lnSpc>
              <a:spcBef>
                <a:spcPct val="0"/>
              </a:spcBef>
              <a:spcAft>
                <a:spcPct val="0"/>
              </a:spcAft>
              <a:buClr>
                <a:schemeClr val="lt2"/>
              </a:buClr>
              <a:buSzPts val="3600"/>
              <a:buNone/>
              <a:defRPr sz="4800">
                <a:solidFill>
                  <a:schemeClr val="lt2"/>
                </a:solidFill>
              </a:defRPr>
            </a:lvl2pPr>
            <a:lvl3pPr lvl="2" rtl="0">
              <a:lnSpc>
                <a:spcPct val="115000"/>
              </a:lnSpc>
              <a:spcBef>
                <a:spcPct val="0"/>
              </a:spcBef>
              <a:spcAft>
                <a:spcPct val="0"/>
              </a:spcAft>
              <a:buClr>
                <a:schemeClr val="lt2"/>
              </a:buClr>
              <a:buSzPts val="3600"/>
              <a:buNone/>
              <a:defRPr sz="4800">
                <a:solidFill>
                  <a:schemeClr val="lt2"/>
                </a:solidFill>
              </a:defRPr>
            </a:lvl3pPr>
            <a:lvl4pPr lvl="3" rtl="0">
              <a:lnSpc>
                <a:spcPct val="115000"/>
              </a:lnSpc>
              <a:spcBef>
                <a:spcPct val="0"/>
              </a:spcBef>
              <a:spcAft>
                <a:spcPct val="0"/>
              </a:spcAft>
              <a:buClr>
                <a:schemeClr val="lt2"/>
              </a:buClr>
              <a:buSzPts val="3600"/>
              <a:buNone/>
              <a:defRPr sz="4800">
                <a:solidFill>
                  <a:schemeClr val="lt2"/>
                </a:solidFill>
              </a:defRPr>
            </a:lvl4pPr>
            <a:lvl5pPr lvl="4" rtl="0">
              <a:lnSpc>
                <a:spcPct val="115000"/>
              </a:lnSpc>
              <a:spcBef>
                <a:spcPct val="0"/>
              </a:spcBef>
              <a:spcAft>
                <a:spcPct val="0"/>
              </a:spcAft>
              <a:buClr>
                <a:schemeClr val="lt2"/>
              </a:buClr>
              <a:buSzPts val="3600"/>
              <a:buNone/>
              <a:defRPr sz="4800">
                <a:solidFill>
                  <a:schemeClr val="lt2"/>
                </a:solidFill>
              </a:defRPr>
            </a:lvl5pPr>
            <a:lvl6pPr lvl="5" rtl="0">
              <a:lnSpc>
                <a:spcPct val="115000"/>
              </a:lnSpc>
              <a:spcBef>
                <a:spcPct val="0"/>
              </a:spcBef>
              <a:spcAft>
                <a:spcPct val="0"/>
              </a:spcAft>
              <a:buClr>
                <a:schemeClr val="lt2"/>
              </a:buClr>
              <a:buSzPts val="3600"/>
              <a:buNone/>
              <a:defRPr sz="4800">
                <a:solidFill>
                  <a:schemeClr val="lt2"/>
                </a:solidFill>
              </a:defRPr>
            </a:lvl6pPr>
            <a:lvl7pPr lvl="6" rtl="0">
              <a:lnSpc>
                <a:spcPct val="115000"/>
              </a:lnSpc>
              <a:spcBef>
                <a:spcPct val="0"/>
              </a:spcBef>
              <a:spcAft>
                <a:spcPct val="0"/>
              </a:spcAft>
              <a:buClr>
                <a:schemeClr val="lt2"/>
              </a:buClr>
              <a:buSzPts val="3600"/>
              <a:buNone/>
              <a:defRPr sz="4800">
                <a:solidFill>
                  <a:schemeClr val="lt2"/>
                </a:solidFill>
              </a:defRPr>
            </a:lvl7pPr>
            <a:lvl8pPr lvl="7" rtl="0">
              <a:lnSpc>
                <a:spcPct val="115000"/>
              </a:lnSpc>
              <a:spcBef>
                <a:spcPct val="0"/>
              </a:spcBef>
              <a:spcAft>
                <a:spcPct val="0"/>
              </a:spcAft>
              <a:buClr>
                <a:schemeClr val="lt2"/>
              </a:buClr>
              <a:buSzPts val="3600"/>
              <a:buNone/>
              <a:defRPr sz="4800">
                <a:solidFill>
                  <a:schemeClr val="lt2"/>
                </a:solidFill>
              </a:defRPr>
            </a:lvl8pPr>
            <a:lvl9pPr lvl="8" rtl="0">
              <a:lnSpc>
                <a:spcPct val="115000"/>
              </a:lnSpc>
              <a:spcBef>
                <a:spcPct val="0"/>
              </a:spcBef>
              <a:spcAft>
                <a:spcPct val="0"/>
              </a:spcAft>
              <a:buClr>
                <a:schemeClr val="lt2"/>
              </a:buClr>
              <a:buSzPts val="3600"/>
              <a:buNone/>
              <a:defRPr sz="4800">
                <a:solidFill>
                  <a:schemeClr val="lt2"/>
                </a:solidFill>
              </a:defRPr>
            </a:lvl9pPr>
          </a:lstStyle>
          <a:p>
            <a:r>
              <a:rPr lang="en-US"/>
              <a:t>Click to edit Master title style</a:t>
            </a:r>
            <a:endParaRPr/>
          </a:p>
        </p:txBody>
      </p:sp>
      <p:sp>
        <p:nvSpPr>
          <p:cNvPr id="93" name="Google Shape;93;p13"/>
          <p:cNvSpPr txBox="1">
            <a:spLocks noGrp="1"/>
          </p:cNvSpPr>
          <p:nvPr>
            <p:ph type="title" idx="5"/>
          </p:nvPr>
        </p:nvSpPr>
        <p:spPr>
          <a:xfrm>
            <a:off x="16894232" y="3636844"/>
            <a:ext cx="5633533" cy="2514600"/>
          </a:xfrm>
          <a:prstGeom prst="rect">
            <a:avLst/>
          </a:prstGeom>
        </p:spPr>
        <p:txBody>
          <a:bodyPr spcFirstLastPara="1" wrap="square" lIns="0" tIns="0" rIns="0" bIns="0" anchor="b" anchorCtr="0">
            <a:noAutofit/>
          </a:bodyPr>
          <a:lstStyle>
            <a:lvl1pPr lvl="0" rtl="0">
              <a:lnSpc>
                <a:spcPct val="118000"/>
              </a:lnSpc>
              <a:spcBef>
                <a:spcPct val="0"/>
              </a:spcBef>
              <a:spcAft>
                <a:spcPct val="0"/>
              </a:spcAft>
              <a:buClr>
                <a:schemeClr val="lt2"/>
              </a:buClr>
              <a:buSzPts val="3600"/>
              <a:buNone/>
              <a:defRPr sz="4800" spc="140" baseline="0">
                <a:solidFill>
                  <a:schemeClr val="tx1"/>
                </a:solidFill>
                <a:latin typeface="+mj-lt"/>
              </a:defRPr>
            </a:lvl1pPr>
            <a:lvl2pPr lvl="1" rtl="0">
              <a:lnSpc>
                <a:spcPct val="115000"/>
              </a:lnSpc>
              <a:spcBef>
                <a:spcPct val="0"/>
              </a:spcBef>
              <a:spcAft>
                <a:spcPct val="0"/>
              </a:spcAft>
              <a:buClr>
                <a:schemeClr val="lt2"/>
              </a:buClr>
              <a:buSzPts val="3600"/>
              <a:buNone/>
              <a:defRPr sz="4800">
                <a:solidFill>
                  <a:schemeClr val="lt2"/>
                </a:solidFill>
              </a:defRPr>
            </a:lvl2pPr>
            <a:lvl3pPr lvl="2" rtl="0">
              <a:lnSpc>
                <a:spcPct val="115000"/>
              </a:lnSpc>
              <a:spcBef>
                <a:spcPct val="0"/>
              </a:spcBef>
              <a:spcAft>
                <a:spcPct val="0"/>
              </a:spcAft>
              <a:buClr>
                <a:schemeClr val="lt2"/>
              </a:buClr>
              <a:buSzPts val="3600"/>
              <a:buNone/>
              <a:defRPr sz="4800">
                <a:solidFill>
                  <a:schemeClr val="lt2"/>
                </a:solidFill>
              </a:defRPr>
            </a:lvl3pPr>
            <a:lvl4pPr lvl="3" rtl="0">
              <a:lnSpc>
                <a:spcPct val="115000"/>
              </a:lnSpc>
              <a:spcBef>
                <a:spcPct val="0"/>
              </a:spcBef>
              <a:spcAft>
                <a:spcPct val="0"/>
              </a:spcAft>
              <a:buClr>
                <a:schemeClr val="lt2"/>
              </a:buClr>
              <a:buSzPts val="3600"/>
              <a:buNone/>
              <a:defRPr sz="4800">
                <a:solidFill>
                  <a:schemeClr val="lt2"/>
                </a:solidFill>
              </a:defRPr>
            </a:lvl4pPr>
            <a:lvl5pPr lvl="4" rtl="0">
              <a:lnSpc>
                <a:spcPct val="115000"/>
              </a:lnSpc>
              <a:spcBef>
                <a:spcPct val="0"/>
              </a:spcBef>
              <a:spcAft>
                <a:spcPct val="0"/>
              </a:spcAft>
              <a:buClr>
                <a:schemeClr val="lt2"/>
              </a:buClr>
              <a:buSzPts val="3600"/>
              <a:buNone/>
              <a:defRPr sz="4800">
                <a:solidFill>
                  <a:schemeClr val="lt2"/>
                </a:solidFill>
              </a:defRPr>
            </a:lvl5pPr>
            <a:lvl6pPr lvl="5" rtl="0">
              <a:lnSpc>
                <a:spcPct val="115000"/>
              </a:lnSpc>
              <a:spcBef>
                <a:spcPct val="0"/>
              </a:spcBef>
              <a:spcAft>
                <a:spcPct val="0"/>
              </a:spcAft>
              <a:buClr>
                <a:schemeClr val="lt2"/>
              </a:buClr>
              <a:buSzPts val="3600"/>
              <a:buNone/>
              <a:defRPr sz="4800">
                <a:solidFill>
                  <a:schemeClr val="lt2"/>
                </a:solidFill>
              </a:defRPr>
            </a:lvl6pPr>
            <a:lvl7pPr lvl="6" rtl="0">
              <a:lnSpc>
                <a:spcPct val="115000"/>
              </a:lnSpc>
              <a:spcBef>
                <a:spcPct val="0"/>
              </a:spcBef>
              <a:spcAft>
                <a:spcPct val="0"/>
              </a:spcAft>
              <a:buClr>
                <a:schemeClr val="lt2"/>
              </a:buClr>
              <a:buSzPts val="3600"/>
              <a:buNone/>
              <a:defRPr sz="4800">
                <a:solidFill>
                  <a:schemeClr val="lt2"/>
                </a:solidFill>
              </a:defRPr>
            </a:lvl7pPr>
            <a:lvl8pPr lvl="7" rtl="0">
              <a:lnSpc>
                <a:spcPct val="115000"/>
              </a:lnSpc>
              <a:spcBef>
                <a:spcPct val="0"/>
              </a:spcBef>
              <a:spcAft>
                <a:spcPct val="0"/>
              </a:spcAft>
              <a:buClr>
                <a:schemeClr val="lt2"/>
              </a:buClr>
              <a:buSzPts val="3600"/>
              <a:buNone/>
              <a:defRPr sz="4800">
                <a:solidFill>
                  <a:schemeClr val="lt2"/>
                </a:solidFill>
              </a:defRPr>
            </a:lvl8pPr>
            <a:lvl9pPr lvl="8" rtl="0">
              <a:lnSpc>
                <a:spcPct val="115000"/>
              </a:lnSpc>
              <a:spcBef>
                <a:spcPct val="0"/>
              </a:spcBef>
              <a:spcAft>
                <a:spcPct val="0"/>
              </a:spcAft>
              <a:buClr>
                <a:schemeClr val="lt2"/>
              </a:buClr>
              <a:buSzPts val="3600"/>
              <a:buNone/>
              <a:defRPr sz="4800">
                <a:solidFill>
                  <a:schemeClr val="lt2"/>
                </a:solidFill>
              </a:defRPr>
            </a:lvl9pPr>
          </a:lstStyle>
          <a:p>
            <a:r>
              <a:rPr lang="en-US"/>
              <a:t>Click to edit Master title style</a:t>
            </a:r>
            <a:endParaRPr/>
          </a:p>
        </p:txBody>
      </p:sp>
      <p:sp>
        <p:nvSpPr>
          <p:cNvPr id="9" name="Google Shape;68;p8">
            <a:extLst>
              <a:ext uri="{FF2B5EF4-FFF2-40B4-BE49-F238E27FC236}">
                <a16:creationId xmlns:a16="http://schemas.microsoft.com/office/drawing/2014/main" id="{D6F12159-1DFF-394B-B0EF-175E1A7A6656}"/>
              </a:ext>
            </a:extLst>
          </p:cNvPr>
          <p:cNvSpPr txBox="1">
            <a:spLocks noGrp="1"/>
          </p:cNvSpPr>
          <p:nvPr>
            <p:ph type="subTitle" idx="2"/>
          </p:nvPr>
        </p:nvSpPr>
        <p:spPr>
          <a:xfrm>
            <a:off x="932821" y="909036"/>
            <a:ext cx="10328145" cy="463200"/>
          </a:xfrm>
          <a:prstGeom prst="rect">
            <a:avLst/>
          </a:prstGeom>
          <a:noFill/>
          <a:ln>
            <a:noFill/>
          </a:ln>
        </p:spPr>
        <p:txBody>
          <a:bodyPr spcFirstLastPara="1" wrap="square" lIns="0" tIns="0" rIns="0" bIns="0" anchor="t" anchorCtr="0">
            <a:noAutofit/>
          </a:bodyPr>
          <a:lstStyle>
            <a:lvl1pPr marL="0" marR="0" lvl="0" indent="0" algn="l" rtl="0">
              <a:lnSpc>
                <a:spcPct val="120000"/>
              </a:lnSpc>
              <a:spcBef>
                <a:spcPct val="0"/>
              </a:spcBef>
              <a:spcAft>
                <a:spcPct val="0"/>
              </a:spcAft>
              <a:buNone/>
              <a:defRPr sz="2400" b="1" cap="all" spc="240" baseline="0">
                <a:solidFill>
                  <a:schemeClr val="tx1"/>
                </a:solidFill>
                <a:latin typeface="+mn-lt"/>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buNone/>
            </a:pPr>
            <a:r>
              <a:rPr lang="en-US"/>
              <a:t>Click to edit Master subtitle style</a:t>
            </a:r>
            <a:endParaRPr/>
          </a:p>
        </p:txBody>
      </p:sp>
      <p:sp>
        <p:nvSpPr>
          <p:cNvPr id="12" name="Text Placeholder 9">
            <a:extLst>
              <a:ext uri="{FF2B5EF4-FFF2-40B4-BE49-F238E27FC236}">
                <a16:creationId xmlns:a16="http://schemas.microsoft.com/office/drawing/2014/main" id="{0E7222DB-9368-C344-AA48-832A28667C66}"/>
              </a:ext>
            </a:extLst>
          </p:cNvPr>
          <p:cNvSpPr>
            <a:spLocks noGrp="1"/>
          </p:cNvSpPr>
          <p:nvPr>
            <p:ph type="body" sz="quarter" idx="10"/>
          </p:nvPr>
        </p:nvSpPr>
        <p:spPr>
          <a:xfrm>
            <a:off x="1817476" y="6858000"/>
            <a:ext cx="5686637" cy="5924550"/>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9">
            <a:extLst>
              <a:ext uri="{FF2B5EF4-FFF2-40B4-BE49-F238E27FC236}">
                <a16:creationId xmlns:a16="http://schemas.microsoft.com/office/drawing/2014/main" id="{1B8928F8-B7EA-194F-93CF-6420D38F8F9F}"/>
              </a:ext>
            </a:extLst>
          </p:cNvPr>
          <p:cNvSpPr>
            <a:spLocks noGrp="1"/>
          </p:cNvSpPr>
          <p:nvPr>
            <p:ph type="body" sz="quarter" idx="11"/>
          </p:nvPr>
        </p:nvSpPr>
        <p:spPr>
          <a:xfrm>
            <a:off x="9329851" y="6858000"/>
            <a:ext cx="5686637" cy="5924550"/>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Text Placeholder 9">
            <a:extLst>
              <a:ext uri="{FF2B5EF4-FFF2-40B4-BE49-F238E27FC236}">
                <a16:creationId xmlns:a16="http://schemas.microsoft.com/office/drawing/2014/main" id="{B722656A-918C-9248-B8A8-E4C6A3A9657E}"/>
              </a:ext>
            </a:extLst>
          </p:cNvPr>
          <p:cNvSpPr>
            <a:spLocks noGrp="1"/>
          </p:cNvSpPr>
          <p:nvPr>
            <p:ph type="body" sz="quarter" idx="12"/>
          </p:nvPr>
        </p:nvSpPr>
        <p:spPr>
          <a:xfrm>
            <a:off x="16841129" y="6858000"/>
            <a:ext cx="5686637" cy="5924550"/>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57675863"/>
      </p:ext>
    </p:extLst>
  </p:cSld>
  <p:clrMapOvr>
    <a:masterClrMapping/>
  </p:clrMapOvr>
  <p:transition/>
</p:sldLayout>
</file>

<file path=ppt/slideLayouts/slideLayout65.xml><?xml version="1.0" encoding="utf-8"?>
<p:sldLayout xmlns:a="http://schemas.openxmlformats.org/drawingml/2006/main" xmlns:r="http://schemas.openxmlformats.org/officeDocument/2006/relationships" xmlns:p="http://schemas.openxmlformats.org/presentationml/2006/main" matchingName="Columns (Four)" preserve="1" userDrawn="1">
  <p:cSld name="Columns (Four)">
    <p:spTree>
      <p:nvGrpSpPr>
        <p:cNvPr id="1" name="Shape 95"/>
        <p:cNvGrpSpPr/>
        <p:nvPr/>
      </p:nvGrpSpPr>
      <p:grpSpPr>
        <a:xfrm>
          <a:off x="0" y="0"/>
          <a:ext cx="0" cy="0"/>
          <a:chOff x="0" y="0"/>
          <a:chExt cx="0" cy="0"/>
        </a:xfrm>
      </p:grpSpPr>
      <p:sp>
        <p:nvSpPr>
          <p:cNvPr id="96" name="Google Shape;96;p14"/>
          <p:cNvSpPr txBox="1">
            <a:spLocks noGrp="1"/>
          </p:cNvSpPr>
          <p:nvPr>
            <p:ph type="title"/>
          </p:nvPr>
        </p:nvSpPr>
        <p:spPr>
          <a:xfrm>
            <a:off x="1871677" y="3643424"/>
            <a:ext cx="3755689" cy="2514600"/>
          </a:xfrm>
          <a:prstGeom prst="rect">
            <a:avLst/>
          </a:prstGeom>
        </p:spPr>
        <p:txBody>
          <a:bodyPr spcFirstLastPara="1" vert="horz" wrap="square" lIns="0" tIns="0" rIns="0" bIns="0" rtlCol="0" anchor="b" anchorCtr="0">
            <a:noAutofit/>
          </a:bodyPr>
          <a:lstStyle>
            <a:lvl1pPr lvl="0" rtl="0">
              <a:lnSpc>
                <a:spcPct val="118000"/>
              </a:lnSpc>
              <a:spcBef>
                <a:spcPct val="0"/>
              </a:spcBef>
              <a:spcAft>
                <a:spcPct val="0"/>
              </a:spcAft>
              <a:buClr>
                <a:schemeClr val="lt2"/>
              </a:buClr>
              <a:buSzPts val="3600"/>
              <a:buNone/>
              <a:defRPr sz="4800" spc="140">
                <a:solidFill>
                  <a:schemeClr val="tx1"/>
                </a:solidFill>
                <a:latin typeface="+mj-lt"/>
              </a:defRPr>
            </a:lvl1pPr>
            <a:lvl2pPr lvl="1" rtl="0">
              <a:lnSpc>
                <a:spcPct val="115000"/>
              </a:lnSpc>
              <a:spcBef>
                <a:spcPct val="0"/>
              </a:spcBef>
              <a:spcAft>
                <a:spcPct val="0"/>
              </a:spcAft>
              <a:buClr>
                <a:schemeClr val="lt2"/>
              </a:buClr>
              <a:buSzPts val="3600"/>
              <a:buNone/>
              <a:defRPr sz="4800">
                <a:solidFill>
                  <a:schemeClr val="lt2"/>
                </a:solidFill>
              </a:defRPr>
            </a:lvl2pPr>
            <a:lvl3pPr lvl="2" rtl="0">
              <a:lnSpc>
                <a:spcPct val="115000"/>
              </a:lnSpc>
              <a:spcBef>
                <a:spcPct val="0"/>
              </a:spcBef>
              <a:spcAft>
                <a:spcPct val="0"/>
              </a:spcAft>
              <a:buClr>
                <a:schemeClr val="lt2"/>
              </a:buClr>
              <a:buSzPts val="3600"/>
              <a:buNone/>
              <a:defRPr sz="4800">
                <a:solidFill>
                  <a:schemeClr val="lt2"/>
                </a:solidFill>
              </a:defRPr>
            </a:lvl3pPr>
            <a:lvl4pPr lvl="3" rtl="0">
              <a:lnSpc>
                <a:spcPct val="115000"/>
              </a:lnSpc>
              <a:spcBef>
                <a:spcPct val="0"/>
              </a:spcBef>
              <a:spcAft>
                <a:spcPct val="0"/>
              </a:spcAft>
              <a:buClr>
                <a:schemeClr val="lt2"/>
              </a:buClr>
              <a:buSzPts val="3600"/>
              <a:buNone/>
              <a:defRPr sz="4800">
                <a:solidFill>
                  <a:schemeClr val="lt2"/>
                </a:solidFill>
              </a:defRPr>
            </a:lvl4pPr>
            <a:lvl5pPr lvl="4" rtl="0">
              <a:lnSpc>
                <a:spcPct val="115000"/>
              </a:lnSpc>
              <a:spcBef>
                <a:spcPct val="0"/>
              </a:spcBef>
              <a:spcAft>
                <a:spcPct val="0"/>
              </a:spcAft>
              <a:buClr>
                <a:schemeClr val="lt2"/>
              </a:buClr>
              <a:buSzPts val="3600"/>
              <a:buNone/>
              <a:defRPr sz="4800">
                <a:solidFill>
                  <a:schemeClr val="lt2"/>
                </a:solidFill>
              </a:defRPr>
            </a:lvl5pPr>
            <a:lvl6pPr lvl="5" rtl="0">
              <a:lnSpc>
                <a:spcPct val="115000"/>
              </a:lnSpc>
              <a:spcBef>
                <a:spcPct val="0"/>
              </a:spcBef>
              <a:spcAft>
                <a:spcPct val="0"/>
              </a:spcAft>
              <a:buClr>
                <a:schemeClr val="lt2"/>
              </a:buClr>
              <a:buSzPts val="3600"/>
              <a:buNone/>
              <a:defRPr sz="4800">
                <a:solidFill>
                  <a:schemeClr val="lt2"/>
                </a:solidFill>
              </a:defRPr>
            </a:lvl6pPr>
            <a:lvl7pPr lvl="6" rtl="0">
              <a:lnSpc>
                <a:spcPct val="115000"/>
              </a:lnSpc>
              <a:spcBef>
                <a:spcPct val="0"/>
              </a:spcBef>
              <a:spcAft>
                <a:spcPct val="0"/>
              </a:spcAft>
              <a:buClr>
                <a:schemeClr val="lt2"/>
              </a:buClr>
              <a:buSzPts val="3600"/>
              <a:buNone/>
              <a:defRPr sz="4800">
                <a:solidFill>
                  <a:schemeClr val="lt2"/>
                </a:solidFill>
              </a:defRPr>
            </a:lvl7pPr>
            <a:lvl8pPr lvl="7" rtl="0">
              <a:lnSpc>
                <a:spcPct val="115000"/>
              </a:lnSpc>
              <a:spcBef>
                <a:spcPct val="0"/>
              </a:spcBef>
              <a:spcAft>
                <a:spcPct val="0"/>
              </a:spcAft>
              <a:buClr>
                <a:schemeClr val="lt2"/>
              </a:buClr>
              <a:buSzPts val="3600"/>
              <a:buNone/>
              <a:defRPr sz="4800">
                <a:solidFill>
                  <a:schemeClr val="lt2"/>
                </a:solidFill>
              </a:defRPr>
            </a:lvl8pPr>
            <a:lvl9pPr lvl="8" rtl="0">
              <a:lnSpc>
                <a:spcPct val="115000"/>
              </a:lnSpc>
              <a:spcBef>
                <a:spcPct val="0"/>
              </a:spcBef>
              <a:spcAft>
                <a:spcPct val="0"/>
              </a:spcAft>
              <a:buClr>
                <a:schemeClr val="lt2"/>
              </a:buClr>
              <a:buSzPts val="3600"/>
              <a:buNone/>
              <a:defRPr sz="4800">
                <a:solidFill>
                  <a:schemeClr val="lt2"/>
                </a:solidFill>
              </a:defRPr>
            </a:lvl9pPr>
          </a:lstStyle>
          <a:p>
            <a:pPr lvl="0">
              <a:lnSpc>
                <a:spcPct val="120000"/>
              </a:lnSpc>
              <a:buClr>
                <a:schemeClr val="lt2"/>
              </a:buClr>
              <a:buSzPts val="3600"/>
              <a:buNone/>
            </a:pPr>
            <a:r>
              <a:rPr lang="en-US"/>
              <a:t>Click to edit Master title style</a:t>
            </a:r>
            <a:endParaRPr/>
          </a:p>
        </p:txBody>
      </p:sp>
      <p:sp>
        <p:nvSpPr>
          <p:cNvPr id="99" name="Google Shape;99;p14"/>
          <p:cNvSpPr txBox="1">
            <a:spLocks noGrp="1"/>
          </p:cNvSpPr>
          <p:nvPr>
            <p:ph type="title" idx="3"/>
          </p:nvPr>
        </p:nvSpPr>
        <p:spPr>
          <a:xfrm>
            <a:off x="7505110" y="3643424"/>
            <a:ext cx="3755689" cy="2514600"/>
          </a:xfrm>
          <a:prstGeom prst="rect">
            <a:avLst/>
          </a:prstGeom>
        </p:spPr>
        <p:txBody>
          <a:bodyPr spcFirstLastPara="1" vert="horz" wrap="square" lIns="0" tIns="0" rIns="0" bIns="0" rtlCol="0" anchor="b" anchorCtr="0">
            <a:noAutofit/>
          </a:bodyPr>
          <a:lstStyle>
            <a:lvl1pPr lvl="0" rtl="0">
              <a:lnSpc>
                <a:spcPct val="118000"/>
              </a:lnSpc>
              <a:spcBef>
                <a:spcPct val="0"/>
              </a:spcBef>
              <a:spcAft>
                <a:spcPct val="0"/>
              </a:spcAft>
              <a:buClr>
                <a:schemeClr val="lt2"/>
              </a:buClr>
              <a:buSzPts val="3600"/>
              <a:buNone/>
              <a:defRPr sz="4800" spc="140">
                <a:solidFill>
                  <a:schemeClr val="tx1"/>
                </a:solidFill>
                <a:latin typeface="+mj-lt"/>
              </a:defRPr>
            </a:lvl1pPr>
            <a:lvl2pPr lvl="1" rtl="0">
              <a:lnSpc>
                <a:spcPct val="115000"/>
              </a:lnSpc>
              <a:spcBef>
                <a:spcPct val="0"/>
              </a:spcBef>
              <a:spcAft>
                <a:spcPct val="0"/>
              </a:spcAft>
              <a:buClr>
                <a:schemeClr val="lt2"/>
              </a:buClr>
              <a:buSzPts val="3600"/>
              <a:buNone/>
              <a:defRPr sz="4800">
                <a:solidFill>
                  <a:schemeClr val="lt2"/>
                </a:solidFill>
              </a:defRPr>
            </a:lvl2pPr>
            <a:lvl3pPr lvl="2" rtl="0">
              <a:lnSpc>
                <a:spcPct val="115000"/>
              </a:lnSpc>
              <a:spcBef>
                <a:spcPct val="0"/>
              </a:spcBef>
              <a:spcAft>
                <a:spcPct val="0"/>
              </a:spcAft>
              <a:buClr>
                <a:schemeClr val="lt2"/>
              </a:buClr>
              <a:buSzPts val="3600"/>
              <a:buNone/>
              <a:defRPr sz="4800">
                <a:solidFill>
                  <a:schemeClr val="lt2"/>
                </a:solidFill>
              </a:defRPr>
            </a:lvl3pPr>
            <a:lvl4pPr lvl="3" rtl="0">
              <a:lnSpc>
                <a:spcPct val="115000"/>
              </a:lnSpc>
              <a:spcBef>
                <a:spcPct val="0"/>
              </a:spcBef>
              <a:spcAft>
                <a:spcPct val="0"/>
              </a:spcAft>
              <a:buClr>
                <a:schemeClr val="lt2"/>
              </a:buClr>
              <a:buSzPts val="3600"/>
              <a:buNone/>
              <a:defRPr sz="4800">
                <a:solidFill>
                  <a:schemeClr val="lt2"/>
                </a:solidFill>
              </a:defRPr>
            </a:lvl4pPr>
            <a:lvl5pPr lvl="4" rtl="0">
              <a:lnSpc>
                <a:spcPct val="115000"/>
              </a:lnSpc>
              <a:spcBef>
                <a:spcPct val="0"/>
              </a:spcBef>
              <a:spcAft>
                <a:spcPct val="0"/>
              </a:spcAft>
              <a:buClr>
                <a:schemeClr val="lt2"/>
              </a:buClr>
              <a:buSzPts val="3600"/>
              <a:buNone/>
              <a:defRPr sz="4800">
                <a:solidFill>
                  <a:schemeClr val="lt2"/>
                </a:solidFill>
              </a:defRPr>
            </a:lvl5pPr>
            <a:lvl6pPr lvl="5" rtl="0">
              <a:lnSpc>
                <a:spcPct val="115000"/>
              </a:lnSpc>
              <a:spcBef>
                <a:spcPct val="0"/>
              </a:spcBef>
              <a:spcAft>
                <a:spcPct val="0"/>
              </a:spcAft>
              <a:buClr>
                <a:schemeClr val="lt2"/>
              </a:buClr>
              <a:buSzPts val="3600"/>
              <a:buNone/>
              <a:defRPr sz="4800">
                <a:solidFill>
                  <a:schemeClr val="lt2"/>
                </a:solidFill>
              </a:defRPr>
            </a:lvl6pPr>
            <a:lvl7pPr lvl="6" rtl="0">
              <a:lnSpc>
                <a:spcPct val="115000"/>
              </a:lnSpc>
              <a:spcBef>
                <a:spcPct val="0"/>
              </a:spcBef>
              <a:spcAft>
                <a:spcPct val="0"/>
              </a:spcAft>
              <a:buClr>
                <a:schemeClr val="lt2"/>
              </a:buClr>
              <a:buSzPts val="3600"/>
              <a:buNone/>
              <a:defRPr sz="4800">
                <a:solidFill>
                  <a:schemeClr val="lt2"/>
                </a:solidFill>
              </a:defRPr>
            </a:lvl7pPr>
            <a:lvl8pPr lvl="7" rtl="0">
              <a:lnSpc>
                <a:spcPct val="115000"/>
              </a:lnSpc>
              <a:spcBef>
                <a:spcPct val="0"/>
              </a:spcBef>
              <a:spcAft>
                <a:spcPct val="0"/>
              </a:spcAft>
              <a:buClr>
                <a:schemeClr val="lt2"/>
              </a:buClr>
              <a:buSzPts val="3600"/>
              <a:buNone/>
              <a:defRPr sz="4800">
                <a:solidFill>
                  <a:schemeClr val="lt2"/>
                </a:solidFill>
              </a:defRPr>
            </a:lvl8pPr>
            <a:lvl9pPr lvl="8" rtl="0">
              <a:lnSpc>
                <a:spcPct val="115000"/>
              </a:lnSpc>
              <a:spcBef>
                <a:spcPct val="0"/>
              </a:spcBef>
              <a:spcAft>
                <a:spcPct val="0"/>
              </a:spcAft>
              <a:buClr>
                <a:schemeClr val="lt2"/>
              </a:buClr>
              <a:buSzPts val="3600"/>
              <a:buNone/>
              <a:defRPr sz="4800">
                <a:solidFill>
                  <a:schemeClr val="lt2"/>
                </a:solidFill>
              </a:defRPr>
            </a:lvl9pPr>
          </a:lstStyle>
          <a:p>
            <a:pPr lvl="0">
              <a:lnSpc>
                <a:spcPct val="120000"/>
              </a:lnSpc>
              <a:buClr>
                <a:schemeClr val="lt2"/>
              </a:buClr>
              <a:buSzPts val="3600"/>
              <a:buNone/>
            </a:pPr>
            <a:r>
              <a:rPr lang="en-US"/>
              <a:t>Click to edit Master title style</a:t>
            </a:r>
            <a:endParaRPr/>
          </a:p>
        </p:txBody>
      </p:sp>
      <p:sp>
        <p:nvSpPr>
          <p:cNvPr id="101" name="Google Shape;101;p14"/>
          <p:cNvSpPr txBox="1">
            <a:spLocks noGrp="1"/>
          </p:cNvSpPr>
          <p:nvPr>
            <p:ph type="title" idx="5"/>
          </p:nvPr>
        </p:nvSpPr>
        <p:spPr>
          <a:xfrm>
            <a:off x="13138544" y="3643424"/>
            <a:ext cx="3755689" cy="2514600"/>
          </a:xfrm>
          <a:prstGeom prst="rect">
            <a:avLst/>
          </a:prstGeom>
        </p:spPr>
        <p:txBody>
          <a:bodyPr spcFirstLastPara="1" vert="horz" wrap="square" lIns="0" tIns="0" rIns="0" bIns="0" rtlCol="0" anchor="b" anchorCtr="0">
            <a:noAutofit/>
          </a:bodyPr>
          <a:lstStyle>
            <a:lvl1pPr lvl="0" rtl="0">
              <a:lnSpc>
                <a:spcPct val="118000"/>
              </a:lnSpc>
              <a:spcBef>
                <a:spcPct val="0"/>
              </a:spcBef>
              <a:spcAft>
                <a:spcPct val="0"/>
              </a:spcAft>
              <a:buClr>
                <a:schemeClr val="lt2"/>
              </a:buClr>
              <a:buSzPts val="3600"/>
              <a:buNone/>
              <a:defRPr sz="4800" spc="140">
                <a:solidFill>
                  <a:schemeClr val="tx1"/>
                </a:solidFill>
                <a:latin typeface="+mj-lt"/>
              </a:defRPr>
            </a:lvl1pPr>
            <a:lvl2pPr lvl="1" rtl="0">
              <a:lnSpc>
                <a:spcPct val="115000"/>
              </a:lnSpc>
              <a:spcBef>
                <a:spcPct val="0"/>
              </a:spcBef>
              <a:spcAft>
                <a:spcPct val="0"/>
              </a:spcAft>
              <a:buClr>
                <a:schemeClr val="lt2"/>
              </a:buClr>
              <a:buSzPts val="3600"/>
              <a:buNone/>
              <a:defRPr sz="4800">
                <a:solidFill>
                  <a:schemeClr val="lt2"/>
                </a:solidFill>
              </a:defRPr>
            </a:lvl2pPr>
            <a:lvl3pPr lvl="2" rtl="0">
              <a:lnSpc>
                <a:spcPct val="115000"/>
              </a:lnSpc>
              <a:spcBef>
                <a:spcPct val="0"/>
              </a:spcBef>
              <a:spcAft>
                <a:spcPct val="0"/>
              </a:spcAft>
              <a:buClr>
                <a:schemeClr val="lt2"/>
              </a:buClr>
              <a:buSzPts val="3600"/>
              <a:buNone/>
              <a:defRPr sz="4800">
                <a:solidFill>
                  <a:schemeClr val="lt2"/>
                </a:solidFill>
              </a:defRPr>
            </a:lvl3pPr>
            <a:lvl4pPr lvl="3" rtl="0">
              <a:lnSpc>
                <a:spcPct val="115000"/>
              </a:lnSpc>
              <a:spcBef>
                <a:spcPct val="0"/>
              </a:spcBef>
              <a:spcAft>
                <a:spcPct val="0"/>
              </a:spcAft>
              <a:buClr>
                <a:schemeClr val="lt2"/>
              </a:buClr>
              <a:buSzPts val="3600"/>
              <a:buNone/>
              <a:defRPr sz="4800">
                <a:solidFill>
                  <a:schemeClr val="lt2"/>
                </a:solidFill>
              </a:defRPr>
            </a:lvl4pPr>
            <a:lvl5pPr lvl="4" rtl="0">
              <a:lnSpc>
                <a:spcPct val="115000"/>
              </a:lnSpc>
              <a:spcBef>
                <a:spcPct val="0"/>
              </a:spcBef>
              <a:spcAft>
                <a:spcPct val="0"/>
              </a:spcAft>
              <a:buClr>
                <a:schemeClr val="lt2"/>
              </a:buClr>
              <a:buSzPts val="3600"/>
              <a:buNone/>
              <a:defRPr sz="4800">
                <a:solidFill>
                  <a:schemeClr val="lt2"/>
                </a:solidFill>
              </a:defRPr>
            </a:lvl5pPr>
            <a:lvl6pPr lvl="5" rtl="0">
              <a:lnSpc>
                <a:spcPct val="115000"/>
              </a:lnSpc>
              <a:spcBef>
                <a:spcPct val="0"/>
              </a:spcBef>
              <a:spcAft>
                <a:spcPct val="0"/>
              </a:spcAft>
              <a:buClr>
                <a:schemeClr val="lt2"/>
              </a:buClr>
              <a:buSzPts val="3600"/>
              <a:buNone/>
              <a:defRPr sz="4800">
                <a:solidFill>
                  <a:schemeClr val="lt2"/>
                </a:solidFill>
              </a:defRPr>
            </a:lvl6pPr>
            <a:lvl7pPr lvl="6" rtl="0">
              <a:lnSpc>
                <a:spcPct val="115000"/>
              </a:lnSpc>
              <a:spcBef>
                <a:spcPct val="0"/>
              </a:spcBef>
              <a:spcAft>
                <a:spcPct val="0"/>
              </a:spcAft>
              <a:buClr>
                <a:schemeClr val="lt2"/>
              </a:buClr>
              <a:buSzPts val="3600"/>
              <a:buNone/>
              <a:defRPr sz="4800">
                <a:solidFill>
                  <a:schemeClr val="lt2"/>
                </a:solidFill>
              </a:defRPr>
            </a:lvl7pPr>
            <a:lvl8pPr lvl="7" rtl="0">
              <a:lnSpc>
                <a:spcPct val="115000"/>
              </a:lnSpc>
              <a:spcBef>
                <a:spcPct val="0"/>
              </a:spcBef>
              <a:spcAft>
                <a:spcPct val="0"/>
              </a:spcAft>
              <a:buClr>
                <a:schemeClr val="lt2"/>
              </a:buClr>
              <a:buSzPts val="3600"/>
              <a:buNone/>
              <a:defRPr sz="4800">
                <a:solidFill>
                  <a:schemeClr val="lt2"/>
                </a:solidFill>
              </a:defRPr>
            </a:lvl8pPr>
            <a:lvl9pPr lvl="8" rtl="0">
              <a:lnSpc>
                <a:spcPct val="115000"/>
              </a:lnSpc>
              <a:spcBef>
                <a:spcPct val="0"/>
              </a:spcBef>
              <a:spcAft>
                <a:spcPct val="0"/>
              </a:spcAft>
              <a:buClr>
                <a:schemeClr val="lt2"/>
              </a:buClr>
              <a:buSzPts val="3600"/>
              <a:buNone/>
              <a:defRPr sz="4800">
                <a:solidFill>
                  <a:schemeClr val="lt2"/>
                </a:solidFill>
              </a:defRPr>
            </a:lvl9pPr>
          </a:lstStyle>
          <a:p>
            <a:pPr lvl="0">
              <a:lnSpc>
                <a:spcPct val="120000"/>
              </a:lnSpc>
              <a:buClr>
                <a:schemeClr val="lt2"/>
              </a:buClr>
              <a:buSzPts val="3600"/>
              <a:buNone/>
            </a:pPr>
            <a:r>
              <a:rPr lang="en-US"/>
              <a:t>Click to edit Master title style</a:t>
            </a:r>
            <a:endParaRPr/>
          </a:p>
        </p:txBody>
      </p:sp>
      <p:sp>
        <p:nvSpPr>
          <p:cNvPr id="103" name="Google Shape;103;p14"/>
          <p:cNvSpPr txBox="1">
            <a:spLocks noGrp="1"/>
          </p:cNvSpPr>
          <p:nvPr>
            <p:ph type="title" idx="7"/>
          </p:nvPr>
        </p:nvSpPr>
        <p:spPr>
          <a:xfrm>
            <a:off x="18772012" y="3643424"/>
            <a:ext cx="3755689" cy="2514600"/>
          </a:xfrm>
          <a:prstGeom prst="rect">
            <a:avLst/>
          </a:prstGeom>
        </p:spPr>
        <p:txBody>
          <a:bodyPr spcFirstLastPara="1" vert="horz" wrap="square" lIns="0" tIns="0" rIns="0" bIns="0" rtlCol="0" anchor="b" anchorCtr="0">
            <a:noAutofit/>
          </a:bodyPr>
          <a:lstStyle>
            <a:lvl1pPr lvl="0" rtl="0">
              <a:lnSpc>
                <a:spcPct val="118000"/>
              </a:lnSpc>
              <a:spcBef>
                <a:spcPct val="0"/>
              </a:spcBef>
              <a:spcAft>
                <a:spcPct val="0"/>
              </a:spcAft>
              <a:buClr>
                <a:schemeClr val="lt2"/>
              </a:buClr>
              <a:buSzPts val="3600"/>
              <a:buNone/>
              <a:defRPr sz="4800" spc="140">
                <a:solidFill>
                  <a:schemeClr val="tx1"/>
                </a:solidFill>
                <a:latin typeface="+mj-lt"/>
              </a:defRPr>
            </a:lvl1pPr>
            <a:lvl2pPr lvl="1" rtl="0">
              <a:lnSpc>
                <a:spcPct val="115000"/>
              </a:lnSpc>
              <a:spcBef>
                <a:spcPct val="0"/>
              </a:spcBef>
              <a:spcAft>
                <a:spcPct val="0"/>
              </a:spcAft>
              <a:buClr>
                <a:schemeClr val="lt2"/>
              </a:buClr>
              <a:buSzPts val="3600"/>
              <a:buNone/>
              <a:defRPr sz="4800">
                <a:solidFill>
                  <a:schemeClr val="lt2"/>
                </a:solidFill>
              </a:defRPr>
            </a:lvl2pPr>
            <a:lvl3pPr lvl="2" rtl="0">
              <a:lnSpc>
                <a:spcPct val="115000"/>
              </a:lnSpc>
              <a:spcBef>
                <a:spcPct val="0"/>
              </a:spcBef>
              <a:spcAft>
                <a:spcPct val="0"/>
              </a:spcAft>
              <a:buClr>
                <a:schemeClr val="lt2"/>
              </a:buClr>
              <a:buSzPts val="3600"/>
              <a:buNone/>
              <a:defRPr sz="4800">
                <a:solidFill>
                  <a:schemeClr val="lt2"/>
                </a:solidFill>
              </a:defRPr>
            </a:lvl3pPr>
            <a:lvl4pPr lvl="3" rtl="0">
              <a:lnSpc>
                <a:spcPct val="115000"/>
              </a:lnSpc>
              <a:spcBef>
                <a:spcPct val="0"/>
              </a:spcBef>
              <a:spcAft>
                <a:spcPct val="0"/>
              </a:spcAft>
              <a:buClr>
                <a:schemeClr val="lt2"/>
              </a:buClr>
              <a:buSzPts val="3600"/>
              <a:buNone/>
              <a:defRPr sz="4800">
                <a:solidFill>
                  <a:schemeClr val="lt2"/>
                </a:solidFill>
              </a:defRPr>
            </a:lvl4pPr>
            <a:lvl5pPr lvl="4" rtl="0">
              <a:lnSpc>
                <a:spcPct val="115000"/>
              </a:lnSpc>
              <a:spcBef>
                <a:spcPct val="0"/>
              </a:spcBef>
              <a:spcAft>
                <a:spcPct val="0"/>
              </a:spcAft>
              <a:buClr>
                <a:schemeClr val="lt2"/>
              </a:buClr>
              <a:buSzPts val="3600"/>
              <a:buNone/>
              <a:defRPr sz="4800">
                <a:solidFill>
                  <a:schemeClr val="lt2"/>
                </a:solidFill>
              </a:defRPr>
            </a:lvl5pPr>
            <a:lvl6pPr lvl="5" rtl="0">
              <a:lnSpc>
                <a:spcPct val="115000"/>
              </a:lnSpc>
              <a:spcBef>
                <a:spcPct val="0"/>
              </a:spcBef>
              <a:spcAft>
                <a:spcPct val="0"/>
              </a:spcAft>
              <a:buClr>
                <a:schemeClr val="lt2"/>
              </a:buClr>
              <a:buSzPts val="3600"/>
              <a:buNone/>
              <a:defRPr sz="4800">
                <a:solidFill>
                  <a:schemeClr val="lt2"/>
                </a:solidFill>
              </a:defRPr>
            </a:lvl6pPr>
            <a:lvl7pPr lvl="6" rtl="0">
              <a:lnSpc>
                <a:spcPct val="115000"/>
              </a:lnSpc>
              <a:spcBef>
                <a:spcPct val="0"/>
              </a:spcBef>
              <a:spcAft>
                <a:spcPct val="0"/>
              </a:spcAft>
              <a:buClr>
                <a:schemeClr val="lt2"/>
              </a:buClr>
              <a:buSzPts val="3600"/>
              <a:buNone/>
              <a:defRPr sz="4800">
                <a:solidFill>
                  <a:schemeClr val="lt2"/>
                </a:solidFill>
              </a:defRPr>
            </a:lvl7pPr>
            <a:lvl8pPr lvl="7" rtl="0">
              <a:lnSpc>
                <a:spcPct val="115000"/>
              </a:lnSpc>
              <a:spcBef>
                <a:spcPct val="0"/>
              </a:spcBef>
              <a:spcAft>
                <a:spcPct val="0"/>
              </a:spcAft>
              <a:buClr>
                <a:schemeClr val="lt2"/>
              </a:buClr>
              <a:buSzPts val="3600"/>
              <a:buNone/>
              <a:defRPr sz="4800">
                <a:solidFill>
                  <a:schemeClr val="lt2"/>
                </a:solidFill>
              </a:defRPr>
            </a:lvl8pPr>
            <a:lvl9pPr lvl="8" rtl="0">
              <a:lnSpc>
                <a:spcPct val="115000"/>
              </a:lnSpc>
              <a:spcBef>
                <a:spcPct val="0"/>
              </a:spcBef>
              <a:spcAft>
                <a:spcPct val="0"/>
              </a:spcAft>
              <a:buClr>
                <a:schemeClr val="lt2"/>
              </a:buClr>
              <a:buSzPts val="3600"/>
              <a:buNone/>
              <a:defRPr sz="4800">
                <a:solidFill>
                  <a:schemeClr val="lt2"/>
                </a:solidFill>
              </a:defRPr>
            </a:lvl9pPr>
          </a:lstStyle>
          <a:p>
            <a:pPr lvl="0">
              <a:lnSpc>
                <a:spcPct val="120000"/>
              </a:lnSpc>
              <a:buClr>
                <a:schemeClr val="lt2"/>
              </a:buClr>
              <a:buSzPts val="3600"/>
              <a:buNone/>
            </a:pPr>
            <a:r>
              <a:rPr lang="en-US"/>
              <a:t>Click to edit Master title style</a:t>
            </a:r>
            <a:endParaRPr/>
          </a:p>
        </p:txBody>
      </p:sp>
      <p:sp>
        <p:nvSpPr>
          <p:cNvPr id="11" name="Google Shape;68;p8">
            <a:extLst>
              <a:ext uri="{FF2B5EF4-FFF2-40B4-BE49-F238E27FC236}">
                <a16:creationId xmlns:a16="http://schemas.microsoft.com/office/drawing/2014/main" id="{E472E9B9-6B36-E44A-9215-30E7189BC3B8}"/>
              </a:ext>
            </a:extLst>
          </p:cNvPr>
          <p:cNvSpPr txBox="1">
            <a:spLocks noGrp="1"/>
          </p:cNvSpPr>
          <p:nvPr>
            <p:ph type="subTitle" idx="2"/>
          </p:nvPr>
        </p:nvSpPr>
        <p:spPr>
          <a:xfrm>
            <a:off x="932821" y="909036"/>
            <a:ext cx="10328145" cy="463200"/>
          </a:xfrm>
          <a:prstGeom prst="rect">
            <a:avLst/>
          </a:prstGeom>
          <a:noFill/>
          <a:ln>
            <a:noFill/>
          </a:ln>
        </p:spPr>
        <p:txBody>
          <a:bodyPr spcFirstLastPara="1" wrap="square" lIns="0" tIns="0" rIns="0" bIns="0" anchor="t" anchorCtr="0">
            <a:noAutofit/>
          </a:bodyPr>
          <a:lstStyle>
            <a:lvl1pPr marL="0" marR="0" lvl="0" indent="0" algn="l" rtl="0">
              <a:lnSpc>
                <a:spcPct val="120000"/>
              </a:lnSpc>
              <a:spcBef>
                <a:spcPct val="0"/>
              </a:spcBef>
              <a:spcAft>
                <a:spcPct val="0"/>
              </a:spcAft>
              <a:buNone/>
              <a:defRPr sz="2400" b="1" cap="all" spc="240" baseline="0">
                <a:solidFill>
                  <a:schemeClr val="tx1"/>
                </a:solidFill>
                <a:latin typeface="+mn-lt"/>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buNone/>
            </a:pPr>
            <a:r>
              <a:rPr lang="en-US"/>
              <a:t>Click to edit Master subtitle style</a:t>
            </a:r>
            <a:endParaRPr/>
          </a:p>
        </p:txBody>
      </p:sp>
      <p:sp>
        <p:nvSpPr>
          <p:cNvPr id="12" name="Text Placeholder 9">
            <a:extLst>
              <a:ext uri="{FF2B5EF4-FFF2-40B4-BE49-F238E27FC236}">
                <a16:creationId xmlns:a16="http://schemas.microsoft.com/office/drawing/2014/main" id="{B90CF2F4-7F33-424B-8FE4-593ED7927D5D}"/>
              </a:ext>
            </a:extLst>
          </p:cNvPr>
          <p:cNvSpPr>
            <a:spLocks noGrp="1"/>
          </p:cNvSpPr>
          <p:nvPr>
            <p:ph type="body" sz="quarter" idx="10"/>
          </p:nvPr>
        </p:nvSpPr>
        <p:spPr>
          <a:xfrm>
            <a:off x="1817477" y="6858000"/>
            <a:ext cx="3808624" cy="5924550"/>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9">
            <a:extLst>
              <a:ext uri="{FF2B5EF4-FFF2-40B4-BE49-F238E27FC236}">
                <a16:creationId xmlns:a16="http://schemas.microsoft.com/office/drawing/2014/main" id="{BF4682E6-B0E2-194E-8848-A04C4902D483}"/>
              </a:ext>
            </a:extLst>
          </p:cNvPr>
          <p:cNvSpPr>
            <a:spLocks noGrp="1"/>
          </p:cNvSpPr>
          <p:nvPr>
            <p:ph type="body" sz="quarter" idx="11"/>
          </p:nvPr>
        </p:nvSpPr>
        <p:spPr>
          <a:xfrm>
            <a:off x="7452175" y="6858000"/>
            <a:ext cx="3808624" cy="5924550"/>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Text Placeholder 9">
            <a:extLst>
              <a:ext uri="{FF2B5EF4-FFF2-40B4-BE49-F238E27FC236}">
                <a16:creationId xmlns:a16="http://schemas.microsoft.com/office/drawing/2014/main" id="{01603F4E-5C22-3E42-9385-8FEFDB195513}"/>
              </a:ext>
            </a:extLst>
          </p:cNvPr>
          <p:cNvSpPr>
            <a:spLocks noGrp="1"/>
          </p:cNvSpPr>
          <p:nvPr>
            <p:ph type="body" sz="quarter" idx="12"/>
          </p:nvPr>
        </p:nvSpPr>
        <p:spPr>
          <a:xfrm>
            <a:off x="13085609" y="6858000"/>
            <a:ext cx="3808624" cy="5924550"/>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Text Placeholder 9">
            <a:extLst>
              <a:ext uri="{FF2B5EF4-FFF2-40B4-BE49-F238E27FC236}">
                <a16:creationId xmlns:a16="http://schemas.microsoft.com/office/drawing/2014/main" id="{F6E7BB99-1F70-E040-A2F4-3B61610A4698}"/>
              </a:ext>
            </a:extLst>
          </p:cNvPr>
          <p:cNvSpPr>
            <a:spLocks noGrp="1"/>
          </p:cNvSpPr>
          <p:nvPr>
            <p:ph type="body" sz="quarter" idx="13"/>
          </p:nvPr>
        </p:nvSpPr>
        <p:spPr>
          <a:xfrm>
            <a:off x="18719078" y="6858000"/>
            <a:ext cx="3808624" cy="5924550"/>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80350867"/>
      </p:ext>
    </p:extLst>
  </p:cSld>
  <p:clrMapOvr>
    <a:masterClrMapping/>
  </p:clrMapOvr>
  <p:transition/>
</p:sldLayout>
</file>

<file path=ppt/slideLayouts/slideLayout66.xml><?xml version="1.0" encoding="utf-8"?>
<p:sldLayout xmlns:a="http://schemas.openxmlformats.org/drawingml/2006/main" xmlns:r="http://schemas.openxmlformats.org/officeDocument/2006/relationships" xmlns:p="http://schemas.openxmlformats.org/presentationml/2006/main" matchingName="Points (Two)" preserve="1" userDrawn="1">
  <p:cSld name="Points (Two)">
    <p:spTree>
      <p:nvGrpSpPr>
        <p:cNvPr id="1" name="Shape 105"/>
        <p:cNvGrpSpPr/>
        <p:nvPr/>
      </p:nvGrpSpPr>
      <p:grpSpPr>
        <a:xfrm>
          <a:off x="0" y="0"/>
          <a:ext cx="0" cy="0"/>
          <a:chOff x="0" y="0"/>
          <a:chExt cx="0" cy="0"/>
        </a:xfrm>
      </p:grpSpPr>
      <p:sp>
        <p:nvSpPr>
          <p:cNvPr id="9" name="Text Placeholder 2">
            <a:extLst>
              <a:ext uri="{FF2B5EF4-FFF2-40B4-BE49-F238E27FC236}">
                <a16:creationId xmlns:a16="http://schemas.microsoft.com/office/drawing/2014/main" id="{96D0D66E-B2F2-0A4A-8107-EC992ECEAF42}"/>
              </a:ext>
            </a:extLst>
          </p:cNvPr>
          <p:cNvSpPr>
            <a:spLocks noGrp="1"/>
          </p:cNvSpPr>
          <p:nvPr>
            <p:ph type="body" sz="quarter" idx="23"/>
          </p:nvPr>
        </p:nvSpPr>
        <p:spPr>
          <a:xfrm>
            <a:off x="12193589" y="0"/>
            <a:ext cx="12193586" cy="13716000"/>
          </a:xfr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0" tIns="0" rIns="0" bIns="0" rtlCol="0" anchor="ctr">
            <a:normAutofit/>
          </a:bodyPr>
          <a:lstStyle>
            <a:lvl1pPr>
              <a:buFontTx/>
              <a:buNone/>
              <a:defRPr lang="en-US" smtClean="0">
                <a:solidFill>
                  <a:schemeClr val="bg2"/>
                </a:solidFill>
              </a:defRPr>
            </a:lvl1pPr>
            <a:lvl2pPr algn="ctr">
              <a:buFontTx/>
              <a:buNone/>
              <a:defRPr lang="en-US" smtClean="0">
                <a:solidFill>
                  <a:schemeClr val="lt1"/>
                </a:solidFill>
                <a:ea typeface="+mn-ea"/>
                <a:cs typeface="+mn-cs"/>
              </a:defRPr>
            </a:lvl2pPr>
            <a:lvl3pPr>
              <a:buFontTx/>
              <a:buNone/>
              <a:defRPr lang="en-US" smtClean="0">
                <a:solidFill>
                  <a:schemeClr val="lt1"/>
                </a:solidFill>
                <a:ea typeface="+mn-ea"/>
                <a:cs typeface="+mn-cs"/>
              </a:defRPr>
            </a:lvl3pPr>
            <a:lvl4pPr>
              <a:buFontTx/>
              <a:buNone/>
              <a:defRPr lang="en-US" smtClean="0">
                <a:solidFill>
                  <a:schemeClr val="lt1"/>
                </a:solidFill>
                <a:ea typeface="+mn-ea"/>
                <a:cs typeface="+mn-cs"/>
              </a:defRPr>
            </a:lvl4pPr>
            <a:lvl5pPr>
              <a:buFontTx/>
              <a:buNone/>
              <a:defRPr lang="en-US">
                <a:solidFill>
                  <a:schemeClr val="lt1"/>
                </a:solidFill>
                <a:ea typeface="+mn-ea"/>
                <a:cs typeface="+mn-cs"/>
              </a:defRPr>
            </a:lvl5pPr>
          </a:lstStyle>
          <a:p>
            <a:pPr lvl="0" algn="ctr">
              <a:lnSpc>
                <a:spcPct val="125000"/>
              </a:lnSpc>
              <a:spcAft>
                <a:spcPct val="0"/>
              </a:spcAft>
              <a:buFont typeface="Optimistic Text"/>
            </a:pPr>
            <a:r>
              <a:rPr lang="en-US"/>
              <a:t>Click to edit Master text styles</a:t>
            </a:r>
          </a:p>
        </p:txBody>
      </p:sp>
      <p:sp>
        <p:nvSpPr>
          <p:cNvPr id="106" name="Google Shape;106;p15"/>
          <p:cNvSpPr txBox="1">
            <a:spLocks noGrp="1"/>
          </p:cNvSpPr>
          <p:nvPr>
            <p:ph type="title"/>
          </p:nvPr>
        </p:nvSpPr>
        <p:spPr>
          <a:xfrm>
            <a:off x="1871710" y="8546592"/>
            <a:ext cx="8450300" cy="1668000"/>
          </a:xfrm>
          <a:prstGeom prst="rect">
            <a:avLst/>
          </a:prstGeom>
        </p:spPr>
        <p:txBody>
          <a:bodyPr spcFirstLastPara="1" vert="horz" wrap="square" lIns="0" tIns="0" rIns="0" bIns="0" rtlCol="0" anchor="b" anchorCtr="0">
            <a:noAutofit/>
          </a:bodyPr>
          <a:lstStyle>
            <a:lvl1pPr lvl="0" rtl="0">
              <a:lnSpc>
                <a:spcPct val="118000"/>
              </a:lnSpc>
              <a:spcBef>
                <a:spcPct val="0"/>
              </a:spcBef>
              <a:spcAft>
                <a:spcPct val="0"/>
              </a:spcAft>
              <a:buClr>
                <a:schemeClr val="lt2"/>
              </a:buClr>
              <a:buSzPts val="3600"/>
              <a:buNone/>
              <a:defRPr sz="4800" spc="140">
                <a:solidFill>
                  <a:schemeClr val="tx1"/>
                </a:solidFill>
                <a:latin typeface="+mj-lt"/>
              </a:defRPr>
            </a:lvl1pPr>
            <a:lvl2pPr lvl="1" rtl="0">
              <a:lnSpc>
                <a:spcPct val="115000"/>
              </a:lnSpc>
              <a:spcBef>
                <a:spcPct val="0"/>
              </a:spcBef>
              <a:spcAft>
                <a:spcPct val="0"/>
              </a:spcAft>
              <a:buClr>
                <a:schemeClr val="lt2"/>
              </a:buClr>
              <a:buSzPts val="3600"/>
              <a:buNone/>
              <a:defRPr sz="4800">
                <a:solidFill>
                  <a:schemeClr val="lt2"/>
                </a:solidFill>
              </a:defRPr>
            </a:lvl2pPr>
            <a:lvl3pPr lvl="2" rtl="0">
              <a:lnSpc>
                <a:spcPct val="115000"/>
              </a:lnSpc>
              <a:spcBef>
                <a:spcPct val="0"/>
              </a:spcBef>
              <a:spcAft>
                <a:spcPct val="0"/>
              </a:spcAft>
              <a:buClr>
                <a:schemeClr val="lt2"/>
              </a:buClr>
              <a:buSzPts val="3600"/>
              <a:buNone/>
              <a:defRPr sz="4800">
                <a:solidFill>
                  <a:schemeClr val="lt2"/>
                </a:solidFill>
              </a:defRPr>
            </a:lvl3pPr>
            <a:lvl4pPr lvl="3" rtl="0">
              <a:lnSpc>
                <a:spcPct val="115000"/>
              </a:lnSpc>
              <a:spcBef>
                <a:spcPct val="0"/>
              </a:spcBef>
              <a:spcAft>
                <a:spcPct val="0"/>
              </a:spcAft>
              <a:buClr>
                <a:schemeClr val="lt2"/>
              </a:buClr>
              <a:buSzPts val="3600"/>
              <a:buNone/>
              <a:defRPr sz="4800">
                <a:solidFill>
                  <a:schemeClr val="lt2"/>
                </a:solidFill>
              </a:defRPr>
            </a:lvl4pPr>
            <a:lvl5pPr lvl="4" rtl="0">
              <a:lnSpc>
                <a:spcPct val="115000"/>
              </a:lnSpc>
              <a:spcBef>
                <a:spcPct val="0"/>
              </a:spcBef>
              <a:spcAft>
                <a:spcPct val="0"/>
              </a:spcAft>
              <a:buClr>
                <a:schemeClr val="lt2"/>
              </a:buClr>
              <a:buSzPts val="3600"/>
              <a:buNone/>
              <a:defRPr sz="4800">
                <a:solidFill>
                  <a:schemeClr val="lt2"/>
                </a:solidFill>
              </a:defRPr>
            </a:lvl5pPr>
            <a:lvl6pPr lvl="5" rtl="0">
              <a:lnSpc>
                <a:spcPct val="115000"/>
              </a:lnSpc>
              <a:spcBef>
                <a:spcPct val="0"/>
              </a:spcBef>
              <a:spcAft>
                <a:spcPct val="0"/>
              </a:spcAft>
              <a:buClr>
                <a:schemeClr val="lt2"/>
              </a:buClr>
              <a:buSzPts val="3600"/>
              <a:buNone/>
              <a:defRPr sz="4800">
                <a:solidFill>
                  <a:schemeClr val="lt2"/>
                </a:solidFill>
              </a:defRPr>
            </a:lvl6pPr>
            <a:lvl7pPr lvl="6" rtl="0">
              <a:lnSpc>
                <a:spcPct val="115000"/>
              </a:lnSpc>
              <a:spcBef>
                <a:spcPct val="0"/>
              </a:spcBef>
              <a:spcAft>
                <a:spcPct val="0"/>
              </a:spcAft>
              <a:buClr>
                <a:schemeClr val="lt2"/>
              </a:buClr>
              <a:buSzPts val="3600"/>
              <a:buNone/>
              <a:defRPr sz="4800">
                <a:solidFill>
                  <a:schemeClr val="lt2"/>
                </a:solidFill>
              </a:defRPr>
            </a:lvl7pPr>
            <a:lvl8pPr lvl="7" rtl="0">
              <a:lnSpc>
                <a:spcPct val="115000"/>
              </a:lnSpc>
              <a:spcBef>
                <a:spcPct val="0"/>
              </a:spcBef>
              <a:spcAft>
                <a:spcPct val="0"/>
              </a:spcAft>
              <a:buClr>
                <a:schemeClr val="lt2"/>
              </a:buClr>
              <a:buSzPts val="3600"/>
              <a:buNone/>
              <a:defRPr sz="4800">
                <a:solidFill>
                  <a:schemeClr val="lt2"/>
                </a:solidFill>
              </a:defRPr>
            </a:lvl8pPr>
            <a:lvl9pPr lvl="8" rtl="0">
              <a:lnSpc>
                <a:spcPct val="115000"/>
              </a:lnSpc>
              <a:spcBef>
                <a:spcPct val="0"/>
              </a:spcBef>
              <a:spcAft>
                <a:spcPct val="0"/>
              </a:spcAft>
              <a:buClr>
                <a:schemeClr val="lt2"/>
              </a:buClr>
              <a:buSzPts val="3600"/>
              <a:buNone/>
              <a:defRPr sz="4800">
                <a:solidFill>
                  <a:schemeClr val="lt2"/>
                </a:solidFill>
              </a:defRPr>
            </a:lvl9pPr>
          </a:lstStyle>
          <a:p>
            <a:pPr lvl="0">
              <a:lnSpc>
                <a:spcPct val="120000"/>
              </a:lnSpc>
              <a:buClr>
                <a:schemeClr val="lt2"/>
              </a:buClr>
              <a:buSzPts val="3600"/>
              <a:buNone/>
            </a:pPr>
            <a:r>
              <a:rPr lang="en-US"/>
              <a:t>Click to edit Master title style</a:t>
            </a:r>
            <a:endParaRPr/>
          </a:p>
        </p:txBody>
      </p:sp>
      <p:sp>
        <p:nvSpPr>
          <p:cNvPr id="109" name="Google Shape;109;p15"/>
          <p:cNvSpPr txBox="1">
            <a:spLocks noGrp="1"/>
          </p:cNvSpPr>
          <p:nvPr>
            <p:ph type="title" idx="3"/>
          </p:nvPr>
        </p:nvSpPr>
        <p:spPr>
          <a:xfrm>
            <a:off x="14077466" y="8546592"/>
            <a:ext cx="8450300" cy="1668000"/>
          </a:xfrm>
          <a:prstGeom prst="rect">
            <a:avLst/>
          </a:prstGeom>
        </p:spPr>
        <p:txBody>
          <a:bodyPr spcFirstLastPara="1" vert="horz" wrap="square" lIns="0" tIns="0" rIns="0" bIns="0" rtlCol="0" anchor="b" anchorCtr="0">
            <a:noAutofit/>
          </a:bodyPr>
          <a:lstStyle>
            <a:lvl1pPr lvl="0" rtl="0">
              <a:lnSpc>
                <a:spcPct val="118000"/>
              </a:lnSpc>
              <a:spcBef>
                <a:spcPct val="0"/>
              </a:spcBef>
              <a:spcAft>
                <a:spcPct val="0"/>
              </a:spcAft>
              <a:buClr>
                <a:schemeClr val="lt2"/>
              </a:buClr>
              <a:buSzPts val="3600"/>
              <a:buNone/>
              <a:defRPr sz="4800" spc="140">
                <a:solidFill>
                  <a:schemeClr val="tx1"/>
                </a:solidFill>
                <a:latin typeface="+mj-lt"/>
              </a:defRPr>
            </a:lvl1pPr>
            <a:lvl2pPr lvl="1" rtl="0">
              <a:lnSpc>
                <a:spcPct val="115000"/>
              </a:lnSpc>
              <a:spcBef>
                <a:spcPct val="0"/>
              </a:spcBef>
              <a:spcAft>
                <a:spcPct val="0"/>
              </a:spcAft>
              <a:buClr>
                <a:schemeClr val="lt2"/>
              </a:buClr>
              <a:buSzPts val="3600"/>
              <a:buNone/>
              <a:defRPr sz="4800">
                <a:solidFill>
                  <a:schemeClr val="lt2"/>
                </a:solidFill>
              </a:defRPr>
            </a:lvl2pPr>
            <a:lvl3pPr lvl="2" rtl="0">
              <a:lnSpc>
                <a:spcPct val="115000"/>
              </a:lnSpc>
              <a:spcBef>
                <a:spcPct val="0"/>
              </a:spcBef>
              <a:spcAft>
                <a:spcPct val="0"/>
              </a:spcAft>
              <a:buClr>
                <a:schemeClr val="lt2"/>
              </a:buClr>
              <a:buSzPts val="3600"/>
              <a:buNone/>
              <a:defRPr sz="4800">
                <a:solidFill>
                  <a:schemeClr val="lt2"/>
                </a:solidFill>
              </a:defRPr>
            </a:lvl3pPr>
            <a:lvl4pPr lvl="3" rtl="0">
              <a:lnSpc>
                <a:spcPct val="115000"/>
              </a:lnSpc>
              <a:spcBef>
                <a:spcPct val="0"/>
              </a:spcBef>
              <a:spcAft>
                <a:spcPct val="0"/>
              </a:spcAft>
              <a:buClr>
                <a:schemeClr val="lt2"/>
              </a:buClr>
              <a:buSzPts val="3600"/>
              <a:buNone/>
              <a:defRPr sz="4800">
                <a:solidFill>
                  <a:schemeClr val="lt2"/>
                </a:solidFill>
              </a:defRPr>
            </a:lvl4pPr>
            <a:lvl5pPr lvl="4" rtl="0">
              <a:lnSpc>
                <a:spcPct val="115000"/>
              </a:lnSpc>
              <a:spcBef>
                <a:spcPct val="0"/>
              </a:spcBef>
              <a:spcAft>
                <a:spcPct val="0"/>
              </a:spcAft>
              <a:buClr>
                <a:schemeClr val="lt2"/>
              </a:buClr>
              <a:buSzPts val="3600"/>
              <a:buNone/>
              <a:defRPr sz="4800">
                <a:solidFill>
                  <a:schemeClr val="lt2"/>
                </a:solidFill>
              </a:defRPr>
            </a:lvl5pPr>
            <a:lvl6pPr lvl="5" rtl="0">
              <a:lnSpc>
                <a:spcPct val="115000"/>
              </a:lnSpc>
              <a:spcBef>
                <a:spcPct val="0"/>
              </a:spcBef>
              <a:spcAft>
                <a:spcPct val="0"/>
              </a:spcAft>
              <a:buClr>
                <a:schemeClr val="lt2"/>
              </a:buClr>
              <a:buSzPts val="3600"/>
              <a:buNone/>
              <a:defRPr sz="4800">
                <a:solidFill>
                  <a:schemeClr val="lt2"/>
                </a:solidFill>
              </a:defRPr>
            </a:lvl6pPr>
            <a:lvl7pPr lvl="6" rtl="0">
              <a:lnSpc>
                <a:spcPct val="115000"/>
              </a:lnSpc>
              <a:spcBef>
                <a:spcPct val="0"/>
              </a:spcBef>
              <a:spcAft>
                <a:spcPct val="0"/>
              </a:spcAft>
              <a:buClr>
                <a:schemeClr val="lt2"/>
              </a:buClr>
              <a:buSzPts val="3600"/>
              <a:buNone/>
              <a:defRPr sz="4800">
                <a:solidFill>
                  <a:schemeClr val="lt2"/>
                </a:solidFill>
              </a:defRPr>
            </a:lvl7pPr>
            <a:lvl8pPr lvl="7" rtl="0">
              <a:lnSpc>
                <a:spcPct val="115000"/>
              </a:lnSpc>
              <a:spcBef>
                <a:spcPct val="0"/>
              </a:spcBef>
              <a:spcAft>
                <a:spcPct val="0"/>
              </a:spcAft>
              <a:buClr>
                <a:schemeClr val="lt2"/>
              </a:buClr>
              <a:buSzPts val="3600"/>
              <a:buNone/>
              <a:defRPr sz="4800">
                <a:solidFill>
                  <a:schemeClr val="lt2"/>
                </a:solidFill>
              </a:defRPr>
            </a:lvl8pPr>
            <a:lvl9pPr lvl="8" rtl="0">
              <a:lnSpc>
                <a:spcPct val="115000"/>
              </a:lnSpc>
              <a:spcBef>
                <a:spcPct val="0"/>
              </a:spcBef>
              <a:spcAft>
                <a:spcPct val="0"/>
              </a:spcAft>
              <a:buClr>
                <a:schemeClr val="lt2"/>
              </a:buClr>
              <a:buSzPts val="3600"/>
              <a:buNone/>
              <a:defRPr sz="4800">
                <a:solidFill>
                  <a:schemeClr val="lt2"/>
                </a:solidFill>
              </a:defRPr>
            </a:lvl9pPr>
          </a:lstStyle>
          <a:p>
            <a:pPr lvl="0">
              <a:lnSpc>
                <a:spcPct val="120000"/>
              </a:lnSpc>
              <a:buClr>
                <a:schemeClr val="lt2"/>
              </a:buClr>
              <a:buSzPts val="3600"/>
              <a:buNone/>
            </a:pPr>
            <a:r>
              <a:rPr lang="en-US"/>
              <a:t>Click to edit Master title style</a:t>
            </a:r>
            <a:endParaRPr/>
          </a:p>
        </p:txBody>
      </p:sp>
      <p:sp>
        <p:nvSpPr>
          <p:cNvPr id="7" name="Google Shape;68;p8">
            <a:extLst>
              <a:ext uri="{FF2B5EF4-FFF2-40B4-BE49-F238E27FC236}">
                <a16:creationId xmlns:a16="http://schemas.microsoft.com/office/drawing/2014/main" id="{28A7BB5A-024D-004D-9A8C-349325E0E7EA}"/>
              </a:ext>
            </a:extLst>
          </p:cNvPr>
          <p:cNvSpPr txBox="1">
            <a:spLocks noGrp="1"/>
          </p:cNvSpPr>
          <p:nvPr>
            <p:ph type="subTitle" idx="2"/>
          </p:nvPr>
        </p:nvSpPr>
        <p:spPr>
          <a:xfrm>
            <a:off x="932821" y="909036"/>
            <a:ext cx="10328145" cy="463200"/>
          </a:xfrm>
          <a:prstGeom prst="rect">
            <a:avLst/>
          </a:prstGeom>
          <a:noFill/>
          <a:ln>
            <a:noFill/>
          </a:ln>
        </p:spPr>
        <p:txBody>
          <a:bodyPr spcFirstLastPara="1" wrap="square" lIns="0" tIns="0" rIns="0" bIns="0" anchor="t" anchorCtr="0">
            <a:noAutofit/>
          </a:bodyPr>
          <a:lstStyle>
            <a:lvl1pPr marL="0" marR="0" lvl="0" indent="0" algn="l" rtl="0">
              <a:lnSpc>
                <a:spcPct val="120000"/>
              </a:lnSpc>
              <a:spcBef>
                <a:spcPct val="0"/>
              </a:spcBef>
              <a:spcAft>
                <a:spcPct val="0"/>
              </a:spcAft>
              <a:buNone/>
              <a:defRPr sz="2400" b="1" cap="all" spc="240" baseline="0">
                <a:solidFill>
                  <a:schemeClr val="tx1"/>
                </a:solidFill>
                <a:latin typeface="+mn-lt"/>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buNone/>
            </a:pPr>
            <a:r>
              <a:rPr lang="en-US"/>
              <a:t>Click to edit Master subtitle style</a:t>
            </a:r>
            <a:endParaRPr/>
          </a:p>
        </p:txBody>
      </p:sp>
      <p:sp>
        <p:nvSpPr>
          <p:cNvPr id="8" name="Text Placeholder 9">
            <a:extLst>
              <a:ext uri="{FF2B5EF4-FFF2-40B4-BE49-F238E27FC236}">
                <a16:creationId xmlns:a16="http://schemas.microsoft.com/office/drawing/2014/main" id="{472A587A-D4C8-384F-A783-336D16603C7E}"/>
              </a:ext>
            </a:extLst>
          </p:cNvPr>
          <p:cNvSpPr>
            <a:spLocks noGrp="1"/>
          </p:cNvSpPr>
          <p:nvPr>
            <p:ph type="body" sz="quarter" idx="10"/>
          </p:nvPr>
        </p:nvSpPr>
        <p:spPr>
          <a:xfrm>
            <a:off x="1817475" y="10451592"/>
            <a:ext cx="8522208" cy="2330958"/>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9">
            <a:extLst>
              <a:ext uri="{FF2B5EF4-FFF2-40B4-BE49-F238E27FC236}">
                <a16:creationId xmlns:a16="http://schemas.microsoft.com/office/drawing/2014/main" id="{CAD6D733-4B06-0349-ACD9-17D045A6FD20}"/>
              </a:ext>
            </a:extLst>
          </p:cNvPr>
          <p:cNvSpPr>
            <a:spLocks noGrp="1"/>
          </p:cNvSpPr>
          <p:nvPr>
            <p:ph type="body" sz="quarter" idx="11"/>
          </p:nvPr>
        </p:nvSpPr>
        <p:spPr>
          <a:xfrm>
            <a:off x="14023316" y="10451592"/>
            <a:ext cx="8522208" cy="2330958"/>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5">
            <a:extLst>
              <a:ext uri="{FF2B5EF4-FFF2-40B4-BE49-F238E27FC236}">
                <a16:creationId xmlns:a16="http://schemas.microsoft.com/office/drawing/2014/main" id="{6C3D0719-52DC-B046-B36C-8B27C197FAFD}"/>
              </a:ext>
            </a:extLst>
          </p:cNvPr>
          <p:cNvSpPr>
            <a:spLocks noGrp="1"/>
          </p:cNvSpPr>
          <p:nvPr>
            <p:ph type="pic" sz="quarter" idx="25"/>
          </p:nvPr>
        </p:nvSpPr>
        <p:spPr>
          <a:xfrm>
            <a:off x="14077583" y="2631868"/>
            <a:ext cx="8448871" cy="5130799"/>
          </a:xfrm>
          <a:solidFill>
            <a:srgbClr val="DEE3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solidFill>
                  <a:srgbClr val="DEE3E9"/>
                </a:solidFill>
                <a:cs typeface="Optimistic Text" panose="020B0503020203020204" pitchFamily="34" charset="0"/>
                <a:sym typeface="Arial"/>
              </a:defRPr>
            </a:lvl1pPr>
          </a:lstStyle>
          <a:p>
            <a:pPr lvl="0" algn="ctr">
              <a:lnSpc>
                <a:spcPct val="125000"/>
              </a:lnSpc>
              <a:spcAft>
                <a:spcPct val="0"/>
              </a:spcAft>
              <a:buFont typeface="Optimistic Text"/>
            </a:pPr>
            <a:endParaRPr lang="en-US"/>
          </a:p>
        </p:txBody>
      </p:sp>
      <p:sp>
        <p:nvSpPr>
          <p:cNvPr id="12" name="Picture Placeholder 5">
            <a:extLst>
              <a:ext uri="{FF2B5EF4-FFF2-40B4-BE49-F238E27FC236}">
                <a16:creationId xmlns:a16="http://schemas.microsoft.com/office/drawing/2014/main" id="{AFDDA590-26D2-0948-A3BD-80EA7786A083}"/>
              </a:ext>
            </a:extLst>
          </p:cNvPr>
          <p:cNvSpPr>
            <a:spLocks noGrp="1"/>
          </p:cNvSpPr>
          <p:nvPr>
            <p:ph type="pic" sz="quarter" idx="24"/>
          </p:nvPr>
        </p:nvSpPr>
        <p:spPr>
          <a:xfrm>
            <a:off x="1873054" y="2631868"/>
            <a:ext cx="8448871" cy="5130799"/>
          </a:xfrm>
          <a:solidFill>
            <a:srgbClr val="DEE3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solidFill>
                  <a:srgbClr val="DEE3E9"/>
                </a:solidFill>
                <a:cs typeface="Optimistic Text" panose="020B0503020203020204" pitchFamily="34" charset="0"/>
                <a:sym typeface="Arial"/>
              </a:defRPr>
            </a:lvl1pPr>
          </a:lstStyle>
          <a:p>
            <a:pPr lvl="0" algn="ctr">
              <a:lnSpc>
                <a:spcPct val="125000"/>
              </a:lnSpc>
              <a:spcAft>
                <a:spcPct val="0"/>
              </a:spcAft>
              <a:buFont typeface="Optimistic Text"/>
            </a:pPr>
            <a:endParaRPr lang="en-US"/>
          </a:p>
        </p:txBody>
      </p:sp>
    </p:spTree>
    <p:extLst>
      <p:ext uri="{BB962C8B-B14F-4D97-AF65-F5344CB8AC3E}">
        <p14:creationId xmlns:p14="http://schemas.microsoft.com/office/powerpoint/2010/main" val="3038047488"/>
      </p:ext>
    </p:extLst>
  </p:cSld>
  <p:clrMapOvr>
    <a:masterClrMapping/>
  </p:clrMapOvr>
  <p:transition/>
</p:sldLayout>
</file>

<file path=ppt/slideLayouts/slideLayout67.xml><?xml version="1.0" encoding="utf-8"?>
<p:sldLayout xmlns:a="http://schemas.openxmlformats.org/drawingml/2006/main" xmlns:r="http://schemas.openxmlformats.org/officeDocument/2006/relationships" xmlns:p="http://schemas.openxmlformats.org/presentationml/2006/main" matchingName="Points (Three)" preserve="1" userDrawn="1">
  <p:cSld name="Points (Three)">
    <p:spTree>
      <p:nvGrpSpPr>
        <p:cNvPr id="1" name="Shape 111"/>
        <p:cNvGrpSpPr/>
        <p:nvPr/>
      </p:nvGrpSpPr>
      <p:grpSpPr>
        <a:xfrm>
          <a:off x="0" y="0"/>
          <a:ext cx="0" cy="0"/>
          <a:chOff x="0" y="0"/>
          <a:chExt cx="0" cy="0"/>
        </a:xfrm>
      </p:grpSpPr>
      <p:sp>
        <p:nvSpPr>
          <p:cNvPr id="112" name="Google Shape;112;p16"/>
          <p:cNvSpPr txBox="1">
            <a:spLocks noGrp="1"/>
          </p:cNvSpPr>
          <p:nvPr>
            <p:ph type="title"/>
          </p:nvPr>
        </p:nvSpPr>
        <p:spPr>
          <a:xfrm>
            <a:off x="1396082" y="8074152"/>
            <a:ext cx="6574536" cy="1280160"/>
          </a:xfrm>
          <a:prstGeom prst="rect">
            <a:avLst/>
          </a:prstGeom>
        </p:spPr>
        <p:txBody>
          <a:bodyPr spcFirstLastPara="1" wrap="square" lIns="0" tIns="0" rIns="0" bIns="0" anchor="b" anchorCtr="0">
            <a:noAutofit/>
          </a:bodyPr>
          <a:lstStyle>
            <a:lvl1pPr lvl="0" rtl="0">
              <a:lnSpc>
                <a:spcPct val="120000"/>
              </a:lnSpc>
              <a:spcBef>
                <a:spcPct val="0"/>
              </a:spcBef>
              <a:spcAft>
                <a:spcPct val="0"/>
              </a:spcAft>
              <a:buClr>
                <a:schemeClr val="lt2"/>
              </a:buClr>
              <a:buSzPts val="2700"/>
              <a:buNone/>
              <a:defRPr sz="3600" spc="110" baseline="0">
                <a:solidFill>
                  <a:schemeClr val="tx1"/>
                </a:solidFill>
                <a:latin typeface="+mj-lt"/>
              </a:defRPr>
            </a:lvl1pPr>
            <a:lvl2pPr lvl="1" rtl="0">
              <a:lnSpc>
                <a:spcPct val="115000"/>
              </a:lnSpc>
              <a:spcBef>
                <a:spcPct val="0"/>
              </a:spcBef>
              <a:spcAft>
                <a:spcPct val="0"/>
              </a:spcAft>
              <a:buClr>
                <a:schemeClr val="lt2"/>
              </a:buClr>
              <a:buSzPts val="2700"/>
              <a:buNone/>
              <a:defRPr sz="3600">
                <a:solidFill>
                  <a:schemeClr val="lt2"/>
                </a:solidFill>
              </a:defRPr>
            </a:lvl2pPr>
            <a:lvl3pPr lvl="2" rtl="0">
              <a:lnSpc>
                <a:spcPct val="115000"/>
              </a:lnSpc>
              <a:spcBef>
                <a:spcPct val="0"/>
              </a:spcBef>
              <a:spcAft>
                <a:spcPct val="0"/>
              </a:spcAft>
              <a:buClr>
                <a:schemeClr val="lt2"/>
              </a:buClr>
              <a:buSzPts val="2700"/>
              <a:buNone/>
              <a:defRPr sz="3600">
                <a:solidFill>
                  <a:schemeClr val="lt2"/>
                </a:solidFill>
              </a:defRPr>
            </a:lvl3pPr>
            <a:lvl4pPr lvl="3" rtl="0">
              <a:lnSpc>
                <a:spcPct val="115000"/>
              </a:lnSpc>
              <a:spcBef>
                <a:spcPct val="0"/>
              </a:spcBef>
              <a:spcAft>
                <a:spcPct val="0"/>
              </a:spcAft>
              <a:buClr>
                <a:schemeClr val="lt2"/>
              </a:buClr>
              <a:buSzPts val="2700"/>
              <a:buNone/>
              <a:defRPr sz="3600">
                <a:solidFill>
                  <a:schemeClr val="lt2"/>
                </a:solidFill>
              </a:defRPr>
            </a:lvl4pPr>
            <a:lvl5pPr lvl="4" rtl="0">
              <a:lnSpc>
                <a:spcPct val="115000"/>
              </a:lnSpc>
              <a:spcBef>
                <a:spcPct val="0"/>
              </a:spcBef>
              <a:spcAft>
                <a:spcPct val="0"/>
              </a:spcAft>
              <a:buClr>
                <a:schemeClr val="lt2"/>
              </a:buClr>
              <a:buSzPts val="2700"/>
              <a:buNone/>
              <a:defRPr sz="3600">
                <a:solidFill>
                  <a:schemeClr val="lt2"/>
                </a:solidFill>
              </a:defRPr>
            </a:lvl5pPr>
            <a:lvl6pPr lvl="5" rtl="0">
              <a:lnSpc>
                <a:spcPct val="115000"/>
              </a:lnSpc>
              <a:spcBef>
                <a:spcPct val="0"/>
              </a:spcBef>
              <a:spcAft>
                <a:spcPct val="0"/>
              </a:spcAft>
              <a:buClr>
                <a:schemeClr val="lt2"/>
              </a:buClr>
              <a:buSzPts val="2700"/>
              <a:buNone/>
              <a:defRPr sz="3600">
                <a:solidFill>
                  <a:schemeClr val="lt2"/>
                </a:solidFill>
              </a:defRPr>
            </a:lvl6pPr>
            <a:lvl7pPr lvl="6" rtl="0">
              <a:lnSpc>
                <a:spcPct val="115000"/>
              </a:lnSpc>
              <a:spcBef>
                <a:spcPct val="0"/>
              </a:spcBef>
              <a:spcAft>
                <a:spcPct val="0"/>
              </a:spcAft>
              <a:buClr>
                <a:schemeClr val="lt2"/>
              </a:buClr>
              <a:buSzPts val="2700"/>
              <a:buNone/>
              <a:defRPr sz="3600">
                <a:solidFill>
                  <a:schemeClr val="lt2"/>
                </a:solidFill>
              </a:defRPr>
            </a:lvl7pPr>
            <a:lvl8pPr lvl="7" rtl="0">
              <a:lnSpc>
                <a:spcPct val="115000"/>
              </a:lnSpc>
              <a:spcBef>
                <a:spcPct val="0"/>
              </a:spcBef>
              <a:spcAft>
                <a:spcPct val="0"/>
              </a:spcAft>
              <a:buClr>
                <a:schemeClr val="lt2"/>
              </a:buClr>
              <a:buSzPts val="2700"/>
              <a:buNone/>
              <a:defRPr sz="3600">
                <a:solidFill>
                  <a:schemeClr val="lt2"/>
                </a:solidFill>
              </a:defRPr>
            </a:lvl8pPr>
            <a:lvl9pPr lvl="8" rtl="0">
              <a:lnSpc>
                <a:spcPct val="115000"/>
              </a:lnSpc>
              <a:spcBef>
                <a:spcPct val="0"/>
              </a:spcBef>
              <a:spcAft>
                <a:spcPct val="0"/>
              </a:spcAft>
              <a:buClr>
                <a:schemeClr val="lt2"/>
              </a:buClr>
              <a:buSzPts val="2700"/>
              <a:buNone/>
              <a:defRPr sz="3600">
                <a:solidFill>
                  <a:schemeClr val="lt2"/>
                </a:solidFill>
              </a:defRPr>
            </a:lvl9pPr>
          </a:lstStyle>
          <a:p>
            <a:r>
              <a:rPr lang="en-US"/>
              <a:t>Click to edit Master title style</a:t>
            </a:r>
            <a:endParaRPr/>
          </a:p>
        </p:txBody>
      </p:sp>
      <p:sp>
        <p:nvSpPr>
          <p:cNvPr id="115" name="Google Shape;115;p16"/>
          <p:cNvSpPr txBox="1">
            <a:spLocks noGrp="1"/>
          </p:cNvSpPr>
          <p:nvPr>
            <p:ph type="title" idx="3"/>
          </p:nvPr>
        </p:nvSpPr>
        <p:spPr>
          <a:xfrm>
            <a:off x="8907360" y="8074152"/>
            <a:ext cx="6574536" cy="1280160"/>
          </a:xfrm>
          <a:prstGeom prst="rect">
            <a:avLst/>
          </a:prstGeom>
        </p:spPr>
        <p:txBody>
          <a:bodyPr spcFirstLastPara="1" wrap="square" lIns="0" tIns="0" rIns="0" bIns="0" anchor="b" anchorCtr="0">
            <a:noAutofit/>
          </a:bodyPr>
          <a:lstStyle>
            <a:lvl1pPr lvl="0" rtl="0">
              <a:lnSpc>
                <a:spcPct val="120000"/>
              </a:lnSpc>
              <a:spcBef>
                <a:spcPct val="0"/>
              </a:spcBef>
              <a:spcAft>
                <a:spcPct val="0"/>
              </a:spcAft>
              <a:buClr>
                <a:schemeClr val="lt2"/>
              </a:buClr>
              <a:buSzPts val="2700"/>
              <a:buNone/>
              <a:defRPr sz="3600" spc="110" baseline="0">
                <a:solidFill>
                  <a:schemeClr val="tx1"/>
                </a:solidFill>
                <a:latin typeface="+mj-lt"/>
              </a:defRPr>
            </a:lvl1pPr>
            <a:lvl2pPr lvl="1" rtl="0">
              <a:lnSpc>
                <a:spcPct val="115000"/>
              </a:lnSpc>
              <a:spcBef>
                <a:spcPct val="0"/>
              </a:spcBef>
              <a:spcAft>
                <a:spcPct val="0"/>
              </a:spcAft>
              <a:buClr>
                <a:schemeClr val="lt2"/>
              </a:buClr>
              <a:buSzPts val="2700"/>
              <a:buNone/>
              <a:defRPr sz="3600">
                <a:solidFill>
                  <a:schemeClr val="lt2"/>
                </a:solidFill>
              </a:defRPr>
            </a:lvl2pPr>
            <a:lvl3pPr lvl="2" rtl="0">
              <a:lnSpc>
                <a:spcPct val="115000"/>
              </a:lnSpc>
              <a:spcBef>
                <a:spcPct val="0"/>
              </a:spcBef>
              <a:spcAft>
                <a:spcPct val="0"/>
              </a:spcAft>
              <a:buClr>
                <a:schemeClr val="lt2"/>
              </a:buClr>
              <a:buSzPts val="2700"/>
              <a:buNone/>
              <a:defRPr sz="3600">
                <a:solidFill>
                  <a:schemeClr val="lt2"/>
                </a:solidFill>
              </a:defRPr>
            </a:lvl3pPr>
            <a:lvl4pPr lvl="3" rtl="0">
              <a:lnSpc>
                <a:spcPct val="115000"/>
              </a:lnSpc>
              <a:spcBef>
                <a:spcPct val="0"/>
              </a:spcBef>
              <a:spcAft>
                <a:spcPct val="0"/>
              </a:spcAft>
              <a:buClr>
                <a:schemeClr val="lt2"/>
              </a:buClr>
              <a:buSzPts val="2700"/>
              <a:buNone/>
              <a:defRPr sz="3600">
                <a:solidFill>
                  <a:schemeClr val="lt2"/>
                </a:solidFill>
              </a:defRPr>
            </a:lvl4pPr>
            <a:lvl5pPr lvl="4" rtl="0">
              <a:lnSpc>
                <a:spcPct val="115000"/>
              </a:lnSpc>
              <a:spcBef>
                <a:spcPct val="0"/>
              </a:spcBef>
              <a:spcAft>
                <a:spcPct val="0"/>
              </a:spcAft>
              <a:buClr>
                <a:schemeClr val="lt2"/>
              </a:buClr>
              <a:buSzPts val="2700"/>
              <a:buNone/>
              <a:defRPr sz="3600">
                <a:solidFill>
                  <a:schemeClr val="lt2"/>
                </a:solidFill>
              </a:defRPr>
            </a:lvl5pPr>
            <a:lvl6pPr lvl="5" rtl="0">
              <a:lnSpc>
                <a:spcPct val="115000"/>
              </a:lnSpc>
              <a:spcBef>
                <a:spcPct val="0"/>
              </a:spcBef>
              <a:spcAft>
                <a:spcPct val="0"/>
              </a:spcAft>
              <a:buClr>
                <a:schemeClr val="lt2"/>
              </a:buClr>
              <a:buSzPts val="2700"/>
              <a:buNone/>
              <a:defRPr sz="3600">
                <a:solidFill>
                  <a:schemeClr val="lt2"/>
                </a:solidFill>
              </a:defRPr>
            </a:lvl6pPr>
            <a:lvl7pPr lvl="6" rtl="0">
              <a:lnSpc>
                <a:spcPct val="115000"/>
              </a:lnSpc>
              <a:spcBef>
                <a:spcPct val="0"/>
              </a:spcBef>
              <a:spcAft>
                <a:spcPct val="0"/>
              </a:spcAft>
              <a:buClr>
                <a:schemeClr val="lt2"/>
              </a:buClr>
              <a:buSzPts val="2700"/>
              <a:buNone/>
              <a:defRPr sz="3600">
                <a:solidFill>
                  <a:schemeClr val="lt2"/>
                </a:solidFill>
              </a:defRPr>
            </a:lvl7pPr>
            <a:lvl8pPr lvl="7" rtl="0">
              <a:lnSpc>
                <a:spcPct val="115000"/>
              </a:lnSpc>
              <a:spcBef>
                <a:spcPct val="0"/>
              </a:spcBef>
              <a:spcAft>
                <a:spcPct val="0"/>
              </a:spcAft>
              <a:buClr>
                <a:schemeClr val="lt2"/>
              </a:buClr>
              <a:buSzPts val="2700"/>
              <a:buNone/>
              <a:defRPr sz="3600">
                <a:solidFill>
                  <a:schemeClr val="lt2"/>
                </a:solidFill>
              </a:defRPr>
            </a:lvl8pPr>
            <a:lvl9pPr lvl="8" rtl="0">
              <a:lnSpc>
                <a:spcPct val="115000"/>
              </a:lnSpc>
              <a:spcBef>
                <a:spcPct val="0"/>
              </a:spcBef>
              <a:spcAft>
                <a:spcPct val="0"/>
              </a:spcAft>
              <a:buClr>
                <a:schemeClr val="lt2"/>
              </a:buClr>
              <a:buSzPts val="2700"/>
              <a:buNone/>
              <a:defRPr sz="3600">
                <a:solidFill>
                  <a:schemeClr val="lt2"/>
                </a:solidFill>
              </a:defRPr>
            </a:lvl9pPr>
          </a:lstStyle>
          <a:p>
            <a:r>
              <a:rPr lang="en-US"/>
              <a:t>Click to edit Master title style</a:t>
            </a:r>
            <a:endParaRPr/>
          </a:p>
        </p:txBody>
      </p:sp>
      <p:sp>
        <p:nvSpPr>
          <p:cNvPr id="117" name="Google Shape;117;p16"/>
          <p:cNvSpPr txBox="1">
            <a:spLocks noGrp="1"/>
          </p:cNvSpPr>
          <p:nvPr>
            <p:ph type="title" idx="5"/>
          </p:nvPr>
        </p:nvSpPr>
        <p:spPr>
          <a:xfrm>
            <a:off x="16418637" y="8074152"/>
            <a:ext cx="6574536" cy="1280160"/>
          </a:xfrm>
          <a:prstGeom prst="rect">
            <a:avLst/>
          </a:prstGeom>
        </p:spPr>
        <p:txBody>
          <a:bodyPr spcFirstLastPara="1" wrap="square" lIns="0" tIns="0" rIns="0" bIns="0" anchor="b" anchorCtr="0">
            <a:noAutofit/>
          </a:bodyPr>
          <a:lstStyle>
            <a:lvl1pPr lvl="0" rtl="0">
              <a:lnSpc>
                <a:spcPct val="120000"/>
              </a:lnSpc>
              <a:spcBef>
                <a:spcPct val="0"/>
              </a:spcBef>
              <a:spcAft>
                <a:spcPct val="0"/>
              </a:spcAft>
              <a:buClr>
                <a:schemeClr val="lt2"/>
              </a:buClr>
              <a:buSzPts val="2700"/>
              <a:buNone/>
              <a:defRPr sz="3600" spc="110" baseline="0">
                <a:solidFill>
                  <a:schemeClr val="tx1"/>
                </a:solidFill>
                <a:latin typeface="+mj-lt"/>
              </a:defRPr>
            </a:lvl1pPr>
            <a:lvl2pPr lvl="1" rtl="0">
              <a:lnSpc>
                <a:spcPct val="115000"/>
              </a:lnSpc>
              <a:spcBef>
                <a:spcPct val="0"/>
              </a:spcBef>
              <a:spcAft>
                <a:spcPct val="0"/>
              </a:spcAft>
              <a:buClr>
                <a:schemeClr val="lt2"/>
              </a:buClr>
              <a:buSzPts val="2700"/>
              <a:buNone/>
              <a:defRPr sz="3600">
                <a:solidFill>
                  <a:schemeClr val="lt2"/>
                </a:solidFill>
              </a:defRPr>
            </a:lvl2pPr>
            <a:lvl3pPr lvl="2" rtl="0">
              <a:lnSpc>
                <a:spcPct val="115000"/>
              </a:lnSpc>
              <a:spcBef>
                <a:spcPct val="0"/>
              </a:spcBef>
              <a:spcAft>
                <a:spcPct val="0"/>
              </a:spcAft>
              <a:buClr>
                <a:schemeClr val="lt2"/>
              </a:buClr>
              <a:buSzPts val="2700"/>
              <a:buNone/>
              <a:defRPr sz="3600">
                <a:solidFill>
                  <a:schemeClr val="lt2"/>
                </a:solidFill>
              </a:defRPr>
            </a:lvl3pPr>
            <a:lvl4pPr lvl="3" rtl="0">
              <a:lnSpc>
                <a:spcPct val="115000"/>
              </a:lnSpc>
              <a:spcBef>
                <a:spcPct val="0"/>
              </a:spcBef>
              <a:spcAft>
                <a:spcPct val="0"/>
              </a:spcAft>
              <a:buClr>
                <a:schemeClr val="lt2"/>
              </a:buClr>
              <a:buSzPts val="2700"/>
              <a:buNone/>
              <a:defRPr sz="3600">
                <a:solidFill>
                  <a:schemeClr val="lt2"/>
                </a:solidFill>
              </a:defRPr>
            </a:lvl4pPr>
            <a:lvl5pPr lvl="4" rtl="0">
              <a:lnSpc>
                <a:spcPct val="115000"/>
              </a:lnSpc>
              <a:spcBef>
                <a:spcPct val="0"/>
              </a:spcBef>
              <a:spcAft>
                <a:spcPct val="0"/>
              </a:spcAft>
              <a:buClr>
                <a:schemeClr val="lt2"/>
              </a:buClr>
              <a:buSzPts val="2700"/>
              <a:buNone/>
              <a:defRPr sz="3600">
                <a:solidFill>
                  <a:schemeClr val="lt2"/>
                </a:solidFill>
              </a:defRPr>
            </a:lvl5pPr>
            <a:lvl6pPr lvl="5" rtl="0">
              <a:lnSpc>
                <a:spcPct val="115000"/>
              </a:lnSpc>
              <a:spcBef>
                <a:spcPct val="0"/>
              </a:spcBef>
              <a:spcAft>
                <a:spcPct val="0"/>
              </a:spcAft>
              <a:buClr>
                <a:schemeClr val="lt2"/>
              </a:buClr>
              <a:buSzPts val="2700"/>
              <a:buNone/>
              <a:defRPr sz="3600">
                <a:solidFill>
                  <a:schemeClr val="lt2"/>
                </a:solidFill>
              </a:defRPr>
            </a:lvl6pPr>
            <a:lvl7pPr lvl="6" rtl="0">
              <a:lnSpc>
                <a:spcPct val="115000"/>
              </a:lnSpc>
              <a:spcBef>
                <a:spcPct val="0"/>
              </a:spcBef>
              <a:spcAft>
                <a:spcPct val="0"/>
              </a:spcAft>
              <a:buClr>
                <a:schemeClr val="lt2"/>
              </a:buClr>
              <a:buSzPts val="2700"/>
              <a:buNone/>
              <a:defRPr sz="3600">
                <a:solidFill>
                  <a:schemeClr val="lt2"/>
                </a:solidFill>
              </a:defRPr>
            </a:lvl7pPr>
            <a:lvl8pPr lvl="7" rtl="0">
              <a:lnSpc>
                <a:spcPct val="115000"/>
              </a:lnSpc>
              <a:spcBef>
                <a:spcPct val="0"/>
              </a:spcBef>
              <a:spcAft>
                <a:spcPct val="0"/>
              </a:spcAft>
              <a:buClr>
                <a:schemeClr val="lt2"/>
              </a:buClr>
              <a:buSzPts val="2700"/>
              <a:buNone/>
              <a:defRPr sz="3600">
                <a:solidFill>
                  <a:schemeClr val="lt2"/>
                </a:solidFill>
              </a:defRPr>
            </a:lvl8pPr>
            <a:lvl9pPr lvl="8" rtl="0">
              <a:lnSpc>
                <a:spcPct val="115000"/>
              </a:lnSpc>
              <a:spcBef>
                <a:spcPct val="0"/>
              </a:spcBef>
              <a:spcAft>
                <a:spcPct val="0"/>
              </a:spcAft>
              <a:buClr>
                <a:schemeClr val="lt2"/>
              </a:buClr>
              <a:buSzPts val="2700"/>
              <a:buNone/>
              <a:defRPr sz="3600">
                <a:solidFill>
                  <a:schemeClr val="lt2"/>
                </a:solidFill>
              </a:defRPr>
            </a:lvl9pPr>
          </a:lstStyle>
          <a:p>
            <a:r>
              <a:rPr lang="en-US"/>
              <a:t>Click to edit Master title style</a:t>
            </a:r>
            <a:endParaRPr/>
          </a:p>
        </p:txBody>
      </p:sp>
      <p:sp>
        <p:nvSpPr>
          <p:cNvPr id="9" name="Google Shape;68;p8">
            <a:extLst>
              <a:ext uri="{FF2B5EF4-FFF2-40B4-BE49-F238E27FC236}">
                <a16:creationId xmlns:a16="http://schemas.microsoft.com/office/drawing/2014/main" id="{B953CD96-B61E-2947-BF3B-222F8ECD44AD}"/>
              </a:ext>
            </a:extLst>
          </p:cNvPr>
          <p:cNvSpPr txBox="1">
            <a:spLocks noGrp="1"/>
          </p:cNvSpPr>
          <p:nvPr>
            <p:ph type="subTitle" idx="2"/>
          </p:nvPr>
        </p:nvSpPr>
        <p:spPr>
          <a:xfrm>
            <a:off x="932821" y="909036"/>
            <a:ext cx="10328145" cy="463200"/>
          </a:xfrm>
          <a:prstGeom prst="rect">
            <a:avLst/>
          </a:prstGeom>
          <a:noFill/>
          <a:ln>
            <a:noFill/>
          </a:ln>
        </p:spPr>
        <p:txBody>
          <a:bodyPr spcFirstLastPara="1" wrap="square" lIns="0" tIns="0" rIns="0" bIns="0" anchor="t" anchorCtr="0">
            <a:noAutofit/>
          </a:bodyPr>
          <a:lstStyle>
            <a:lvl1pPr marL="0" marR="0" lvl="0" indent="0" algn="l" rtl="0">
              <a:lnSpc>
                <a:spcPct val="120000"/>
              </a:lnSpc>
              <a:spcBef>
                <a:spcPct val="0"/>
              </a:spcBef>
              <a:spcAft>
                <a:spcPct val="0"/>
              </a:spcAft>
              <a:buNone/>
              <a:defRPr sz="2400" b="1" cap="all" spc="240" baseline="0">
                <a:solidFill>
                  <a:schemeClr val="tx1"/>
                </a:solidFill>
                <a:latin typeface="+mn-lt"/>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buNone/>
            </a:pPr>
            <a:r>
              <a:rPr lang="en-US"/>
              <a:t>Click to edit Master subtitle style</a:t>
            </a:r>
            <a:endParaRPr/>
          </a:p>
        </p:txBody>
      </p:sp>
      <p:sp>
        <p:nvSpPr>
          <p:cNvPr id="11" name="Text Placeholder 9">
            <a:extLst>
              <a:ext uri="{FF2B5EF4-FFF2-40B4-BE49-F238E27FC236}">
                <a16:creationId xmlns:a16="http://schemas.microsoft.com/office/drawing/2014/main" id="{806F9F49-8C6B-E840-A4D5-42104408717C}"/>
              </a:ext>
            </a:extLst>
          </p:cNvPr>
          <p:cNvSpPr>
            <a:spLocks noGrp="1"/>
          </p:cNvSpPr>
          <p:nvPr>
            <p:ph type="body" sz="quarter" idx="10"/>
          </p:nvPr>
        </p:nvSpPr>
        <p:spPr>
          <a:xfrm>
            <a:off x="1340397" y="9621522"/>
            <a:ext cx="6627946" cy="3161027"/>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9">
            <a:extLst>
              <a:ext uri="{FF2B5EF4-FFF2-40B4-BE49-F238E27FC236}">
                <a16:creationId xmlns:a16="http://schemas.microsoft.com/office/drawing/2014/main" id="{34469F8F-374D-2544-986A-7698336300DA}"/>
              </a:ext>
            </a:extLst>
          </p:cNvPr>
          <p:cNvSpPr>
            <a:spLocks noGrp="1"/>
          </p:cNvSpPr>
          <p:nvPr>
            <p:ph type="body" sz="quarter" idx="11"/>
          </p:nvPr>
        </p:nvSpPr>
        <p:spPr>
          <a:xfrm>
            <a:off x="8853950" y="9621522"/>
            <a:ext cx="6627946" cy="3161027"/>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Text Placeholder 9">
            <a:extLst>
              <a:ext uri="{FF2B5EF4-FFF2-40B4-BE49-F238E27FC236}">
                <a16:creationId xmlns:a16="http://schemas.microsoft.com/office/drawing/2014/main" id="{3E4653CA-8B72-ED4C-A4FD-1F03FAEAF1C8}"/>
              </a:ext>
            </a:extLst>
          </p:cNvPr>
          <p:cNvSpPr>
            <a:spLocks noGrp="1"/>
          </p:cNvSpPr>
          <p:nvPr>
            <p:ph type="body" sz="quarter" idx="12"/>
          </p:nvPr>
        </p:nvSpPr>
        <p:spPr>
          <a:xfrm>
            <a:off x="16365227" y="9621522"/>
            <a:ext cx="6627946" cy="3161027"/>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5">
            <a:extLst>
              <a:ext uri="{FF2B5EF4-FFF2-40B4-BE49-F238E27FC236}">
                <a16:creationId xmlns:a16="http://schemas.microsoft.com/office/drawing/2014/main" id="{6C190159-0698-CA4D-A309-4E2EB38C995F}"/>
              </a:ext>
            </a:extLst>
          </p:cNvPr>
          <p:cNvSpPr>
            <a:spLocks noGrp="1"/>
          </p:cNvSpPr>
          <p:nvPr>
            <p:ph type="pic" sz="quarter" idx="24"/>
          </p:nvPr>
        </p:nvSpPr>
        <p:spPr>
          <a:xfrm>
            <a:off x="1397487" y="3099171"/>
            <a:ext cx="6574536" cy="4197096"/>
          </a:xfrm>
          <a:solidFill>
            <a:srgbClr val="DEE3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solidFill>
                  <a:srgbClr val="DEE3E9"/>
                </a:solidFill>
                <a:cs typeface="Optimistic Text" panose="020B0503020203020204" pitchFamily="34" charset="0"/>
                <a:sym typeface="Arial"/>
              </a:defRPr>
            </a:lvl1pPr>
          </a:lstStyle>
          <a:p>
            <a:pPr lvl="0" algn="ctr">
              <a:lnSpc>
                <a:spcPct val="125000"/>
              </a:lnSpc>
              <a:spcAft>
                <a:spcPct val="0"/>
              </a:spcAft>
              <a:buFont typeface="Optimistic Text"/>
            </a:pPr>
            <a:endParaRPr lang="en-US"/>
          </a:p>
        </p:txBody>
      </p:sp>
      <p:sp>
        <p:nvSpPr>
          <p:cNvPr id="12" name="Picture Placeholder 5">
            <a:extLst>
              <a:ext uri="{FF2B5EF4-FFF2-40B4-BE49-F238E27FC236}">
                <a16:creationId xmlns:a16="http://schemas.microsoft.com/office/drawing/2014/main" id="{77B34179-0729-9943-8FF9-2521B30FCC74}"/>
              </a:ext>
            </a:extLst>
          </p:cNvPr>
          <p:cNvSpPr>
            <a:spLocks noGrp="1"/>
          </p:cNvSpPr>
          <p:nvPr>
            <p:ph type="pic" sz="quarter" idx="25"/>
          </p:nvPr>
        </p:nvSpPr>
        <p:spPr>
          <a:xfrm>
            <a:off x="8904851" y="3099171"/>
            <a:ext cx="6574536" cy="4197096"/>
          </a:xfrm>
          <a:solidFill>
            <a:srgbClr val="DEE3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solidFill>
                  <a:srgbClr val="DEE3E9"/>
                </a:solidFill>
                <a:cs typeface="Optimistic Text" panose="020B0503020203020204" pitchFamily="34" charset="0"/>
                <a:sym typeface="Arial"/>
              </a:defRPr>
            </a:lvl1pPr>
          </a:lstStyle>
          <a:p>
            <a:pPr lvl="0" algn="ctr">
              <a:lnSpc>
                <a:spcPct val="125000"/>
              </a:lnSpc>
              <a:spcAft>
                <a:spcPct val="0"/>
              </a:spcAft>
              <a:buFont typeface="Optimistic Text"/>
            </a:pPr>
            <a:endParaRPr lang="en-US"/>
          </a:p>
        </p:txBody>
      </p:sp>
      <p:sp>
        <p:nvSpPr>
          <p:cNvPr id="15" name="Picture Placeholder 5">
            <a:extLst>
              <a:ext uri="{FF2B5EF4-FFF2-40B4-BE49-F238E27FC236}">
                <a16:creationId xmlns:a16="http://schemas.microsoft.com/office/drawing/2014/main" id="{98A60E33-2442-F74D-9444-DBBEDFE5D271}"/>
              </a:ext>
            </a:extLst>
          </p:cNvPr>
          <p:cNvSpPr>
            <a:spLocks noGrp="1"/>
          </p:cNvSpPr>
          <p:nvPr>
            <p:ph type="pic" sz="quarter" idx="26"/>
          </p:nvPr>
        </p:nvSpPr>
        <p:spPr>
          <a:xfrm>
            <a:off x="16415152" y="3099171"/>
            <a:ext cx="6574536" cy="4197096"/>
          </a:xfrm>
          <a:solidFill>
            <a:srgbClr val="DEE3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solidFill>
                  <a:srgbClr val="DEE3E9"/>
                </a:solidFill>
                <a:cs typeface="Optimistic Text" panose="020B0503020203020204" pitchFamily="34" charset="0"/>
                <a:sym typeface="Arial"/>
              </a:defRPr>
            </a:lvl1pPr>
          </a:lstStyle>
          <a:p>
            <a:pPr lvl="0" algn="ctr">
              <a:lnSpc>
                <a:spcPct val="125000"/>
              </a:lnSpc>
              <a:spcAft>
                <a:spcPct val="0"/>
              </a:spcAft>
              <a:buFont typeface="Optimistic Text"/>
            </a:pPr>
            <a:endParaRPr lang="en-US"/>
          </a:p>
        </p:txBody>
      </p:sp>
    </p:spTree>
    <p:extLst>
      <p:ext uri="{BB962C8B-B14F-4D97-AF65-F5344CB8AC3E}">
        <p14:creationId xmlns:p14="http://schemas.microsoft.com/office/powerpoint/2010/main" val="984249355"/>
      </p:ext>
    </p:extLst>
  </p:cSld>
  <p:clrMapOvr>
    <a:masterClrMapping/>
  </p:clrMapOvr>
  <p:transition/>
</p:sldLayout>
</file>

<file path=ppt/slideLayouts/slideLayout68.xml><?xml version="1.0" encoding="utf-8"?>
<p:sldLayout xmlns:a="http://schemas.openxmlformats.org/drawingml/2006/main" xmlns:r="http://schemas.openxmlformats.org/officeDocument/2006/relationships" xmlns:p="http://schemas.openxmlformats.org/presentationml/2006/main" matchingName="Points (Four)" preserve="1" userDrawn="1">
  <p:cSld name="Points (Four)">
    <p:spTree>
      <p:nvGrpSpPr>
        <p:cNvPr id="1" name="Shape 119"/>
        <p:cNvGrpSpPr/>
        <p:nvPr/>
      </p:nvGrpSpPr>
      <p:grpSpPr>
        <a:xfrm>
          <a:off x="0" y="0"/>
          <a:ext cx="0" cy="0"/>
          <a:chOff x="0" y="0"/>
          <a:chExt cx="0" cy="0"/>
        </a:xfrm>
      </p:grpSpPr>
      <p:sp>
        <p:nvSpPr>
          <p:cNvPr id="120" name="Google Shape;120;p17"/>
          <p:cNvSpPr txBox="1">
            <a:spLocks noGrp="1"/>
          </p:cNvSpPr>
          <p:nvPr>
            <p:ph type="title"/>
          </p:nvPr>
        </p:nvSpPr>
        <p:spPr>
          <a:xfrm>
            <a:off x="1396115" y="8074152"/>
            <a:ext cx="4694611" cy="1280160"/>
          </a:xfrm>
          <a:prstGeom prst="rect">
            <a:avLst/>
          </a:prstGeom>
        </p:spPr>
        <p:txBody>
          <a:bodyPr spcFirstLastPara="1" vert="horz" wrap="square" lIns="0" tIns="0" rIns="0" bIns="0" rtlCol="0" anchor="b" anchorCtr="0">
            <a:noAutofit/>
          </a:bodyPr>
          <a:lstStyle>
            <a:lvl1pPr lvl="0" rtl="0">
              <a:lnSpc>
                <a:spcPct val="120000"/>
              </a:lnSpc>
              <a:spcBef>
                <a:spcPct val="0"/>
              </a:spcBef>
              <a:spcAft>
                <a:spcPct val="0"/>
              </a:spcAft>
              <a:buClr>
                <a:schemeClr val="lt2"/>
              </a:buClr>
              <a:buSzPts val="2700"/>
              <a:buNone/>
              <a:defRPr sz="3600" spc="110">
                <a:solidFill>
                  <a:schemeClr val="tx1"/>
                </a:solidFill>
                <a:latin typeface="+mj-lt"/>
              </a:defRPr>
            </a:lvl1pPr>
            <a:lvl2pPr lvl="1" rtl="0">
              <a:lnSpc>
                <a:spcPct val="115000"/>
              </a:lnSpc>
              <a:spcBef>
                <a:spcPct val="0"/>
              </a:spcBef>
              <a:spcAft>
                <a:spcPct val="0"/>
              </a:spcAft>
              <a:buClr>
                <a:schemeClr val="lt2"/>
              </a:buClr>
              <a:buSzPts val="2700"/>
              <a:buNone/>
              <a:defRPr sz="3600">
                <a:solidFill>
                  <a:schemeClr val="lt2"/>
                </a:solidFill>
              </a:defRPr>
            </a:lvl2pPr>
            <a:lvl3pPr lvl="2" rtl="0">
              <a:lnSpc>
                <a:spcPct val="115000"/>
              </a:lnSpc>
              <a:spcBef>
                <a:spcPct val="0"/>
              </a:spcBef>
              <a:spcAft>
                <a:spcPct val="0"/>
              </a:spcAft>
              <a:buClr>
                <a:schemeClr val="lt2"/>
              </a:buClr>
              <a:buSzPts val="2700"/>
              <a:buNone/>
              <a:defRPr sz="3600">
                <a:solidFill>
                  <a:schemeClr val="lt2"/>
                </a:solidFill>
              </a:defRPr>
            </a:lvl3pPr>
            <a:lvl4pPr lvl="3" rtl="0">
              <a:lnSpc>
                <a:spcPct val="115000"/>
              </a:lnSpc>
              <a:spcBef>
                <a:spcPct val="0"/>
              </a:spcBef>
              <a:spcAft>
                <a:spcPct val="0"/>
              </a:spcAft>
              <a:buClr>
                <a:schemeClr val="lt2"/>
              </a:buClr>
              <a:buSzPts val="2700"/>
              <a:buNone/>
              <a:defRPr sz="3600">
                <a:solidFill>
                  <a:schemeClr val="lt2"/>
                </a:solidFill>
              </a:defRPr>
            </a:lvl4pPr>
            <a:lvl5pPr lvl="4" rtl="0">
              <a:lnSpc>
                <a:spcPct val="115000"/>
              </a:lnSpc>
              <a:spcBef>
                <a:spcPct val="0"/>
              </a:spcBef>
              <a:spcAft>
                <a:spcPct val="0"/>
              </a:spcAft>
              <a:buClr>
                <a:schemeClr val="lt2"/>
              </a:buClr>
              <a:buSzPts val="2700"/>
              <a:buNone/>
              <a:defRPr sz="3600">
                <a:solidFill>
                  <a:schemeClr val="lt2"/>
                </a:solidFill>
              </a:defRPr>
            </a:lvl5pPr>
            <a:lvl6pPr lvl="5" rtl="0">
              <a:lnSpc>
                <a:spcPct val="115000"/>
              </a:lnSpc>
              <a:spcBef>
                <a:spcPct val="0"/>
              </a:spcBef>
              <a:spcAft>
                <a:spcPct val="0"/>
              </a:spcAft>
              <a:buClr>
                <a:schemeClr val="lt2"/>
              </a:buClr>
              <a:buSzPts val="2700"/>
              <a:buNone/>
              <a:defRPr sz="3600">
                <a:solidFill>
                  <a:schemeClr val="lt2"/>
                </a:solidFill>
              </a:defRPr>
            </a:lvl6pPr>
            <a:lvl7pPr lvl="6" rtl="0">
              <a:lnSpc>
                <a:spcPct val="115000"/>
              </a:lnSpc>
              <a:spcBef>
                <a:spcPct val="0"/>
              </a:spcBef>
              <a:spcAft>
                <a:spcPct val="0"/>
              </a:spcAft>
              <a:buClr>
                <a:schemeClr val="lt2"/>
              </a:buClr>
              <a:buSzPts val="2700"/>
              <a:buNone/>
              <a:defRPr sz="3600">
                <a:solidFill>
                  <a:schemeClr val="lt2"/>
                </a:solidFill>
              </a:defRPr>
            </a:lvl7pPr>
            <a:lvl8pPr lvl="7" rtl="0">
              <a:lnSpc>
                <a:spcPct val="115000"/>
              </a:lnSpc>
              <a:spcBef>
                <a:spcPct val="0"/>
              </a:spcBef>
              <a:spcAft>
                <a:spcPct val="0"/>
              </a:spcAft>
              <a:buClr>
                <a:schemeClr val="lt2"/>
              </a:buClr>
              <a:buSzPts val="2700"/>
              <a:buNone/>
              <a:defRPr sz="3600">
                <a:solidFill>
                  <a:schemeClr val="lt2"/>
                </a:solidFill>
              </a:defRPr>
            </a:lvl8pPr>
            <a:lvl9pPr lvl="8" rtl="0">
              <a:lnSpc>
                <a:spcPct val="115000"/>
              </a:lnSpc>
              <a:spcBef>
                <a:spcPct val="0"/>
              </a:spcBef>
              <a:spcAft>
                <a:spcPct val="0"/>
              </a:spcAft>
              <a:buClr>
                <a:schemeClr val="lt2"/>
              </a:buClr>
              <a:buSzPts val="2700"/>
              <a:buNone/>
              <a:defRPr sz="3600">
                <a:solidFill>
                  <a:schemeClr val="lt2"/>
                </a:solidFill>
              </a:defRPr>
            </a:lvl9pPr>
          </a:lstStyle>
          <a:p>
            <a:pPr lvl="0">
              <a:lnSpc>
                <a:spcPct val="120000"/>
              </a:lnSpc>
              <a:buClr>
                <a:schemeClr val="lt2"/>
              </a:buClr>
              <a:buSzPts val="2700"/>
              <a:buNone/>
            </a:pPr>
            <a:r>
              <a:rPr lang="en-US"/>
              <a:t>Click to edit Master title style</a:t>
            </a:r>
            <a:endParaRPr/>
          </a:p>
        </p:txBody>
      </p:sp>
      <p:sp>
        <p:nvSpPr>
          <p:cNvPr id="123" name="Google Shape;123;p17"/>
          <p:cNvSpPr txBox="1">
            <a:spLocks noGrp="1"/>
          </p:cNvSpPr>
          <p:nvPr>
            <p:ph type="title" idx="3"/>
          </p:nvPr>
        </p:nvSpPr>
        <p:spPr>
          <a:xfrm>
            <a:off x="7029550" y="8074152"/>
            <a:ext cx="4694611" cy="1280160"/>
          </a:xfrm>
          <a:prstGeom prst="rect">
            <a:avLst/>
          </a:prstGeom>
        </p:spPr>
        <p:txBody>
          <a:bodyPr spcFirstLastPara="1" vert="horz" wrap="square" lIns="0" tIns="0" rIns="0" bIns="0" rtlCol="0" anchor="b" anchorCtr="0">
            <a:noAutofit/>
          </a:bodyPr>
          <a:lstStyle>
            <a:lvl1pPr lvl="0" rtl="0">
              <a:lnSpc>
                <a:spcPct val="120000"/>
              </a:lnSpc>
              <a:spcBef>
                <a:spcPct val="0"/>
              </a:spcBef>
              <a:spcAft>
                <a:spcPct val="0"/>
              </a:spcAft>
              <a:buClr>
                <a:schemeClr val="lt2"/>
              </a:buClr>
              <a:buSzPts val="2700"/>
              <a:buNone/>
              <a:defRPr sz="3600" spc="110">
                <a:solidFill>
                  <a:schemeClr val="tx1"/>
                </a:solidFill>
                <a:latin typeface="+mj-lt"/>
              </a:defRPr>
            </a:lvl1pPr>
            <a:lvl2pPr lvl="1" rtl="0">
              <a:lnSpc>
                <a:spcPct val="115000"/>
              </a:lnSpc>
              <a:spcBef>
                <a:spcPct val="0"/>
              </a:spcBef>
              <a:spcAft>
                <a:spcPct val="0"/>
              </a:spcAft>
              <a:buClr>
                <a:schemeClr val="lt2"/>
              </a:buClr>
              <a:buSzPts val="2700"/>
              <a:buNone/>
              <a:defRPr sz="3600">
                <a:solidFill>
                  <a:schemeClr val="lt2"/>
                </a:solidFill>
              </a:defRPr>
            </a:lvl2pPr>
            <a:lvl3pPr lvl="2" rtl="0">
              <a:lnSpc>
                <a:spcPct val="115000"/>
              </a:lnSpc>
              <a:spcBef>
                <a:spcPct val="0"/>
              </a:spcBef>
              <a:spcAft>
                <a:spcPct val="0"/>
              </a:spcAft>
              <a:buClr>
                <a:schemeClr val="lt2"/>
              </a:buClr>
              <a:buSzPts val="2700"/>
              <a:buNone/>
              <a:defRPr sz="3600">
                <a:solidFill>
                  <a:schemeClr val="lt2"/>
                </a:solidFill>
              </a:defRPr>
            </a:lvl3pPr>
            <a:lvl4pPr lvl="3" rtl="0">
              <a:lnSpc>
                <a:spcPct val="115000"/>
              </a:lnSpc>
              <a:spcBef>
                <a:spcPct val="0"/>
              </a:spcBef>
              <a:spcAft>
                <a:spcPct val="0"/>
              </a:spcAft>
              <a:buClr>
                <a:schemeClr val="lt2"/>
              </a:buClr>
              <a:buSzPts val="2700"/>
              <a:buNone/>
              <a:defRPr sz="3600">
                <a:solidFill>
                  <a:schemeClr val="lt2"/>
                </a:solidFill>
              </a:defRPr>
            </a:lvl4pPr>
            <a:lvl5pPr lvl="4" rtl="0">
              <a:lnSpc>
                <a:spcPct val="115000"/>
              </a:lnSpc>
              <a:spcBef>
                <a:spcPct val="0"/>
              </a:spcBef>
              <a:spcAft>
                <a:spcPct val="0"/>
              </a:spcAft>
              <a:buClr>
                <a:schemeClr val="lt2"/>
              </a:buClr>
              <a:buSzPts val="2700"/>
              <a:buNone/>
              <a:defRPr sz="3600">
                <a:solidFill>
                  <a:schemeClr val="lt2"/>
                </a:solidFill>
              </a:defRPr>
            </a:lvl5pPr>
            <a:lvl6pPr lvl="5" rtl="0">
              <a:lnSpc>
                <a:spcPct val="115000"/>
              </a:lnSpc>
              <a:spcBef>
                <a:spcPct val="0"/>
              </a:spcBef>
              <a:spcAft>
                <a:spcPct val="0"/>
              </a:spcAft>
              <a:buClr>
                <a:schemeClr val="lt2"/>
              </a:buClr>
              <a:buSzPts val="2700"/>
              <a:buNone/>
              <a:defRPr sz="3600">
                <a:solidFill>
                  <a:schemeClr val="lt2"/>
                </a:solidFill>
              </a:defRPr>
            </a:lvl6pPr>
            <a:lvl7pPr lvl="6" rtl="0">
              <a:lnSpc>
                <a:spcPct val="115000"/>
              </a:lnSpc>
              <a:spcBef>
                <a:spcPct val="0"/>
              </a:spcBef>
              <a:spcAft>
                <a:spcPct val="0"/>
              </a:spcAft>
              <a:buClr>
                <a:schemeClr val="lt2"/>
              </a:buClr>
              <a:buSzPts val="2700"/>
              <a:buNone/>
              <a:defRPr sz="3600">
                <a:solidFill>
                  <a:schemeClr val="lt2"/>
                </a:solidFill>
              </a:defRPr>
            </a:lvl7pPr>
            <a:lvl8pPr lvl="7" rtl="0">
              <a:lnSpc>
                <a:spcPct val="115000"/>
              </a:lnSpc>
              <a:spcBef>
                <a:spcPct val="0"/>
              </a:spcBef>
              <a:spcAft>
                <a:spcPct val="0"/>
              </a:spcAft>
              <a:buClr>
                <a:schemeClr val="lt2"/>
              </a:buClr>
              <a:buSzPts val="2700"/>
              <a:buNone/>
              <a:defRPr sz="3600">
                <a:solidFill>
                  <a:schemeClr val="lt2"/>
                </a:solidFill>
              </a:defRPr>
            </a:lvl8pPr>
            <a:lvl9pPr lvl="8" rtl="0">
              <a:lnSpc>
                <a:spcPct val="115000"/>
              </a:lnSpc>
              <a:spcBef>
                <a:spcPct val="0"/>
              </a:spcBef>
              <a:spcAft>
                <a:spcPct val="0"/>
              </a:spcAft>
              <a:buClr>
                <a:schemeClr val="lt2"/>
              </a:buClr>
              <a:buSzPts val="2700"/>
              <a:buNone/>
              <a:defRPr sz="3600">
                <a:solidFill>
                  <a:schemeClr val="lt2"/>
                </a:solidFill>
              </a:defRPr>
            </a:lvl9pPr>
          </a:lstStyle>
          <a:p>
            <a:pPr lvl="0">
              <a:lnSpc>
                <a:spcPct val="120000"/>
              </a:lnSpc>
              <a:buClr>
                <a:schemeClr val="lt2"/>
              </a:buClr>
              <a:buSzPts val="2700"/>
              <a:buNone/>
            </a:pPr>
            <a:r>
              <a:rPr lang="en-US"/>
              <a:t>Click to edit Master title style</a:t>
            </a:r>
            <a:endParaRPr/>
          </a:p>
        </p:txBody>
      </p:sp>
      <p:sp>
        <p:nvSpPr>
          <p:cNvPr id="125" name="Google Shape;125;p17"/>
          <p:cNvSpPr txBox="1">
            <a:spLocks noGrp="1"/>
          </p:cNvSpPr>
          <p:nvPr>
            <p:ph type="title" idx="5"/>
          </p:nvPr>
        </p:nvSpPr>
        <p:spPr>
          <a:xfrm>
            <a:off x="12662982" y="8074152"/>
            <a:ext cx="4694611" cy="1280160"/>
          </a:xfrm>
          <a:prstGeom prst="rect">
            <a:avLst/>
          </a:prstGeom>
        </p:spPr>
        <p:txBody>
          <a:bodyPr spcFirstLastPara="1" vert="horz" wrap="square" lIns="0" tIns="0" rIns="0" bIns="0" rtlCol="0" anchor="b" anchorCtr="0">
            <a:noAutofit/>
          </a:bodyPr>
          <a:lstStyle>
            <a:lvl1pPr lvl="0" rtl="0">
              <a:lnSpc>
                <a:spcPct val="120000"/>
              </a:lnSpc>
              <a:spcBef>
                <a:spcPct val="0"/>
              </a:spcBef>
              <a:spcAft>
                <a:spcPct val="0"/>
              </a:spcAft>
              <a:buClr>
                <a:schemeClr val="lt2"/>
              </a:buClr>
              <a:buSzPts val="2700"/>
              <a:buNone/>
              <a:defRPr sz="3600" spc="110">
                <a:solidFill>
                  <a:schemeClr val="tx1"/>
                </a:solidFill>
                <a:latin typeface="+mj-lt"/>
              </a:defRPr>
            </a:lvl1pPr>
            <a:lvl2pPr lvl="1" rtl="0">
              <a:lnSpc>
                <a:spcPct val="115000"/>
              </a:lnSpc>
              <a:spcBef>
                <a:spcPct val="0"/>
              </a:spcBef>
              <a:spcAft>
                <a:spcPct val="0"/>
              </a:spcAft>
              <a:buClr>
                <a:schemeClr val="lt2"/>
              </a:buClr>
              <a:buSzPts val="2700"/>
              <a:buNone/>
              <a:defRPr sz="3600">
                <a:solidFill>
                  <a:schemeClr val="lt2"/>
                </a:solidFill>
              </a:defRPr>
            </a:lvl2pPr>
            <a:lvl3pPr lvl="2" rtl="0">
              <a:lnSpc>
                <a:spcPct val="115000"/>
              </a:lnSpc>
              <a:spcBef>
                <a:spcPct val="0"/>
              </a:spcBef>
              <a:spcAft>
                <a:spcPct val="0"/>
              </a:spcAft>
              <a:buClr>
                <a:schemeClr val="lt2"/>
              </a:buClr>
              <a:buSzPts val="2700"/>
              <a:buNone/>
              <a:defRPr sz="3600">
                <a:solidFill>
                  <a:schemeClr val="lt2"/>
                </a:solidFill>
              </a:defRPr>
            </a:lvl3pPr>
            <a:lvl4pPr lvl="3" rtl="0">
              <a:lnSpc>
                <a:spcPct val="115000"/>
              </a:lnSpc>
              <a:spcBef>
                <a:spcPct val="0"/>
              </a:spcBef>
              <a:spcAft>
                <a:spcPct val="0"/>
              </a:spcAft>
              <a:buClr>
                <a:schemeClr val="lt2"/>
              </a:buClr>
              <a:buSzPts val="2700"/>
              <a:buNone/>
              <a:defRPr sz="3600">
                <a:solidFill>
                  <a:schemeClr val="lt2"/>
                </a:solidFill>
              </a:defRPr>
            </a:lvl4pPr>
            <a:lvl5pPr lvl="4" rtl="0">
              <a:lnSpc>
                <a:spcPct val="115000"/>
              </a:lnSpc>
              <a:spcBef>
                <a:spcPct val="0"/>
              </a:spcBef>
              <a:spcAft>
                <a:spcPct val="0"/>
              </a:spcAft>
              <a:buClr>
                <a:schemeClr val="lt2"/>
              </a:buClr>
              <a:buSzPts val="2700"/>
              <a:buNone/>
              <a:defRPr sz="3600">
                <a:solidFill>
                  <a:schemeClr val="lt2"/>
                </a:solidFill>
              </a:defRPr>
            </a:lvl5pPr>
            <a:lvl6pPr lvl="5" rtl="0">
              <a:lnSpc>
                <a:spcPct val="115000"/>
              </a:lnSpc>
              <a:spcBef>
                <a:spcPct val="0"/>
              </a:spcBef>
              <a:spcAft>
                <a:spcPct val="0"/>
              </a:spcAft>
              <a:buClr>
                <a:schemeClr val="lt2"/>
              </a:buClr>
              <a:buSzPts val="2700"/>
              <a:buNone/>
              <a:defRPr sz="3600">
                <a:solidFill>
                  <a:schemeClr val="lt2"/>
                </a:solidFill>
              </a:defRPr>
            </a:lvl6pPr>
            <a:lvl7pPr lvl="6" rtl="0">
              <a:lnSpc>
                <a:spcPct val="115000"/>
              </a:lnSpc>
              <a:spcBef>
                <a:spcPct val="0"/>
              </a:spcBef>
              <a:spcAft>
                <a:spcPct val="0"/>
              </a:spcAft>
              <a:buClr>
                <a:schemeClr val="lt2"/>
              </a:buClr>
              <a:buSzPts val="2700"/>
              <a:buNone/>
              <a:defRPr sz="3600">
                <a:solidFill>
                  <a:schemeClr val="lt2"/>
                </a:solidFill>
              </a:defRPr>
            </a:lvl7pPr>
            <a:lvl8pPr lvl="7" rtl="0">
              <a:lnSpc>
                <a:spcPct val="115000"/>
              </a:lnSpc>
              <a:spcBef>
                <a:spcPct val="0"/>
              </a:spcBef>
              <a:spcAft>
                <a:spcPct val="0"/>
              </a:spcAft>
              <a:buClr>
                <a:schemeClr val="lt2"/>
              </a:buClr>
              <a:buSzPts val="2700"/>
              <a:buNone/>
              <a:defRPr sz="3600">
                <a:solidFill>
                  <a:schemeClr val="lt2"/>
                </a:solidFill>
              </a:defRPr>
            </a:lvl8pPr>
            <a:lvl9pPr lvl="8" rtl="0">
              <a:lnSpc>
                <a:spcPct val="115000"/>
              </a:lnSpc>
              <a:spcBef>
                <a:spcPct val="0"/>
              </a:spcBef>
              <a:spcAft>
                <a:spcPct val="0"/>
              </a:spcAft>
              <a:buClr>
                <a:schemeClr val="lt2"/>
              </a:buClr>
              <a:buSzPts val="2700"/>
              <a:buNone/>
              <a:defRPr sz="3600">
                <a:solidFill>
                  <a:schemeClr val="lt2"/>
                </a:solidFill>
              </a:defRPr>
            </a:lvl9pPr>
          </a:lstStyle>
          <a:p>
            <a:pPr lvl="0">
              <a:lnSpc>
                <a:spcPct val="120000"/>
              </a:lnSpc>
              <a:buClr>
                <a:schemeClr val="lt2"/>
              </a:buClr>
              <a:buSzPts val="2700"/>
              <a:buNone/>
            </a:pPr>
            <a:r>
              <a:rPr lang="en-US"/>
              <a:t>Click to edit Master title style</a:t>
            </a:r>
            <a:endParaRPr/>
          </a:p>
        </p:txBody>
      </p:sp>
      <p:sp>
        <p:nvSpPr>
          <p:cNvPr id="127" name="Google Shape;127;p17"/>
          <p:cNvSpPr txBox="1">
            <a:spLocks noGrp="1"/>
          </p:cNvSpPr>
          <p:nvPr>
            <p:ph type="title" idx="7"/>
          </p:nvPr>
        </p:nvSpPr>
        <p:spPr>
          <a:xfrm>
            <a:off x="18296451" y="8074152"/>
            <a:ext cx="4694611" cy="1280160"/>
          </a:xfrm>
          <a:prstGeom prst="rect">
            <a:avLst/>
          </a:prstGeom>
        </p:spPr>
        <p:txBody>
          <a:bodyPr spcFirstLastPara="1" vert="horz" wrap="square" lIns="0" tIns="0" rIns="0" bIns="0" rtlCol="0" anchor="b" anchorCtr="0">
            <a:noAutofit/>
          </a:bodyPr>
          <a:lstStyle>
            <a:lvl1pPr lvl="0" rtl="0">
              <a:lnSpc>
                <a:spcPct val="120000"/>
              </a:lnSpc>
              <a:spcBef>
                <a:spcPct val="0"/>
              </a:spcBef>
              <a:spcAft>
                <a:spcPct val="0"/>
              </a:spcAft>
              <a:buClr>
                <a:schemeClr val="lt2"/>
              </a:buClr>
              <a:buSzPts val="2700"/>
              <a:buNone/>
              <a:defRPr sz="3600" spc="110">
                <a:solidFill>
                  <a:schemeClr val="tx1"/>
                </a:solidFill>
                <a:latin typeface="+mj-lt"/>
              </a:defRPr>
            </a:lvl1pPr>
            <a:lvl2pPr lvl="1" rtl="0">
              <a:lnSpc>
                <a:spcPct val="115000"/>
              </a:lnSpc>
              <a:spcBef>
                <a:spcPct val="0"/>
              </a:spcBef>
              <a:spcAft>
                <a:spcPct val="0"/>
              </a:spcAft>
              <a:buClr>
                <a:schemeClr val="lt2"/>
              </a:buClr>
              <a:buSzPts val="2700"/>
              <a:buNone/>
              <a:defRPr sz="3600">
                <a:solidFill>
                  <a:schemeClr val="lt2"/>
                </a:solidFill>
              </a:defRPr>
            </a:lvl2pPr>
            <a:lvl3pPr lvl="2" rtl="0">
              <a:lnSpc>
                <a:spcPct val="115000"/>
              </a:lnSpc>
              <a:spcBef>
                <a:spcPct val="0"/>
              </a:spcBef>
              <a:spcAft>
                <a:spcPct val="0"/>
              </a:spcAft>
              <a:buClr>
                <a:schemeClr val="lt2"/>
              </a:buClr>
              <a:buSzPts val="2700"/>
              <a:buNone/>
              <a:defRPr sz="3600">
                <a:solidFill>
                  <a:schemeClr val="lt2"/>
                </a:solidFill>
              </a:defRPr>
            </a:lvl3pPr>
            <a:lvl4pPr lvl="3" rtl="0">
              <a:lnSpc>
                <a:spcPct val="115000"/>
              </a:lnSpc>
              <a:spcBef>
                <a:spcPct val="0"/>
              </a:spcBef>
              <a:spcAft>
                <a:spcPct val="0"/>
              </a:spcAft>
              <a:buClr>
                <a:schemeClr val="lt2"/>
              </a:buClr>
              <a:buSzPts val="2700"/>
              <a:buNone/>
              <a:defRPr sz="3600">
                <a:solidFill>
                  <a:schemeClr val="lt2"/>
                </a:solidFill>
              </a:defRPr>
            </a:lvl4pPr>
            <a:lvl5pPr lvl="4" rtl="0">
              <a:lnSpc>
                <a:spcPct val="115000"/>
              </a:lnSpc>
              <a:spcBef>
                <a:spcPct val="0"/>
              </a:spcBef>
              <a:spcAft>
                <a:spcPct val="0"/>
              </a:spcAft>
              <a:buClr>
                <a:schemeClr val="lt2"/>
              </a:buClr>
              <a:buSzPts val="2700"/>
              <a:buNone/>
              <a:defRPr sz="3600">
                <a:solidFill>
                  <a:schemeClr val="lt2"/>
                </a:solidFill>
              </a:defRPr>
            </a:lvl5pPr>
            <a:lvl6pPr lvl="5" rtl="0">
              <a:lnSpc>
                <a:spcPct val="115000"/>
              </a:lnSpc>
              <a:spcBef>
                <a:spcPct val="0"/>
              </a:spcBef>
              <a:spcAft>
                <a:spcPct val="0"/>
              </a:spcAft>
              <a:buClr>
                <a:schemeClr val="lt2"/>
              </a:buClr>
              <a:buSzPts val="2700"/>
              <a:buNone/>
              <a:defRPr sz="3600">
                <a:solidFill>
                  <a:schemeClr val="lt2"/>
                </a:solidFill>
              </a:defRPr>
            </a:lvl6pPr>
            <a:lvl7pPr lvl="6" rtl="0">
              <a:lnSpc>
                <a:spcPct val="115000"/>
              </a:lnSpc>
              <a:spcBef>
                <a:spcPct val="0"/>
              </a:spcBef>
              <a:spcAft>
                <a:spcPct val="0"/>
              </a:spcAft>
              <a:buClr>
                <a:schemeClr val="lt2"/>
              </a:buClr>
              <a:buSzPts val="2700"/>
              <a:buNone/>
              <a:defRPr sz="3600">
                <a:solidFill>
                  <a:schemeClr val="lt2"/>
                </a:solidFill>
              </a:defRPr>
            </a:lvl7pPr>
            <a:lvl8pPr lvl="7" rtl="0">
              <a:lnSpc>
                <a:spcPct val="115000"/>
              </a:lnSpc>
              <a:spcBef>
                <a:spcPct val="0"/>
              </a:spcBef>
              <a:spcAft>
                <a:spcPct val="0"/>
              </a:spcAft>
              <a:buClr>
                <a:schemeClr val="lt2"/>
              </a:buClr>
              <a:buSzPts val="2700"/>
              <a:buNone/>
              <a:defRPr sz="3600">
                <a:solidFill>
                  <a:schemeClr val="lt2"/>
                </a:solidFill>
              </a:defRPr>
            </a:lvl8pPr>
            <a:lvl9pPr lvl="8" rtl="0">
              <a:lnSpc>
                <a:spcPct val="115000"/>
              </a:lnSpc>
              <a:spcBef>
                <a:spcPct val="0"/>
              </a:spcBef>
              <a:spcAft>
                <a:spcPct val="0"/>
              </a:spcAft>
              <a:buClr>
                <a:schemeClr val="lt2"/>
              </a:buClr>
              <a:buSzPts val="2700"/>
              <a:buNone/>
              <a:defRPr sz="3600">
                <a:solidFill>
                  <a:schemeClr val="lt2"/>
                </a:solidFill>
              </a:defRPr>
            </a:lvl9pPr>
          </a:lstStyle>
          <a:p>
            <a:pPr lvl="0">
              <a:lnSpc>
                <a:spcPct val="120000"/>
              </a:lnSpc>
              <a:buClr>
                <a:schemeClr val="lt2"/>
              </a:buClr>
              <a:buSzPts val="2700"/>
              <a:buNone/>
            </a:pPr>
            <a:r>
              <a:rPr lang="en-US"/>
              <a:t>Click to edit Master title style</a:t>
            </a:r>
            <a:endParaRPr/>
          </a:p>
        </p:txBody>
      </p:sp>
      <p:sp>
        <p:nvSpPr>
          <p:cNvPr id="11" name="Google Shape;68;p8">
            <a:extLst>
              <a:ext uri="{FF2B5EF4-FFF2-40B4-BE49-F238E27FC236}">
                <a16:creationId xmlns:a16="http://schemas.microsoft.com/office/drawing/2014/main" id="{4A1502C0-35C5-664F-8876-27EC60C5407E}"/>
              </a:ext>
            </a:extLst>
          </p:cNvPr>
          <p:cNvSpPr txBox="1">
            <a:spLocks noGrp="1"/>
          </p:cNvSpPr>
          <p:nvPr>
            <p:ph type="subTitle" idx="2"/>
          </p:nvPr>
        </p:nvSpPr>
        <p:spPr>
          <a:xfrm>
            <a:off x="932821" y="905256"/>
            <a:ext cx="10328145" cy="463200"/>
          </a:xfrm>
          <a:prstGeom prst="rect">
            <a:avLst/>
          </a:prstGeom>
          <a:noFill/>
          <a:ln>
            <a:noFill/>
          </a:ln>
        </p:spPr>
        <p:txBody>
          <a:bodyPr spcFirstLastPara="1" wrap="square" lIns="0" tIns="0" rIns="0" bIns="0" anchor="t" anchorCtr="0">
            <a:noAutofit/>
          </a:bodyPr>
          <a:lstStyle>
            <a:lvl1pPr marL="0" marR="0" lvl="0" indent="0" algn="l" rtl="0">
              <a:lnSpc>
                <a:spcPct val="120000"/>
              </a:lnSpc>
              <a:spcBef>
                <a:spcPct val="0"/>
              </a:spcBef>
              <a:spcAft>
                <a:spcPct val="0"/>
              </a:spcAft>
              <a:buNone/>
              <a:defRPr sz="2400" b="1" cap="all" spc="240" baseline="0">
                <a:solidFill>
                  <a:schemeClr val="tx1"/>
                </a:solidFill>
                <a:latin typeface="+mn-lt"/>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buNone/>
            </a:pPr>
            <a:r>
              <a:rPr lang="en-US"/>
              <a:t>Click to edit Master subtitle style</a:t>
            </a:r>
            <a:endParaRPr/>
          </a:p>
        </p:txBody>
      </p:sp>
      <p:sp>
        <p:nvSpPr>
          <p:cNvPr id="12" name="Text Placeholder 9">
            <a:extLst>
              <a:ext uri="{FF2B5EF4-FFF2-40B4-BE49-F238E27FC236}">
                <a16:creationId xmlns:a16="http://schemas.microsoft.com/office/drawing/2014/main" id="{B30EB1FE-7D1F-FB4B-BEB5-D6C622DEB1BB}"/>
              </a:ext>
            </a:extLst>
          </p:cNvPr>
          <p:cNvSpPr>
            <a:spLocks noGrp="1"/>
          </p:cNvSpPr>
          <p:nvPr>
            <p:ph type="body" sz="quarter" idx="10"/>
          </p:nvPr>
        </p:nvSpPr>
        <p:spPr>
          <a:xfrm>
            <a:off x="1340398" y="9621522"/>
            <a:ext cx="4754880" cy="3161027"/>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Text Placeholder 9">
            <a:extLst>
              <a:ext uri="{FF2B5EF4-FFF2-40B4-BE49-F238E27FC236}">
                <a16:creationId xmlns:a16="http://schemas.microsoft.com/office/drawing/2014/main" id="{CFA7EA77-AF2E-9541-9110-33C7B14B3F58}"/>
              </a:ext>
            </a:extLst>
          </p:cNvPr>
          <p:cNvSpPr>
            <a:spLocks noGrp="1"/>
          </p:cNvSpPr>
          <p:nvPr>
            <p:ph type="body" sz="quarter" idx="11"/>
          </p:nvPr>
        </p:nvSpPr>
        <p:spPr>
          <a:xfrm>
            <a:off x="6969281" y="9621522"/>
            <a:ext cx="4754880" cy="3161027"/>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Text Placeholder 9">
            <a:extLst>
              <a:ext uri="{FF2B5EF4-FFF2-40B4-BE49-F238E27FC236}">
                <a16:creationId xmlns:a16="http://schemas.microsoft.com/office/drawing/2014/main" id="{77A68C91-6C3D-AE41-8869-D2D588D5F13C}"/>
              </a:ext>
            </a:extLst>
          </p:cNvPr>
          <p:cNvSpPr>
            <a:spLocks noGrp="1"/>
          </p:cNvSpPr>
          <p:nvPr>
            <p:ph type="body" sz="quarter" idx="12"/>
          </p:nvPr>
        </p:nvSpPr>
        <p:spPr>
          <a:xfrm>
            <a:off x="12602713" y="9621522"/>
            <a:ext cx="4754880" cy="3161027"/>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Text Placeholder 9">
            <a:extLst>
              <a:ext uri="{FF2B5EF4-FFF2-40B4-BE49-F238E27FC236}">
                <a16:creationId xmlns:a16="http://schemas.microsoft.com/office/drawing/2014/main" id="{FA574137-6BE5-9044-B5DF-785305A39C38}"/>
              </a:ext>
            </a:extLst>
          </p:cNvPr>
          <p:cNvSpPr>
            <a:spLocks noGrp="1"/>
          </p:cNvSpPr>
          <p:nvPr>
            <p:ph type="body" sz="quarter" idx="13"/>
          </p:nvPr>
        </p:nvSpPr>
        <p:spPr>
          <a:xfrm>
            <a:off x="18236181" y="9621522"/>
            <a:ext cx="4754880" cy="3161027"/>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Picture Placeholder 5">
            <a:extLst>
              <a:ext uri="{FF2B5EF4-FFF2-40B4-BE49-F238E27FC236}">
                <a16:creationId xmlns:a16="http://schemas.microsoft.com/office/drawing/2014/main" id="{363DAB50-443D-DD4D-8416-B209931373B4}"/>
              </a:ext>
            </a:extLst>
          </p:cNvPr>
          <p:cNvSpPr>
            <a:spLocks noGrp="1"/>
          </p:cNvSpPr>
          <p:nvPr>
            <p:ph type="pic" sz="quarter" idx="24"/>
          </p:nvPr>
        </p:nvSpPr>
        <p:spPr>
          <a:xfrm>
            <a:off x="1397520" y="3099171"/>
            <a:ext cx="4690872" cy="4197096"/>
          </a:xfrm>
          <a:solidFill>
            <a:srgbClr val="DEE3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solidFill>
                  <a:srgbClr val="DEE3E9"/>
                </a:solidFill>
                <a:cs typeface="Optimistic Text" panose="020B0503020203020204" pitchFamily="34" charset="0"/>
                <a:sym typeface="Arial"/>
              </a:defRPr>
            </a:lvl1pPr>
          </a:lstStyle>
          <a:p>
            <a:pPr lvl="0" algn="ctr">
              <a:lnSpc>
                <a:spcPct val="125000"/>
              </a:lnSpc>
              <a:spcAft>
                <a:spcPct val="0"/>
              </a:spcAft>
              <a:buFont typeface="Optimistic Text"/>
            </a:pPr>
            <a:endParaRPr lang="en-US"/>
          </a:p>
        </p:txBody>
      </p:sp>
      <p:sp>
        <p:nvSpPr>
          <p:cNvPr id="17" name="Picture Placeholder 5">
            <a:extLst>
              <a:ext uri="{FF2B5EF4-FFF2-40B4-BE49-F238E27FC236}">
                <a16:creationId xmlns:a16="http://schemas.microsoft.com/office/drawing/2014/main" id="{239CC086-2B0D-6049-ACAC-4008E73C0298}"/>
              </a:ext>
            </a:extLst>
          </p:cNvPr>
          <p:cNvSpPr>
            <a:spLocks noGrp="1"/>
          </p:cNvSpPr>
          <p:nvPr>
            <p:ph type="pic" sz="quarter" idx="25"/>
          </p:nvPr>
        </p:nvSpPr>
        <p:spPr>
          <a:xfrm>
            <a:off x="7033348" y="3099171"/>
            <a:ext cx="4690872" cy="4197096"/>
          </a:xfrm>
          <a:solidFill>
            <a:srgbClr val="DEE3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solidFill>
                  <a:srgbClr val="DEE3E9"/>
                </a:solidFill>
                <a:cs typeface="Optimistic Text" panose="020B0503020203020204" pitchFamily="34" charset="0"/>
                <a:sym typeface="Arial"/>
              </a:defRPr>
            </a:lvl1pPr>
          </a:lstStyle>
          <a:p>
            <a:pPr lvl="0" algn="ctr">
              <a:lnSpc>
                <a:spcPct val="125000"/>
              </a:lnSpc>
              <a:spcAft>
                <a:spcPct val="0"/>
              </a:spcAft>
              <a:buFont typeface="Optimistic Text"/>
            </a:pPr>
            <a:endParaRPr lang="en-US"/>
          </a:p>
        </p:txBody>
      </p:sp>
      <p:sp>
        <p:nvSpPr>
          <p:cNvPr id="18" name="Picture Placeholder 5">
            <a:extLst>
              <a:ext uri="{FF2B5EF4-FFF2-40B4-BE49-F238E27FC236}">
                <a16:creationId xmlns:a16="http://schemas.microsoft.com/office/drawing/2014/main" id="{D6D896F5-E3B8-ED4A-87C9-288218776C3C}"/>
              </a:ext>
            </a:extLst>
          </p:cNvPr>
          <p:cNvSpPr>
            <a:spLocks noGrp="1"/>
          </p:cNvSpPr>
          <p:nvPr>
            <p:ph type="pic" sz="quarter" idx="26"/>
          </p:nvPr>
        </p:nvSpPr>
        <p:spPr>
          <a:xfrm>
            <a:off x="12666048" y="3099171"/>
            <a:ext cx="4690872" cy="4197096"/>
          </a:xfrm>
          <a:solidFill>
            <a:srgbClr val="DEE3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solidFill>
                  <a:srgbClr val="DEE3E9"/>
                </a:solidFill>
                <a:cs typeface="Optimistic Text" panose="020B0503020203020204" pitchFamily="34" charset="0"/>
                <a:sym typeface="Arial"/>
              </a:defRPr>
            </a:lvl1pPr>
          </a:lstStyle>
          <a:p>
            <a:pPr lvl="0" algn="ctr">
              <a:lnSpc>
                <a:spcPct val="125000"/>
              </a:lnSpc>
              <a:spcAft>
                <a:spcPct val="0"/>
              </a:spcAft>
              <a:buFont typeface="Optimistic Text"/>
            </a:pPr>
            <a:endParaRPr lang="en-US"/>
          </a:p>
        </p:txBody>
      </p:sp>
      <p:sp>
        <p:nvSpPr>
          <p:cNvPr id="19" name="Picture Placeholder 5">
            <a:extLst>
              <a:ext uri="{FF2B5EF4-FFF2-40B4-BE49-F238E27FC236}">
                <a16:creationId xmlns:a16="http://schemas.microsoft.com/office/drawing/2014/main" id="{CE131F1E-F95B-EF40-BC2F-FBBE7520EF70}"/>
              </a:ext>
            </a:extLst>
          </p:cNvPr>
          <p:cNvSpPr>
            <a:spLocks noGrp="1"/>
          </p:cNvSpPr>
          <p:nvPr>
            <p:ph type="pic" sz="quarter" idx="27"/>
          </p:nvPr>
        </p:nvSpPr>
        <p:spPr>
          <a:xfrm>
            <a:off x="18298748" y="3099171"/>
            <a:ext cx="4690872" cy="4197096"/>
          </a:xfrm>
          <a:solidFill>
            <a:srgbClr val="DEE3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solidFill>
                  <a:srgbClr val="DEE3E9"/>
                </a:solidFill>
                <a:cs typeface="Optimistic Text" panose="020B0503020203020204" pitchFamily="34" charset="0"/>
                <a:sym typeface="Arial"/>
              </a:defRPr>
            </a:lvl1pPr>
          </a:lstStyle>
          <a:p>
            <a:pPr lvl="0" algn="ctr">
              <a:lnSpc>
                <a:spcPct val="125000"/>
              </a:lnSpc>
              <a:spcAft>
                <a:spcPct val="0"/>
              </a:spcAft>
              <a:buFont typeface="Optimistic Text"/>
            </a:pPr>
            <a:endParaRPr lang="en-US"/>
          </a:p>
        </p:txBody>
      </p:sp>
    </p:spTree>
    <p:extLst>
      <p:ext uri="{BB962C8B-B14F-4D97-AF65-F5344CB8AC3E}">
        <p14:creationId xmlns:p14="http://schemas.microsoft.com/office/powerpoint/2010/main" val="134252746"/>
      </p:ext>
    </p:extLst>
  </p:cSld>
  <p:clrMapOvr>
    <a:masterClrMapping/>
  </p:clrMapOvr>
  <p:transition/>
</p:sldLayout>
</file>

<file path=ppt/slideLayouts/slideLayout69.xml><?xml version="1.0" encoding="utf-8"?>
<p:sldLayout xmlns:a="http://schemas.openxmlformats.org/drawingml/2006/main" xmlns:r="http://schemas.openxmlformats.org/officeDocument/2006/relationships" xmlns:p="http://schemas.openxmlformats.org/presentationml/2006/main" matchingName="Big Stat" preserve="1" userDrawn="1">
  <p:cSld name="Big Stat">
    <p:spTree>
      <p:nvGrpSpPr>
        <p:cNvPr id="1" name="Shape 129"/>
        <p:cNvGrpSpPr/>
        <p:nvPr/>
      </p:nvGrpSpPr>
      <p:grpSpPr>
        <a:xfrm>
          <a:off x="0" y="0"/>
          <a:ext cx="0" cy="0"/>
          <a:chOff x="0" y="0"/>
          <a:chExt cx="0" cy="0"/>
        </a:xfrm>
      </p:grpSpPr>
      <p:sp>
        <p:nvSpPr>
          <p:cNvPr id="130" name="Google Shape;130;p18"/>
          <p:cNvSpPr txBox="1">
            <a:spLocks noGrp="1"/>
          </p:cNvSpPr>
          <p:nvPr>
            <p:ph type="subTitle" idx="1"/>
          </p:nvPr>
        </p:nvSpPr>
        <p:spPr>
          <a:xfrm>
            <a:off x="932821" y="905256"/>
            <a:ext cx="10328145" cy="463200"/>
          </a:xfrm>
          <a:prstGeom prst="rect">
            <a:avLst/>
          </a:prstGeom>
          <a:noFill/>
          <a:ln>
            <a:noFill/>
          </a:ln>
        </p:spPr>
        <p:txBody>
          <a:bodyPr spcFirstLastPara="1" vert="horz" wrap="square" lIns="0" tIns="0" rIns="0" bIns="0" rtlCol="0" anchor="t" anchorCtr="0">
            <a:noAutofit/>
          </a:bodyPr>
          <a:lstStyle>
            <a:lvl1pPr marL="0" marR="0" lvl="0" indent="0" algn="l" rtl="0">
              <a:lnSpc>
                <a:spcPct val="120000"/>
              </a:lnSpc>
              <a:spcBef>
                <a:spcPct val="0"/>
              </a:spcBef>
              <a:spcAft>
                <a:spcPct val="0"/>
              </a:spcAft>
              <a:buNone/>
              <a:defRPr b="1" cap="all" spc="240">
                <a:solidFill>
                  <a:schemeClr val="tx1"/>
                </a:solidFill>
                <a:latin typeface="+mn-lt"/>
              </a:defRPr>
            </a:lvl1pPr>
            <a:lvl2pPr lvl="1" rtl="0">
              <a:lnSpc>
                <a:spcPct val="120000"/>
              </a:lnSpc>
              <a:spcBef>
                <a:spcPct val="0"/>
              </a:spcBef>
              <a:spcAft>
                <a:spcPct val="0"/>
              </a:spcAft>
              <a:buNone/>
              <a:defRPr sz="2400">
                <a:solidFill>
                  <a:schemeClr val="lt1"/>
                </a:solidFill>
                <a:latin typeface="Montserrat Medium"/>
                <a:ea typeface="Montserrat Medium"/>
                <a:cs typeface="Montserrat Medium"/>
                <a:sym typeface="Montserrat Medium"/>
              </a:defRPr>
            </a:lvl2pPr>
            <a:lvl3pPr lvl="2" rtl="0">
              <a:lnSpc>
                <a:spcPct val="120000"/>
              </a:lnSpc>
              <a:spcBef>
                <a:spcPct val="0"/>
              </a:spcBef>
              <a:spcAft>
                <a:spcPct val="0"/>
              </a:spcAft>
              <a:buNone/>
              <a:defRPr sz="2400">
                <a:solidFill>
                  <a:schemeClr val="lt1"/>
                </a:solidFill>
                <a:latin typeface="Montserrat Medium"/>
                <a:ea typeface="Montserrat Medium"/>
                <a:cs typeface="Montserrat Medium"/>
                <a:sym typeface="Montserrat Medium"/>
              </a:defRPr>
            </a:lvl3pPr>
            <a:lvl4pPr lvl="3" rtl="0">
              <a:lnSpc>
                <a:spcPct val="120000"/>
              </a:lnSpc>
              <a:spcBef>
                <a:spcPct val="0"/>
              </a:spcBef>
              <a:spcAft>
                <a:spcPct val="0"/>
              </a:spcAft>
              <a:buNone/>
              <a:defRPr sz="2400">
                <a:solidFill>
                  <a:schemeClr val="lt1"/>
                </a:solidFill>
                <a:latin typeface="Montserrat Medium"/>
                <a:ea typeface="Montserrat Medium"/>
                <a:cs typeface="Montserrat Medium"/>
                <a:sym typeface="Montserrat Medium"/>
              </a:defRPr>
            </a:lvl4pPr>
            <a:lvl5pPr lvl="4" rtl="0">
              <a:lnSpc>
                <a:spcPct val="120000"/>
              </a:lnSpc>
              <a:spcBef>
                <a:spcPct val="0"/>
              </a:spcBef>
              <a:spcAft>
                <a:spcPct val="0"/>
              </a:spcAft>
              <a:buNone/>
              <a:defRPr sz="2400">
                <a:solidFill>
                  <a:schemeClr val="lt1"/>
                </a:solidFill>
                <a:latin typeface="Montserrat Medium"/>
                <a:ea typeface="Montserrat Medium"/>
                <a:cs typeface="Montserrat Medium"/>
                <a:sym typeface="Montserrat Medium"/>
              </a:defRPr>
            </a:lvl5pPr>
            <a:lvl6pPr lvl="5" rtl="0">
              <a:lnSpc>
                <a:spcPct val="120000"/>
              </a:lnSpc>
              <a:spcBef>
                <a:spcPct val="0"/>
              </a:spcBef>
              <a:spcAft>
                <a:spcPct val="0"/>
              </a:spcAft>
              <a:buNone/>
              <a:defRPr sz="2400">
                <a:solidFill>
                  <a:schemeClr val="lt1"/>
                </a:solidFill>
                <a:latin typeface="Montserrat Medium"/>
                <a:ea typeface="Montserrat Medium"/>
                <a:cs typeface="Montserrat Medium"/>
                <a:sym typeface="Montserrat Medium"/>
              </a:defRPr>
            </a:lvl6pPr>
            <a:lvl7pPr lvl="6" rtl="0">
              <a:lnSpc>
                <a:spcPct val="120000"/>
              </a:lnSpc>
              <a:spcBef>
                <a:spcPct val="0"/>
              </a:spcBef>
              <a:spcAft>
                <a:spcPct val="0"/>
              </a:spcAft>
              <a:buNone/>
              <a:defRPr sz="2400">
                <a:solidFill>
                  <a:schemeClr val="lt1"/>
                </a:solidFill>
                <a:latin typeface="Montserrat Medium"/>
                <a:ea typeface="Montserrat Medium"/>
                <a:cs typeface="Montserrat Medium"/>
                <a:sym typeface="Montserrat Medium"/>
              </a:defRPr>
            </a:lvl7pPr>
            <a:lvl8pPr lvl="7" rtl="0">
              <a:lnSpc>
                <a:spcPct val="120000"/>
              </a:lnSpc>
              <a:spcBef>
                <a:spcPct val="0"/>
              </a:spcBef>
              <a:spcAft>
                <a:spcPct val="0"/>
              </a:spcAft>
              <a:buNone/>
              <a:defRPr sz="2400">
                <a:solidFill>
                  <a:schemeClr val="lt1"/>
                </a:solidFill>
                <a:latin typeface="Montserrat Medium"/>
                <a:ea typeface="Montserrat Medium"/>
                <a:cs typeface="Montserrat Medium"/>
                <a:sym typeface="Montserrat Medium"/>
              </a:defRPr>
            </a:lvl8pPr>
            <a:lvl9pPr lvl="8" rtl="0">
              <a:lnSpc>
                <a:spcPct val="120000"/>
              </a:lnSpc>
              <a:spcBef>
                <a:spcPct val="0"/>
              </a:spcBef>
              <a:spcAft>
                <a:spcPct val="0"/>
              </a:spcAft>
              <a:buNone/>
              <a:defRPr sz="2400">
                <a:solidFill>
                  <a:schemeClr val="lt1"/>
                </a:solidFill>
                <a:latin typeface="Montserrat Medium"/>
                <a:ea typeface="Montserrat Medium"/>
                <a:cs typeface="Montserrat Medium"/>
                <a:sym typeface="Montserrat Medium"/>
              </a:defRPr>
            </a:lvl9pPr>
          </a:lstStyle>
          <a:p>
            <a:pPr marL="0" lvl="0" indent="0">
              <a:lnSpc>
                <a:spcPct val="120000"/>
              </a:lnSpc>
              <a:spcAft>
                <a:spcPct val="0"/>
              </a:spcAft>
              <a:buNone/>
            </a:pPr>
            <a:r>
              <a:rPr lang="en-US"/>
              <a:t>Click to edit Master subtitle style</a:t>
            </a:r>
            <a:endParaRPr/>
          </a:p>
        </p:txBody>
      </p:sp>
      <p:sp>
        <p:nvSpPr>
          <p:cNvPr id="131" name="Google Shape;131;p18"/>
          <p:cNvSpPr txBox="1">
            <a:spLocks noGrp="1"/>
          </p:cNvSpPr>
          <p:nvPr>
            <p:ph type="ctrTitle"/>
          </p:nvPr>
        </p:nvSpPr>
        <p:spPr>
          <a:xfrm>
            <a:off x="1871710" y="4672584"/>
            <a:ext cx="18778489" cy="2971800"/>
          </a:xfrm>
          <a:prstGeom prst="rect">
            <a:avLst/>
          </a:prstGeom>
        </p:spPr>
        <p:txBody>
          <a:bodyPr spcFirstLastPara="1" wrap="square" lIns="0" tIns="0" rIns="0" bIns="0" anchor="b" anchorCtr="0">
            <a:noAutofit/>
          </a:bodyPr>
          <a:lstStyle>
            <a:lvl1pPr lvl="0" rtl="0">
              <a:lnSpc>
                <a:spcPct val="100000"/>
              </a:lnSpc>
              <a:spcBef>
                <a:spcPct val="0"/>
              </a:spcBef>
              <a:spcAft>
                <a:spcPct val="0"/>
              </a:spcAft>
              <a:buClr>
                <a:schemeClr val="lt2"/>
              </a:buClr>
              <a:buSzPts val="14600"/>
              <a:buFont typeface="Optimistic Display"/>
              <a:buNone/>
              <a:defRPr sz="19200" b="1" i="0" spc="580" baseline="0">
                <a:solidFill>
                  <a:schemeClr val="tx1"/>
                </a:solidFill>
                <a:latin typeface="+mj-lt"/>
                <a:ea typeface="Optimistic Display" panose="020B0603020203020204" pitchFamily="34" charset="0"/>
                <a:cs typeface="Optimistic Display" panose="020B0603020203020204" pitchFamily="34" charset="0"/>
                <a:sym typeface="Optimistic Display"/>
              </a:defRPr>
            </a:lvl1pPr>
            <a:lvl2pPr lvl="1" rtl="0">
              <a:spcBef>
                <a:spcPct val="0"/>
              </a:spcBef>
              <a:spcAft>
                <a:spcPct val="0"/>
              </a:spcAft>
              <a:buSzPts val="14600"/>
              <a:buNone/>
              <a:defRPr sz="19466"/>
            </a:lvl2pPr>
            <a:lvl3pPr lvl="2" rtl="0">
              <a:spcBef>
                <a:spcPct val="0"/>
              </a:spcBef>
              <a:spcAft>
                <a:spcPct val="0"/>
              </a:spcAft>
              <a:buSzPts val="14600"/>
              <a:buNone/>
              <a:defRPr sz="19466"/>
            </a:lvl3pPr>
            <a:lvl4pPr lvl="3" rtl="0">
              <a:spcBef>
                <a:spcPct val="0"/>
              </a:spcBef>
              <a:spcAft>
                <a:spcPct val="0"/>
              </a:spcAft>
              <a:buSzPts val="14600"/>
              <a:buNone/>
              <a:defRPr sz="19466"/>
            </a:lvl4pPr>
            <a:lvl5pPr lvl="4" rtl="0">
              <a:spcBef>
                <a:spcPct val="0"/>
              </a:spcBef>
              <a:spcAft>
                <a:spcPct val="0"/>
              </a:spcAft>
              <a:buSzPts val="14600"/>
              <a:buNone/>
              <a:defRPr sz="19466"/>
            </a:lvl5pPr>
            <a:lvl6pPr lvl="5" rtl="0">
              <a:spcBef>
                <a:spcPct val="0"/>
              </a:spcBef>
              <a:spcAft>
                <a:spcPct val="0"/>
              </a:spcAft>
              <a:buSzPts val="14600"/>
              <a:buNone/>
              <a:defRPr sz="19466"/>
            </a:lvl6pPr>
            <a:lvl7pPr lvl="6" rtl="0">
              <a:spcBef>
                <a:spcPct val="0"/>
              </a:spcBef>
              <a:spcAft>
                <a:spcPct val="0"/>
              </a:spcAft>
              <a:buSzPts val="14600"/>
              <a:buNone/>
              <a:defRPr sz="19466"/>
            </a:lvl7pPr>
            <a:lvl8pPr lvl="7" rtl="0">
              <a:spcBef>
                <a:spcPct val="0"/>
              </a:spcBef>
              <a:spcAft>
                <a:spcPct val="0"/>
              </a:spcAft>
              <a:buSzPts val="14600"/>
              <a:buNone/>
              <a:defRPr sz="19466"/>
            </a:lvl8pPr>
            <a:lvl9pPr lvl="8" rtl="0">
              <a:spcBef>
                <a:spcPct val="0"/>
              </a:spcBef>
              <a:spcAft>
                <a:spcPct val="0"/>
              </a:spcAft>
              <a:buSzPts val="14600"/>
              <a:buNone/>
              <a:defRPr sz="19466"/>
            </a:lvl9pPr>
          </a:lstStyle>
          <a:p>
            <a:r>
              <a:rPr lang="en-US"/>
              <a:t>Click to edit Master title style</a:t>
            </a:r>
            <a:endParaRPr/>
          </a:p>
        </p:txBody>
      </p:sp>
      <p:sp>
        <p:nvSpPr>
          <p:cNvPr id="133" name="Google Shape;133;p18"/>
          <p:cNvSpPr txBox="1">
            <a:spLocks noGrp="1"/>
          </p:cNvSpPr>
          <p:nvPr>
            <p:ph type="subTitle" idx="3"/>
          </p:nvPr>
        </p:nvSpPr>
        <p:spPr>
          <a:xfrm>
            <a:off x="932822" y="12252960"/>
            <a:ext cx="9389222" cy="560800"/>
          </a:xfrm>
          <a:prstGeom prst="rect">
            <a:avLst/>
          </a:prstGeom>
        </p:spPr>
        <p:txBody>
          <a:bodyPr spcFirstLastPara="1" wrap="square" lIns="0" tIns="0" rIns="0" bIns="0" anchor="b" anchorCtr="0">
            <a:noAutofit/>
          </a:bodyPr>
          <a:lstStyle>
            <a:lvl1pPr marL="0" marR="0" lvl="0" indent="0" rtl="0">
              <a:lnSpc>
                <a:spcPct val="100000"/>
              </a:lnSpc>
              <a:spcBef>
                <a:spcPct val="0"/>
              </a:spcBef>
              <a:spcAft>
                <a:spcPct val="0"/>
              </a:spcAft>
              <a:buNone/>
              <a:defRPr sz="1800" b="0" spc="40" baseline="0">
                <a:solidFill>
                  <a:schemeClr val="tx1"/>
                </a:solidFill>
                <a:latin typeface="+mn-lt"/>
              </a:defRPr>
            </a:lvl1pPr>
            <a:lvl2pPr lvl="1" rtl="0">
              <a:lnSpc>
                <a:spcPct val="100000"/>
              </a:lnSpc>
              <a:spcBef>
                <a:spcPct val="0"/>
              </a:spcBef>
              <a:spcAft>
                <a:spcPct val="0"/>
              </a:spcAft>
              <a:buNone/>
              <a:defRPr sz="1867" b="0">
                <a:solidFill>
                  <a:schemeClr val="dk1"/>
                </a:solidFill>
              </a:defRPr>
            </a:lvl2pPr>
            <a:lvl3pPr lvl="2" rtl="0">
              <a:lnSpc>
                <a:spcPct val="100000"/>
              </a:lnSpc>
              <a:spcBef>
                <a:spcPct val="0"/>
              </a:spcBef>
              <a:spcAft>
                <a:spcPct val="0"/>
              </a:spcAft>
              <a:buNone/>
              <a:defRPr sz="1867" b="0">
                <a:solidFill>
                  <a:schemeClr val="dk1"/>
                </a:solidFill>
              </a:defRPr>
            </a:lvl3pPr>
            <a:lvl4pPr lvl="3" rtl="0">
              <a:lnSpc>
                <a:spcPct val="100000"/>
              </a:lnSpc>
              <a:spcBef>
                <a:spcPct val="0"/>
              </a:spcBef>
              <a:spcAft>
                <a:spcPct val="0"/>
              </a:spcAft>
              <a:buNone/>
              <a:defRPr sz="1867" b="0">
                <a:solidFill>
                  <a:schemeClr val="dk1"/>
                </a:solidFill>
              </a:defRPr>
            </a:lvl4pPr>
            <a:lvl5pPr lvl="4" rtl="0">
              <a:lnSpc>
                <a:spcPct val="100000"/>
              </a:lnSpc>
              <a:spcBef>
                <a:spcPct val="0"/>
              </a:spcBef>
              <a:spcAft>
                <a:spcPct val="0"/>
              </a:spcAft>
              <a:buNone/>
              <a:defRPr sz="1867" b="0">
                <a:solidFill>
                  <a:schemeClr val="dk1"/>
                </a:solidFill>
              </a:defRPr>
            </a:lvl5pPr>
            <a:lvl6pPr lvl="5" rtl="0">
              <a:lnSpc>
                <a:spcPct val="100000"/>
              </a:lnSpc>
              <a:spcBef>
                <a:spcPct val="0"/>
              </a:spcBef>
              <a:spcAft>
                <a:spcPct val="0"/>
              </a:spcAft>
              <a:buNone/>
              <a:defRPr sz="1867" b="0">
                <a:solidFill>
                  <a:schemeClr val="dk1"/>
                </a:solidFill>
              </a:defRPr>
            </a:lvl6pPr>
            <a:lvl7pPr lvl="6" rtl="0">
              <a:lnSpc>
                <a:spcPct val="100000"/>
              </a:lnSpc>
              <a:spcBef>
                <a:spcPct val="0"/>
              </a:spcBef>
              <a:spcAft>
                <a:spcPct val="0"/>
              </a:spcAft>
              <a:buNone/>
              <a:defRPr sz="1867" b="0">
                <a:solidFill>
                  <a:schemeClr val="dk1"/>
                </a:solidFill>
              </a:defRPr>
            </a:lvl7pPr>
            <a:lvl8pPr lvl="7" rtl="0">
              <a:lnSpc>
                <a:spcPct val="100000"/>
              </a:lnSpc>
              <a:spcBef>
                <a:spcPct val="0"/>
              </a:spcBef>
              <a:spcAft>
                <a:spcPct val="0"/>
              </a:spcAft>
              <a:buNone/>
              <a:defRPr sz="1867" b="0">
                <a:solidFill>
                  <a:schemeClr val="dk1"/>
                </a:solidFill>
              </a:defRPr>
            </a:lvl8pPr>
            <a:lvl9pPr lvl="8" rtl="0">
              <a:lnSpc>
                <a:spcPct val="100000"/>
              </a:lnSpc>
              <a:spcBef>
                <a:spcPct val="0"/>
              </a:spcBef>
              <a:spcAft>
                <a:spcPct val="0"/>
              </a:spcAft>
              <a:buNone/>
              <a:defRPr sz="1867" b="0">
                <a:solidFill>
                  <a:schemeClr val="dk1"/>
                </a:solidFill>
              </a:defRPr>
            </a:lvl9pPr>
          </a:lstStyle>
          <a:p>
            <a:r>
              <a:rPr lang="en-US"/>
              <a:t>Click to edit Master subtitle style</a:t>
            </a:r>
            <a:endParaRPr/>
          </a:p>
        </p:txBody>
      </p:sp>
      <p:sp>
        <p:nvSpPr>
          <p:cNvPr id="132" name="Google Shape;132;p18"/>
          <p:cNvSpPr txBox="1">
            <a:spLocks noGrp="1"/>
          </p:cNvSpPr>
          <p:nvPr>
            <p:ph type="subTitle" idx="2"/>
          </p:nvPr>
        </p:nvSpPr>
        <p:spPr>
          <a:xfrm>
            <a:off x="1871845" y="7223760"/>
            <a:ext cx="9388293" cy="1600200"/>
          </a:xfrm>
          <a:prstGeom prst="rect">
            <a:avLst/>
          </a:prstGeom>
        </p:spPr>
        <p:txBody>
          <a:bodyPr spcFirstLastPara="1" wrap="square" lIns="0" tIns="0" rIns="0" bIns="0" anchor="t" anchorCtr="0">
            <a:noAutofit/>
          </a:bodyPr>
          <a:lstStyle>
            <a:lvl1pPr marL="0" marR="0" lvl="0" indent="0" algn="l" rtl="0">
              <a:lnSpc>
                <a:spcPct val="125000"/>
              </a:lnSpc>
              <a:spcBef>
                <a:spcPct val="0"/>
              </a:spcBef>
              <a:spcAft>
                <a:spcPct val="0"/>
              </a:spcAft>
              <a:buNone/>
              <a:defRPr sz="2400" b="0">
                <a:solidFill>
                  <a:schemeClr val="tx1"/>
                </a:solidFill>
                <a:latin typeface="+mn-lt"/>
              </a:defRPr>
            </a:lvl1pPr>
            <a:lvl2pPr lvl="1" rtl="0">
              <a:lnSpc>
                <a:spcPct val="125000"/>
              </a:lnSpc>
              <a:spcBef>
                <a:spcPct val="0"/>
              </a:spcBef>
              <a:spcAft>
                <a:spcPct val="0"/>
              </a:spcAft>
              <a:buNone/>
              <a:defRPr sz="2400" b="0">
                <a:solidFill>
                  <a:schemeClr val="dk1"/>
                </a:solidFill>
              </a:defRPr>
            </a:lvl2pPr>
            <a:lvl3pPr lvl="2" rtl="0">
              <a:lnSpc>
                <a:spcPct val="125000"/>
              </a:lnSpc>
              <a:spcBef>
                <a:spcPct val="0"/>
              </a:spcBef>
              <a:spcAft>
                <a:spcPct val="0"/>
              </a:spcAft>
              <a:buNone/>
              <a:defRPr sz="2400" b="0">
                <a:solidFill>
                  <a:schemeClr val="dk1"/>
                </a:solidFill>
              </a:defRPr>
            </a:lvl3pPr>
            <a:lvl4pPr lvl="3" rtl="0">
              <a:lnSpc>
                <a:spcPct val="125000"/>
              </a:lnSpc>
              <a:spcBef>
                <a:spcPct val="0"/>
              </a:spcBef>
              <a:spcAft>
                <a:spcPct val="0"/>
              </a:spcAft>
              <a:buNone/>
              <a:defRPr sz="2400" b="0">
                <a:solidFill>
                  <a:schemeClr val="dk1"/>
                </a:solidFill>
              </a:defRPr>
            </a:lvl4pPr>
            <a:lvl5pPr lvl="4" rtl="0">
              <a:lnSpc>
                <a:spcPct val="125000"/>
              </a:lnSpc>
              <a:spcBef>
                <a:spcPct val="0"/>
              </a:spcBef>
              <a:spcAft>
                <a:spcPct val="0"/>
              </a:spcAft>
              <a:buNone/>
              <a:defRPr sz="2400" b="0">
                <a:solidFill>
                  <a:schemeClr val="dk1"/>
                </a:solidFill>
              </a:defRPr>
            </a:lvl5pPr>
            <a:lvl6pPr lvl="5" rtl="0">
              <a:lnSpc>
                <a:spcPct val="125000"/>
              </a:lnSpc>
              <a:spcBef>
                <a:spcPct val="0"/>
              </a:spcBef>
              <a:spcAft>
                <a:spcPct val="0"/>
              </a:spcAft>
              <a:buNone/>
              <a:defRPr sz="2400" b="0">
                <a:solidFill>
                  <a:schemeClr val="dk1"/>
                </a:solidFill>
              </a:defRPr>
            </a:lvl6pPr>
            <a:lvl7pPr lvl="6" rtl="0">
              <a:lnSpc>
                <a:spcPct val="125000"/>
              </a:lnSpc>
              <a:spcBef>
                <a:spcPct val="0"/>
              </a:spcBef>
              <a:spcAft>
                <a:spcPct val="0"/>
              </a:spcAft>
              <a:buNone/>
              <a:defRPr sz="2400" b="0">
                <a:solidFill>
                  <a:schemeClr val="dk1"/>
                </a:solidFill>
              </a:defRPr>
            </a:lvl7pPr>
            <a:lvl8pPr lvl="7" rtl="0">
              <a:lnSpc>
                <a:spcPct val="125000"/>
              </a:lnSpc>
              <a:spcBef>
                <a:spcPct val="0"/>
              </a:spcBef>
              <a:spcAft>
                <a:spcPct val="0"/>
              </a:spcAft>
              <a:buNone/>
              <a:defRPr sz="2400" b="0">
                <a:solidFill>
                  <a:schemeClr val="dk1"/>
                </a:solidFill>
              </a:defRPr>
            </a:lvl8pPr>
            <a:lvl9pPr lvl="8" rtl="0">
              <a:lnSpc>
                <a:spcPct val="125000"/>
              </a:lnSpc>
              <a:spcBef>
                <a:spcPct val="0"/>
              </a:spcBef>
              <a:spcAft>
                <a:spcPct val="0"/>
              </a:spcAft>
              <a:buNone/>
              <a:defRPr sz="2400" b="0">
                <a:solidFill>
                  <a:schemeClr val="dk1"/>
                </a:solidFill>
              </a:defRPr>
            </a:lvl9pPr>
          </a:lstStyle>
          <a:p>
            <a:r>
              <a:rPr lang="en-US"/>
              <a:t>Click to edit Master subtitle style</a:t>
            </a:r>
            <a:endParaRPr/>
          </a:p>
        </p:txBody>
      </p:sp>
    </p:spTree>
    <p:extLst>
      <p:ext uri="{BB962C8B-B14F-4D97-AF65-F5344CB8AC3E}">
        <p14:creationId xmlns:p14="http://schemas.microsoft.com/office/powerpoint/2010/main" val="1661548883"/>
      </p:ext>
    </p:extLst>
  </p:cSld>
  <p:clrMapOvr>
    <a:masterClrMapping/>
  </p:clrMapOvr>
  <p:transition/>
</p:sldLayout>
</file>

<file path=ppt/slideLayouts/slideLayout70.xml><?xml version="1.0" encoding="utf-8"?>
<p:sldLayout xmlns:a="http://schemas.openxmlformats.org/drawingml/2006/main" xmlns:r="http://schemas.openxmlformats.org/officeDocument/2006/relationships" xmlns:p="http://schemas.openxmlformats.org/presentationml/2006/main" matchingName="Stats (Two)" preserve="1" userDrawn="1">
  <p:cSld name="Stats (Two)">
    <p:spTree>
      <p:nvGrpSpPr>
        <p:cNvPr id="1" name="Shape 134"/>
        <p:cNvGrpSpPr/>
        <p:nvPr/>
      </p:nvGrpSpPr>
      <p:grpSpPr>
        <a:xfrm>
          <a:off x="0" y="0"/>
          <a:ext cx="0" cy="0"/>
          <a:chOff x="0" y="0"/>
          <a:chExt cx="0" cy="0"/>
        </a:xfrm>
      </p:grpSpPr>
      <p:sp>
        <p:nvSpPr>
          <p:cNvPr id="8" name="Text Placeholder 2">
            <a:extLst>
              <a:ext uri="{FF2B5EF4-FFF2-40B4-BE49-F238E27FC236}">
                <a16:creationId xmlns:a16="http://schemas.microsoft.com/office/drawing/2014/main" id="{F8A17B2A-89EB-1B45-ACF5-2E9C343058F5}"/>
              </a:ext>
            </a:extLst>
          </p:cNvPr>
          <p:cNvSpPr>
            <a:spLocks noGrp="1"/>
          </p:cNvSpPr>
          <p:nvPr>
            <p:ph type="body" sz="quarter" idx="23"/>
          </p:nvPr>
        </p:nvSpPr>
        <p:spPr>
          <a:xfrm>
            <a:off x="12193589" y="0"/>
            <a:ext cx="12193586" cy="13716000"/>
          </a:xfr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0" tIns="0" rIns="0" bIns="0" rtlCol="0" anchor="ctr">
            <a:normAutofit/>
          </a:bodyPr>
          <a:lstStyle>
            <a:lvl1pPr>
              <a:buFontTx/>
              <a:buNone/>
              <a:defRPr lang="en-US" smtClean="0">
                <a:solidFill>
                  <a:schemeClr val="bg2"/>
                </a:solidFill>
              </a:defRPr>
            </a:lvl1pPr>
            <a:lvl2pPr algn="ctr">
              <a:buFontTx/>
              <a:buNone/>
              <a:defRPr lang="en-US" smtClean="0">
                <a:solidFill>
                  <a:schemeClr val="lt1"/>
                </a:solidFill>
                <a:ea typeface="+mn-ea"/>
                <a:cs typeface="+mn-cs"/>
              </a:defRPr>
            </a:lvl2pPr>
            <a:lvl3pPr>
              <a:buFontTx/>
              <a:buNone/>
              <a:defRPr lang="en-US" smtClean="0">
                <a:solidFill>
                  <a:schemeClr val="lt1"/>
                </a:solidFill>
                <a:ea typeface="+mn-ea"/>
                <a:cs typeface="+mn-cs"/>
              </a:defRPr>
            </a:lvl3pPr>
            <a:lvl4pPr>
              <a:buFontTx/>
              <a:buNone/>
              <a:defRPr lang="en-US" smtClean="0">
                <a:solidFill>
                  <a:schemeClr val="lt1"/>
                </a:solidFill>
                <a:ea typeface="+mn-ea"/>
                <a:cs typeface="+mn-cs"/>
              </a:defRPr>
            </a:lvl4pPr>
            <a:lvl5pPr>
              <a:buFontTx/>
              <a:buNone/>
              <a:defRPr lang="en-US">
                <a:solidFill>
                  <a:schemeClr val="lt1"/>
                </a:solidFill>
                <a:ea typeface="+mn-ea"/>
                <a:cs typeface="+mn-cs"/>
              </a:defRPr>
            </a:lvl5pPr>
          </a:lstStyle>
          <a:p>
            <a:pPr lvl="0" algn="ctr">
              <a:lnSpc>
                <a:spcPct val="125000"/>
              </a:lnSpc>
              <a:spcAft>
                <a:spcPct val="0"/>
              </a:spcAft>
              <a:buFont typeface="Optimistic Text"/>
            </a:pPr>
            <a:r>
              <a:rPr lang="en-US"/>
              <a:t>Click to edit Master text styles</a:t>
            </a:r>
          </a:p>
        </p:txBody>
      </p:sp>
      <p:sp>
        <p:nvSpPr>
          <p:cNvPr id="135" name="Google Shape;135;p19"/>
          <p:cNvSpPr txBox="1">
            <a:spLocks noGrp="1"/>
          </p:cNvSpPr>
          <p:nvPr>
            <p:ph type="subTitle" idx="1"/>
          </p:nvPr>
        </p:nvSpPr>
        <p:spPr>
          <a:xfrm>
            <a:off x="932821" y="905256"/>
            <a:ext cx="10328145" cy="463200"/>
          </a:xfrm>
          <a:prstGeom prst="rect">
            <a:avLst/>
          </a:prstGeom>
          <a:noFill/>
          <a:ln>
            <a:noFill/>
          </a:ln>
        </p:spPr>
        <p:txBody>
          <a:bodyPr spcFirstLastPara="1" vert="horz" wrap="square" lIns="0" tIns="0" rIns="0" bIns="0" rtlCol="0" anchor="t" anchorCtr="0">
            <a:noAutofit/>
          </a:bodyPr>
          <a:lstStyle>
            <a:lvl1pPr marL="0" marR="0" lvl="0" indent="0" algn="l" rtl="0">
              <a:lnSpc>
                <a:spcPct val="120000"/>
              </a:lnSpc>
              <a:spcBef>
                <a:spcPct val="0"/>
              </a:spcBef>
              <a:spcAft>
                <a:spcPct val="0"/>
              </a:spcAft>
              <a:buNone/>
              <a:defRPr b="1" cap="all" spc="240">
                <a:solidFill>
                  <a:schemeClr val="tx1"/>
                </a:solidFill>
                <a:latin typeface="+mn-lt"/>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lnSpc>
                <a:spcPct val="120000"/>
              </a:lnSpc>
              <a:spcAft>
                <a:spcPct val="0"/>
              </a:spcAft>
              <a:buNone/>
            </a:pPr>
            <a:r>
              <a:rPr lang="en-US"/>
              <a:t>Click to edit Master subtitle style</a:t>
            </a:r>
            <a:endParaRPr/>
          </a:p>
        </p:txBody>
      </p:sp>
      <p:sp>
        <p:nvSpPr>
          <p:cNvPr id="136" name="Google Shape;136;p19"/>
          <p:cNvSpPr txBox="1">
            <a:spLocks noGrp="1"/>
          </p:cNvSpPr>
          <p:nvPr>
            <p:ph type="ctrTitle"/>
          </p:nvPr>
        </p:nvSpPr>
        <p:spPr>
          <a:xfrm>
            <a:off x="1871710" y="4672584"/>
            <a:ext cx="8450300" cy="2971800"/>
          </a:xfrm>
          <a:prstGeom prst="rect">
            <a:avLst/>
          </a:prstGeom>
        </p:spPr>
        <p:txBody>
          <a:bodyPr spcFirstLastPara="1" vert="horz" wrap="square" lIns="0" tIns="0" rIns="0" bIns="0" rtlCol="0" anchor="b" anchorCtr="0">
            <a:noAutofit/>
          </a:bodyPr>
          <a:lstStyle>
            <a:lvl1pPr lvl="0" rtl="0">
              <a:lnSpc>
                <a:spcPct val="100000"/>
              </a:lnSpc>
              <a:spcBef>
                <a:spcPct val="0"/>
              </a:spcBef>
              <a:spcAft>
                <a:spcPct val="0"/>
              </a:spcAft>
              <a:buClr>
                <a:schemeClr val="lt2"/>
              </a:buClr>
              <a:buSzPts val="14600"/>
              <a:buFont typeface="Optimistic Display"/>
              <a:buNone/>
              <a:defRPr sz="19200" b="1" spc="580">
                <a:solidFill>
                  <a:schemeClr val="tx1"/>
                </a:solidFill>
                <a:latin typeface="+mj-lt"/>
                <a:ea typeface="Optimistic Display" panose="020B0603020203020204" pitchFamily="34" charset="0"/>
                <a:cs typeface="Optimistic Display" panose="020B0603020203020204" pitchFamily="34" charset="0"/>
              </a:defRPr>
            </a:lvl1pPr>
            <a:lvl2pPr lvl="1"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2pPr>
            <a:lvl3pPr lvl="2"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3pPr>
            <a:lvl4pPr lvl="3"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4pPr>
            <a:lvl5pPr lvl="4"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5pPr>
            <a:lvl6pPr lvl="5"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6pPr>
            <a:lvl7pPr lvl="6"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7pPr>
            <a:lvl8pPr lvl="7"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8pPr>
            <a:lvl9pPr lvl="8"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9pPr>
          </a:lstStyle>
          <a:p>
            <a:pPr lvl="0">
              <a:lnSpc>
                <a:spcPct val="100000"/>
              </a:lnSpc>
              <a:buClr>
                <a:schemeClr val="lt2"/>
              </a:buClr>
              <a:buSzPts val="14600"/>
              <a:buFont typeface="Optimistic Display"/>
              <a:buNone/>
            </a:pPr>
            <a:r>
              <a:rPr lang="en-US"/>
              <a:t>Click to edit Master title style</a:t>
            </a:r>
            <a:endParaRPr/>
          </a:p>
        </p:txBody>
      </p:sp>
      <p:sp>
        <p:nvSpPr>
          <p:cNvPr id="138" name="Google Shape;138;p19"/>
          <p:cNvSpPr txBox="1">
            <a:spLocks noGrp="1"/>
          </p:cNvSpPr>
          <p:nvPr>
            <p:ph type="subTitle" idx="3"/>
          </p:nvPr>
        </p:nvSpPr>
        <p:spPr>
          <a:xfrm>
            <a:off x="932822" y="12252960"/>
            <a:ext cx="9389222" cy="560800"/>
          </a:xfrm>
          <a:prstGeom prst="rect">
            <a:avLst/>
          </a:prstGeom>
        </p:spPr>
        <p:txBody>
          <a:bodyPr spcFirstLastPara="1" vert="horz" wrap="square" lIns="0" tIns="0" rIns="0" bIns="0" rtlCol="0" anchor="b" anchorCtr="0">
            <a:noAutofit/>
          </a:bodyPr>
          <a:lstStyle>
            <a:lvl1pPr marL="0" marR="0" lvl="0" indent="0" rtl="0">
              <a:lnSpc>
                <a:spcPct val="100000"/>
              </a:lnSpc>
              <a:spcBef>
                <a:spcPct val="0"/>
              </a:spcBef>
              <a:spcAft>
                <a:spcPct val="0"/>
              </a:spcAft>
              <a:buNone/>
              <a:defRPr sz="1800" spc="40">
                <a:solidFill>
                  <a:schemeClr val="tx1"/>
                </a:solidFill>
                <a:latin typeface="+mn-lt"/>
              </a:defRPr>
            </a:lvl1pPr>
            <a:lvl2pPr lvl="1" rtl="0">
              <a:lnSpc>
                <a:spcPct val="100000"/>
              </a:lnSpc>
              <a:spcBef>
                <a:spcPct val="0"/>
              </a:spcBef>
              <a:spcAft>
                <a:spcPct val="0"/>
              </a:spcAft>
              <a:buNone/>
              <a:defRPr sz="1867" b="0">
                <a:solidFill>
                  <a:schemeClr val="dk1"/>
                </a:solidFill>
              </a:defRPr>
            </a:lvl2pPr>
            <a:lvl3pPr lvl="2" rtl="0">
              <a:lnSpc>
                <a:spcPct val="100000"/>
              </a:lnSpc>
              <a:spcBef>
                <a:spcPct val="0"/>
              </a:spcBef>
              <a:spcAft>
                <a:spcPct val="0"/>
              </a:spcAft>
              <a:buNone/>
              <a:defRPr sz="1867" b="0">
                <a:solidFill>
                  <a:schemeClr val="dk1"/>
                </a:solidFill>
              </a:defRPr>
            </a:lvl3pPr>
            <a:lvl4pPr lvl="3" rtl="0">
              <a:lnSpc>
                <a:spcPct val="100000"/>
              </a:lnSpc>
              <a:spcBef>
                <a:spcPct val="0"/>
              </a:spcBef>
              <a:spcAft>
                <a:spcPct val="0"/>
              </a:spcAft>
              <a:buNone/>
              <a:defRPr sz="1867" b="0">
                <a:solidFill>
                  <a:schemeClr val="dk1"/>
                </a:solidFill>
              </a:defRPr>
            </a:lvl4pPr>
            <a:lvl5pPr lvl="4" rtl="0">
              <a:lnSpc>
                <a:spcPct val="100000"/>
              </a:lnSpc>
              <a:spcBef>
                <a:spcPct val="0"/>
              </a:spcBef>
              <a:spcAft>
                <a:spcPct val="0"/>
              </a:spcAft>
              <a:buNone/>
              <a:defRPr sz="1867" b="0">
                <a:solidFill>
                  <a:schemeClr val="dk1"/>
                </a:solidFill>
              </a:defRPr>
            </a:lvl5pPr>
            <a:lvl6pPr lvl="5" rtl="0">
              <a:lnSpc>
                <a:spcPct val="100000"/>
              </a:lnSpc>
              <a:spcBef>
                <a:spcPct val="0"/>
              </a:spcBef>
              <a:spcAft>
                <a:spcPct val="0"/>
              </a:spcAft>
              <a:buNone/>
              <a:defRPr sz="1867" b="0">
                <a:solidFill>
                  <a:schemeClr val="dk1"/>
                </a:solidFill>
              </a:defRPr>
            </a:lvl6pPr>
            <a:lvl7pPr lvl="6" rtl="0">
              <a:lnSpc>
                <a:spcPct val="100000"/>
              </a:lnSpc>
              <a:spcBef>
                <a:spcPct val="0"/>
              </a:spcBef>
              <a:spcAft>
                <a:spcPct val="0"/>
              </a:spcAft>
              <a:buNone/>
              <a:defRPr sz="1867" b="0">
                <a:solidFill>
                  <a:schemeClr val="dk1"/>
                </a:solidFill>
              </a:defRPr>
            </a:lvl7pPr>
            <a:lvl8pPr lvl="7" rtl="0">
              <a:lnSpc>
                <a:spcPct val="100000"/>
              </a:lnSpc>
              <a:spcBef>
                <a:spcPct val="0"/>
              </a:spcBef>
              <a:spcAft>
                <a:spcPct val="0"/>
              </a:spcAft>
              <a:buNone/>
              <a:defRPr sz="1867" b="0">
                <a:solidFill>
                  <a:schemeClr val="dk1"/>
                </a:solidFill>
              </a:defRPr>
            </a:lvl8pPr>
            <a:lvl9pPr lvl="8" rtl="0">
              <a:lnSpc>
                <a:spcPct val="100000"/>
              </a:lnSpc>
              <a:spcBef>
                <a:spcPct val="0"/>
              </a:spcBef>
              <a:spcAft>
                <a:spcPct val="0"/>
              </a:spcAft>
              <a:buNone/>
              <a:defRPr sz="1867" b="0">
                <a:solidFill>
                  <a:schemeClr val="dk1"/>
                </a:solidFill>
              </a:defRPr>
            </a:lvl9pPr>
          </a:lstStyle>
          <a:p>
            <a:pPr marL="0" lvl="0" indent="0">
              <a:lnSpc>
                <a:spcPct val="100000"/>
              </a:lnSpc>
              <a:spcAft>
                <a:spcPct val="0"/>
              </a:spcAft>
              <a:buNone/>
            </a:pPr>
            <a:r>
              <a:rPr lang="en-US"/>
              <a:t>Click to edit Master subtitle style</a:t>
            </a:r>
            <a:endParaRPr/>
          </a:p>
        </p:txBody>
      </p:sp>
      <p:sp>
        <p:nvSpPr>
          <p:cNvPr id="139" name="Google Shape;139;p19"/>
          <p:cNvSpPr txBox="1">
            <a:spLocks noGrp="1"/>
          </p:cNvSpPr>
          <p:nvPr>
            <p:ph type="ctrTitle" idx="4"/>
          </p:nvPr>
        </p:nvSpPr>
        <p:spPr>
          <a:xfrm>
            <a:off x="14077500" y="4672584"/>
            <a:ext cx="8450300" cy="2971800"/>
          </a:xfrm>
          <a:prstGeom prst="rect">
            <a:avLst/>
          </a:prstGeom>
        </p:spPr>
        <p:txBody>
          <a:bodyPr spcFirstLastPara="1" vert="horz" wrap="square" lIns="0" tIns="0" rIns="0" bIns="0" rtlCol="0" anchor="b" anchorCtr="0">
            <a:noAutofit/>
          </a:bodyPr>
          <a:lstStyle>
            <a:lvl1pPr lvl="0" rtl="0">
              <a:lnSpc>
                <a:spcPct val="100000"/>
              </a:lnSpc>
              <a:spcBef>
                <a:spcPct val="0"/>
              </a:spcBef>
              <a:spcAft>
                <a:spcPct val="0"/>
              </a:spcAft>
              <a:buClr>
                <a:schemeClr val="lt2"/>
              </a:buClr>
              <a:buSzPts val="14600"/>
              <a:buFont typeface="Optimistic Display"/>
              <a:buNone/>
              <a:defRPr sz="19200" b="1" spc="580">
                <a:solidFill>
                  <a:schemeClr val="tx1"/>
                </a:solidFill>
                <a:latin typeface="+mj-lt"/>
                <a:ea typeface="Optimistic Display" panose="020B0603020203020204" pitchFamily="34" charset="0"/>
                <a:cs typeface="Optimistic Display" panose="020B0603020203020204" pitchFamily="34" charset="0"/>
              </a:defRPr>
            </a:lvl1pPr>
            <a:lvl2pPr lvl="1"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2pPr>
            <a:lvl3pPr lvl="2"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3pPr>
            <a:lvl4pPr lvl="3"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4pPr>
            <a:lvl5pPr lvl="4"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5pPr>
            <a:lvl6pPr lvl="5"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6pPr>
            <a:lvl7pPr lvl="6"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7pPr>
            <a:lvl8pPr lvl="7"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8pPr>
            <a:lvl9pPr lvl="8"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9pPr>
          </a:lstStyle>
          <a:p>
            <a:pPr lvl="0">
              <a:lnSpc>
                <a:spcPct val="100000"/>
              </a:lnSpc>
              <a:buClr>
                <a:schemeClr val="lt2"/>
              </a:buClr>
              <a:buSzPts val="14600"/>
              <a:buFont typeface="Optimistic Display"/>
              <a:buNone/>
            </a:pPr>
            <a:r>
              <a:rPr lang="en-US"/>
              <a:t>Click to edit Master title style</a:t>
            </a:r>
            <a:endParaRPr/>
          </a:p>
        </p:txBody>
      </p:sp>
      <p:sp>
        <p:nvSpPr>
          <p:cNvPr id="137" name="Google Shape;137;p19"/>
          <p:cNvSpPr txBox="1">
            <a:spLocks noGrp="1"/>
          </p:cNvSpPr>
          <p:nvPr>
            <p:ph type="subTitle" idx="2"/>
          </p:nvPr>
        </p:nvSpPr>
        <p:spPr>
          <a:xfrm>
            <a:off x="1871844" y="7223760"/>
            <a:ext cx="8450300" cy="1600200"/>
          </a:xfrm>
          <a:prstGeom prst="rect">
            <a:avLst/>
          </a:prstGeom>
        </p:spPr>
        <p:txBody>
          <a:bodyPr spcFirstLastPara="1" vert="horz" wrap="square" lIns="0" tIns="0" rIns="0" bIns="0" rtlCol="0" anchor="t" anchorCtr="0">
            <a:noAutofit/>
          </a:bodyPr>
          <a:lstStyle>
            <a:lvl1pPr marL="0" marR="0" lvl="0" indent="0" algn="l" rtl="0">
              <a:lnSpc>
                <a:spcPct val="125000"/>
              </a:lnSpc>
              <a:spcBef>
                <a:spcPct val="0"/>
              </a:spcBef>
              <a:spcAft>
                <a:spcPct val="0"/>
              </a:spcAft>
              <a:buNone/>
              <a:defRPr>
                <a:solidFill>
                  <a:schemeClr val="tx1"/>
                </a:solidFill>
                <a:latin typeface="+mn-lt"/>
              </a:defRPr>
            </a:lvl1pPr>
            <a:lvl2pPr lvl="1" rtl="0">
              <a:lnSpc>
                <a:spcPct val="125000"/>
              </a:lnSpc>
              <a:spcBef>
                <a:spcPct val="0"/>
              </a:spcBef>
              <a:spcAft>
                <a:spcPct val="0"/>
              </a:spcAft>
              <a:buNone/>
              <a:defRPr sz="2400" b="0">
                <a:solidFill>
                  <a:schemeClr val="dk1"/>
                </a:solidFill>
              </a:defRPr>
            </a:lvl2pPr>
            <a:lvl3pPr lvl="2" rtl="0">
              <a:lnSpc>
                <a:spcPct val="125000"/>
              </a:lnSpc>
              <a:spcBef>
                <a:spcPct val="0"/>
              </a:spcBef>
              <a:spcAft>
                <a:spcPct val="0"/>
              </a:spcAft>
              <a:buNone/>
              <a:defRPr sz="2400" b="0">
                <a:solidFill>
                  <a:schemeClr val="dk1"/>
                </a:solidFill>
              </a:defRPr>
            </a:lvl3pPr>
            <a:lvl4pPr lvl="3" rtl="0">
              <a:lnSpc>
                <a:spcPct val="125000"/>
              </a:lnSpc>
              <a:spcBef>
                <a:spcPct val="0"/>
              </a:spcBef>
              <a:spcAft>
                <a:spcPct val="0"/>
              </a:spcAft>
              <a:buNone/>
              <a:defRPr sz="2400" b="0">
                <a:solidFill>
                  <a:schemeClr val="dk1"/>
                </a:solidFill>
              </a:defRPr>
            </a:lvl4pPr>
            <a:lvl5pPr lvl="4" rtl="0">
              <a:lnSpc>
                <a:spcPct val="125000"/>
              </a:lnSpc>
              <a:spcBef>
                <a:spcPct val="0"/>
              </a:spcBef>
              <a:spcAft>
                <a:spcPct val="0"/>
              </a:spcAft>
              <a:buNone/>
              <a:defRPr sz="2400" b="0">
                <a:solidFill>
                  <a:schemeClr val="dk1"/>
                </a:solidFill>
              </a:defRPr>
            </a:lvl5pPr>
            <a:lvl6pPr lvl="5" rtl="0">
              <a:lnSpc>
                <a:spcPct val="125000"/>
              </a:lnSpc>
              <a:spcBef>
                <a:spcPct val="0"/>
              </a:spcBef>
              <a:spcAft>
                <a:spcPct val="0"/>
              </a:spcAft>
              <a:buNone/>
              <a:defRPr sz="2400" b="0">
                <a:solidFill>
                  <a:schemeClr val="dk1"/>
                </a:solidFill>
              </a:defRPr>
            </a:lvl6pPr>
            <a:lvl7pPr lvl="6" rtl="0">
              <a:lnSpc>
                <a:spcPct val="125000"/>
              </a:lnSpc>
              <a:spcBef>
                <a:spcPct val="0"/>
              </a:spcBef>
              <a:spcAft>
                <a:spcPct val="0"/>
              </a:spcAft>
              <a:buNone/>
              <a:defRPr sz="2400" b="0">
                <a:solidFill>
                  <a:schemeClr val="dk1"/>
                </a:solidFill>
              </a:defRPr>
            </a:lvl7pPr>
            <a:lvl8pPr lvl="7" rtl="0">
              <a:lnSpc>
                <a:spcPct val="125000"/>
              </a:lnSpc>
              <a:spcBef>
                <a:spcPct val="0"/>
              </a:spcBef>
              <a:spcAft>
                <a:spcPct val="0"/>
              </a:spcAft>
              <a:buNone/>
              <a:defRPr sz="2400" b="0">
                <a:solidFill>
                  <a:schemeClr val="dk1"/>
                </a:solidFill>
              </a:defRPr>
            </a:lvl8pPr>
            <a:lvl9pPr lvl="8" rtl="0">
              <a:lnSpc>
                <a:spcPct val="125000"/>
              </a:lnSpc>
              <a:spcBef>
                <a:spcPct val="0"/>
              </a:spcBef>
              <a:spcAft>
                <a:spcPct val="0"/>
              </a:spcAft>
              <a:buNone/>
              <a:defRPr sz="2400" b="0">
                <a:solidFill>
                  <a:schemeClr val="dk1"/>
                </a:solidFill>
              </a:defRPr>
            </a:lvl9pPr>
          </a:lstStyle>
          <a:p>
            <a:pPr marL="0" lvl="0" indent="0">
              <a:lnSpc>
                <a:spcPct val="125000"/>
              </a:lnSpc>
              <a:spcAft>
                <a:spcPct val="0"/>
              </a:spcAft>
              <a:buNone/>
            </a:pPr>
            <a:r>
              <a:rPr lang="en-US"/>
              <a:t>Click to edit Master subtitle style</a:t>
            </a:r>
            <a:endParaRPr/>
          </a:p>
        </p:txBody>
      </p:sp>
      <p:sp>
        <p:nvSpPr>
          <p:cNvPr id="140" name="Google Shape;140;p19"/>
          <p:cNvSpPr txBox="1">
            <a:spLocks noGrp="1"/>
          </p:cNvSpPr>
          <p:nvPr>
            <p:ph type="subTitle" idx="5"/>
          </p:nvPr>
        </p:nvSpPr>
        <p:spPr>
          <a:xfrm>
            <a:off x="14077634" y="7223760"/>
            <a:ext cx="8450300" cy="1600200"/>
          </a:xfrm>
          <a:prstGeom prst="rect">
            <a:avLst/>
          </a:prstGeom>
        </p:spPr>
        <p:txBody>
          <a:bodyPr spcFirstLastPara="1" vert="horz" wrap="square" lIns="0" tIns="0" rIns="0" bIns="0" rtlCol="0" anchor="t" anchorCtr="0">
            <a:noAutofit/>
          </a:bodyPr>
          <a:lstStyle>
            <a:lvl1pPr marL="0" marR="0" lvl="0" indent="0" algn="l" rtl="0">
              <a:lnSpc>
                <a:spcPct val="125000"/>
              </a:lnSpc>
              <a:spcBef>
                <a:spcPct val="0"/>
              </a:spcBef>
              <a:spcAft>
                <a:spcPct val="0"/>
              </a:spcAft>
              <a:buNone/>
              <a:defRPr>
                <a:solidFill>
                  <a:schemeClr val="tx1"/>
                </a:solidFill>
                <a:latin typeface="+mn-lt"/>
              </a:defRPr>
            </a:lvl1pPr>
            <a:lvl2pPr lvl="1" rtl="0">
              <a:lnSpc>
                <a:spcPct val="125000"/>
              </a:lnSpc>
              <a:spcBef>
                <a:spcPct val="0"/>
              </a:spcBef>
              <a:spcAft>
                <a:spcPct val="0"/>
              </a:spcAft>
              <a:buNone/>
              <a:defRPr sz="2400" b="0">
                <a:solidFill>
                  <a:schemeClr val="dk1"/>
                </a:solidFill>
              </a:defRPr>
            </a:lvl2pPr>
            <a:lvl3pPr lvl="2" rtl="0">
              <a:lnSpc>
                <a:spcPct val="125000"/>
              </a:lnSpc>
              <a:spcBef>
                <a:spcPct val="0"/>
              </a:spcBef>
              <a:spcAft>
                <a:spcPct val="0"/>
              </a:spcAft>
              <a:buNone/>
              <a:defRPr sz="2400" b="0">
                <a:solidFill>
                  <a:schemeClr val="dk1"/>
                </a:solidFill>
              </a:defRPr>
            </a:lvl3pPr>
            <a:lvl4pPr lvl="3" rtl="0">
              <a:lnSpc>
                <a:spcPct val="125000"/>
              </a:lnSpc>
              <a:spcBef>
                <a:spcPct val="0"/>
              </a:spcBef>
              <a:spcAft>
                <a:spcPct val="0"/>
              </a:spcAft>
              <a:buNone/>
              <a:defRPr sz="2400" b="0">
                <a:solidFill>
                  <a:schemeClr val="dk1"/>
                </a:solidFill>
              </a:defRPr>
            </a:lvl4pPr>
            <a:lvl5pPr lvl="4" rtl="0">
              <a:lnSpc>
                <a:spcPct val="125000"/>
              </a:lnSpc>
              <a:spcBef>
                <a:spcPct val="0"/>
              </a:spcBef>
              <a:spcAft>
                <a:spcPct val="0"/>
              </a:spcAft>
              <a:buNone/>
              <a:defRPr sz="2400" b="0">
                <a:solidFill>
                  <a:schemeClr val="dk1"/>
                </a:solidFill>
              </a:defRPr>
            </a:lvl5pPr>
            <a:lvl6pPr lvl="5" rtl="0">
              <a:lnSpc>
                <a:spcPct val="125000"/>
              </a:lnSpc>
              <a:spcBef>
                <a:spcPct val="0"/>
              </a:spcBef>
              <a:spcAft>
                <a:spcPct val="0"/>
              </a:spcAft>
              <a:buNone/>
              <a:defRPr sz="2400" b="0">
                <a:solidFill>
                  <a:schemeClr val="dk1"/>
                </a:solidFill>
              </a:defRPr>
            </a:lvl6pPr>
            <a:lvl7pPr lvl="6" rtl="0">
              <a:lnSpc>
                <a:spcPct val="125000"/>
              </a:lnSpc>
              <a:spcBef>
                <a:spcPct val="0"/>
              </a:spcBef>
              <a:spcAft>
                <a:spcPct val="0"/>
              </a:spcAft>
              <a:buNone/>
              <a:defRPr sz="2400" b="0">
                <a:solidFill>
                  <a:schemeClr val="dk1"/>
                </a:solidFill>
              </a:defRPr>
            </a:lvl7pPr>
            <a:lvl8pPr lvl="7" rtl="0">
              <a:lnSpc>
                <a:spcPct val="125000"/>
              </a:lnSpc>
              <a:spcBef>
                <a:spcPct val="0"/>
              </a:spcBef>
              <a:spcAft>
                <a:spcPct val="0"/>
              </a:spcAft>
              <a:buNone/>
              <a:defRPr sz="2400" b="0">
                <a:solidFill>
                  <a:schemeClr val="dk1"/>
                </a:solidFill>
              </a:defRPr>
            </a:lvl8pPr>
            <a:lvl9pPr lvl="8" rtl="0">
              <a:lnSpc>
                <a:spcPct val="125000"/>
              </a:lnSpc>
              <a:spcBef>
                <a:spcPct val="0"/>
              </a:spcBef>
              <a:spcAft>
                <a:spcPct val="0"/>
              </a:spcAft>
              <a:buNone/>
              <a:defRPr sz="2400" b="0">
                <a:solidFill>
                  <a:schemeClr val="dk1"/>
                </a:solidFill>
              </a:defRPr>
            </a:lvl9pPr>
          </a:lstStyle>
          <a:p>
            <a:pPr marL="0" lvl="0" indent="0">
              <a:lnSpc>
                <a:spcPct val="125000"/>
              </a:lnSpc>
              <a:spcAft>
                <a:spcPct val="0"/>
              </a:spcAft>
              <a:buNone/>
            </a:pPr>
            <a:r>
              <a:rPr lang="en-US"/>
              <a:t>Click to edit Master subtitle style</a:t>
            </a:r>
            <a:endParaRPr/>
          </a:p>
        </p:txBody>
      </p:sp>
    </p:spTree>
    <p:extLst>
      <p:ext uri="{BB962C8B-B14F-4D97-AF65-F5344CB8AC3E}">
        <p14:creationId xmlns:p14="http://schemas.microsoft.com/office/powerpoint/2010/main" val="1027412429"/>
      </p:ext>
    </p:extLst>
  </p:cSld>
  <p:clrMapOvr>
    <a:masterClrMapping/>
  </p:clrMapOvr>
  <p:transition/>
</p:sldLayout>
</file>

<file path=ppt/slideLayouts/slideLayout71.xml><?xml version="1.0" encoding="utf-8"?>
<p:sldLayout xmlns:a="http://schemas.openxmlformats.org/drawingml/2006/main" xmlns:r="http://schemas.openxmlformats.org/officeDocument/2006/relationships" xmlns:p="http://schemas.openxmlformats.org/presentationml/2006/main" matchingName="Stats (Three)" preserve="1">
  <p:cSld name="Stats (Three)">
    <p:spTree>
      <p:nvGrpSpPr>
        <p:cNvPr id="1" name="Shape 141"/>
        <p:cNvGrpSpPr/>
        <p:nvPr/>
      </p:nvGrpSpPr>
      <p:grpSpPr>
        <a:xfrm>
          <a:off x="0" y="0"/>
          <a:ext cx="0" cy="0"/>
          <a:chOff x="0" y="0"/>
          <a:chExt cx="0" cy="0"/>
        </a:xfrm>
      </p:grpSpPr>
      <p:sp>
        <p:nvSpPr>
          <p:cNvPr id="142" name="Google Shape;142;p20"/>
          <p:cNvSpPr txBox="1">
            <a:spLocks noGrp="1"/>
          </p:cNvSpPr>
          <p:nvPr>
            <p:ph type="subTitle" idx="1"/>
          </p:nvPr>
        </p:nvSpPr>
        <p:spPr>
          <a:xfrm>
            <a:off x="932821" y="905256"/>
            <a:ext cx="10328145" cy="463200"/>
          </a:xfrm>
          <a:prstGeom prst="rect">
            <a:avLst/>
          </a:prstGeom>
          <a:noFill/>
          <a:ln>
            <a:noFill/>
          </a:ln>
        </p:spPr>
        <p:txBody>
          <a:bodyPr spcFirstLastPara="1" vert="horz" wrap="square" lIns="0" tIns="0" rIns="0" bIns="0" rtlCol="0" anchor="t" anchorCtr="0">
            <a:noAutofit/>
          </a:bodyPr>
          <a:lstStyle>
            <a:lvl1pPr marL="0" marR="0" lvl="0" indent="0" algn="l" rtl="0">
              <a:lnSpc>
                <a:spcPct val="120000"/>
              </a:lnSpc>
              <a:spcBef>
                <a:spcPct val="0"/>
              </a:spcBef>
              <a:spcAft>
                <a:spcPct val="0"/>
              </a:spcAft>
              <a:buNone/>
              <a:defRPr b="1" cap="all" spc="240">
                <a:solidFill>
                  <a:schemeClr val="tx1"/>
                </a:solidFill>
                <a:latin typeface="+mn-lt"/>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lnSpc>
                <a:spcPct val="120000"/>
              </a:lnSpc>
              <a:spcAft>
                <a:spcPct val="0"/>
              </a:spcAft>
              <a:buNone/>
            </a:pPr>
            <a:r>
              <a:rPr lang="en-US"/>
              <a:t>Click to edit Master subtitle style</a:t>
            </a:r>
            <a:endParaRPr/>
          </a:p>
        </p:txBody>
      </p:sp>
      <p:sp>
        <p:nvSpPr>
          <p:cNvPr id="143" name="Google Shape;143;p20"/>
          <p:cNvSpPr txBox="1">
            <a:spLocks noGrp="1"/>
          </p:cNvSpPr>
          <p:nvPr>
            <p:ph type="ctrTitle"/>
          </p:nvPr>
        </p:nvSpPr>
        <p:spPr>
          <a:xfrm>
            <a:off x="1871712" y="5431536"/>
            <a:ext cx="5633533" cy="1965960"/>
          </a:xfrm>
          <a:prstGeom prst="rect">
            <a:avLst/>
          </a:prstGeom>
        </p:spPr>
        <p:txBody>
          <a:bodyPr spcFirstLastPara="1" wrap="square" lIns="0" tIns="0" rIns="0" bIns="0" anchor="b" anchorCtr="0">
            <a:noAutofit/>
          </a:bodyPr>
          <a:lstStyle>
            <a:lvl1pPr lvl="0" rtl="0">
              <a:lnSpc>
                <a:spcPct val="100000"/>
              </a:lnSpc>
              <a:spcBef>
                <a:spcPct val="0"/>
              </a:spcBef>
              <a:spcAft>
                <a:spcPct val="0"/>
              </a:spcAft>
              <a:buClr>
                <a:schemeClr val="lt2"/>
              </a:buClr>
              <a:buSzPts val="9600"/>
              <a:buFont typeface="Optimistic Display"/>
              <a:buNone/>
              <a:defRPr sz="13200" b="1" spc="400" baseline="0">
                <a:solidFill>
                  <a:schemeClr val="tx1"/>
                </a:solidFill>
                <a:latin typeface="+mj-lt"/>
                <a:ea typeface="Optimistic Display"/>
                <a:cs typeface="Optimistic Display"/>
                <a:sym typeface="Optimistic Display"/>
              </a:defRPr>
            </a:lvl1pPr>
            <a:lvl2pPr lvl="1"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2pPr>
            <a:lvl3pPr lvl="2"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3pPr>
            <a:lvl4pPr lvl="3"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4pPr>
            <a:lvl5pPr lvl="4"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5pPr>
            <a:lvl6pPr lvl="5"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6pPr>
            <a:lvl7pPr lvl="6"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7pPr>
            <a:lvl8pPr lvl="7"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8pPr>
            <a:lvl9pPr lvl="8"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9pPr>
          </a:lstStyle>
          <a:p>
            <a:r>
              <a:rPr lang="en-US"/>
              <a:t>Click to edit Master title style</a:t>
            </a:r>
            <a:endParaRPr/>
          </a:p>
        </p:txBody>
      </p:sp>
      <p:sp>
        <p:nvSpPr>
          <p:cNvPr id="145" name="Google Shape;145;p20"/>
          <p:cNvSpPr txBox="1">
            <a:spLocks noGrp="1"/>
          </p:cNvSpPr>
          <p:nvPr>
            <p:ph type="subTitle" idx="3"/>
          </p:nvPr>
        </p:nvSpPr>
        <p:spPr>
          <a:xfrm>
            <a:off x="932822" y="12252960"/>
            <a:ext cx="9389222" cy="560800"/>
          </a:xfrm>
          <a:prstGeom prst="rect">
            <a:avLst/>
          </a:prstGeom>
        </p:spPr>
        <p:txBody>
          <a:bodyPr spcFirstLastPara="1" vert="horz" wrap="square" lIns="0" tIns="0" rIns="0" bIns="0" rtlCol="0" anchor="b" anchorCtr="0">
            <a:noAutofit/>
          </a:bodyPr>
          <a:lstStyle>
            <a:lvl1pPr marL="0" marR="0" lvl="0" indent="0" rtl="0">
              <a:lnSpc>
                <a:spcPct val="100000"/>
              </a:lnSpc>
              <a:spcBef>
                <a:spcPct val="0"/>
              </a:spcBef>
              <a:spcAft>
                <a:spcPct val="0"/>
              </a:spcAft>
              <a:buNone/>
              <a:defRPr sz="1800" spc="40">
                <a:solidFill>
                  <a:schemeClr val="tx1"/>
                </a:solidFill>
                <a:latin typeface="+mn-lt"/>
              </a:defRPr>
            </a:lvl1pPr>
            <a:lvl2pPr lvl="1" rtl="0">
              <a:lnSpc>
                <a:spcPct val="100000"/>
              </a:lnSpc>
              <a:spcBef>
                <a:spcPct val="0"/>
              </a:spcBef>
              <a:spcAft>
                <a:spcPct val="0"/>
              </a:spcAft>
              <a:buNone/>
              <a:defRPr sz="1867" b="0">
                <a:solidFill>
                  <a:schemeClr val="dk1"/>
                </a:solidFill>
              </a:defRPr>
            </a:lvl2pPr>
            <a:lvl3pPr lvl="2" rtl="0">
              <a:lnSpc>
                <a:spcPct val="100000"/>
              </a:lnSpc>
              <a:spcBef>
                <a:spcPct val="0"/>
              </a:spcBef>
              <a:spcAft>
                <a:spcPct val="0"/>
              </a:spcAft>
              <a:buNone/>
              <a:defRPr sz="1867" b="0">
                <a:solidFill>
                  <a:schemeClr val="dk1"/>
                </a:solidFill>
              </a:defRPr>
            </a:lvl3pPr>
            <a:lvl4pPr lvl="3" rtl="0">
              <a:lnSpc>
                <a:spcPct val="100000"/>
              </a:lnSpc>
              <a:spcBef>
                <a:spcPct val="0"/>
              </a:spcBef>
              <a:spcAft>
                <a:spcPct val="0"/>
              </a:spcAft>
              <a:buNone/>
              <a:defRPr sz="1867" b="0">
                <a:solidFill>
                  <a:schemeClr val="dk1"/>
                </a:solidFill>
              </a:defRPr>
            </a:lvl4pPr>
            <a:lvl5pPr lvl="4" rtl="0">
              <a:lnSpc>
                <a:spcPct val="100000"/>
              </a:lnSpc>
              <a:spcBef>
                <a:spcPct val="0"/>
              </a:spcBef>
              <a:spcAft>
                <a:spcPct val="0"/>
              </a:spcAft>
              <a:buNone/>
              <a:defRPr sz="1867" b="0">
                <a:solidFill>
                  <a:schemeClr val="dk1"/>
                </a:solidFill>
              </a:defRPr>
            </a:lvl5pPr>
            <a:lvl6pPr lvl="5" rtl="0">
              <a:lnSpc>
                <a:spcPct val="100000"/>
              </a:lnSpc>
              <a:spcBef>
                <a:spcPct val="0"/>
              </a:spcBef>
              <a:spcAft>
                <a:spcPct val="0"/>
              </a:spcAft>
              <a:buNone/>
              <a:defRPr sz="1867" b="0">
                <a:solidFill>
                  <a:schemeClr val="dk1"/>
                </a:solidFill>
              </a:defRPr>
            </a:lvl6pPr>
            <a:lvl7pPr lvl="6" rtl="0">
              <a:lnSpc>
                <a:spcPct val="100000"/>
              </a:lnSpc>
              <a:spcBef>
                <a:spcPct val="0"/>
              </a:spcBef>
              <a:spcAft>
                <a:spcPct val="0"/>
              </a:spcAft>
              <a:buNone/>
              <a:defRPr sz="1867" b="0">
                <a:solidFill>
                  <a:schemeClr val="dk1"/>
                </a:solidFill>
              </a:defRPr>
            </a:lvl7pPr>
            <a:lvl8pPr lvl="7" rtl="0">
              <a:lnSpc>
                <a:spcPct val="100000"/>
              </a:lnSpc>
              <a:spcBef>
                <a:spcPct val="0"/>
              </a:spcBef>
              <a:spcAft>
                <a:spcPct val="0"/>
              </a:spcAft>
              <a:buNone/>
              <a:defRPr sz="1867" b="0">
                <a:solidFill>
                  <a:schemeClr val="dk1"/>
                </a:solidFill>
              </a:defRPr>
            </a:lvl8pPr>
            <a:lvl9pPr lvl="8" rtl="0">
              <a:lnSpc>
                <a:spcPct val="100000"/>
              </a:lnSpc>
              <a:spcBef>
                <a:spcPct val="0"/>
              </a:spcBef>
              <a:spcAft>
                <a:spcPct val="0"/>
              </a:spcAft>
              <a:buNone/>
              <a:defRPr sz="1867" b="0">
                <a:solidFill>
                  <a:schemeClr val="dk1"/>
                </a:solidFill>
              </a:defRPr>
            </a:lvl9pPr>
          </a:lstStyle>
          <a:p>
            <a:pPr marL="0" lvl="0" indent="0">
              <a:lnSpc>
                <a:spcPct val="100000"/>
              </a:lnSpc>
              <a:spcAft>
                <a:spcPct val="0"/>
              </a:spcAft>
              <a:buNone/>
            </a:pPr>
            <a:r>
              <a:rPr lang="en-US"/>
              <a:t>Click to edit Master subtitle style</a:t>
            </a:r>
            <a:endParaRPr/>
          </a:p>
        </p:txBody>
      </p:sp>
      <p:sp>
        <p:nvSpPr>
          <p:cNvPr id="146" name="Google Shape;146;p20"/>
          <p:cNvSpPr txBox="1">
            <a:spLocks noGrp="1"/>
          </p:cNvSpPr>
          <p:nvPr>
            <p:ph type="ctrTitle" idx="4"/>
          </p:nvPr>
        </p:nvSpPr>
        <p:spPr>
          <a:xfrm>
            <a:off x="9376754" y="5431536"/>
            <a:ext cx="5633533" cy="1965960"/>
          </a:xfrm>
          <a:prstGeom prst="rect">
            <a:avLst/>
          </a:prstGeom>
        </p:spPr>
        <p:txBody>
          <a:bodyPr spcFirstLastPara="1" wrap="square" lIns="0" tIns="0" rIns="0" bIns="0" anchor="b" anchorCtr="0">
            <a:noAutofit/>
          </a:bodyPr>
          <a:lstStyle>
            <a:lvl1pPr lvl="0" rtl="0">
              <a:lnSpc>
                <a:spcPct val="100000"/>
              </a:lnSpc>
              <a:spcBef>
                <a:spcPct val="0"/>
              </a:spcBef>
              <a:spcAft>
                <a:spcPct val="0"/>
              </a:spcAft>
              <a:buClr>
                <a:schemeClr val="lt2"/>
              </a:buClr>
              <a:buSzPts val="9600"/>
              <a:buFont typeface="Optimistic Display"/>
              <a:buNone/>
              <a:defRPr sz="13200" b="1" spc="400" baseline="0">
                <a:solidFill>
                  <a:schemeClr val="tx1"/>
                </a:solidFill>
                <a:latin typeface="+mj-lt"/>
                <a:ea typeface="Optimistic Display"/>
                <a:cs typeface="Optimistic Display"/>
                <a:sym typeface="Optimistic Display"/>
              </a:defRPr>
            </a:lvl1pPr>
            <a:lvl2pPr lvl="1"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2pPr>
            <a:lvl3pPr lvl="2"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3pPr>
            <a:lvl4pPr lvl="3"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4pPr>
            <a:lvl5pPr lvl="4"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5pPr>
            <a:lvl6pPr lvl="5"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6pPr>
            <a:lvl7pPr lvl="6"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7pPr>
            <a:lvl8pPr lvl="7"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8pPr>
            <a:lvl9pPr lvl="8"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9pPr>
          </a:lstStyle>
          <a:p>
            <a:r>
              <a:rPr lang="en-US"/>
              <a:t>Click to edit Master title style</a:t>
            </a:r>
            <a:endParaRPr/>
          </a:p>
        </p:txBody>
      </p:sp>
      <p:sp>
        <p:nvSpPr>
          <p:cNvPr id="148" name="Google Shape;148;p20"/>
          <p:cNvSpPr txBox="1">
            <a:spLocks noGrp="1"/>
          </p:cNvSpPr>
          <p:nvPr>
            <p:ph type="ctrTitle" idx="6"/>
          </p:nvPr>
        </p:nvSpPr>
        <p:spPr>
          <a:xfrm>
            <a:off x="16881797" y="5431536"/>
            <a:ext cx="5633533" cy="1965960"/>
          </a:xfrm>
          <a:prstGeom prst="rect">
            <a:avLst/>
          </a:prstGeom>
        </p:spPr>
        <p:txBody>
          <a:bodyPr spcFirstLastPara="1" wrap="square" lIns="0" tIns="0" rIns="0" bIns="0" anchor="b" anchorCtr="0">
            <a:noAutofit/>
          </a:bodyPr>
          <a:lstStyle>
            <a:lvl1pPr lvl="0" rtl="0">
              <a:lnSpc>
                <a:spcPct val="100000"/>
              </a:lnSpc>
              <a:spcBef>
                <a:spcPct val="0"/>
              </a:spcBef>
              <a:spcAft>
                <a:spcPct val="0"/>
              </a:spcAft>
              <a:buClr>
                <a:schemeClr val="lt2"/>
              </a:buClr>
              <a:buSzPts val="9600"/>
              <a:buFont typeface="Optimistic Display"/>
              <a:buNone/>
              <a:defRPr sz="13200" b="1" spc="400" baseline="0">
                <a:solidFill>
                  <a:schemeClr val="tx1"/>
                </a:solidFill>
                <a:latin typeface="+mj-lt"/>
                <a:ea typeface="Optimistic Display"/>
                <a:cs typeface="Optimistic Display"/>
                <a:sym typeface="Optimistic Display"/>
              </a:defRPr>
            </a:lvl1pPr>
            <a:lvl2pPr lvl="1"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2pPr>
            <a:lvl3pPr lvl="2"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3pPr>
            <a:lvl4pPr lvl="3"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4pPr>
            <a:lvl5pPr lvl="4"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5pPr>
            <a:lvl6pPr lvl="5"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6pPr>
            <a:lvl7pPr lvl="6"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7pPr>
            <a:lvl8pPr lvl="7"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8pPr>
            <a:lvl9pPr lvl="8"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9pPr>
          </a:lstStyle>
          <a:p>
            <a:r>
              <a:rPr lang="en-US"/>
              <a:t>Click to edit Master title style</a:t>
            </a:r>
            <a:endParaRPr/>
          </a:p>
        </p:txBody>
      </p:sp>
      <p:sp>
        <p:nvSpPr>
          <p:cNvPr id="144" name="Google Shape;144;p20"/>
          <p:cNvSpPr txBox="1">
            <a:spLocks noGrp="1"/>
          </p:cNvSpPr>
          <p:nvPr>
            <p:ph type="subTitle" idx="2"/>
          </p:nvPr>
        </p:nvSpPr>
        <p:spPr>
          <a:xfrm>
            <a:off x="1871844" y="7223760"/>
            <a:ext cx="5633533" cy="1600200"/>
          </a:xfrm>
          <a:prstGeom prst="rect">
            <a:avLst/>
          </a:prstGeom>
        </p:spPr>
        <p:txBody>
          <a:bodyPr spcFirstLastPara="1" vert="horz" wrap="square" lIns="0" tIns="0" rIns="0" bIns="0" rtlCol="0" anchor="t" anchorCtr="0">
            <a:noAutofit/>
          </a:bodyPr>
          <a:lstStyle>
            <a:lvl1pPr marL="0" marR="0" lvl="0" indent="0" algn="l" rtl="0">
              <a:lnSpc>
                <a:spcPct val="125000"/>
              </a:lnSpc>
              <a:spcBef>
                <a:spcPct val="0"/>
              </a:spcBef>
              <a:spcAft>
                <a:spcPct val="0"/>
              </a:spcAft>
              <a:buNone/>
              <a:defRPr>
                <a:solidFill>
                  <a:schemeClr val="tx1"/>
                </a:solidFill>
                <a:latin typeface="+mn-lt"/>
              </a:defRPr>
            </a:lvl1pPr>
            <a:lvl2pPr lvl="1" rtl="0">
              <a:lnSpc>
                <a:spcPct val="125000"/>
              </a:lnSpc>
              <a:spcBef>
                <a:spcPct val="0"/>
              </a:spcBef>
              <a:spcAft>
                <a:spcPct val="0"/>
              </a:spcAft>
              <a:buNone/>
              <a:defRPr sz="2400" b="0">
                <a:solidFill>
                  <a:schemeClr val="dk1"/>
                </a:solidFill>
              </a:defRPr>
            </a:lvl2pPr>
            <a:lvl3pPr lvl="2" rtl="0">
              <a:lnSpc>
                <a:spcPct val="125000"/>
              </a:lnSpc>
              <a:spcBef>
                <a:spcPct val="0"/>
              </a:spcBef>
              <a:spcAft>
                <a:spcPct val="0"/>
              </a:spcAft>
              <a:buNone/>
              <a:defRPr sz="2400" b="0">
                <a:solidFill>
                  <a:schemeClr val="dk1"/>
                </a:solidFill>
              </a:defRPr>
            </a:lvl3pPr>
            <a:lvl4pPr lvl="3" rtl="0">
              <a:lnSpc>
                <a:spcPct val="125000"/>
              </a:lnSpc>
              <a:spcBef>
                <a:spcPct val="0"/>
              </a:spcBef>
              <a:spcAft>
                <a:spcPct val="0"/>
              </a:spcAft>
              <a:buNone/>
              <a:defRPr sz="2400" b="0">
                <a:solidFill>
                  <a:schemeClr val="dk1"/>
                </a:solidFill>
              </a:defRPr>
            </a:lvl4pPr>
            <a:lvl5pPr lvl="4" rtl="0">
              <a:lnSpc>
                <a:spcPct val="125000"/>
              </a:lnSpc>
              <a:spcBef>
                <a:spcPct val="0"/>
              </a:spcBef>
              <a:spcAft>
                <a:spcPct val="0"/>
              </a:spcAft>
              <a:buNone/>
              <a:defRPr sz="2400" b="0">
                <a:solidFill>
                  <a:schemeClr val="dk1"/>
                </a:solidFill>
              </a:defRPr>
            </a:lvl5pPr>
            <a:lvl6pPr lvl="5" rtl="0">
              <a:lnSpc>
                <a:spcPct val="125000"/>
              </a:lnSpc>
              <a:spcBef>
                <a:spcPct val="0"/>
              </a:spcBef>
              <a:spcAft>
                <a:spcPct val="0"/>
              </a:spcAft>
              <a:buNone/>
              <a:defRPr sz="2400" b="0">
                <a:solidFill>
                  <a:schemeClr val="dk1"/>
                </a:solidFill>
              </a:defRPr>
            </a:lvl6pPr>
            <a:lvl7pPr lvl="6" rtl="0">
              <a:lnSpc>
                <a:spcPct val="125000"/>
              </a:lnSpc>
              <a:spcBef>
                <a:spcPct val="0"/>
              </a:spcBef>
              <a:spcAft>
                <a:spcPct val="0"/>
              </a:spcAft>
              <a:buNone/>
              <a:defRPr sz="2400" b="0">
                <a:solidFill>
                  <a:schemeClr val="dk1"/>
                </a:solidFill>
              </a:defRPr>
            </a:lvl7pPr>
            <a:lvl8pPr lvl="7" rtl="0">
              <a:lnSpc>
                <a:spcPct val="125000"/>
              </a:lnSpc>
              <a:spcBef>
                <a:spcPct val="0"/>
              </a:spcBef>
              <a:spcAft>
                <a:spcPct val="0"/>
              </a:spcAft>
              <a:buNone/>
              <a:defRPr sz="2400" b="0">
                <a:solidFill>
                  <a:schemeClr val="dk1"/>
                </a:solidFill>
              </a:defRPr>
            </a:lvl8pPr>
            <a:lvl9pPr lvl="8" rtl="0">
              <a:lnSpc>
                <a:spcPct val="125000"/>
              </a:lnSpc>
              <a:spcBef>
                <a:spcPct val="0"/>
              </a:spcBef>
              <a:spcAft>
                <a:spcPct val="0"/>
              </a:spcAft>
              <a:buNone/>
              <a:defRPr sz="2400" b="0">
                <a:solidFill>
                  <a:schemeClr val="dk1"/>
                </a:solidFill>
              </a:defRPr>
            </a:lvl9pPr>
          </a:lstStyle>
          <a:p>
            <a:pPr marL="0" lvl="0" indent="0">
              <a:lnSpc>
                <a:spcPct val="125000"/>
              </a:lnSpc>
              <a:spcAft>
                <a:spcPct val="0"/>
              </a:spcAft>
              <a:buNone/>
            </a:pPr>
            <a:r>
              <a:rPr lang="en-US"/>
              <a:t>Click to edit Master subtitle style</a:t>
            </a:r>
            <a:endParaRPr/>
          </a:p>
        </p:txBody>
      </p:sp>
      <p:sp>
        <p:nvSpPr>
          <p:cNvPr id="147" name="Google Shape;147;p20"/>
          <p:cNvSpPr txBox="1">
            <a:spLocks noGrp="1"/>
          </p:cNvSpPr>
          <p:nvPr>
            <p:ph type="subTitle" idx="5"/>
          </p:nvPr>
        </p:nvSpPr>
        <p:spPr>
          <a:xfrm>
            <a:off x="9376889" y="7223760"/>
            <a:ext cx="5633533" cy="1600200"/>
          </a:xfrm>
          <a:prstGeom prst="rect">
            <a:avLst/>
          </a:prstGeom>
        </p:spPr>
        <p:txBody>
          <a:bodyPr spcFirstLastPara="1" vert="horz" wrap="square" lIns="0" tIns="0" rIns="0" bIns="0" rtlCol="0" anchor="t" anchorCtr="0">
            <a:noAutofit/>
          </a:bodyPr>
          <a:lstStyle>
            <a:lvl1pPr marL="0" marR="0" lvl="0" indent="0" algn="l" rtl="0">
              <a:lnSpc>
                <a:spcPct val="125000"/>
              </a:lnSpc>
              <a:spcBef>
                <a:spcPct val="0"/>
              </a:spcBef>
              <a:spcAft>
                <a:spcPct val="0"/>
              </a:spcAft>
              <a:buNone/>
              <a:defRPr>
                <a:solidFill>
                  <a:schemeClr val="tx1"/>
                </a:solidFill>
                <a:latin typeface="+mn-lt"/>
              </a:defRPr>
            </a:lvl1pPr>
            <a:lvl2pPr lvl="1" rtl="0">
              <a:lnSpc>
                <a:spcPct val="125000"/>
              </a:lnSpc>
              <a:spcBef>
                <a:spcPct val="0"/>
              </a:spcBef>
              <a:spcAft>
                <a:spcPct val="0"/>
              </a:spcAft>
              <a:buNone/>
              <a:defRPr sz="2400" b="0">
                <a:solidFill>
                  <a:schemeClr val="dk1"/>
                </a:solidFill>
              </a:defRPr>
            </a:lvl2pPr>
            <a:lvl3pPr lvl="2" rtl="0">
              <a:lnSpc>
                <a:spcPct val="125000"/>
              </a:lnSpc>
              <a:spcBef>
                <a:spcPct val="0"/>
              </a:spcBef>
              <a:spcAft>
                <a:spcPct val="0"/>
              </a:spcAft>
              <a:buNone/>
              <a:defRPr sz="2400" b="0">
                <a:solidFill>
                  <a:schemeClr val="dk1"/>
                </a:solidFill>
              </a:defRPr>
            </a:lvl3pPr>
            <a:lvl4pPr lvl="3" rtl="0">
              <a:lnSpc>
                <a:spcPct val="125000"/>
              </a:lnSpc>
              <a:spcBef>
                <a:spcPct val="0"/>
              </a:spcBef>
              <a:spcAft>
                <a:spcPct val="0"/>
              </a:spcAft>
              <a:buNone/>
              <a:defRPr sz="2400" b="0">
                <a:solidFill>
                  <a:schemeClr val="dk1"/>
                </a:solidFill>
              </a:defRPr>
            </a:lvl4pPr>
            <a:lvl5pPr lvl="4" rtl="0">
              <a:lnSpc>
                <a:spcPct val="125000"/>
              </a:lnSpc>
              <a:spcBef>
                <a:spcPct val="0"/>
              </a:spcBef>
              <a:spcAft>
                <a:spcPct val="0"/>
              </a:spcAft>
              <a:buNone/>
              <a:defRPr sz="2400" b="0">
                <a:solidFill>
                  <a:schemeClr val="dk1"/>
                </a:solidFill>
              </a:defRPr>
            </a:lvl5pPr>
            <a:lvl6pPr lvl="5" rtl="0">
              <a:lnSpc>
                <a:spcPct val="125000"/>
              </a:lnSpc>
              <a:spcBef>
                <a:spcPct val="0"/>
              </a:spcBef>
              <a:spcAft>
                <a:spcPct val="0"/>
              </a:spcAft>
              <a:buNone/>
              <a:defRPr sz="2400" b="0">
                <a:solidFill>
                  <a:schemeClr val="dk1"/>
                </a:solidFill>
              </a:defRPr>
            </a:lvl6pPr>
            <a:lvl7pPr lvl="6" rtl="0">
              <a:lnSpc>
                <a:spcPct val="125000"/>
              </a:lnSpc>
              <a:spcBef>
                <a:spcPct val="0"/>
              </a:spcBef>
              <a:spcAft>
                <a:spcPct val="0"/>
              </a:spcAft>
              <a:buNone/>
              <a:defRPr sz="2400" b="0">
                <a:solidFill>
                  <a:schemeClr val="dk1"/>
                </a:solidFill>
              </a:defRPr>
            </a:lvl7pPr>
            <a:lvl8pPr lvl="7" rtl="0">
              <a:lnSpc>
                <a:spcPct val="125000"/>
              </a:lnSpc>
              <a:spcBef>
                <a:spcPct val="0"/>
              </a:spcBef>
              <a:spcAft>
                <a:spcPct val="0"/>
              </a:spcAft>
              <a:buNone/>
              <a:defRPr sz="2400" b="0">
                <a:solidFill>
                  <a:schemeClr val="dk1"/>
                </a:solidFill>
              </a:defRPr>
            </a:lvl8pPr>
            <a:lvl9pPr lvl="8" rtl="0">
              <a:lnSpc>
                <a:spcPct val="125000"/>
              </a:lnSpc>
              <a:spcBef>
                <a:spcPct val="0"/>
              </a:spcBef>
              <a:spcAft>
                <a:spcPct val="0"/>
              </a:spcAft>
              <a:buNone/>
              <a:defRPr sz="2400" b="0">
                <a:solidFill>
                  <a:schemeClr val="dk1"/>
                </a:solidFill>
              </a:defRPr>
            </a:lvl9pPr>
          </a:lstStyle>
          <a:p>
            <a:pPr marL="0" lvl="0" indent="0">
              <a:lnSpc>
                <a:spcPct val="125000"/>
              </a:lnSpc>
              <a:spcAft>
                <a:spcPct val="0"/>
              </a:spcAft>
              <a:buNone/>
            </a:pPr>
            <a:r>
              <a:rPr lang="en-US"/>
              <a:t>Click to edit Master subtitle style</a:t>
            </a:r>
            <a:endParaRPr/>
          </a:p>
        </p:txBody>
      </p:sp>
      <p:sp>
        <p:nvSpPr>
          <p:cNvPr id="149" name="Google Shape;149;p20"/>
          <p:cNvSpPr txBox="1">
            <a:spLocks noGrp="1"/>
          </p:cNvSpPr>
          <p:nvPr>
            <p:ph type="subTitle" idx="7"/>
          </p:nvPr>
        </p:nvSpPr>
        <p:spPr>
          <a:xfrm>
            <a:off x="16881931" y="7223760"/>
            <a:ext cx="5633533" cy="1600200"/>
          </a:xfrm>
          <a:prstGeom prst="rect">
            <a:avLst/>
          </a:prstGeom>
        </p:spPr>
        <p:txBody>
          <a:bodyPr spcFirstLastPara="1" vert="horz" wrap="square" lIns="0" tIns="0" rIns="0" bIns="0" rtlCol="0" anchor="t" anchorCtr="0">
            <a:noAutofit/>
          </a:bodyPr>
          <a:lstStyle>
            <a:lvl1pPr marL="0" marR="0" lvl="0" indent="0" algn="l" rtl="0">
              <a:lnSpc>
                <a:spcPct val="125000"/>
              </a:lnSpc>
              <a:spcBef>
                <a:spcPct val="0"/>
              </a:spcBef>
              <a:spcAft>
                <a:spcPct val="0"/>
              </a:spcAft>
              <a:buNone/>
              <a:defRPr>
                <a:solidFill>
                  <a:schemeClr val="tx1"/>
                </a:solidFill>
                <a:latin typeface="+mn-lt"/>
              </a:defRPr>
            </a:lvl1pPr>
            <a:lvl2pPr lvl="1" rtl="0">
              <a:lnSpc>
                <a:spcPct val="125000"/>
              </a:lnSpc>
              <a:spcBef>
                <a:spcPct val="0"/>
              </a:spcBef>
              <a:spcAft>
                <a:spcPct val="0"/>
              </a:spcAft>
              <a:buNone/>
              <a:defRPr sz="2400" b="0">
                <a:solidFill>
                  <a:schemeClr val="dk1"/>
                </a:solidFill>
              </a:defRPr>
            </a:lvl2pPr>
            <a:lvl3pPr lvl="2" rtl="0">
              <a:lnSpc>
                <a:spcPct val="125000"/>
              </a:lnSpc>
              <a:spcBef>
                <a:spcPct val="0"/>
              </a:spcBef>
              <a:spcAft>
                <a:spcPct val="0"/>
              </a:spcAft>
              <a:buNone/>
              <a:defRPr sz="2400" b="0">
                <a:solidFill>
                  <a:schemeClr val="dk1"/>
                </a:solidFill>
              </a:defRPr>
            </a:lvl3pPr>
            <a:lvl4pPr lvl="3" rtl="0">
              <a:lnSpc>
                <a:spcPct val="125000"/>
              </a:lnSpc>
              <a:spcBef>
                <a:spcPct val="0"/>
              </a:spcBef>
              <a:spcAft>
                <a:spcPct val="0"/>
              </a:spcAft>
              <a:buNone/>
              <a:defRPr sz="2400" b="0">
                <a:solidFill>
                  <a:schemeClr val="dk1"/>
                </a:solidFill>
              </a:defRPr>
            </a:lvl4pPr>
            <a:lvl5pPr lvl="4" rtl="0">
              <a:lnSpc>
                <a:spcPct val="125000"/>
              </a:lnSpc>
              <a:spcBef>
                <a:spcPct val="0"/>
              </a:spcBef>
              <a:spcAft>
                <a:spcPct val="0"/>
              </a:spcAft>
              <a:buNone/>
              <a:defRPr sz="2400" b="0">
                <a:solidFill>
                  <a:schemeClr val="dk1"/>
                </a:solidFill>
              </a:defRPr>
            </a:lvl5pPr>
            <a:lvl6pPr lvl="5" rtl="0">
              <a:lnSpc>
                <a:spcPct val="125000"/>
              </a:lnSpc>
              <a:spcBef>
                <a:spcPct val="0"/>
              </a:spcBef>
              <a:spcAft>
                <a:spcPct val="0"/>
              </a:spcAft>
              <a:buNone/>
              <a:defRPr sz="2400" b="0">
                <a:solidFill>
                  <a:schemeClr val="dk1"/>
                </a:solidFill>
              </a:defRPr>
            </a:lvl6pPr>
            <a:lvl7pPr lvl="6" rtl="0">
              <a:lnSpc>
                <a:spcPct val="125000"/>
              </a:lnSpc>
              <a:spcBef>
                <a:spcPct val="0"/>
              </a:spcBef>
              <a:spcAft>
                <a:spcPct val="0"/>
              </a:spcAft>
              <a:buNone/>
              <a:defRPr sz="2400" b="0">
                <a:solidFill>
                  <a:schemeClr val="dk1"/>
                </a:solidFill>
              </a:defRPr>
            </a:lvl7pPr>
            <a:lvl8pPr lvl="7" rtl="0">
              <a:lnSpc>
                <a:spcPct val="125000"/>
              </a:lnSpc>
              <a:spcBef>
                <a:spcPct val="0"/>
              </a:spcBef>
              <a:spcAft>
                <a:spcPct val="0"/>
              </a:spcAft>
              <a:buNone/>
              <a:defRPr sz="2400" b="0">
                <a:solidFill>
                  <a:schemeClr val="dk1"/>
                </a:solidFill>
              </a:defRPr>
            </a:lvl8pPr>
            <a:lvl9pPr lvl="8" rtl="0">
              <a:lnSpc>
                <a:spcPct val="125000"/>
              </a:lnSpc>
              <a:spcBef>
                <a:spcPct val="0"/>
              </a:spcBef>
              <a:spcAft>
                <a:spcPct val="0"/>
              </a:spcAft>
              <a:buNone/>
              <a:defRPr sz="2400" b="0">
                <a:solidFill>
                  <a:schemeClr val="dk1"/>
                </a:solidFill>
              </a:defRPr>
            </a:lvl9pPr>
          </a:lstStyle>
          <a:p>
            <a:pPr marL="0" lvl="0" indent="0">
              <a:lnSpc>
                <a:spcPct val="125000"/>
              </a:lnSpc>
              <a:spcAft>
                <a:spcPct val="0"/>
              </a:spcAft>
              <a:buNone/>
            </a:pPr>
            <a:r>
              <a:rPr lang="en-US"/>
              <a:t>Click to edit Master subtitle style</a:t>
            </a:r>
            <a:endParaRPr/>
          </a:p>
        </p:txBody>
      </p:sp>
    </p:spTree>
    <p:extLst>
      <p:ext uri="{BB962C8B-B14F-4D97-AF65-F5344CB8AC3E}">
        <p14:creationId xmlns:p14="http://schemas.microsoft.com/office/powerpoint/2010/main" val="4291633654"/>
      </p:ext>
    </p:extLst>
  </p:cSld>
  <p:clrMapOvr>
    <a:masterClrMapping/>
  </p:clrMapOvr>
  <p:transition/>
</p:sldLayout>
</file>

<file path=ppt/slideLayouts/slideLayout72.xml><?xml version="1.0" encoding="utf-8"?>
<p:sldLayout xmlns:a="http://schemas.openxmlformats.org/drawingml/2006/main" xmlns:r="http://schemas.openxmlformats.org/officeDocument/2006/relationships" xmlns:p="http://schemas.openxmlformats.org/presentationml/2006/main" matchingName="Stat (Half)" preserve="1" userDrawn="1">
  <p:cSld name="Stat (Half)">
    <p:spTree>
      <p:nvGrpSpPr>
        <p:cNvPr id="1" name="Shape 150"/>
        <p:cNvGrpSpPr/>
        <p:nvPr/>
      </p:nvGrpSpPr>
      <p:grpSpPr>
        <a:xfrm>
          <a:off x="0" y="0"/>
          <a:ext cx="0" cy="0"/>
          <a:chOff x="0" y="0"/>
          <a:chExt cx="0" cy="0"/>
        </a:xfrm>
      </p:grpSpPr>
      <p:sp>
        <p:nvSpPr>
          <p:cNvPr id="6" name="Picture Placeholder 5">
            <a:extLst>
              <a:ext uri="{FF2B5EF4-FFF2-40B4-BE49-F238E27FC236}">
                <a16:creationId xmlns:a16="http://schemas.microsoft.com/office/drawing/2014/main" id="{D95D4A3C-F990-0D41-B4A0-0FD4909364EE}"/>
              </a:ext>
            </a:extLst>
          </p:cNvPr>
          <p:cNvSpPr>
            <a:spLocks noGrp="1"/>
          </p:cNvSpPr>
          <p:nvPr>
            <p:ph type="pic" sz="quarter" idx="11"/>
          </p:nvPr>
        </p:nvSpPr>
        <p:spPr>
          <a:xfrm>
            <a:off x="12193589" y="0"/>
            <a:ext cx="12193586" cy="13715998"/>
          </a:xfr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0" tIns="0" rIns="0" bIns="0" rtlCol="0" anchor="ctr">
            <a:normAutofit/>
          </a:bodyPr>
          <a:lstStyle>
            <a:lvl1pPr>
              <a:defRPr lang="en-US">
                <a:solidFill>
                  <a:schemeClr val="bg2"/>
                </a:solidFill>
              </a:defRPr>
            </a:lvl1pPr>
          </a:lstStyle>
          <a:p>
            <a:pPr lvl="0" algn="ctr">
              <a:lnSpc>
                <a:spcPct val="125000"/>
              </a:lnSpc>
              <a:spcAft>
                <a:spcPct val="0"/>
              </a:spcAft>
              <a:buFont typeface="Optimistic Text"/>
            </a:pPr>
            <a:endParaRPr lang="en-US"/>
          </a:p>
        </p:txBody>
      </p:sp>
      <p:sp>
        <p:nvSpPr>
          <p:cNvPr id="151" name="Google Shape;151;p21"/>
          <p:cNvSpPr txBox="1">
            <a:spLocks noGrp="1"/>
          </p:cNvSpPr>
          <p:nvPr>
            <p:ph type="subTitle" idx="1"/>
          </p:nvPr>
        </p:nvSpPr>
        <p:spPr>
          <a:xfrm>
            <a:off x="932821" y="905256"/>
            <a:ext cx="10328145" cy="463200"/>
          </a:xfrm>
          <a:prstGeom prst="rect">
            <a:avLst/>
          </a:prstGeom>
          <a:noFill/>
          <a:ln>
            <a:noFill/>
          </a:ln>
        </p:spPr>
        <p:txBody>
          <a:bodyPr spcFirstLastPara="1" vert="horz" wrap="square" lIns="0" tIns="0" rIns="0" bIns="0" rtlCol="0" anchor="t" anchorCtr="0">
            <a:noAutofit/>
          </a:bodyPr>
          <a:lstStyle>
            <a:lvl1pPr marL="0" marR="0" lvl="0" indent="0" algn="l" rtl="0">
              <a:lnSpc>
                <a:spcPct val="120000"/>
              </a:lnSpc>
              <a:spcBef>
                <a:spcPct val="0"/>
              </a:spcBef>
              <a:spcAft>
                <a:spcPct val="0"/>
              </a:spcAft>
              <a:buNone/>
              <a:defRPr b="1" cap="all" spc="240">
                <a:solidFill>
                  <a:schemeClr val="tx1"/>
                </a:solidFill>
                <a:latin typeface="+mn-lt"/>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lnSpc>
                <a:spcPct val="120000"/>
              </a:lnSpc>
              <a:spcAft>
                <a:spcPct val="0"/>
              </a:spcAft>
              <a:buNone/>
            </a:pPr>
            <a:r>
              <a:rPr lang="en-US"/>
              <a:t>Click to edit Master subtitle style</a:t>
            </a:r>
            <a:endParaRPr/>
          </a:p>
        </p:txBody>
      </p:sp>
      <p:sp>
        <p:nvSpPr>
          <p:cNvPr id="153" name="Google Shape;153;p21"/>
          <p:cNvSpPr txBox="1">
            <a:spLocks noGrp="1"/>
          </p:cNvSpPr>
          <p:nvPr>
            <p:ph type="subTitle" idx="2"/>
          </p:nvPr>
        </p:nvSpPr>
        <p:spPr>
          <a:xfrm>
            <a:off x="1871777" y="7223760"/>
            <a:ext cx="9389222" cy="1600200"/>
          </a:xfrm>
          <a:prstGeom prst="rect">
            <a:avLst/>
          </a:prstGeom>
        </p:spPr>
        <p:txBody>
          <a:bodyPr spcFirstLastPara="1" vert="horz" wrap="square" lIns="0" tIns="0" rIns="0" bIns="0" rtlCol="0" anchor="t" anchorCtr="0">
            <a:noAutofit/>
          </a:bodyPr>
          <a:lstStyle>
            <a:lvl1pPr marL="0" marR="0" lvl="0" indent="0" algn="l" rtl="0">
              <a:lnSpc>
                <a:spcPct val="125000"/>
              </a:lnSpc>
              <a:spcBef>
                <a:spcPct val="0"/>
              </a:spcBef>
              <a:spcAft>
                <a:spcPct val="0"/>
              </a:spcAft>
              <a:buNone/>
              <a:defRPr>
                <a:solidFill>
                  <a:schemeClr val="tx1"/>
                </a:solidFill>
                <a:latin typeface="+mn-lt"/>
              </a:defRPr>
            </a:lvl1pPr>
            <a:lvl2pPr lvl="1" rtl="0">
              <a:lnSpc>
                <a:spcPct val="125000"/>
              </a:lnSpc>
              <a:spcBef>
                <a:spcPct val="0"/>
              </a:spcBef>
              <a:spcAft>
                <a:spcPct val="0"/>
              </a:spcAft>
              <a:buNone/>
              <a:defRPr sz="2400" b="0">
                <a:solidFill>
                  <a:schemeClr val="dk1"/>
                </a:solidFill>
              </a:defRPr>
            </a:lvl2pPr>
            <a:lvl3pPr lvl="2" rtl="0">
              <a:lnSpc>
                <a:spcPct val="125000"/>
              </a:lnSpc>
              <a:spcBef>
                <a:spcPct val="0"/>
              </a:spcBef>
              <a:spcAft>
                <a:spcPct val="0"/>
              </a:spcAft>
              <a:buNone/>
              <a:defRPr sz="2400" b="0">
                <a:solidFill>
                  <a:schemeClr val="dk1"/>
                </a:solidFill>
              </a:defRPr>
            </a:lvl3pPr>
            <a:lvl4pPr lvl="3" rtl="0">
              <a:lnSpc>
                <a:spcPct val="125000"/>
              </a:lnSpc>
              <a:spcBef>
                <a:spcPct val="0"/>
              </a:spcBef>
              <a:spcAft>
                <a:spcPct val="0"/>
              </a:spcAft>
              <a:buNone/>
              <a:defRPr sz="2400" b="0">
                <a:solidFill>
                  <a:schemeClr val="dk1"/>
                </a:solidFill>
              </a:defRPr>
            </a:lvl4pPr>
            <a:lvl5pPr lvl="4" rtl="0">
              <a:lnSpc>
                <a:spcPct val="125000"/>
              </a:lnSpc>
              <a:spcBef>
                <a:spcPct val="0"/>
              </a:spcBef>
              <a:spcAft>
                <a:spcPct val="0"/>
              </a:spcAft>
              <a:buNone/>
              <a:defRPr sz="2400" b="0">
                <a:solidFill>
                  <a:schemeClr val="dk1"/>
                </a:solidFill>
              </a:defRPr>
            </a:lvl5pPr>
            <a:lvl6pPr lvl="5" rtl="0">
              <a:lnSpc>
                <a:spcPct val="125000"/>
              </a:lnSpc>
              <a:spcBef>
                <a:spcPct val="0"/>
              </a:spcBef>
              <a:spcAft>
                <a:spcPct val="0"/>
              </a:spcAft>
              <a:buNone/>
              <a:defRPr sz="2400" b="0">
                <a:solidFill>
                  <a:schemeClr val="dk1"/>
                </a:solidFill>
              </a:defRPr>
            </a:lvl6pPr>
            <a:lvl7pPr lvl="6" rtl="0">
              <a:lnSpc>
                <a:spcPct val="125000"/>
              </a:lnSpc>
              <a:spcBef>
                <a:spcPct val="0"/>
              </a:spcBef>
              <a:spcAft>
                <a:spcPct val="0"/>
              </a:spcAft>
              <a:buNone/>
              <a:defRPr sz="2400" b="0">
                <a:solidFill>
                  <a:schemeClr val="dk1"/>
                </a:solidFill>
              </a:defRPr>
            </a:lvl7pPr>
            <a:lvl8pPr lvl="7" rtl="0">
              <a:lnSpc>
                <a:spcPct val="125000"/>
              </a:lnSpc>
              <a:spcBef>
                <a:spcPct val="0"/>
              </a:spcBef>
              <a:spcAft>
                <a:spcPct val="0"/>
              </a:spcAft>
              <a:buNone/>
              <a:defRPr sz="2400" b="0">
                <a:solidFill>
                  <a:schemeClr val="dk1"/>
                </a:solidFill>
              </a:defRPr>
            </a:lvl8pPr>
            <a:lvl9pPr lvl="8" rtl="0">
              <a:lnSpc>
                <a:spcPct val="125000"/>
              </a:lnSpc>
              <a:spcBef>
                <a:spcPct val="0"/>
              </a:spcBef>
              <a:spcAft>
                <a:spcPct val="0"/>
              </a:spcAft>
              <a:buNone/>
              <a:defRPr sz="2400" b="0">
                <a:solidFill>
                  <a:schemeClr val="dk1"/>
                </a:solidFill>
              </a:defRPr>
            </a:lvl9pPr>
          </a:lstStyle>
          <a:p>
            <a:pPr marL="0" lvl="0" indent="0">
              <a:lnSpc>
                <a:spcPct val="125000"/>
              </a:lnSpc>
              <a:spcAft>
                <a:spcPct val="0"/>
              </a:spcAft>
              <a:buNone/>
            </a:pPr>
            <a:r>
              <a:rPr lang="en-US"/>
              <a:t>Click to edit Master subtitle style</a:t>
            </a:r>
            <a:endParaRPr/>
          </a:p>
        </p:txBody>
      </p:sp>
      <p:sp>
        <p:nvSpPr>
          <p:cNvPr id="154" name="Google Shape;154;p21"/>
          <p:cNvSpPr txBox="1">
            <a:spLocks noGrp="1"/>
          </p:cNvSpPr>
          <p:nvPr>
            <p:ph type="subTitle" idx="3"/>
          </p:nvPr>
        </p:nvSpPr>
        <p:spPr>
          <a:xfrm>
            <a:off x="932822" y="12252960"/>
            <a:ext cx="9389222" cy="560800"/>
          </a:xfrm>
          <a:prstGeom prst="rect">
            <a:avLst/>
          </a:prstGeom>
        </p:spPr>
        <p:txBody>
          <a:bodyPr spcFirstLastPara="1" vert="horz" wrap="square" lIns="0" tIns="0" rIns="0" bIns="0" rtlCol="0" anchor="b" anchorCtr="0">
            <a:noAutofit/>
          </a:bodyPr>
          <a:lstStyle>
            <a:lvl1pPr marL="0" marR="0" lvl="0" indent="0" rtl="0">
              <a:lnSpc>
                <a:spcPct val="100000"/>
              </a:lnSpc>
              <a:spcBef>
                <a:spcPct val="0"/>
              </a:spcBef>
              <a:spcAft>
                <a:spcPct val="0"/>
              </a:spcAft>
              <a:buNone/>
              <a:defRPr sz="1800" spc="40">
                <a:solidFill>
                  <a:schemeClr val="tx1"/>
                </a:solidFill>
                <a:latin typeface="+mn-lt"/>
              </a:defRPr>
            </a:lvl1pPr>
            <a:lvl2pPr lvl="1" rtl="0">
              <a:lnSpc>
                <a:spcPct val="100000"/>
              </a:lnSpc>
              <a:spcBef>
                <a:spcPct val="0"/>
              </a:spcBef>
              <a:spcAft>
                <a:spcPct val="0"/>
              </a:spcAft>
              <a:buNone/>
              <a:defRPr sz="1867" b="0">
                <a:solidFill>
                  <a:schemeClr val="dk1"/>
                </a:solidFill>
              </a:defRPr>
            </a:lvl2pPr>
            <a:lvl3pPr lvl="2" rtl="0">
              <a:lnSpc>
                <a:spcPct val="100000"/>
              </a:lnSpc>
              <a:spcBef>
                <a:spcPct val="0"/>
              </a:spcBef>
              <a:spcAft>
                <a:spcPct val="0"/>
              </a:spcAft>
              <a:buNone/>
              <a:defRPr sz="1867" b="0">
                <a:solidFill>
                  <a:schemeClr val="dk1"/>
                </a:solidFill>
              </a:defRPr>
            </a:lvl3pPr>
            <a:lvl4pPr lvl="3" rtl="0">
              <a:lnSpc>
                <a:spcPct val="100000"/>
              </a:lnSpc>
              <a:spcBef>
                <a:spcPct val="0"/>
              </a:spcBef>
              <a:spcAft>
                <a:spcPct val="0"/>
              </a:spcAft>
              <a:buNone/>
              <a:defRPr sz="1867" b="0">
                <a:solidFill>
                  <a:schemeClr val="dk1"/>
                </a:solidFill>
              </a:defRPr>
            </a:lvl4pPr>
            <a:lvl5pPr lvl="4" rtl="0">
              <a:lnSpc>
                <a:spcPct val="100000"/>
              </a:lnSpc>
              <a:spcBef>
                <a:spcPct val="0"/>
              </a:spcBef>
              <a:spcAft>
                <a:spcPct val="0"/>
              </a:spcAft>
              <a:buNone/>
              <a:defRPr sz="1867" b="0">
                <a:solidFill>
                  <a:schemeClr val="dk1"/>
                </a:solidFill>
              </a:defRPr>
            </a:lvl5pPr>
            <a:lvl6pPr lvl="5" rtl="0">
              <a:lnSpc>
                <a:spcPct val="100000"/>
              </a:lnSpc>
              <a:spcBef>
                <a:spcPct val="0"/>
              </a:spcBef>
              <a:spcAft>
                <a:spcPct val="0"/>
              </a:spcAft>
              <a:buNone/>
              <a:defRPr sz="1867" b="0">
                <a:solidFill>
                  <a:schemeClr val="dk1"/>
                </a:solidFill>
              </a:defRPr>
            </a:lvl6pPr>
            <a:lvl7pPr lvl="6" rtl="0">
              <a:lnSpc>
                <a:spcPct val="100000"/>
              </a:lnSpc>
              <a:spcBef>
                <a:spcPct val="0"/>
              </a:spcBef>
              <a:spcAft>
                <a:spcPct val="0"/>
              </a:spcAft>
              <a:buNone/>
              <a:defRPr sz="1867" b="0">
                <a:solidFill>
                  <a:schemeClr val="dk1"/>
                </a:solidFill>
              </a:defRPr>
            </a:lvl7pPr>
            <a:lvl8pPr lvl="7" rtl="0">
              <a:lnSpc>
                <a:spcPct val="100000"/>
              </a:lnSpc>
              <a:spcBef>
                <a:spcPct val="0"/>
              </a:spcBef>
              <a:spcAft>
                <a:spcPct val="0"/>
              </a:spcAft>
              <a:buNone/>
              <a:defRPr sz="1867" b="0">
                <a:solidFill>
                  <a:schemeClr val="dk1"/>
                </a:solidFill>
              </a:defRPr>
            </a:lvl8pPr>
            <a:lvl9pPr lvl="8" rtl="0">
              <a:lnSpc>
                <a:spcPct val="100000"/>
              </a:lnSpc>
              <a:spcBef>
                <a:spcPct val="0"/>
              </a:spcBef>
              <a:spcAft>
                <a:spcPct val="0"/>
              </a:spcAft>
              <a:buNone/>
              <a:defRPr sz="1867" b="0">
                <a:solidFill>
                  <a:schemeClr val="dk1"/>
                </a:solidFill>
              </a:defRPr>
            </a:lvl9pPr>
          </a:lstStyle>
          <a:p>
            <a:pPr marL="0" lvl="0" indent="0">
              <a:lnSpc>
                <a:spcPct val="100000"/>
              </a:lnSpc>
              <a:spcAft>
                <a:spcPct val="0"/>
              </a:spcAft>
              <a:buNone/>
            </a:pPr>
            <a:r>
              <a:rPr lang="en-US"/>
              <a:t>Click to edit Master subtitle style</a:t>
            </a:r>
            <a:endParaRPr/>
          </a:p>
        </p:txBody>
      </p:sp>
      <p:sp>
        <p:nvSpPr>
          <p:cNvPr id="7" name="Google Shape;131;p18">
            <a:extLst>
              <a:ext uri="{FF2B5EF4-FFF2-40B4-BE49-F238E27FC236}">
                <a16:creationId xmlns:a16="http://schemas.microsoft.com/office/drawing/2014/main" id="{932FB5B8-5983-7940-A5A1-6F77390FE9C8}"/>
              </a:ext>
            </a:extLst>
          </p:cNvPr>
          <p:cNvSpPr txBox="1">
            <a:spLocks noGrp="1"/>
          </p:cNvSpPr>
          <p:nvPr>
            <p:ph type="ctrTitle"/>
          </p:nvPr>
        </p:nvSpPr>
        <p:spPr>
          <a:xfrm>
            <a:off x="1871710" y="4672584"/>
            <a:ext cx="9388428" cy="2971800"/>
          </a:xfrm>
          <a:prstGeom prst="rect">
            <a:avLst/>
          </a:prstGeom>
        </p:spPr>
        <p:txBody>
          <a:bodyPr spcFirstLastPara="1" wrap="square" lIns="0" tIns="0" rIns="0" bIns="0" anchor="b" anchorCtr="0">
            <a:noAutofit/>
          </a:bodyPr>
          <a:lstStyle>
            <a:lvl1pPr lvl="0" rtl="0">
              <a:lnSpc>
                <a:spcPct val="100000"/>
              </a:lnSpc>
              <a:spcBef>
                <a:spcPct val="0"/>
              </a:spcBef>
              <a:spcAft>
                <a:spcPct val="0"/>
              </a:spcAft>
              <a:buClr>
                <a:schemeClr val="lt2"/>
              </a:buClr>
              <a:buSzPts val="14600"/>
              <a:buFont typeface="Optimistic Display"/>
              <a:buNone/>
              <a:defRPr sz="19200" b="1" i="0" spc="580" baseline="0">
                <a:solidFill>
                  <a:schemeClr val="tx1"/>
                </a:solidFill>
                <a:latin typeface="+mj-lt"/>
                <a:ea typeface="Optimistic Display" panose="020B0603020203020204" pitchFamily="34" charset="0"/>
                <a:cs typeface="Optimistic Display" panose="020B0603020203020204" pitchFamily="34" charset="0"/>
                <a:sym typeface="Optimistic Display"/>
              </a:defRPr>
            </a:lvl1pPr>
            <a:lvl2pPr lvl="1" rtl="0">
              <a:spcBef>
                <a:spcPct val="0"/>
              </a:spcBef>
              <a:spcAft>
                <a:spcPct val="0"/>
              </a:spcAft>
              <a:buSzPts val="14600"/>
              <a:buNone/>
              <a:defRPr sz="19466"/>
            </a:lvl2pPr>
            <a:lvl3pPr lvl="2" rtl="0">
              <a:spcBef>
                <a:spcPct val="0"/>
              </a:spcBef>
              <a:spcAft>
                <a:spcPct val="0"/>
              </a:spcAft>
              <a:buSzPts val="14600"/>
              <a:buNone/>
              <a:defRPr sz="19466"/>
            </a:lvl3pPr>
            <a:lvl4pPr lvl="3" rtl="0">
              <a:spcBef>
                <a:spcPct val="0"/>
              </a:spcBef>
              <a:spcAft>
                <a:spcPct val="0"/>
              </a:spcAft>
              <a:buSzPts val="14600"/>
              <a:buNone/>
              <a:defRPr sz="19466"/>
            </a:lvl4pPr>
            <a:lvl5pPr lvl="4" rtl="0">
              <a:spcBef>
                <a:spcPct val="0"/>
              </a:spcBef>
              <a:spcAft>
                <a:spcPct val="0"/>
              </a:spcAft>
              <a:buSzPts val="14600"/>
              <a:buNone/>
              <a:defRPr sz="19466"/>
            </a:lvl5pPr>
            <a:lvl6pPr lvl="5" rtl="0">
              <a:spcBef>
                <a:spcPct val="0"/>
              </a:spcBef>
              <a:spcAft>
                <a:spcPct val="0"/>
              </a:spcAft>
              <a:buSzPts val="14600"/>
              <a:buNone/>
              <a:defRPr sz="19466"/>
            </a:lvl6pPr>
            <a:lvl7pPr lvl="6" rtl="0">
              <a:spcBef>
                <a:spcPct val="0"/>
              </a:spcBef>
              <a:spcAft>
                <a:spcPct val="0"/>
              </a:spcAft>
              <a:buSzPts val="14600"/>
              <a:buNone/>
              <a:defRPr sz="19466"/>
            </a:lvl7pPr>
            <a:lvl8pPr lvl="7" rtl="0">
              <a:spcBef>
                <a:spcPct val="0"/>
              </a:spcBef>
              <a:spcAft>
                <a:spcPct val="0"/>
              </a:spcAft>
              <a:buSzPts val="14600"/>
              <a:buNone/>
              <a:defRPr sz="19466"/>
            </a:lvl8pPr>
            <a:lvl9pPr lvl="8" rtl="0">
              <a:spcBef>
                <a:spcPct val="0"/>
              </a:spcBef>
              <a:spcAft>
                <a:spcPct val="0"/>
              </a:spcAft>
              <a:buSzPts val="14600"/>
              <a:buNone/>
              <a:defRPr sz="19466"/>
            </a:lvl9pPr>
          </a:lstStyle>
          <a:p>
            <a:r>
              <a:rPr lang="en-US"/>
              <a:t>Click to edit Master title style</a:t>
            </a:r>
            <a:endParaRPr/>
          </a:p>
        </p:txBody>
      </p:sp>
    </p:spTree>
    <p:extLst>
      <p:ext uri="{BB962C8B-B14F-4D97-AF65-F5344CB8AC3E}">
        <p14:creationId xmlns:p14="http://schemas.microsoft.com/office/powerpoint/2010/main" val="1798908852"/>
      </p:ext>
    </p:extLst>
  </p:cSld>
  <p:clrMapOvr>
    <a:masterClrMapping/>
  </p:clrMapOvr>
  <p:transition/>
</p:sldLayout>
</file>

<file path=ppt/slideLayouts/slideLayout73.xml><?xml version="1.0" encoding="utf-8"?>
<p:sldLayout xmlns:a="http://schemas.openxmlformats.org/drawingml/2006/main" xmlns:r="http://schemas.openxmlformats.org/officeDocument/2006/relationships" xmlns:p="http://schemas.openxmlformats.org/presentationml/2006/main" matchingName="Stats (Half)" preserve="1" userDrawn="1">
  <p:cSld name="Stats (Half)">
    <p:spTree>
      <p:nvGrpSpPr>
        <p:cNvPr id="1" name="Shape 155"/>
        <p:cNvGrpSpPr/>
        <p:nvPr/>
      </p:nvGrpSpPr>
      <p:grpSpPr>
        <a:xfrm>
          <a:off x="0" y="0"/>
          <a:ext cx="0" cy="0"/>
          <a:chOff x="0" y="0"/>
          <a:chExt cx="0" cy="0"/>
        </a:xfrm>
      </p:grpSpPr>
      <p:sp>
        <p:nvSpPr>
          <p:cNvPr id="8" name="Picture Placeholder 5">
            <a:extLst>
              <a:ext uri="{FF2B5EF4-FFF2-40B4-BE49-F238E27FC236}">
                <a16:creationId xmlns:a16="http://schemas.microsoft.com/office/drawing/2014/main" id="{9CECC0C6-6E4B-5445-8561-D2CBE30C0705}"/>
              </a:ext>
            </a:extLst>
          </p:cNvPr>
          <p:cNvSpPr>
            <a:spLocks noGrp="1"/>
          </p:cNvSpPr>
          <p:nvPr>
            <p:ph type="pic" sz="quarter" idx="11"/>
          </p:nvPr>
        </p:nvSpPr>
        <p:spPr>
          <a:xfrm>
            <a:off x="12193589" y="0"/>
            <a:ext cx="12193586" cy="13715998"/>
          </a:xfr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0" tIns="0" rIns="0" bIns="0" rtlCol="0" anchor="ctr">
            <a:normAutofit/>
          </a:bodyPr>
          <a:lstStyle>
            <a:lvl1pPr>
              <a:defRPr lang="en-US">
                <a:solidFill>
                  <a:schemeClr val="bg2"/>
                </a:solidFill>
              </a:defRPr>
            </a:lvl1pPr>
          </a:lstStyle>
          <a:p>
            <a:pPr lvl="0" algn="ctr">
              <a:lnSpc>
                <a:spcPct val="125000"/>
              </a:lnSpc>
              <a:spcAft>
                <a:spcPct val="0"/>
              </a:spcAft>
              <a:buFont typeface="Optimistic Text"/>
            </a:pPr>
            <a:endParaRPr lang="en-US"/>
          </a:p>
        </p:txBody>
      </p:sp>
      <p:sp>
        <p:nvSpPr>
          <p:cNvPr id="156" name="Google Shape;156;p22"/>
          <p:cNvSpPr txBox="1">
            <a:spLocks noGrp="1"/>
          </p:cNvSpPr>
          <p:nvPr>
            <p:ph type="subTitle" idx="1"/>
          </p:nvPr>
        </p:nvSpPr>
        <p:spPr>
          <a:xfrm>
            <a:off x="932821" y="905256"/>
            <a:ext cx="10328145" cy="463200"/>
          </a:xfrm>
          <a:prstGeom prst="rect">
            <a:avLst/>
          </a:prstGeom>
          <a:noFill/>
          <a:ln>
            <a:noFill/>
          </a:ln>
        </p:spPr>
        <p:txBody>
          <a:bodyPr spcFirstLastPara="1" vert="horz" wrap="square" lIns="0" tIns="0" rIns="0" bIns="0" rtlCol="0" anchor="t" anchorCtr="0">
            <a:noAutofit/>
          </a:bodyPr>
          <a:lstStyle>
            <a:lvl1pPr marL="0" marR="0" lvl="0" indent="0" algn="l" rtl="0">
              <a:lnSpc>
                <a:spcPct val="120000"/>
              </a:lnSpc>
              <a:spcBef>
                <a:spcPct val="0"/>
              </a:spcBef>
              <a:spcAft>
                <a:spcPct val="0"/>
              </a:spcAft>
              <a:buNone/>
              <a:defRPr b="1" cap="all" spc="240">
                <a:solidFill>
                  <a:schemeClr val="tx1"/>
                </a:solidFill>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lnSpc>
                <a:spcPct val="120000"/>
              </a:lnSpc>
              <a:spcAft>
                <a:spcPct val="0"/>
              </a:spcAft>
              <a:buNone/>
            </a:pPr>
            <a:r>
              <a:rPr lang="en-US"/>
              <a:t>Click to edit Master subtitle style</a:t>
            </a:r>
            <a:endParaRPr/>
          </a:p>
        </p:txBody>
      </p:sp>
      <p:sp>
        <p:nvSpPr>
          <p:cNvPr id="157" name="Google Shape;157;p22"/>
          <p:cNvSpPr txBox="1">
            <a:spLocks noGrp="1"/>
          </p:cNvSpPr>
          <p:nvPr>
            <p:ph type="ctrTitle"/>
          </p:nvPr>
        </p:nvSpPr>
        <p:spPr>
          <a:xfrm>
            <a:off x="1871711" y="3538728"/>
            <a:ext cx="9389222" cy="1968000"/>
          </a:xfrm>
          <a:prstGeom prst="rect">
            <a:avLst/>
          </a:prstGeom>
        </p:spPr>
        <p:txBody>
          <a:bodyPr spcFirstLastPara="1" vert="horz" wrap="square" lIns="0" tIns="0" rIns="0" bIns="0" rtlCol="0" anchor="b" anchorCtr="0">
            <a:noAutofit/>
          </a:bodyPr>
          <a:lstStyle>
            <a:lvl1pPr lvl="0" rtl="0">
              <a:lnSpc>
                <a:spcPct val="100000"/>
              </a:lnSpc>
              <a:spcBef>
                <a:spcPct val="0"/>
              </a:spcBef>
              <a:spcAft>
                <a:spcPct val="0"/>
              </a:spcAft>
              <a:buClr>
                <a:schemeClr val="lt2"/>
              </a:buClr>
              <a:buSzPts val="9600"/>
              <a:buFont typeface="Optimistic Display"/>
              <a:buNone/>
              <a:defRPr sz="13200" b="1" spc="400">
                <a:solidFill>
                  <a:schemeClr val="tx1"/>
                </a:solidFill>
                <a:latin typeface="+mj-lt"/>
                <a:ea typeface="Optimistic Display"/>
                <a:cs typeface="Optimistic Display"/>
              </a:defRPr>
            </a:lvl1pPr>
            <a:lvl2pPr lvl="1"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2pPr>
            <a:lvl3pPr lvl="2"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3pPr>
            <a:lvl4pPr lvl="3"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4pPr>
            <a:lvl5pPr lvl="4"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5pPr>
            <a:lvl6pPr lvl="5"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6pPr>
            <a:lvl7pPr lvl="6"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7pPr>
            <a:lvl8pPr lvl="7"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8pPr>
            <a:lvl9pPr lvl="8"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9pPr>
          </a:lstStyle>
          <a:p>
            <a:pPr lvl="0">
              <a:lnSpc>
                <a:spcPct val="100000"/>
              </a:lnSpc>
              <a:buClr>
                <a:schemeClr val="lt2"/>
              </a:buClr>
              <a:buSzPts val="9600"/>
              <a:buFont typeface="Optimistic Display"/>
              <a:buNone/>
            </a:pPr>
            <a:r>
              <a:rPr lang="en-US"/>
              <a:t>Click to edit Master title style</a:t>
            </a:r>
            <a:endParaRPr/>
          </a:p>
        </p:txBody>
      </p:sp>
      <p:sp>
        <p:nvSpPr>
          <p:cNvPr id="159" name="Google Shape;159;p22"/>
          <p:cNvSpPr txBox="1">
            <a:spLocks noGrp="1"/>
          </p:cNvSpPr>
          <p:nvPr>
            <p:ph type="subTitle" idx="3"/>
          </p:nvPr>
        </p:nvSpPr>
        <p:spPr>
          <a:xfrm>
            <a:off x="932822" y="12252960"/>
            <a:ext cx="9389222" cy="560800"/>
          </a:xfrm>
          <a:prstGeom prst="rect">
            <a:avLst/>
          </a:prstGeom>
        </p:spPr>
        <p:txBody>
          <a:bodyPr spcFirstLastPara="1" vert="horz" wrap="square" lIns="0" tIns="0" rIns="0" bIns="0" rtlCol="0" anchor="b" anchorCtr="0">
            <a:noAutofit/>
          </a:bodyPr>
          <a:lstStyle>
            <a:lvl1pPr marL="0" marR="0" lvl="0" indent="0" rtl="0">
              <a:lnSpc>
                <a:spcPct val="100000"/>
              </a:lnSpc>
              <a:spcBef>
                <a:spcPct val="0"/>
              </a:spcBef>
              <a:spcAft>
                <a:spcPct val="0"/>
              </a:spcAft>
              <a:buNone/>
              <a:defRPr sz="1800" spc="40">
                <a:solidFill>
                  <a:schemeClr val="tx1"/>
                </a:solidFill>
                <a:latin typeface="+mn-lt"/>
              </a:defRPr>
            </a:lvl1pPr>
            <a:lvl2pPr lvl="1" rtl="0">
              <a:lnSpc>
                <a:spcPct val="100000"/>
              </a:lnSpc>
              <a:spcBef>
                <a:spcPct val="0"/>
              </a:spcBef>
              <a:spcAft>
                <a:spcPct val="0"/>
              </a:spcAft>
              <a:buNone/>
              <a:defRPr sz="1867" b="0">
                <a:solidFill>
                  <a:schemeClr val="dk1"/>
                </a:solidFill>
              </a:defRPr>
            </a:lvl2pPr>
            <a:lvl3pPr lvl="2" rtl="0">
              <a:lnSpc>
                <a:spcPct val="100000"/>
              </a:lnSpc>
              <a:spcBef>
                <a:spcPct val="0"/>
              </a:spcBef>
              <a:spcAft>
                <a:spcPct val="0"/>
              </a:spcAft>
              <a:buNone/>
              <a:defRPr sz="1867" b="0">
                <a:solidFill>
                  <a:schemeClr val="dk1"/>
                </a:solidFill>
              </a:defRPr>
            </a:lvl3pPr>
            <a:lvl4pPr lvl="3" rtl="0">
              <a:lnSpc>
                <a:spcPct val="100000"/>
              </a:lnSpc>
              <a:spcBef>
                <a:spcPct val="0"/>
              </a:spcBef>
              <a:spcAft>
                <a:spcPct val="0"/>
              </a:spcAft>
              <a:buNone/>
              <a:defRPr sz="1867" b="0">
                <a:solidFill>
                  <a:schemeClr val="dk1"/>
                </a:solidFill>
              </a:defRPr>
            </a:lvl4pPr>
            <a:lvl5pPr lvl="4" rtl="0">
              <a:lnSpc>
                <a:spcPct val="100000"/>
              </a:lnSpc>
              <a:spcBef>
                <a:spcPct val="0"/>
              </a:spcBef>
              <a:spcAft>
                <a:spcPct val="0"/>
              </a:spcAft>
              <a:buNone/>
              <a:defRPr sz="1867" b="0">
                <a:solidFill>
                  <a:schemeClr val="dk1"/>
                </a:solidFill>
              </a:defRPr>
            </a:lvl5pPr>
            <a:lvl6pPr lvl="5" rtl="0">
              <a:lnSpc>
                <a:spcPct val="100000"/>
              </a:lnSpc>
              <a:spcBef>
                <a:spcPct val="0"/>
              </a:spcBef>
              <a:spcAft>
                <a:spcPct val="0"/>
              </a:spcAft>
              <a:buNone/>
              <a:defRPr sz="1867" b="0">
                <a:solidFill>
                  <a:schemeClr val="dk1"/>
                </a:solidFill>
              </a:defRPr>
            </a:lvl6pPr>
            <a:lvl7pPr lvl="6" rtl="0">
              <a:lnSpc>
                <a:spcPct val="100000"/>
              </a:lnSpc>
              <a:spcBef>
                <a:spcPct val="0"/>
              </a:spcBef>
              <a:spcAft>
                <a:spcPct val="0"/>
              </a:spcAft>
              <a:buNone/>
              <a:defRPr sz="1867" b="0">
                <a:solidFill>
                  <a:schemeClr val="dk1"/>
                </a:solidFill>
              </a:defRPr>
            </a:lvl7pPr>
            <a:lvl8pPr lvl="7" rtl="0">
              <a:lnSpc>
                <a:spcPct val="100000"/>
              </a:lnSpc>
              <a:spcBef>
                <a:spcPct val="0"/>
              </a:spcBef>
              <a:spcAft>
                <a:spcPct val="0"/>
              </a:spcAft>
              <a:buNone/>
              <a:defRPr sz="1867" b="0">
                <a:solidFill>
                  <a:schemeClr val="dk1"/>
                </a:solidFill>
              </a:defRPr>
            </a:lvl8pPr>
            <a:lvl9pPr lvl="8" rtl="0">
              <a:lnSpc>
                <a:spcPct val="100000"/>
              </a:lnSpc>
              <a:spcBef>
                <a:spcPct val="0"/>
              </a:spcBef>
              <a:spcAft>
                <a:spcPct val="0"/>
              </a:spcAft>
              <a:buNone/>
              <a:defRPr sz="1867" b="0">
                <a:solidFill>
                  <a:schemeClr val="dk1"/>
                </a:solidFill>
              </a:defRPr>
            </a:lvl9pPr>
          </a:lstStyle>
          <a:p>
            <a:pPr marL="0" lvl="0" indent="0">
              <a:lnSpc>
                <a:spcPct val="100000"/>
              </a:lnSpc>
              <a:spcAft>
                <a:spcPct val="0"/>
              </a:spcAft>
              <a:buNone/>
            </a:pPr>
            <a:r>
              <a:rPr lang="en-US"/>
              <a:t>Click to edit Master subtitle style</a:t>
            </a:r>
            <a:endParaRPr/>
          </a:p>
        </p:txBody>
      </p:sp>
      <p:sp>
        <p:nvSpPr>
          <p:cNvPr id="160" name="Google Shape;160;p22"/>
          <p:cNvSpPr txBox="1">
            <a:spLocks noGrp="1"/>
          </p:cNvSpPr>
          <p:nvPr>
            <p:ph type="ctrTitle" idx="4"/>
          </p:nvPr>
        </p:nvSpPr>
        <p:spPr>
          <a:xfrm>
            <a:off x="1871711" y="7315200"/>
            <a:ext cx="9389222" cy="1968000"/>
          </a:xfrm>
          <a:prstGeom prst="rect">
            <a:avLst/>
          </a:prstGeom>
        </p:spPr>
        <p:txBody>
          <a:bodyPr spcFirstLastPara="1" vert="horz" wrap="square" lIns="0" tIns="0" rIns="0" bIns="0" rtlCol="0" anchor="b" anchorCtr="0">
            <a:noAutofit/>
          </a:bodyPr>
          <a:lstStyle>
            <a:lvl1pPr lvl="0" rtl="0">
              <a:lnSpc>
                <a:spcPct val="100000"/>
              </a:lnSpc>
              <a:spcBef>
                <a:spcPct val="0"/>
              </a:spcBef>
              <a:spcAft>
                <a:spcPct val="0"/>
              </a:spcAft>
              <a:buClr>
                <a:schemeClr val="lt2"/>
              </a:buClr>
              <a:buSzPts val="9600"/>
              <a:buFont typeface="Optimistic Display"/>
              <a:buNone/>
              <a:defRPr sz="13200" b="1" spc="400">
                <a:solidFill>
                  <a:schemeClr val="tx1"/>
                </a:solidFill>
                <a:latin typeface="+mj-lt"/>
                <a:ea typeface="Optimistic Display"/>
                <a:cs typeface="Optimistic Display"/>
              </a:defRPr>
            </a:lvl1pPr>
            <a:lvl2pPr lvl="1"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2pPr>
            <a:lvl3pPr lvl="2"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3pPr>
            <a:lvl4pPr lvl="3"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4pPr>
            <a:lvl5pPr lvl="4"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5pPr>
            <a:lvl6pPr lvl="5"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6pPr>
            <a:lvl7pPr lvl="6"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7pPr>
            <a:lvl8pPr lvl="7"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8pPr>
            <a:lvl9pPr lvl="8"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9pPr>
          </a:lstStyle>
          <a:p>
            <a:pPr lvl="0">
              <a:lnSpc>
                <a:spcPct val="100000"/>
              </a:lnSpc>
              <a:buClr>
                <a:schemeClr val="lt2"/>
              </a:buClr>
              <a:buSzPts val="9600"/>
              <a:buFont typeface="Optimistic Display"/>
              <a:buNone/>
            </a:pPr>
            <a:r>
              <a:rPr lang="en-US"/>
              <a:t>Click to edit Master title style</a:t>
            </a:r>
            <a:endParaRPr/>
          </a:p>
        </p:txBody>
      </p:sp>
      <p:sp>
        <p:nvSpPr>
          <p:cNvPr id="158" name="Google Shape;158;p22"/>
          <p:cNvSpPr txBox="1">
            <a:spLocks noGrp="1"/>
          </p:cNvSpPr>
          <p:nvPr>
            <p:ph type="subTitle" idx="2"/>
          </p:nvPr>
        </p:nvSpPr>
        <p:spPr>
          <a:xfrm>
            <a:off x="1871777" y="5303520"/>
            <a:ext cx="9389222" cy="1600200"/>
          </a:xfrm>
          <a:prstGeom prst="rect">
            <a:avLst/>
          </a:prstGeom>
        </p:spPr>
        <p:txBody>
          <a:bodyPr spcFirstLastPara="1" vert="horz" wrap="square" lIns="0" tIns="0" rIns="0" bIns="0" rtlCol="0" anchor="t" anchorCtr="0">
            <a:noAutofit/>
          </a:bodyPr>
          <a:lstStyle>
            <a:lvl1pPr marL="0" marR="0" lvl="0" indent="0" algn="l" rtl="0">
              <a:lnSpc>
                <a:spcPct val="125000"/>
              </a:lnSpc>
              <a:spcBef>
                <a:spcPct val="0"/>
              </a:spcBef>
              <a:spcAft>
                <a:spcPct val="0"/>
              </a:spcAft>
              <a:buNone/>
              <a:defRPr>
                <a:solidFill>
                  <a:schemeClr val="tx1"/>
                </a:solidFill>
                <a:latin typeface="+mn-lt"/>
              </a:defRPr>
            </a:lvl1pPr>
            <a:lvl2pPr lvl="1" rtl="0">
              <a:lnSpc>
                <a:spcPct val="125000"/>
              </a:lnSpc>
              <a:spcBef>
                <a:spcPct val="0"/>
              </a:spcBef>
              <a:spcAft>
                <a:spcPct val="0"/>
              </a:spcAft>
              <a:buNone/>
              <a:defRPr sz="2400" b="0">
                <a:solidFill>
                  <a:schemeClr val="dk1"/>
                </a:solidFill>
              </a:defRPr>
            </a:lvl2pPr>
            <a:lvl3pPr lvl="2" rtl="0">
              <a:lnSpc>
                <a:spcPct val="125000"/>
              </a:lnSpc>
              <a:spcBef>
                <a:spcPct val="0"/>
              </a:spcBef>
              <a:spcAft>
                <a:spcPct val="0"/>
              </a:spcAft>
              <a:buNone/>
              <a:defRPr sz="2400" b="0">
                <a:solidFill>
                  <a:schemeClr val="dk1"/>
                </a:solidFill>
              </a:defRPr>
            </a:lvl3pPr>
            <a:lvl4pPr lvl="3" rtl="0">
              <a:lnSpc>
                <a:spcPct val="125000"/>
              </a:lnSpc>
              <a:spcBef>
                <a:spcPct val="0"/>
              </a:spcBef>
              <a:spcAft>
                <a:spcPct val="0"/>
              </a:spcAft>
              <a:buNone/>
              <a:defRPr sz="2400" b="0">
                <a:solidFill>
                  <a:schemeClr val="dk1"/>
                </a:solidFill>
              </a:defRPr>
            </a:lvl4pPr>
            <a:lvl5pPr lvl="4" rtl="0">
              <a:lnSpc>
                <a:spcPct val="125000"/>
              </a:lnSpc>
              <a:spcBef>
                <a:spcPct val="0"/>
              </a:spcBef>
              <a:spcAft>
                <a:spcPct val="0"/>
              </a:spcAft>
              <a:buNone/>
              <a:defRPr sz="2400" b="0">
                <a:solidFill>
                  <a:schemeClr val="dk1"/>
                </a:solidFill>
              </a:defRPr>
            </a:lvl5pPr>
            <a:lvl6pPr lvl="5" rtl="0">
              <a:lnSpc>
                <a:spcPct val="125000"/>
              </a:lnSpc>
              <a:spcBef>
                <a:spcPct val="0"/>
              </a:spcBef>
              <a:spcAft>
                <a:spcPct val="0"/>
              </a:spcAft>
              <a:buNone/>
              <a:defRPr sz="2400" b="0">
                <a:solidFill>
                  <a:schemeClr val="dk1"/>
                </a:solidFill>
              </a:defRPr>
            </a:lvl6pPr>
            <a:lvl7pPr lvl="6" rtl="0">
              <a:lnSpc>
                <a:spcPct val="125000"/>
              </a:lnSpc>
              <a:spcBef>
                <a:spcPct val="0"/>
              </a:spcBef>
              <a:spcAft>
                <a:spcPct val="0"/>
              </a:spcAft>
              <a:buNone/>
              <a:defRPr sz="2400" b="0">
                <a:solidFill>
                  <a:schemeClr val="dk1"/>
                </a:solidFill>
              </a:defRPr>
            </a:lvl7pPr>
            <a:lvl8pPr lvl="7" rtl="0">
              <a:lnSpc>
                <a:spcPct val="125000"/>
              </a:lnSpc>
              <a:spcBef>
                <a:spcPct val="0"/>
              </a:spcBef>
              <a:spcAft>
                <a:spcPct val="0"/>
              </a:spcAft>
              <a:buNone/>
              <a:defRPr sz="2400" b="0">
                <a:solidFill>
                  <a:schemeClr val="dk1"/>
                </a:solidFill>
              </a:defRPr>
            </a:lvl8pPr>
            <a:lvl9pPr lvl="8" rtl="0">
              <a:lnSpc>
                <a:spcPct val="125000"/>
              </a:lnSpc>
              <a:spcBef>
                <a:spcPct val="0"/>
              </a:spcBef>
              <a:spcAft>
                <a:spcPct val="0"/>
              </a:spcAft>
              <a:buNone/>
              <a:defRPr sz="2400" b="0">
                <a:solidFill>
                  <a:schemeClr val="dk1"/>
                </a:solidFill>
              </a:defRPr>
            </a:lvl9pPr>
          </a:lstStyle>
          <a:p>
            <a:pPr marL="0" lvl="0" indent="0">
              <a:lnSpc>
                <a:spcPct val="125000"/>
              </a:lnSpc>
              <a:spcAft>
                <a:spcPct val="0"/>
              </a:spcAft>
              <a:buNone/>
            </a:pPr>
            <a:r>
              <a:rPr lang="en-US"/>
              <a:t>Click to edit Master subtitle style</a:t>
            </a:r>
            <a:endParaRPr/>
          </a:p>
        </p:txBody>
      </p:sp>
      <p:sp>
        <p:nvSpPr>
          <p:cNvPr id="161" name="Google Shape;161;p22"/>
          <p:cNvSpPr txBox="1">
            <a:spLocks noGrp="1"/>
          </p:cNvSpPr>
          <p:nvPr>
            <p:ph type="subTitle" idx="5"/>
          </p:nvPr>
        </p:nvSpPr>
        <p:spPr>
          <a:xfrm>
            <a:off x="1871777" y="9079992"/>
            <a:ext cx="9389222" cy="1600200"/>
          </a:xfrm>
          <a:prstGeom prst="rect">
            <a:avLst/>
          </a:prstGeom>
        </p:spPr>
        <p:txBody>
          <a:bodyPr spcFirstLastPara="1" vert="horz" wrap="square" lIns="0" tIns="0" rIns="0" bIns="0" rtlCol="0" anchor="t" anchorCtr="0">
            <a:noAutofit/>
          </a:bodyPr>
          <a:lstStyle>
            <a:lvl1pPr marL="0" marR="0" lvl="0" indent="0" algn="l" rtl="0">
              <a:lnSpc>
                <a:spcPct val="125000"/>
              </a:lnSpc>
              <a:spcBef>
                <a:spcPct val="0"/>
              </a:spcBef>
              <a:spcAft>
                <a:spcPct val="0"/>
              </a:spcAft>
              <a:buNone/>
              <a:defRPr>
                <a:solidFill>
                  <a:schemeClr val="tx1"/>
                </a:solidFill>
                <a:latin typeface="+mn-lt"/>
              </a:defRPr>
            </a:lvl1pPr>
            <a:lvl2pPr lvl="1" rtl="0">
              <a:lnSpc>
                <a:spcPct val="125000"/>
              </a:lnSpc>
              <a:spcBef>
                <a:spcPct val="0"/>
              </a:spcBef>
              <a:spcAft>
                <a:spcPct val="0"/>
              </a:spcAft>
              <a:buNone/>
              <a:defRPr sz="2400" b="0">
                <a:solidFill>
                  <a:schemeClr val="dk1"/>
                </a:solidFill>
              </a:defRPr>
            </a:lvl2pPr>
            <a:lvl3pPr lvl="2" rtl="0">
              <a:lnSpc>
                <a:spcPct val="125000"/>
              </a:lnSpc>
              <a:spcBef>
                <a:spcPct val="0"/>
              </a:spcBef>
              <a:spcAft>
                <a:spcPct val="0"/>
              </a:spcAft>
              <a:buNone/>
              <a:defRPr sz="2400" b="0">
                <a:solidFill>
                  <a:schemeClr val="dk1"/>
                </a:solidFill>
              </a:defRPr>
            </a:lvl3pPr>
            <a:lvl4pPr lvl="3" rtl="0">
              <a:lnSpc>
                <a:spcPct val="125000"/>
              </a:lnSpc>
              <a:spcBef>
                <a:spcPct val="0"/>
              </a:spcBef>
              <a:spcAft>
                <a:spcPct val="0"/>
              </a:spcAft>
              <a:buNone/>
              <a:defRPr sz="2400" b="0">
                <a:solidFill>
                  <a:schemeClr val="dk1"/>
                </a:solidFill>
              </a:defRPr>
            </a:lvl4pPr>
            <a:lvl5pPr lvl="4" rtl="0">
              <a:lnSpc>
                <a:spcPct val="125000"/>
              </a:lnSpc>
              <a:spcBef>
                <a:spcPct val="0"/>
              </a:spcBef>
              <a:spcAft>
                <a:spcPct val="0"/>
              </a:spcAft>
              <a:buNone/>
              <a:defRPr sz="2400" b="0">
                <a:solidFill>
                  <a:schemeClr val="dk1"/>
                </a:solidFill>
              </a:defRPr>
            </a:lvl5pPr>
            <a:lvl6pPr lvl="5" rtl="0">
              <a:lnSpc>
                <a:spcPct val="125000"/>
              </a:lnSpc>
              <a:spcBef>
                <a:spcPct val="0"/>
              </a:spcBef>
              <a:spcAft>
                <a:spcPct val="0"/>
              </a:spcAft>
              <a:buNone/>
              <a:defRPr sz="2400" b="0">
                <a:solidFill>
                  <a:schemeClr val="dk1"/>
                </a:solidFill>
              </a:defRPr>
            </a:lvl6pPr>
            <a:lvl7pPr lvl="6" rtl="0">
              <a:lnSpc>
                <a:spcPct val="125000"/>
              </a:lnSpc>
              <a:spcBef>
                <a:spcPct val="0"/>
              </a:spcBef>
              <a:spcAft>
                <a:spcPct val="0"/>
              </a:spcAft>
              <a:buNone/>
              <a:defRPr sz="2400" b="0">
                <a:solidFill>
                  <a:schemeClr val="dk1"/>
                </a:solidFill>
              </a:defRPr>
            </a:lvl7pPr>
            <a:lvl8pPr lvl="7" rtl="0">
              <a:lnSpc>
                <a:spcPct val="125000"/>
              </a:lnSpc>
              <a:spcBef>
                <a:spcPct val="0"/>
              </a:spcBef>
              <a:spcAft>
                <a:spcPct val="0"/>
              </a:spcAft>
              <a:buNone/>
              <a:defRPr sz="2400" b="0">
                <a:solidFill>
                  <a:schemeClr val="dk1"/>
                </a:solidFill>
              </a:defRPr>
            </a:lvl8pPr>
            <a:lvl9pPr lvl="8" rtl="0">
              <a:lnSpc>
                <a:spcPct val="125000"/>
              </a:lnSpc>
              <a:spcBef>
                <a:spcPct val="0"/>
              </a:spcBef>
              <a:spcAft>
                <a:spcPct val="0"/>
              </a:spcAft>
              <a:buNone/>
              <a:defRPr sz="2400" b="0">
                <a:solidFill>
                  <a:schemeClr val="dk1"/>
                </a:solidFill>
              </a:defRPr>
            </a:lvl9pPr>
          </a:lstStyle>
          <a:p>
            <a:pPr marL="0" lvl="0" indent="0">
              <a:lnSpc>
                <a:spcPct val="125000"/>
              </a:lnSpc>
              <a:spcAft>
                <a:spcPct val="0"/>
              </a:spcAft>
              <a:buNone/>
            </a:pPr>
            <a:r>
              <a:rPr lang="en-US"/>
              <a:t>Click to edit Master subtitle style</a:t>
            </a:r>
            <a:endParaRPr/>
          </a:p>
        </p:txBody>
      </p:sp>
    </p:spTree>
    <p:extLst>
      <p:ext uri="{BB962C8B-B14F-4D97-AF65-F5344CB8AC3E}">
        <p14:creationId xmlns:p14="http://schemas.microsoft.com/office/powerpoint/2010/main" val="212858354"/>
      </p:ext>
    </p:extLst>
  </p:cSld>
  <p:clrMapOvr>
    <a:masterClrMapping/>
  </p:clrMapOvr>
  <p:transition/>
</p:sldLayout>
</file>

<file path=ppt/slideLayouts/slideLayout74.xml><?xml version="1.0" encoding="utf-8"?>
<p:sldLayout xmlns:a="http://schemas.openxmlformats.org/drawingml/2006/main" xmlns:r="http://schemas.openxmlformats.org/officeDocument/2006/relationships" xmlns:p="http://schemas.openxmlformats.org/presentationml/2006/main" matchingName="Stat (Third)" preserve="1" userDrawn="1">
  <p:cSld name="Stat (Third)">
    <p:spTree>
      <p:nvGrpSpPr>
        <p:cNvPr id="1" name="Shape 162"/>
        <p:cNvGrpSpPr/>
        <p:nvPr/>
      </p:nvGrpSpPr>
      <p:grpSpPr>
        <a:xfrm>
          <a:off x="0" y="0"/>
          <a:ext cx="0" cy="0"/>
          <a:chOff x="0" y="0"/>
          <a:chExt cx="0" cy="0"/>
        </a:xfrm>
      </p:grpSpPr>
      <p:sp>
        <p:nvSpPr>
          <p:cNvPr id="6" name="Picture Placeholder 5">
            <a:extLst>
              <a:ext uri="{FF2B5EF4-FFF2-40B4-BE49-F238E27FC236}">
                <a16:creationId xmlns:a16="http://schemas.microsoft.com/office/drawing/2014/main" id="{F18EF3ED-C1B5-754E-9A80-697E0646B381}"/>
              </a:ext>
            </a:extLst>
          </p:cNvPr>
          <p:cNvSpPr>
            <a:spLocks noGrp="1"/>
          </p:cNvSpPr>
          <p:nvPr>
            <p:ph type="pic" sz="quarter" idx="11"/>
          </p:nvPr>
        </p:nvSpPr>
        <p:spPr>
          <a:xfrm>
            <a:off x="8443913" y="0"/>
            <a:ext cx="15943262" cy="13715998"/>
          </a:xfr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0" tIns="0" rIns="0" bIns="0" rtlCol="0" anchor="ctr">
            <a:normAutofit/>
          </a:bodyPr>
          <a:lstStyle>
            <a:lvl1pPr>
              <a:defRPr lang="en-US">
                <a:solidFill>
                  <a:schemeClr val="bg2"/>
                </a:solidFill>
              </a:defRPr>
            </a:lvl1pPr>
          </a:lstStyle>
          <a:p>
            <a:pPr lvl="0" algn="ctr">
              <a:lnSpc>
                <a:spcPct val="125000"/>
              </a:lnSpc>
              <a:spcAft>
                <a:spcPct val="0"/>
              </a:spcAft>
              <a:buFont typeface="Optimistic Text"/>
            </a:pPr>
            <a:endParaRPr lang="en-US"/>
          </a:p>
        </p:txBody>
      </p:sp>
      <p:sp>
        <p:nvSpPr>
          <p:cNvPr id="163" name="Google Shape;163;p23"/>
          <p:cNvSpPr txBox="1">
            <a:spLocks noGrp="1"/>
          </p:cNvSpPr>
          <p:nvPr>
            <p:ph type="subTitle" idx="1"/>
          </p:nvPr>
        </p:nvSpPr>
        <p:spPr>
          <a:xfrm>
            <a:off x="932821" y="905256"/>
            <a:ext cx="6572456" cy="463200"/>
          </a:xfrm>
          <a:prstGeom prst="rect">
            <a:avLst/>
          </a:prstGeom>
          <a:noFill/>
          <a:ln>
            <a:noFill/>
          </a:ln>
        </p:spPr>
        <p:txBody>
          <a:bodyPr spcFirstLastPara="1" vert="horz" wrap="square" lIns="0" tIns="0" rIns="0" bIns="0" rtlCol="0" anchor="t" anchorCtr="0">
            <a:noAutofit/>
          </a:bodyPr>
          <a:lstStyle>
            <a:lvl1pPr marL="0" marR="0" lvl="0" indent="0" algn="l" rtl="0">
              <a:lnSpc>
                <a:spcPct val="120000"/>
              </a:lnSpc>
              <a:spcBef>
                <a:spcPct val="0"/>
              </a:spcBef>
              <a:spcAft>
                <a:spcPct val="0"/>
              </a:spcAft>
              <a:buNone/>
              <a:defRPr b="1" cap="all" spc="240">
                <a:solidFill>
                  <a:schemeClr val="tx1"/>
                </a:solidFill>
                <a:latin typeface="+mn-lt"/>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lnSpc>
                <a:spcPct val="120000"/>
              </a:lnSpc>
              <a:spcAft>
                <a:spcPct val="0"/>
              </a:spcAft>
              <a:buNone/>
            </a:pPr>
            <a:r>
              <a:rPr lang="en-US"/>
              <a:t>Click to edit Master subtitle style</a:t>
            </a:r>
            <a:endParaRPr/>
          </a:p>
        </p:txBody>
      </p:sp>
      <p:sp>
        <p:nvSpPr>
          <p:cNvPr id="164" name="Google Shape;164;p23"/>
          <p:cNvSpPr txBox="1">
            <a:spLocks noGrp="1"/>
          </p:cNvSpPr>
          <p:nvPr>
            <p:ph type="ctrTitle"/>
          </p:nvPr>
        </p:nvSpPr>
        <p:spPr>
          <a:xfrm>
            <a:off x="932788" y="4672584"/>
            <a:ext cx="6572456" cy="2971800"/>
          </a:xfrm>
          <a:prstGeom prst="rect">
            <a:avLst/>
          </a:prstGeom>
        </p:spPr>
        <p:txBody>
          <a:bodyPr spcFirstLastPara="1" vert="horz" wrap="square" lIns="0" tIns="0" rIns="0" bIns="0" rtlCol="0" anchor="b" anchorCtr="0">
            <a:noAutofit/>
          </a:bodyPr>
          <a:lstStyle>
            <a:lvl1pPr lvl="0" rtl="0">
              <a:lnSpc>
                <a:spcPct val="100000"/>
              </a:lnSpc>
              <a:spcBef>
                <a:spcPct val="0"/>
              </a:spcBef>
              <a:spcAft>
                <a:spcPct val="0"/>
              </a:spcAft>
              <a:buClr>
                <a:schemeClr val="lt2"/>
              </a:buClr>
              <a:buSzPts val="14600"/>
              <a:buFont typeface="Optimistic Display"/>
              <a:buNone/>
              <a:defRPr sz="19200" b="1" spc="580">
                <a:solidFill>
                  <a:schemeClr val="tx1"/>
                </a:solidFill>
                <a:latin typeface="+mj-lt"/>
                <a:ea typeface="Optimistic Display" panose="020B0603020203020204" pitchFamily="34" charset="0"/>
                <a:cs typeface="Optimistic Display" panose="020B0603020203020204" pitchFamily="34" charset="0"/>
              </a:defRPr>
            </a:lvl1pPr>
            <a:lvl2pPr lvl="1"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2pPr>
            <a:lvl3pPr lvl="2"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3pPr>
            <a:lvl4pPr lvl="3"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4pPr>
            <a:lvl5pPr lvl="4"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5pPr>
            <a:lvl6pPr lvl="5"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6pPr>
            <a:lvl7pPr lvl="6"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7pPr>
            <a:lvl8pPr lvl="7"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8pPr>
            <a:lvl9pPr lvl="8"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9pPr>
          </a:lstStyle>
          <a:p>
            <a:pPr lvl="0">
              <a:lnSpc>
                <a:spcPct val="100000"/>
              </a:lnSpc>
              <a:buClr>
                <a:schemeClr val="lt2"/>
              </a:buClr>
              <a:buSzPts val="14600"/>
              <a:buFont typeface="Optimistic Display"/>
              <a:buNone/>
            </a:pPr>
            <a:r>
              <a:rPr lang="en-US"/>
              <a:t>Click to edit Master title style</a:t>
            </a:r>
            <a:endParaRPr/>
          </a:p>
        </p:txBody>
      </p:sp>
      <p:sp>
        <p:nvSpPr>
          <p:cNvPr id="166" name="Google Shape;166;p23"/>
          <p:cNvSpPr txBox="1">
            <a:spLocks noGrp="1"/>
          </p:cNvSpPr>
          <p:nvPr>
            <p:ph type="subTitle" idx="3"/>
          </p:nvPr>
        </p:nvSpPr>
        <p:spPr>
          <a:xfrm>
            <a:off x="932821" y="12252960"/>
            <a:ext cx="6572456" cy="560800"/>
          </a:xfrm>
          <a:prstGeom prst="rect">
            <a:avLst/>
          </a:prstGeom>
        </p:spPr>
        <p:txBody>
          <a:bodyPr spcFirstLastPara="1" vert="horz" wrap="square" lIns="0" tIns="0" rIns="0" bIns="0" rtlCol="0" anchor="b" anchorCtr="0">
            <a:noAutofit/>
          </a:bodyPr>
          <a:lstStyle>
            <a:lvl1pPr marL="0" marR="0" lvl="0" indent="0" rtl="0">
              <a:lnSpc>
                <a:spcPct val="100000"/>
              </a:lnSpc>
              <a:spcBef>
                <a:spcPct val="0"/>
              </a:spcBef>
              <a:spcAft>
                <a:spcPct val="0"/>
              </a:spcAft>
              <a:buNone/>
              <a:defRPr sz="1800" spc="40">
                <a:solidFill>
                  <a:schemeClr val="tx1"/>
                </a:solidFill>
                <a:latin typeface="+mn-lt"/>
              </a:defRPr>
            </a:lvl1pPr>
            <a:lvl2pPr lvl="1" rtl="0">
              <a:lnSpc>
                <a:spcPct val="100000"/>
              </a:lnSpc>
              <a:spcBef>
                <a:spcPct val="0"/>
              </a:spcBef>
              <a:spcAft>
                <a:spcPct val="0"/>
              </a:spcAft>
              <a:buNone/>
              <a:defRPr sz="1867" b="0">
                <a:solidFill>
                  <a:schemeClr val="dk1"/>
                </a:solidFill>
              </a:defRPr>
            </a:lvl2pPr>
            <a:lvl3pPr lvl="2" rtl="0">
              <a:lnSpc>
                <a:spcPct val="100000"/>
              </a:lnSpc>
              <a:spcBef>
                <a:spcPct val="0"/>
              </a:spcBef>
              <a:spcAft>
                <a:spcPct val="0"/>
              </a:spcAft>
              <a:buNone/>
              <a:defRPr sz="1867" b="0">
                <a:solidFill>
                  <a:schemeClr val="dk1"/>
                </a:solidFill>
              </a:defRPr>
            </a:lvl3pPr>
            <a:lvl4pPr lvl="3" rtl="0">
              <a:lnSpc>
                <a:spcPct val="100000"/>
              </a:lnSpc>
              <a:spcBef>
                <a:spcPct val="0"/>
              </a:spcBef>
              <a:spcAft>
                <a:spcPct val="0"/>
              </a:spcAft>
              <a:buNone/>
              <a:defRPr sz="1867" b="0">
                <a:solidFill>
                  <a:schemeClr val="dk1"/>
                </a:solidFill>
              </a:defRPr>
            </a:lvl4pPr>
            <a:lvl5pPr lvl="4" rtl="0">
              <a:lnSpc>
                <a:spcPct val="100000"/>
              </a:lnSpc>
              <a:spcBef>
                <a:spcPct val="0"/>
              </a:spcBef>
              <a:spcAft>
                <a:spcPct val="0"/>
              </a:spcAft>
              <a:buNone/>
              <a:defRPr sz="1867" b="0">
                <a:solidFill>
                  <a:schemeClr val="dk1"/>
                </a:solidFill>
              </a:defRPr>
            </a:lvl5pPr>
            <a:lvl6pPr lvl="5" rtl="0">
              <a:lnSpc>
                <a:spcPct val="100000"/>
              </a:lnSpc>
              <a:spcBef>
                <a:spcPct val="0"/>
              </a:spcBef>
              <a:spcAft>
                <a:spcPct val="0"/>
              </a:spcAft>
              <a:buNone/>
              <a:defRPr sz="1867" b="0">
                <a:solidFill>
                  <a:schemeClr val="dk1"/>
                </a:solidFill>
              </a:defRPr>
            </a:lvl6pPr>
            <a:lvl7pPr lvl="6" rtl="0">
              <a:lnSpc>
                <a:spcPct val="100000"/>
              </a:lnSpc>
              <a:spcBef>
                <a:spcPct val="0"/>
              </a:spcBef>
              <a:spcAft>
                <a:spcPct val="0"/>
              </a:spcAft>
              <a:buNone/>
              <a:defRPr sz="1867" b="0">
                <a:solidFill>
                  <a:schemeClr val="dk1"/>
                </a:solidFill>
              </a:defRPr>
            </a:lvl7pPr>
            <a:lvl8pPr lvl="7" rtl="0">
              <a:lnSpc>
                <a:spcPct val="100000"/>
              </a:lnSpc>
              <a:spcBef>
                <a:spcPct val="0"/>
              </a:spcBef>
              <a:spcAft>
                <a:spcPct val="0"/>
              </a:spcAft>
              <a:buNone/>
              <a:defRPr sz="1867" b="0">
                <a:solidFill>
                  <a:schemeClr val="dk1"/>
                </a:solidFill>
              </a:defRPr>
            </a:lvl8pPr>
            <a:lvl9pPr lvl="8" rtl="0">
              <a:lnSpc>
                <a:spcPct val="100000"/>
              </a:lnSpc>
              <a:spcBef>
                <a:spcPct val="0"/>
              </a:spcBef>
              <a:spcAft>
                <a:spcPct val="0"/>
              </a:spcAft>
              <a:buNone/>
              <a:defRPr sz="1867" b="0">
                <a:solidFill>
                  <a:schemeClr val="dk1"/>
                </a:solidFill>
              </a:defRPr>
            </a:lvl9pPr>
          </a:lstStyle>
          <a:p>
            <a:pPr marL="0" lvl="0" indent="0">
              <a:lnSpc>
                <a:spcPct val="100000"/>
              </a:lnSpc>
              <a:spcAft>
                <a:spcPct val="0"/>
              </a:spcAft>
              <a:buNone/>
            </a:pPr>
            <a:r>
              <a:rPr lang="en-US"/>
              <a:t>Click to edit Master subtitle style</a:t>
            </a:r>
            <a:endParaRPr/>
          </a:p>
        </p:txBody>
      </p:sp>
      <p:sp>
        <p:nvSpPr>
          <p:cNvPr id="165" name="Google Shape;165;p23"/>
          <p:cNvSpPr txBox="1">
            <a:spLocks noGrp="1"/>
          </p:cNvSpPr>
          <p:nvPr>
            <p:ph type="subTitle" idx="2"/>
          </p:nvPr>
        </p:nvSpPr>
        <p:spPr>
          <a:xfrm>
            <a:off x="932835" y="7223760"/>
            <a:ext cx="6572456" cy="1600200"/>
          </a:xfrm>
          <a:prstGeom prst="rect">
            <a:avLst/>
          </a:prstGeom>
        </p:spPr>
        <p:txBody>
          <a:bodyPr spcFirstLastPara="1" vert="horz" wrap="square" lIns="0" tIns="0" rIns="0" bIns="0" rtlCol="0" anchor="t" anchorCtr="0">
            <a:noAutofit/>
          </a:bodyPr>
          <a:lstStyle>
            <a:lvl1pPr marL="0" marR="0" lvl="0" indent="0" algn="l" rtl="0">
              <a:lnSpc>
                <a:spcPct val="125000"/>
              </a:lnSpc>
              <a:spcBef>
                <a:spcPct val="0"/>
              </a:spcBef>
              <a:spcAft>
                <a:spcPct val="0"/>
              </a:spcAft>
              <a:buNone/>
              <a:defRPr>
                <a:solidFill>
                  <a:schemeClr val="tx1"/>
                </a:solidFill>
                <a:latin typeface="+mn-lt"/>
              </a:defRPr>
            </a:lvl1pPr>
            <a:lvl2pPr lvl="1" rtl="0">
              <a:lnSpc>
                <a:spcPct val="125000"/>
              </a:lnSpc>
              <a:spcBef>
                <a:spcPct val="0"/>
              </a:spcBef>
              <a:spcAft>
                <a:spcPct val="0"/>
              </a:spcAft>
              <a:buNone/>
              <a:defRPr sz="2400" b="0">
                <a:solidFill>
                  <a:schemeClr val="dk1"/>
                </a:solidFill>
              </a:defRPr>
            </a:lvl2pPr>
            <a:lvl3pPr lvl="2" rtl="0">
              <a:lnSpc>
                <a:spcPct val="125000"/>
              </a:lnSpc>
              <a:spcBef>
                <a:spcPct val="0"/>
              </a:spcBef>
              <a:spcAft>
                <a:spcPct val="0"/>
              </a:spcAft>
              <a:buNone/>
              <a:defRPr sz="2400" b="0">
                <a:solidFill>
                  <a:schemeClr val="dk1"/>
                </a:solidFill>
              </a:defRPr>
            </a:lvl3pPr>
            <a:lvl4pPr lvl="3" rtl="0">
              <a:lnSpc>
                <a:spcPct val="125000"/>
              </a:lnSpc>
              <a:spcBef>
                <a:spcPct val="0"/>
              </a:spcBef>
              <a:spcAft>
                <a:spcPct val="0"/>
              </a:spcAft>
              <a:buNone/>
              <a:defRPr sz="2400" b="0">
                <a:solidFill>
                  <a:schemeClr val="dk1"/>
                </a:solidFill>
              </a:defRPr>
            </a:lvl4pPr>
            <a:lvl5pPr lvl="4" rtl="0">
              <a:lnSpc>
                <a:spcPct val="125000"/>
              </a:lnSpc>
              <a:spcBef>
                <a:spcPct val="0"/>
              </a:spcBef>
              <a:spcAft>
                <a:spcPct val="0"/>
              </a:spcAft>
              <a:buNone/>
              <a:defRPr sz="2400" b="0">
                <a:solidFill>
                  <a:schemeClr val="dk1"/>
                </a:solidFill>
              </a:defRPr>
            </a:lvl5pPr>
            <a:lvl6pPr lvl="5" rtl="0">
              <a:lnSpc>
                <a:spcPct val="125000"/>
              </a:lnSpc>
              <a:spcBef>
                <a:spcPct val="0"/>
              </a:spcBef>
              <a:spcAft>
                <a:spcPct val="0"/>
              </a:spcAft>
              <a:buNone/>
              <a:defRPr sz="2400" b="0">
                <a:solidFill>
                  <a:schemeClr val="dk1"/>
                </a:solidFill>
              </a:defRPr>
            </a:lvl6pPr>
            <a:lvl7pPr lvl="6" rtl="0">
              <a:lnSpc>
                <a:spcPct val="125000"/>
              </a:lnSpc>
              <a:spcBef>
                <a:spcPct val="0"/>
              </a:spcBef>
              <a:spcAft>
                <a:spcPct val="0"/>
              </a:spcAft>
              <a:buNone/>
              <a:defRPr sz="2400" b="0">
                <a:solidFill>
                  <a:schemeClr val="dk1"/>
                </a:solidFill>
              </a:defRPr>
            </a:lvl7pPr>
            <a:lvl8pPr lvl="7" rtl="0">
              <a:lnSpc>
                <a:spcPct val="125000"/>
              </a:lnSpc>
              <a:spcBef>
                <a:spcPct val="0"/>
              </a:spcBef>
              <a:spcAft>
                <a:spcPct val="0"/>
              </a:spcAft>
              <a:buNone/>
              <a:defRPr sz="2400" b="0">
                <a:solidFill>
                  <a:schemeClr val="dk1"/>
                </a:solidFill>
              </a:defRPr>
            </a:lvl8pPr>
            <a:lvl9pPr lvl="8" rtl="0">
              <a:lnSpc>
                <a:spcPct val="125000"/>
              </a:lnSpc>
              <a:spcBef>
                <a:spcPct val="0"/>
              </a:spcBef>
              <a:spcAft>
                <a:spcPct val="0"/>
              </a:spcAft>
              <a:buNone/>
              <a:defRPr sz="2400" b="0">
                <a:solidFill>
                  <a:schemeClr val="dk1"/>
                </a:solidFill>
              </a:defRPr>
            </a:lvl9pPr>
          </a:lstStyle>
          <a:p>
            <a:pPr marL="0" lvl="0" indent="0">
              <a:lnSpc>
                <a:spcPct val="125000"/>
              </a:lnSpc>
              <a:spcAft>
                <a:spcPct val="0"/>
              </a:spcAft>
              <a:buNone/>
            </a:pPr>
            <a:r>
              <a:rPr lang="en-US"/>
              <a:t>Click to edit Master subtitle style</a:t>
            </a:r>
            <a:endParaRPr/>
          </a:p>
        </p:txBody>
      </p:sp>
    </p:spTree>
    <p:extLst>
      <p:ext uri="{BB962C8B-B14F-4D97-AF65-F5344CB8AC3E}">
        <p14:creationId xmlns:p14="http://schemas.microsoft.com/office/powerpoint/2010/main" val="2378776244"/>
      </p:ext>
    </p:extLst>
  </p:cSld>
  <p:clrMapOvr>
    <a:masterClrMapping/>
  </p:clrMapOvr>
  <p:transition/>
</p:sldLayout>
</file>

<file path=ppt/slideLayouts/slideLayout75.xml><?xml version="1.0" encoding="utf-8"?>
<p:sldLayout xmlns:a="http://schemas.openxmlformats.org/drawingml/2006/main" xmlns:r="http://schemas.openxmlformats.org/officeDocument/2006/relationships" xmlns:p="http://schemas.openxmlformats.org/presentationml/2006/main" matchingName="Stats (Third)" preserve="1" userDrawn="1">
  <p:cSld name="Stats (Third)">
    <p:spTree>
      <p:nvGrpSpPr>
        <p:cNvPr id="1" name="Shape 167"/>
        <p:cNvGrpSpPr/>
        <p:nvPr/>
      </p:nvGrpSpPr>
      <p:grpSpPr>
        <a:xfrm>
          <a:off x="0" y="0"/>
          <a:ext cx="0" cy="0"/>
          <a:chOff x="0" y="0"/>
          <a:chExt cx="0" cy="0"/>
        </a:xfrm>
      </p:grpSpPr>
      <p:sp>
        <p:nvSpPr>
          <p:cNvPr id="8" name="Picture Placeholder 5">
            <a:extLst>
              <a:ext uri="{FF2B5EF4-FFF2-40B4-BE49-F238E27FC236}">
                <a16:creationId xmlns:a16="http://schemas.microsoft.com/office/drawing/2014/main" id="{F31795FF-ED88-C74C-A1DA-2675787BF093}"/>
              </a:ext>
            </a:extLst>
          </p:cNvPr>
          <p:cNvSpPr>
            <a:spLocks noGrp="1"/>
          </p:cNvSpPr>
          <p:nvPr>
            <p:ph type="pic" sz="quarter" idx="11"/>
          </p:nvPr>
        </p:nvSpPr>
        <p:spPr>
          <a:xfrm>
            <a:off x="8443913" y="0"/>
            <a:ext cx="15943262" cy="13715998"/>
          </a:xfr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0" tIns="0" rIns="0" bIns="0" rtlCol="0" anchor="ctr">
            <a:normAutofit/>
          </a:bodyPr>
          <a:lstStyle>
            <a:lvl1pPr>
              <a:defRPr lang="en-US">
                <a:solidFill>
                  <a:schemeClr val="bg2"/>
                </a:solidFill>
              </a:defRPr>
            </a:lvl1pPr>
          </a:lstStyle>
          <a:p>
            <a:pPr lvl="0" algn="ctr">
              <a:lnSpc>
                <a:spcPct val="125000"/>
              </a:lnSpc>
              <a:spcAft>
                <a:spcPct val="0"/>
              </a:spcAft>
              <a:buFont typeface="Optimistic Text"/>
            </a:pPr>
            <a:endParaRPr lang="en-US"/>
          </a:p>
        </p:txBody>
      </p:sp>
      <p:sp>
        <p:nvSpPr>
          <p:cNvPr id="168" name="Google Shape;168;p24"/>
          <p:cNvSpPr txBox="1">
            <a:spLocks noGrp="1"/>
          </p:cNvSpPr>
          <p:nvPr>
            <p:ph type="subTitle" idx="1"/>
          </p:nvPr>
        </p:nvSpPr>
        <p:spPr>
          <a:xfrm>
            <a:off x="932809" y="905256"/>
            <a:ext cx="6572456" cy="463200"/>
          </a:xfrm>
          <a:prstGeom prst="rect">
            <a:avLst/>
          </a:prstGeom>
          <a:noFill/>
          <a:ln>
            <a:noFill/>
          </a:ln>
        </p:spPr>
        <p:txBody>
          <a:bodyPr spcFirstLastPara="1" vert="horz" wrap="square" lIns="0" tIns="0" rIns="0" bIns="0" rtlCol="0" anchor="t" anchorCtr="0">
            <a:noAutofit/>
          </a:bodyPr>
          <a:lstStyle>
            <a:lvl1pPr marL="0" marR="0" lvl="0" indent="0" algn="l" rtl="0">
              <a:lnSpc>
                <a:spcPct val="120000"/>
              </a:lnSpc>
              <a:spcBef>
                <a:spcPct val="0"/>
              </a:spcBef>
              <a:spcAft>
                <a:spcPct val="0"/>
              </a:spcAft>
              <a:buNone/>
              <a:defRPr b="1" cap="all" spc="240">
                <a:solidFill>
                  <a:schemeClr val="tx1"/>
                </a:solidFill>
                <a:latin typeface="+mn-lt"/>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lnSpc>
                <a:spcPct val="120000"/>
              </a:lnSpc>
              <a:spcAft>
                <a:spcPct val="0"/>
              </a:spcAft>
              <a:buNone/>
            </a:pPr>
            <a:r>
              <a:rPr lang="en-US"/>
              <a:t>Click to edit Master subtitle style</a:t>
            </a:r>
            <a:endParaRPr/>
          </a:p>
        </p:txBody>
      </p:sp>
      <p:sp>
        <p:nvSpPr>
          <p:cNvPr id="169" name="Google Shape;169;p24"/>
          <p:cNvSpPr txBox="1">
            <a:spLocks noGrp="1"/>
          </p:cNvSpPr>
          <p:nvPr>
            <p:ph type="ctrTitle"/>
          </p:nvPr>
        </p:nvSpPr>
        <p:spPr>
          <a:xfrm>
            <a:off x="932788" y="3538728"/>
            <a:ext cx="6572456" cy="1968000"/>
          </a:xfrm>
          <a:prstGeom prst="rect">
            <a:avLst/>
          </a:prstGeom>
        </p:spPr>
        <p:txBody>
          <a:bodyPr spcFirstLastPara="1" vert="horz" wrap="square" lIns="0" tIns="0" rIns="0" bIns="0" rtlCol="0" anchor="b" anchorCtr="0">
            <a:noAutofit/>
          </a:bodyPr>
          <a:lstStyle>
            <a:lvl1pPr lvl="0" rtl="0">
              <a:lnSpc>
                <a:spcPct val="100000"/>
              </a:lnSpc>
              <a:spcBef>
                <a:spcPct val="0"/>
              </a:spcBef>
              <a:spcAft>
                <a:spcPct val="0"/>
              </a:spcAft>
              <a:buClr>
                <a:schemeClr val="lt2"/>
              </a:buClr>
              <a:buSzPts val="9600"/>
              <a:buFont typeface="Optimistic Display"/>
              <a:buNone/>
              <a:defRPr sz="13200" b="1" spc="400">
                <a:solidFill>
                  <a:schemeClr val="tx1"/>
                </a:solidFill>
                <a:latin typeface="+mj-lt"/>
                <a:ea typeface="Optimistic Display"/>
                <a:cs typeface="Optimistic Display"/>
              </a:defRPr>
            </a:lvl1pPr>
            <a:lvl2pPr lvl="1"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2pPr>
            <a:lvl3pPr lvl="2"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3pPr>
            <a:lvl4pPr lvl="3"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4pPr>
            <a:lvl5pPr lvl="4"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5pPr>
            <a:lvl6pPr lvl="5"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6pPr>
            <a:lvl7pPr lvl="6"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7pPr>
            <a:lvl8pPr lvl="7"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8pPr>
            <a:lvl9pPr lvl="8"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9pPr>
          </a:lstStyle>
          <a:p>
            <a:pPr lvl="0">
              <a:lnSpc>
                <a:spcPct val="100000"/>
              </a:lnSpc>
              <a:buClr>
                <a:schemeClr val="lt2"/>
              </a:buClr>
              <a:buSzPts val="9600"/>
              <a:buFont typeface="Optimistic Display"/>
              <a:buNone/>
            </a:pPr>
            <a:r>
              <a:rPr lang="en-US"/>
              <a:t>Click to edit Master title style</a:t>
            </a:r>
            <a:endParaRPr/>
          </a:p>
        </p:txBody>
      </p:sp>
      <p:sp>
        <p:nvSpPr>
          <p:cNvPr id="171" name="Google Shape;171;p24"/>
          <p:cNvSpPr txBox="1">
            <a:spLocks noGrp="1"/>
          </p:cNvSpPr>
          <p:nvPr>
            <p:ph type="subTitle" idx="3"/>
          </p:nvPr>
        </p:nvSpPr>
        <p:spPr>
          <a:xfrm>
            <a:off x="932821" y="12252960"/>
            <a:ext cx="6572456" cy="560800"/>
          </a:xfrm>
          <a:prstGeom prst="rect">
            <a:avLst/>
          </a:prstGeom>
        </p:spPr>
        <p:txBody>
          <a:bodyPr spcFirstLastPara="1" vert="horz" wrap="square" lIns="0" tIns="0" rIns="0" bIns="0" rtlCol="0" anchor="b" anchorCtr="0">
            <a:noAutofit/>
          </a:bodyPr>
          <a:lstStyle>
            <a:lvl1pPr marL="0" marR="0" lvl="0" indent="0" rtl="0">
              <a:lnSpc>
                <a:spcPct val="100000"/>
              </a:lnSpc>
              <a:spcBef>
                <a:spcPct val="0"/>
              </a:spcBef>
              <a:spcAft>
                <a:spcPct val="0"/>
              </a:spcAft>
              <a:buNone/>
              <a:defRPr sz="1800" spc="40">
                <a:solidFill>
                  <a:schemeClr val="tx1"/>
                </a:solidFill>
                <a:latin typeface="+mn-lt"/>
              </a:defRPr>
            </a:lvl1pPr>
            <a:lvl2pPr lvl="1" rtl="0">
              <a:lnSpc>
                <a:spcPct val="100000"/>
              </a:lnSpc>
              <a:spcBef>
                <a:spcPct val="0"/>
              </a:spcBef>
              <a:spcAft>
                <a:spcPct val="0"/>
              </a:spcAft>
              <a:buNone/>
              <a:defRPr sz="1867" b="0">
                <a:solidFill>
                  <a:schemeClr val="dk1"/>
                </a:solidFill>
              </a:defRPr>
            </a:lvl2pPr>
            <a:lvl3pPr lvl="2" rtl="0">
              <a:lnSpc>
                <a:spcPct val="100000"/>
              </a:lnSpc>
              <a:spcBef>
                <a:spcPct val="0"/>
              </a:spcBef>
              <a:spcAft>
                <a:spcPct val="0"/>
              </a:spcAft>
              <a:buNone/>
              <a:defRPr sz="1867" b="0">
                <a:solidFill>
                  <a:schemeClr val="dk1"/>
                </a:solidFill>
              </a:defRPr>
            </a:lvl3pPr>
            <a:lvl4pPr lvl="3" rtl="0">
              <a:lnSpc>
                <a:spcPct val="100000"/>
              </a:lnSpc>
              <a:spcBef>
                <a:spcPct val="0"/>
              </a:spcBef>
              <a:spcAft>
                <a:spcPct val="0"/>
              </a:spcAft>
              <a:buNone/>
              <a:defRPr sz="1867" b="0">
                <a:solidFill>
                  <a:schemeClr val="dk1"/>
                </a:solidFill>
              </a:defRPr>
            </a:lvl4pPr>
            <a:lvl5pPr lvl="4" rtl="0">
              <a:lnSpc>
                <a:spcPct val="100000"/>
              </a:lnSpc>
              <a:spcBef>
                <a:spcPct val="0"/>
              </a:spcBef>
              <a:spcAft>
                <a:spcPct val="0"/>
              </a:spcAft>
              <a:buNone/>
              <a:defRPr sz="1867" b="0">
                <a:solidFill>
                  <a:schemeClr val="dk1"/>
                </a:solidFill>
              </a:defRPr>
            </a:lvl5pPr>
            <a:lvl6pPr lvl="5" rtl="0">
              <a:lnSpc>
                <a:spcPct val="100000"/>
              </a:lnSpc>
              <a:spcBef>
                <a:spcPct val="0"/>
              </a:spcBef>
              <a:spcAft>
                <a:spcPct val="0"/>
              </a:spcAft>
              <a:buNone/>
              <a:defRPr sz="1867" b="0">
                <a:solidFill>
                  <a:schemeClr val="dk1"/>
                </a:solidFill>
              </a:defRPr>
            </a:lvl6pPr>
            <a:lvl7pPr lvl="6" rtl="0">
              <a:lnSpc>
                <a:spcPct val="100000"/>
              </a:lnSpc>
              <a:spcBef>
                <a:spcPct val="0"/>
              </a:spcBef>
              <a:spcAft>
                <a:spcPct val="0"/>
              </a:spcAft>
              <a:buNone/>
              <a:defRPr sz="1867" b="0">
                <a:solidFill>
                  <a:schemeClr val="dk1"/>
                </a:solidFill>
              </a:defRPr>
            </a:lvl7pPr>
            <a:lvl8pPr lvl="7" rtl="0">
              <a:lnSpc>
                <a:spcPct val="100000"/>
              </a:lnSpc>
              <a:spcBef>
                <a:spcPct val="0"/>
              </a:spcBef>
              <a:spcAft>
                <a:spcPct val="0"/>
              </a:spcAft>
              <a:buNone/>
              <a:defRPr sz="1867" b="0">
                <a:solidFill>
                  <a:schemeClr val="dk1"/>
                </a:solidFill>
              </a:defRPr>
            </a:lvl8pPr>
            <a:lvl9pPr lvl="8" rtl="0">
              <a:lnSpc>
                <a:spcPct val="100000"/>
              </a:lnSpc>
              <a:spcBef>
                <a:spcPct val="0"/>
              </a:spcBef>
              <a:spcAft>
                <a:spcPct val="0"/>
              </a:spcAft>
              <a:buNone/>
              <a:defRPr sz="1867" b="0">
                <a:solidFill>
                  <a:schemeClr val="dk1"/>
                </a:solidFill>
              </a:defRPr>
            </a:lvl9pPr>
          </a:lstStyle>
          <a:p>
            <a:pPr marL="0" lvl="0" indent="0">
              <a:lnSpc>
                <a:spcPct val="100000"/>
              </a:lnSpc>
              <a:spcAft>
                <a:spcPct val="0"/>
              </a:spcAft>
              <a:buNone/>
            </a:pPr>
            <a:r>
              <a:rPr lang="en-US"/>
              <a:t>Click to edit Master subtitle style</a:t>
            </a:r>
            <a:endParaRPr/>
          </a:p>
        </p:txBody>
      </p:sp>
      <p:sp>
        <p:nvSpPr>
          <p:cNvPr id="172" name="Google Shape;172;p24"/>
          <p:cNvSpPr txBox="1">
            <a:spLocks noGrp="1"/>
          </p:cNvSpPr>
          <p:nvPr>
            <p:ph type="ctrTitle" idx="4"/>
          </p:nvPr>
        </p:nvSpPr>
        <p:spPr>
          <a:xfrm>
            <a:off x="932788" y="7315200"/>
            <a:ext cx="6572456" cy="1968000"/>
          </a:xfrm>
          <a:prstGeom prst="rect">
            <a:avLst/>
          </a:prstGeom>
        </p:spPr>
        <p:txBody>
          <a:bodyPr spcFirstLastPara="1" vert="horz" wrap="square" lIns="0" tIns="0" rIns="0" bIns="0" rtlCol="0" anchor="b" anchorCtr="0">
            <a:noAutofit/>
          </a:bodyPr>
          <a:lstStyle>
            <a:lvl1pPr lvl="0" rtl="0">
              <a:lnSpc>
                <a:spcPct val="100000"/>
              </a:lnSpc>
              <a:spcBef>
                <a:spcPct val="0"/>
              </a:spcBef>
              <a:spcAft>
                <a:spcPct val="0"/>
              </a:spcAft>
              <a:buClr>
                <a:schemeClr val="lt2"/>
              </a:buClr>
              <a:buSzPts val="9600"/>
              <a:buFont typeface="Optimistic Display"/>
              <a:buNone/>
              <a:defRPr sz="13200" b="1" spc="400">
                <a:solidFill>
                  <a:schemeClr val="tx1"/>
                </a:solidFill>
                <a:latin typeface="+mj-lt"/>
                <a:ea typeface="Optimistic Display"/>
                <a:cs typeface="Optimistic Display"/>
              </a:defRPr>
            </a:lvl1pPr>
            <a:lvl2pPr lvl="1"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2pPr>
            <a:lvl3pPr lvl="2"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3pPr>
            <a:lvl4pPr lvl="3"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4pPr>
            <a:lvl5pPr lvl="4"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5pPr>
            <a:lvl6pPr lvl="5"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6pPr>
            <a:lvl7pPr lvl="6"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7pPr>
            <a:lvl8pPr lvl="7"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8pPr>
            <a:lvl9pPr lvl="8"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9pPr>
          </a:lstStyle>
          <a:p>
            <a:pPr lvl="0">
              <a:lnSpc>
                <a:spcPct val="100000"/>
              </a:lnSpc>
              <a:buClr>
                <a:schemeClr val="lt2"/>
              </a:buClr>
              <a:buSzPts val="9600"/>
              <a:buFont typeface="Optimistic Display"/>
              <a:buNone/>
            </a:pPr>
            <a:r>
              <a:rPr lang="en-US"/>
              <a:t>Click to edit Master title style</a:t>
            </a:r>
            <a:endParaRPr/>
          </a:p>
        </p:txBody>
      </p:sp>
      <p:sp>
        <p:nvSpPr>
          <p:cNvPr id="170" name="Google Shape;170;p24"/>
          <p:cNvSpPr txBox="1">
            <a:spLocks noGrp="1"/>
          </p:cNvSpPr>
          <p:nvPr>
            <p:ph type="subTitle" idx="2"/>
          </p:nvPr>
        </p:nvSpPr>
        <p:spPr>
          <a:xfrm>
            <a:off x="932835" y="5303520"/>
            <a:ext cx="6572456" cy="1600200"/>
          </a:xfrm>
          <a:prstGeom prst="rect">
            <a:avLst/>
          </a:prstGeom>
        </p:spPr>
        <p:txBody>
          <a:bodyPr spcFirstLastPara="1" vert="horz" wrap="square" lIns="0" tIns="0" rIns="0" bIns="0" rtlCol="0" anchor="t" anchorCtr="0">
            <a:noAutofit/>
          </a:bodyPr>
          <a:lstStyle>
            <a:lvl1pPr marL="0" marR="0" lvl="0" indent="0" algn="l" rtl="0">
              <a:lnSpc>
                <a:spcPct val="125000"/>
              </a:lnSpc>
              <a:spcBef>
                <a:spcPct val="0"/>
              </a:spcBef>
              <a:spcAft>
                <a:spcPct val="0"/>
              </a:spcAft>
              <a:buNone/>
              <a:defRPr>
                <a:solidFill>
                  <a:schemeClr val="tx1"/>
                </a:solidFill>
                <a:latin typeface="+mn-lt"/>
              </a:defRPr>
            </a:lvl1pPr>
            <a:lvl2pPr lvl="1" rtl="0">
              <a:lnSpc>
                <a:spcPct val="125000"/>
              </a:lnSpc>
              <a:spcBef>
                <a:spcPct val="0"/>
              </a:spcBef>
              <a:spcAft>
                <a:spcPct val="0"/>
              </a:spcAft>
              <a:buNone/>
              <a:defRPr sz="2400" b="0">
                <a:solidFill>
                  <a:schemeClr val="dk1"/>
                </a:solidFill>
              </a:defRPr>
            </a:lvl2pPr>
            <a:lvl3pPr lvl="2" rtl="0">
              <a:lnSpc>
                <a:spcPct val="125000"/>
              </a:lnSpc>
              <a:spcBef>
                <a:spcPct val="0"/>
              </a:spcBef>
              <a:spcAft>
                <a:spcPct val="0"/>
              </a:spcAft>
              <a:buNone/>
              <a:defRPr sz="2400" b="0">
                <a:solidFill>
                  <a:schemeClr val="dk1"/>
                </a:solidFill>
              </a:defRPr>
            </a:lvl3pPr>
            <a:lvl4pPr lvl="3" rtl="0">
              <a:lnSpc>
                <a:spcPct val="125000"/>
              </a:lnSpc>
              <a:spcBef>
                <a:spcPct val="0"/>
              </a:spcBef>
              <a:spcAft>
                <a:spcPct val="0"/>
              </a:spcAft>
              <a:buNone/>
              <a:defRPr sz="2400" b="0">
                <a:solidFill>
                  <a:schemeClr val="dk1"/>
                </a:solidFill>
              </a:defRPr>
            </a:lvl4pPr>
            <a:lvl5pPr lvl="4" rtl="0">
              <a:lnSpc>
                <a:spcPct val="125000"/>
              </a:lnSpc>
              <a:spcBef>
                <a:spcPct val="0"/>
              </a:spcBef>
              <a:spcAft>
                <a:spcPct val="0"/>
              </a:spcAft>
              <a:buNone/>
              <a:defRPr sz="2400" b="0">
                <a:solidFill>
                  <a:schemeClr val="dk1"/>
                </a:solidFill>
              </a:defRPr>
            </a:lvl5pPr>
            <a:lvl6pPr lvl="5" rtl="0">
              <a:lnSpc>
                <a:spcPct val="125000"/>
              </a:lnSpc>
              <a:spcBef>
                <a:spcPct val="0"/>
              </a:spcBef>
              <a:spcAft>
                <a:spcPct val="0"/>
              </a:spcAft>
              <a:buNone/>
              <a:defRPr sz="2400" b="0">
                <a:solidFill>
                  <a:schemeClr val="dk1"/>
                </a:solidFill>
              </a:defRPr>
            </a:lvl6pPr>
            <a:lvl7pPr lvl="6" rtl="0">
              <a:lnSpc>
                <a:spcPct val="125000"/>
              </a:lnSpc>
              <a:spcBef>
                <a:spcPct val="0"/>
              </a:spcBef>
              <a:spcAft>
                <a:spcPct val="0"/>
              </a:spcAft>
              <a:buNone/>
              <a:defRPr sz="2400" b="0">
                <a:solidFill>
                  <a:schemeClr val="dk1"/>
                </a:solidFill>
              </a:defRPr>
            </a:lvl7pPr>
            <a:lvl8pPr lvl="7" rtl="0">
              <a:lnSpc>
                <a:spcPct val="125000"/>
              </a:lnSpc>
              <a:spcBef>
                <a:spcPct val="0"/>
              </a:spcBef>
              <a:spcAft>
                <a:spcPct val="0"/>
              </a:spcAft>
              <a:buNone/>
              <a:defRPr sz="2400" b="0">
                <a:solidFill>
                  <a:schemeClr val="dk1"/>
                </a:solidFill>
              </a:defRPr>
            </a:lvl8pPr>
            <a:lvl9pPr lvl="8" rtl="0">
              <a:lnSpc>
                <a:spcPct val="125000"/>
              </a:lnSpc>
              <a:spcBef>
                <a:spcPct val="0"/>
              </a:spcBef>
              <a:spcAft>
                <a:spcPct val="0"/>
              </a:spcAft>
              <a:buNone/>
              <a:defRPr sz="2400" b="0">
                <a:solidFill>
                  <a:schemeClr val="dk1"/>
                </a:solidFill>
              </a:defRPr>
            </a:lvl9pPr>
          </a:lstStyle>
          <a:p>
            <a:pPr marL="0" lvl="0" indent="0">
              <a:lnSpc>
                <a:spcPct val="125000"/>
              </a:lnSpc>
              <a:spcAft>
                <a:spcPct val="0"/>
              </a:spcAft>
              <a:buNone/>
            </a:pPr>
            <a:r>
              <a:rPr lang="en-US"/>
              <a:t>Click to edit Master subtitle style</a:t>
            </a:r>
            <a:endParaRPr/>
          </a:p>
        </p:txBody>
      </p:sp>
      <p:sp>
        <p:nvSpPr>
          <p:cNvPr id="173" name="Google Shape;173;p24"/>
          <p:cNvSpPr txBox="1">
            <a:spLocks noGrp="1"/>
          </p:cNvSpPr>
          <p:nvPr>
            <p:ph type="subTitle" idx="5"/>
          </p:nvPr>
        </p:nvSpPr>
        <p:spPr>
          <a:xfrm>
            <a:off x="932835" y="9079992"/>
            <a:ext cx="6572456" cy="1600200"/>
          </a:xfrm>
          <a:prstGeom prst="rect">
            <a:avLst/>
          </a:prstGeom>
        </p:spPr>
        <p:txBody>
          <a:bodyPr spcFirstLastPara="1" vert="horz" wrap="square" lIns="0" tIns="0" rIns="0" bIns="0" rtlCol="0" anchor="t" anchorCtr="0">
            <a:noAutofit/>
          </a:bodyPr>
          <a:lstStyle>
            <a:lvl1pPr marL="0" marR="0" lvl="0" indent="0" algn="l" rtl="0">
              <a:lnSpc>
                <a:spcPct val="125000"/>
              </a:lnSpc>
              <a:spcBef>
                <a:spcPct val="0"/>
              </a:spcBef>
              <a:spcAft>
                <a:spcPct val="0"/>
              </a:spcAft>
              <a:buNone/>
              <a:defRPr>
                <a:solidFill>
                  <a:schemeClr val="tx1"/>
                </a:solidFill>
                <a:latin typeface="+mn-lt"/>
              </a:defRPr>
            </a:lvl1pPr>
            <a:lvl2pPr lvl="1" rtl="0">
              <a:lnSpc>
                <a:spcPct val="125000"/>
              </a:lnSpc>
              <a:spcBef>
                <a:spcPct val="0"/>
              </a:spcBef>
              <a:spcAft>
                <a:spcPct val="0"/>
              </a:spcAft>
              <a:buNone/>
              <a:defRPr sz="2400" b="0">
                <a:solidFill>
                  <a:schemeClr val="dk1"/>
                </a:solidFill>
              </a:defRPr>
            </a:lvl2pPr>
            <a:lvl3pPr lvl="2" rtl="0">
              <a:lnSpc>
                <a:spcPct val="125000"/>
              </a:lnSpc>
              <a:spcBef>
                <a:spcPct val="0"/>
              </a:spcBef>
              <a:spcAft>
                <a:spcPct val="0"/>
              </a:spcAft>
              <a:buNone/>
              <a:defRPr sz="2400" b="0">
                <a:solidFill>
                  <a:schemeClr val="dk1"/>
                </a:solidFill>
              </a:defRPr>
            </a:lvl3pPr>
            <a:lvl4pPr lvl="3" rtl="0">
              <a:lnSpc>
                <a:spcPct val="125000"/>
              </a:lnSpc>
              <a:spcBef>
                <a:spcPct val="0"/>
              </a:spcBef>
              <a:spcAft>
                <a:spcPct val="0"/>
              </a:spcAft>
              <a:buNone/>
              <a:defRPr sz="2400" b="0">
                <a:solidFill>
                  <a:schemeClr val="dk1"/>
                </a:solidFill>
              </a:defRPr>
            </a:lvl4pPr>
            <a:lvl5pPr lvl="4" rtl="0">
              <a:lnSpc>
                <a:spcPct val="125000"/>
              </a:lnSpc>
              <a:spcBef>
                <a:spcPct val="0"/>
              </a:spcBef>
              <a:spcAft>
                <a:spcPct val="0"/>
              </a:spcAft>
              <a:buNone/>
              <a:defRPr sz="2400" b="0">
                <a:solidFill>
                  <a:schemeClr val="dk1"/>
                </a:solidFill>
              </a:defRPr>
            </a:lvl5pPr>
            <a:lvl6pPr lvl="5" rtl="0">
              <a:lnSpc>
                <a:spcPct val="125000"/>
              </a:lnSpc>
              <a:spcBef>
                <a:spcPct val="0"/>
              </a:spcBef>
              <a:spcAft>
                <a:spcPct val="0"/>
              </a:spcAft>
              <a:buNone/>
              <a:defRPr sz="2400" b="0">
                <a:solidFill>
                  <a:schemeClr val="dk1"/>
                </a:solidFill>
              </a:defRPr>
            </a:lvl6pPr>
            <a:lvl7pPr lvl="6" rtl="0">
              <a:lnSpc>
                <a:spcPct val="125000"/>
              </a:lnSpc>
              <a:spcBef>
                <a:spcPct val="0"/>
              </a:spcBef>
              <a:spcAft>
                <a:spcPct val="0"/>
              </a:spcAft>
              <a:buNone/>
              <a:defRPr sz="2400" b="0">
                <a:solidFill>
                  <a:schemeClr val="dk1"/>
                </a:solidFill>
              </a:defRPr>
            </a:lvl7pPr>
            <a:lvl8pPr lvl="7" rtl="0">
              <a:lnSpc>
                <a:spcPct val="125000"/>
              </a:lnSpc>
              <a:spcBef>
                <a:spcPct val="0"/>
              </a:spcBef>
              <a:spcAft>
                <a:spcPct val="0"/>
              </a:spcAft>
              <a:buNone/>
              <a:defRPr sz="2400" b="0">
                <a:solidFill>
                  <a:schemeClr val="dk1"/>
                </a:solidFill>
              </a:defRPr>
            </a:lvl8pPr>
            <a:lvl9pPr lvl="8" rtl="0">
              <a:lnSpc>
                <a:spcPct val="125000"/>
              </a:lnSpc>
              <a:spcBef>
                <a:spcPct val="0"/>
              </a:spcBef>
              <a:spcAft>
                <a:spcPct val="0"/>
              </a:spcAft>
              <a:buNone/>
              <a:defRPr sz="2400" b="0">
                <a:solidFill>
                  <a:schemeClr val="dk1"/>
                </a:solidFill>
              </a:defRPr>
            </a:lvl9pPr>
          </a:lstStyle>
          <a:p>
            <a:pPr marL="0" lvl="0" indent="0">
              <a:lnSpc>
                <a:spcPct val="125000"/>
              </a:lnSpc>
              <a:spcAft>
                <a:spcPct val="0"/>
              </a:spcAft>
              <a:buNone/>
            </a:pPr>
            <a:r>
              <a:rPr lang="en-US"/>
              <a:t>Click to edit Master subtitle style</a:t>
            </a:r>
            <a:endParaRPr/>
          </a:p>
        </p:txBody>
      </p:sp>
    </p:spTree>
    <p:extLst>
      <p:ext uri="{BB962C8B-B14F-4D97-AF65-F5344CB8AC3E}">
        <p14:creationId xmlns:p14="http://schemas.microsoft.com/office/powerpoint/2010/main" val="3135362457"/>
      </p:ext>
    </p:extLst>
  </p:cSld>
  <p:clrMapOvr>
    <a:masterClrMapping/>
  </p:clrMapOvr>
  <p:transition/>
</p:sldLayout>
</file>

<file path=ppt/slideLayouts/slideLayout76.xml><?xml version="1.0" encoding="utf-8"?>
<p:sldLayout xmlns:a="http://schemas.openxmlformats.org/drawingml/2006/main" xmlns:r="http://schemas.openxmlformats.org/officeDocument/2006/relationships" xmlns:p="http://schemas.openxmlformats.org/presentationml/2006/main" matchingName="End Card" preserve="1">
  <p:cSld name="End Card">
    <p:spTree>
      <p:nvGrpSpPr>
        <p:cNvPr id="1" name="Shape 174"/>
        <p:cNvGrpSpPr/>
        <p:nvPr/>
      </p:nvGrpSpPr>
      <p:grpSpPr>
        <a:xfrm>
          <a:off x="0" y="0"/>
          <a:ext cx="0" cy="0"/>
          <a:chOff x="0" y="0"/>
          <a:chExt cx="0" cy="0"/>
        </a:xfrm>
      </p:grpSpPr>
      <p:grpSp>
        <p:nvGrpSpPr>
          <p:cNvPr id="16" name="Group">
            <a:extLst>
              <a:ext uri="{FF2B5EF4-FFF2-40B4-BE49-F238E27FC236}">
                <a16:creationId xmlns:a16="http://schemas.microsoft.com/office/drawing/2014/main" id="{069BDB8B-44BD-F94B-934D-40BA4FBF5DC7}"/>
              </a:ext>
            </a:extLst>
          </p:cNvPr>
          <p:cNvGrpSpPr/>
          <p:nvPr userDrawn="1"/>
        </p:nvGrpSpPr>
        <p:grpSpPr>
          <a:xfrm>
            <a:off x="8764587" y="6166882"/>
            <a:ext cx="6858001" cy="1382236"/>
            <a:chOff x="0" y="0"/>
            <a:chExt cx="6857999" cy="1382235"/>
          </a:xfrm>
        </p:grpSpPr>
        <p:grpSp>
          <p:nvGrpSpPr>
            <p:cNvPr id="17" name="Graphic 16">
              <a:extLst>
                <a:ext uri="{FF2B5EF4-FFF2-40B4-BE49-F238E27FC236}">
                  <a16:creationId xmlns:a16="http://schemas.microsoft.com/office/drawing/2014/main" id="{6FC93178-C32E-0842-86E9-C49AAE258A29}"/>
                </a:ext>
              </a:extLst>
            </p:cNvPr>
            <p:cNvGrpSpPr/>
            <p:nvPr/>
          </p:nvGrpSpPr>
          <p:grpSpPr>
            <a:xfrm>
              <a:off x="2517110" y="44365"/>
              <a:ext cx="4340890" cy="1337319"/>
              <a:chOff x="0" y="0"/>
              <a:chExt cx="4340889" cy="1337317"/>
            </a:xfrm>
          </p:grpSpPr>
          <p:sp>
            <p:nvSpPr>
              <p:cNvPr id="25" name="Freeform 20">
                <a:extLst>
                  <a:ext uri="{FF2B5EF4-FFF2-40B4-BE49-F238E27FC236}">
                    <a16:creationId xmlns:a16="http://schemas.microsoft.com/office/drawing/2014/main" id="{C17FBFE7-A773-1E43-9A85-2C4FBBD8DA66}"/>
                  </a:ext>
                </a:extLst>
              </p:cNvPr>
              <p:cNvSpPr/>
              <p:nvPr/>
            </p:nvSpPr>
            <p:spPr>
              <a:xfrm>
                <a:off x="-1" y="-1"/>
                <a:ext cx="1398136" cy="1313823"/>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4016" y="0"/>
                    </a:lnTo>
                    <a:lnTo>
                      <a:pt x="10844" y="13145"/>
                    </a:lnTo>
                    <a:lnTo>
                      <a:pt x="17672" y="0"/>
                    </a:lnTo>
                    <a:lnTo>
                      <a:pt x="21600" y="0"/>
                    </a:lnTo>
                    <a:lnTo>
                      <a:pt x="21600" y="21600"/>
                    </a:lnTo>
                    <a:lnTo>
                      <a:pt x="18325" y="21600"/>
                    </a:lnTo>
                    <a:lnTo>
                      <a:pt x="18325" y="5047"/>
                    </a:lnTo>
                    <a:lnTo>
                      <a:pt x="12338" y="16510"/>
                    </a:lnTo>
                    <a:lnTo>
                      <a:pt x="9266" y="16510"/>
                    </a:lnTo>
                    <a:lnTo>
                      <a:pt x="3279" y="5047"/>
                    </a:lnTo>
                    <a:lnTo>
                      <a:pt x="3279" y="21600"/>
                    </a:lnTo>
                    <a:lnTo>
                      <a:pt x="4" y="21600"/>
                    </a:lnTo>
                    <a:lnTo>
                      <a:pt x="4" y="0"/>
                    </a:lnTo>
                    <a:close/>
                  </a:path>
                </a:pathLst>
              </a:custGeom>
              <a:solidFill>
                <a:schemeClr val="tx1"/>
              </a:soli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sp>
            <p:nvSpPr>
              <p:cNvPr id="26" name="Freeform 21">
                <a:extLst>
                  <a:ext uri="{FF2B5EF4-FFF2-40B4-BE49-F238E27FC236}">
                    <a16:creationId xmlns:a16="http://schemas.microsoft.com/office/drawing/2014/main" id="{22B21919-A88A-E44F-8E03-DEFF95DD9FC2}"/>
                  </a:ext>
                </a:extLst>
              </p:cNvPr>
              <p:cNvSpPr/>
              <p:nvPr/>
            </p:nvSpPr>
            <p:spPr>
              <a:xfrm>
                <a:off x="1586633" y="311662"/>
                <a:ext cx="930064" cy="1025656"/>
              </a:xfrm>
              <a:custGeom>
                <a:avLst/>
                <a:gdLst/>
                <a:ahLst/>
                <a:cxnLst>
                  <a:cxn ang="0">
                    <a:pos x="wd2" y="hd2"/>
                  </a:cxn>
                  <a:cxn ang="5400000">
                    <a:pos x="wd2" y="hd2"/>
                  </a:cxn>
                  <a:cxn ang="10800000">
                    <a:pos x="wd2" y="hd2"/>
                  </a:cxn>
                  <a:cxn ang="16200000">
                    <a:pos x="wd2" y="hd2"/>
                  </a:cxn>
                </a:cxnLst>
                <a:rect l="0" t="0" r="r" b="b"/>
                <a:pathLst>
                  <a:path w="21600" h="21600" extrusionOk="0">
                    <a:moveTo>
                      <a:pt x="11506" y="21600"/>
                    </a:moveTo>
                    <a:cubicBezTo>
                      <a:pt x="9224" y="21600"/>
                      <a:pt x="7221" y="21143"/>
                      <a:pt x="5491" y="20226"/>
                    </a:cubicBezTo>
                    <a:cubicBezTo>
                      <a:pt x="3762" y="19309"/>
                      <a:pt x="2414" y="18043"/>
                      <a:pt x="1451" y="16422"/>
                    </a:cubicBezTo>
                    <a:cubicBezTo>
                      <a:pt x="485" y="14801"/>
                      <a:pt x="0" y="12944"/>
                      <a:pt x="0" y="10848"/>
                    </a:cubicBezTo>
                    <a:cubicBezTo>
                      <a:pt x="0" y="8726"/>
                      <a:pt x="472" y="6849"/>
                      <a:pt x="1415" y="5216"/>
                    </a:cubicBezTo>
                    <a:cubicBezTo>
                      <a:pt x="2359" y="3583"/>
                      <a:pt x="3672" y="2305"/>
                      <a:pt x="5350" y="1383"/>
                    </a:cubicBezTo>
                    <a:cubicBezTo>
                      <a:pt x="7029" y="460"/>
                      <a:pt x="8958" y="0"/>
                      <a:pt x="11137" y="0"/>
                    </a:cubicBezTo>
                    <a:cubicBezTo>
                      <a:pt x="13300" y="0"/>
                      <a:pt x="15165" y="466"/>
                      <a:pt x="16728" y="1394"/>
                    </a:cubicBezTo>
                    <a:cubicBezTo>
                      <a:pt x="18291" y="2323"/>
                      <a:pt x="19491" y="3624"/>
                      <a:pt x="20335" y="5297"/>
                    </a:cubicBezTo>
                    <a:cubicBezTo>
                      <a:pt x="21176" y="6971"/>
                      <a:pt x="21600" y="8933"/>
                      <a:pt x="21600" y="11186"/>
                    </a:cubicBezTo>
                    <a:lnTo>
                      <a:pt x="21600" y="12411"/>
                    </a:lnTo>
                    <a:lnTo>
                      <a:pt x="4885" y="12411"/>
                    </a:lnTo>
                    <a:cubicBezTo>
                      <a:pt x="5190" y="14099"/>
                      <a:pt x="5941" y="15426"/>
                      <a:pt x="7141" y="16393"/>
                    </a:cubicBezTo>
                    <a:cubicBezTo>
                      <a:pt x="8338" y="17362"/>
                      <a:pt x="9853" y="17845"/>
                      <a:pt x="11686" y="17845"/>
                    </a:cubicBezTo>
                    <a:cubicBezTo>
                      <a:pt x="13153" y="17845"/>
                      <a:pt x="14417" y="17647"/>
                      <a:pt x="15476" y="17251"/>
                    </a:cubicBezTo>
                    <a:cubicBezTo>
                      <a:pt x="16535" y="16856"/>
                      <a:pt x="17530" y="16256"/>
                      <a:pt x="18461" y="15453"/>
                    </a:cubicBezTo>
                    <a:lnTo>
                      <a:pt x="21077" y="18358"/>
                    </a:lnTo>
                    <a:cubicBezTo>
                      <a:pt x="18474" y="20520"/>
                      <a:pt x="15284" y="21600"/>
                      <a:pt x="11506" y="21600"/>
                    </a:cubicBezTo>
                    <a:close/>
                    <a:moveTo>
                      <a:pt x="15104" y="5187"/>
                    </a:moveTo>
                    <a:cubicBezTo>
                      <a:pt x="14074" y="4232"/>
                      <a:pt x="12722" y="3755"/>
                      <a:pt x="11050" y="3755"/>
                    </a:cubicBezTo>
                    <a:cubicBezTo>
                      <a:pt x="9423" y="3755"/>
                      <a:pt x="8062" y="4244"/>
                      <a:pt x="6965" y="5216"/>
                    </a:cubicBezTo>
                    <a:cubicBezTo>
                      <a:pt x="5867" y="6191"/>
                      <a:pt x="5174" y="7501"/>
                      <a:pt x="4885" y="9148"/>
                    </a:cubicBezTo>
                    <a:lnTo>
                      <a:pt x="16869" y="9148"/>
                    </a:lnTo>
                    <a:cubicBezTo>
                      <a:pt x="16722" y="7463"/>
                      <a:pt x="16134" y="6141"/>
                      <a:pt x="15104" y="5187"/>
                    </a:cubicBezTo>
                    <a:close/>
                  </a:path>
                </a:pathLst>
              </a:custGeom>
              <a:solidFill>
                <a:schemeClr val="tx1"/>
              </a:soli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sp>
            <p:nvSpPr>
              <p:cNvPr id="27" name="Freeform 22">
                <a:extLst>
                  <a:ext uri="{FF2B5EF4-FFF2-40B4-BE49-F238E27FC236}">
                    <a16:creationId xmlns:a16="http://schemas.microsoft.com/office/drawing/2014/main" id="{32A72AC1-4160-1E4E-BD34-2D29A19C9B48}"/>
                  </a:ext>
                </a:extLst>
              </p:cNvPr>
              <p:cNvSpPr/>
              <p:nvPr/>
            </p:nvSpPr>
            <p:spPr>
              <a:xfrm>
                <a:off x="2578607" y="47820"/>
                <a:ext cx="696097" cy="1287425"/>
              </a:xfrm>
              <a:custGeom>
                <a:avLst/>
                <a:gdLst/>
                <a:ahLst/>
                <a:cxnLst>
                  <a:cxn ang="0">
                    <a:pos x="wd2" y="hd2"/>
                  </a:cxn>
                  <a:cxn ang="5400000">
                    <a:pos x="wd2" y="hd2"/>
                  </a:cxn>
                  <a:cxn ang="10800000">
                    <a:pos x="wd2" y="hd2"/>
                  </a:cxn>
                  <a:cxn ang="16200000">
                    <a:pos x="wd2" y="hd2"/>
                  </a:cxn>
                </a:cxnLst>
                <a:rect l="0" t="0" r="r" b="b"/>
                <a:pathLst>
                  <a:path w="21600" h="21600" extrusionOk="0">
                    <a:moveTo>
                      <a:pt x="6055" y="7731"/>
                    </a:moveTo>
                    <a:lnTo>
                      <a:pt x="0" y="7731"/>
                    </a:lnTo>
                    <a:lnTo>
                      <a:pt x="0" y="4819"/>
                    </a:lnTo>
                    <a:lnTo>
                      <a:pt x="6055" y="4819"/>
                    </a:lnTo>
                    <a:lnTo>
                      <a:pt x="6055" y="0"/>
                    </a:lnTo>
                    <a:lnTo>
                      <a:pt x="12402" y="0"/>
                    </a:lnTo>
                    <a:lnTo>
                      <a:pt x="12402" y="4819"/>
                    </a:lnTo>
                    <a:lnTo>
                      <a:pt x="21600" y="4819"/>
                    </a:lnTo>
                    <a:lnTo>
                      <a:pt x="21600" y="7731"/>
                    </a:lnTo>
                    <a:lnTo>
                      <a:pt x="12397" y="7731"/>
                    </a:lnTo>
                    <a:lnTo>
                      <a:pt x="12397" y="15114"/>
                    </a:lnTo>
                    <a:cubicBezTo>
                      <a:pt x="12397" y="16343"/>
                      <a:pt x="12788" y="17220"/>
                      <a:pt x="13564" y="17744"/>
                    </a:cubicBezTo>
                    <a:cubicBezTo>
                      <a:pt x="14340" y="18268"/>
                      <a:pt x="15669" y="18532"/>
                      <a:pt x="17552" y="18530"/>
                    </a:cubicBezTo>
                    <a:cubicBezTo>
                      <a:pt x="18388" y="18530"/>
                      <a:pt x="19096" y="18511"/>
                      <a:pt x="19679" y="18474"/>
                    </a:cubicBezTo>
                    <a:cubicBezTo>
                      <a:pt x="20262" y="18437"/>
                      <a:pt x="20901" y="18388"/>
                      <a:pt x="21600" y="18323"/>
                    </a:cubicBezTo>
                    <a:lnTo>
                      <a:pt x="21600" y="21206"/>
                    </a:lnTo>
                    <a:cubicBezTo>
                      <a:pt x="20802" y="21331"/>
                      <a:pt x="19992" y="21426"/>
                      <a:pt x="19169" y="21489"/>
                    </a:cubicBezTo>
                    <a:cubicBezTo>
                      <a:pt x="18229" y="21563"/>
                      <a:pt x="17282" y="21600"/>
                      <a:pt x="16330" y="21600"/>
                    </a:cubicBezTo>
                    <a:cubicBezTo>
                      <a:pt x="9477" y="21600"/>
                      <a:pt x="6051" y="19573"/>
                      <a:pt x="6051" y="15522"/>
                    </a:cubicBezTo>
                    <a:lnTo>
                      <a:pt x="6055" y="7731"/>
                    </a:lnTo>
                    <a:close/>
                  </a:path>
                </a:pathLst>
              </a:custGeom>
              <a:solidFill>
                <a:schemeClr val="tx1"/>
              </a:soli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sp>
            <p:nvSpPr>
              <p:cNvPr id="28" name="Freeform 23">
                <a:extLst>
                  <a:ext uri="{FF2B5EF4-FFF2-40B4-BE49-F238E27FC236}">
                    <a16:creationId xmlns:a16="http://schemas.microsoft.com/office/drawing/2014/main" id="{202656A9-4237-D049-B54A-6D0A4D9B84FF}"/>
                  </a:ext>
                </a:extLst>
              </p:cNvPr>
              <p:cNvSpPr/>
              <p:nvPr/>
            </p:nvSpPr>
            <p:spPr>
              <a:xfrm>
                <a:off x="3372546" y="311662"/>
                <a:ext cx="968344" cy="1025656"/>
              </a:xfrm>
              <a:custGeom>
                <a:avLst/>
                <a:gdLst/>
                <a:ahLst/>
                <a:cxnLst>
                  <a:cxn ang="0">
                    <a:pos x="wd2" y="hd2"/>
                  </a:cxn>
                  <a:cxn ang="5400000">
                    <a:pos x="wd2" y="hd2"/>
                  </a:cxn>
                  <a:cxn ang="10800000">
                    <a:pos x="wd2" y="hd2"/>
                  </a:cxn>
                  <a:cxn ang="16200000">
                    <a:pos x="wd2" y="hd2"/>
                  </a:cxn>
                </a:cxnLst>
                <a:rect l="0" t="0" r="r" b="b"/>
                <a:pathLst>
                  <a:path w="21600" h="21600" extrusionOk="0">
                    <a:moveTo>
                      <a:pt x="21597" y="21105"/>
                    </a:moveTo>
                    <a:lnTo>
                      <a:pt x="17118" y="21105"/>
                    </a:lnTo>
                    <a:lnTo>
                      <a:pt x="17118" y="18221"/>
                    </a:lnTo>
                    <a:cubicBezTo>
                      <a:pt x="16323" y="19301"/>
                      <a:pt x="15311" y="20136"/>
                      <a:pt x="14085" y="20721"/>
                    </a:cubicBezTo>
                    <a:cubicBezTo>
                      <a:pt x="12858" y="21306"/>
                      <a:pt x="11461" y="21600"/>
                      <a:pt x="9898" y="21600"/>
                    </a:cubicBezTo>
                    <a:cubicBezTo>
                      <a:pt x="7972" y="21600"/>
                      <a:pt x="6267" y="21134"/>
                      <a:pt x="4781" y="20206"/>
                    </a:cubicBezTo>
                    <a:cubicBezTo>
                      <a:pt x="3295" y="19277"/>
                      <a:pt x="2127" y="18000"/>
                      <a:pt x="1276" y="16372"/>
                    </a:cubicBezTo>
                    <a:cubicBezTo>
                      <a:pt x="425" y="14745"/>
                      <a:pt x="0" y="12885"/>
                      <a:pt x="0" y="10790"/>
                    </a:cubicBezTo>
                    <a:cubicBezTo>
                      <a:pt x="0" y="8682"/>
                      <a:pt x="432" y="6817"/>
                      <a:pt x="1298" y="5196"/>
                    </a:cubicBezTo>
                    <a:cubicBezTo>
                      <a:pt x="2164" y="3574"/>
                      <a:pt x="3360" y="2305"/>
                      <a:pt x="4886" y="1383"/>
                    </a:cubicBezTo>
                    <a:cubicBezTo>
                      <a:pt x="6415" y="460"/>
                      <a:pt x="8169" y="0"/>
                      <a:pt x="10151" y="0"/>
                    </a:cubicBezTo>
                    <a:cubicBezTo>
                      <a:pt x="11643" y="0"/>
                      <a:pt x="12984" y="274"/>
                      <a:pt x="14171" y="821"/>
                    </a:cubicBezTo>
                    <a:cubicBezTo>
                      <a:pt x="15342" y="1356"/>
                      <a:pt x="16353" y="2154"/>
                      <a:pt x="17121" y="3144"/>
                    </a:cubicBezTo>
                    <a:lnTo>
                      <a:pt x="17121" y="495"/>
                    </a:lnTo>
                    <a:lnTo>
                      <a:pt x="21600" y="495"/>
                    </a:lnTo>
                    <a:lnTo>
                      <a:pt x="21600" y="21105"/>
                    </a:lnTo>
                    <a:close/>
                    <a:moveTo>
                      <a:pt x="17032" y="7707"/>
                    </a:moveTo>
                    <a:cubicBezTo>
                      <a:pt x="16541" y="6534"/>
                      <a:pt x="15771" y="5609"/>
                      <a:pt x="14720" y="4931"/>
                    </a:cubicBezTo>
                    <a:cubicBezTo>
                      <a:pt x="13665" y="4252"/>
                      <a:pt x="12448" y="3912"/>
                      <a:pt x="11067" y="3912"/>
                    </a:cubicBezTo>
                    <a:cubicBezTo>
                      <a:pt x="9112" y="3912"/>
                      <a:pt x="7559" y="4532"/>
                      <a:pt x="6400" y="5769"/>
                    </a:cubicBezTo>
                    <a:cubicBezTo>
                      <a:pt x="5240" y="7006"/>
                      <a:pt x="4661" y="8680"/>
                      <a:pt x="4661" y="10790"/>
                    </a:cubicBezTo>
                    <a:cubicBezTo>
                      <a:pt x="4661" y="12912"/>
                      <a:pt x="5219" y="14591"/>
                      <a:pt x="6335" y="15828"/>
                    </a:cubicBezTo>
                    <a:cubicBezTo>
                      <a:pt x="7451" y="17068"/>
                      <a:pt x="8964" y="17685"/>
                      <a:pt x="10876" y="17685"/>
                    </a:cubicBezTo>
                    <a:cubicBezTo>
                      <a:pt x="12284" y="17685"/>
                      <a:pt x="13539" y="17342"/>
                      <a:pt x="14642" y="16658"/>
                    </a:cubicBezTo>
                    <a:cubicBezTo>
                      <a:pt x="15746" y="15974"/>
                      <a:pt x="16541" y="15051"/>
                      <a:pt x="17028" y="13890"/>
                    </a:cubicBezTo>
                    <a:lnTo>
                      <a:pt x="17032" y="7707"/>
                    </a:lnTo>
                    <a:close/>
                  </a:path>
                </a:pathLst>
              </a:custGeom>
              <a:solidFill>
                <a:schemeClr val="tx1"/>
              </a:soli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grpSp>
        <p:grpSp>
          <p:nvGrpSpPr>
            <p:cNvPr id="18" name="Group 31">
              <a:extLst>
                <a:ext uri="{FF2B5EF4-FFF2-40B4-BE49-F238E27FC236}">
                  <a16:creationId xmlns:a16="http://schemas.microsoft.com/office/drawing/2014/main" id="{52E47198-B9FA-CE44-9420-10D6911BD568}"/>
                </a:ext>
              </a:extLst>
            </p:cNvPr>
            <p:cNvGrpSpPr/>
            <p:nvPr/>
          </p:nvGrpSpPr>
          <p:grpSpPr>
            <a:xfrm>
              <a:off x="-1" y="-1"/>
              <a:ext cx="2079721" cy="1382237"/>
              <a:chOff x="0" y="0"/>
              <a:chExt cx="2079719" cy="1382235"/>
            </a:xfrm>
          </p:grpSpPr>
          <p:grpSp>
            <p:nvGrpSpPr>
              <p:cNvPr id="19" name="Graphic 16">
                <a:extLst>
                  <a:ext uri="{FF2B5EF4-FFF2-40B4-BE49-F238E27FC236}">
                    <a16:creationId xmlns:a16="http://schemas.microsoft.com/office/drawing/2014/main" id="{4CD76513-9068-7C4D-9FFC-B13C19153CF5}"/>
                  </a:ext>
                </a:extLst>
              </p:cNvPr>
              <p:cNvGrpSpPr/>
              <p:nvPr/>
            </p:nvGrpSpPr>
            <p:grpSpPr>
              <a:xfrm>
                <a:off x="-1" y="-1"/>
                <a:ext cx="2079721" cy="1382237"/>
                <a:chOff x="0" y="0"/>
                <a:chExt cx="2079719" cy="1382235"/>
              </a:xfrm>
            </p:grpSpPr>
            <p:sp>
              <p:nvSpPr>
                <p:cNvPr id="21" name="Freeform 25">
                  <a:extLst>
                    <a:ext uri="{FF2B5EF4-FFF2-40B4-BE49-F238E27FC236}">
                      <a16:creationId xmlns:a16="http://schemas.microsoft.com/office/drawing/2014/main" id="{BAE99678-9EE6-B64A-8706-C56826617180}"/>
                    </a:ext>
                  </a:extLst>
                </p:cNvPr>
                <p:cNvSpPr/>
                <p:nvPr/>
              </p:nvSpPr>
              <p:spPr>
                <a:xfrm>
                  <a:off x="1040343" y="432596"/>
                  <a:ext cx="1039377" cy="949640"/>
                </a:xfrm>
                <a:custGeom>
                  <a:avLst/>
                  <a:gdLst/>
                  <a:ahLst/>
                  <a:cxnLst>
                    <a:cxn ang="0">
                      <a:pos x="wd2" y="hd2"/>
                    </a:cxn>
                    <a:cxn ang="5400000">
                      <a:pos x="wd2" y="hd2"/>
                    </a:cxn>
                    <a:cxn ang="10800000">
                      <a:pos x="wd2" y="hd2"/>
                    </a:cxn>
                    <a:cxn ang="16200000">
                      <a:pos x="wd2" y="hd2"/>
                    </a:cxn>
                  </a:cxnLst>
                  <a:rect l="0" t="0" r="r" b="b"/>
                  <a:pathLst>
                    <a:path w="21600" h="21600" extrusionOk="0">
                      <a:moveTo>
                        <a:pt x="20945" y="4074"/>
                      </a:moveTo>
                      <a:lnTo>
                        <a:pt x="16744" y="4074"/>
                      </a:lnTo>
                      <a:cubicBezTo>
                        <a:pt x="17215" y="6168"/>
                        <a:pt x="17476" y="8488"/>
                        <a:pt x="17476" y="10930"/>
                      </a:cubicBezTo>
                      <a:cubicBezTo>
                        <a:pt x="17476" y="14442"/>
                        <a:pt x="16425" y="16482"/>
                        <a:pt x="14248" y="16482"/>
                      </a:cubicBezTo>
                      <a:cubicBezTo>
                        <a:pt x="12160" y="16482"/>
                        <a:pt x="11163" y="14973"/>
                        <a:pt x="7200" y="7994"/>
                      </a:cubicBezTo>
                      <a:lnTo>
                        <a:pt x="4667" y="3370"/>
                      </a:lnTo>
                      <a:cubicBezTo>
                        <a:pt x="3981" y="2150"/>
                        <a:pt x="3323" y="1025"/>
                        <a:pt x="2691" y="0"/>
                      </a:cubicBezTo>
                      <a:lnTo>
                        <a:pt x="350" y="0"/>
                      </a:lnTo>
                      <a:lnTo>
                        <a:pt x="0" y="4980"/>
                      </a:lnTo>
                      <a:cubicBezTo>
                        <a:pt x="454" y="5781"/>
                        <a:pt x="933" y="6646"/>
                        <a:pt x="1436" y="7573"/>
                      </a:cubicBezTo>
                      <a:lnTo>
                        <a:pt x="3555" y="11474"/>
                      </a:lnTo>
                      <a:cubicBezTo>
                        <a:pt x="7682" y="19035"/>
                        <a:pt x="9983" y="21600"/>
                        <a:pt x="14153" y="21600"/>
                      </a:cubicBezTo>
                      <a:cubicBezTo>
                        <a:pt x="18938" y="21600"/>
                        <a:pt x="21600" y="17359"/>
                        <a:pt x="21600" y="10588"/>
                      </a:cubicBezTo>
                      <a:cubicBezTo>
                        <a:pt x="21597" y="8318"/>
                        <a:pt x="21367" y="6127"/>
                        <a:pt x="20945" y="4074"/>
                      </a:cubicBezTo>
                      <a:close/>
                    </a:path>
                  </a:pathLst>
                </a:custGeom>
                <a:gradFill flip="none" rotWithShape="1">
                  <a:gsLst>
                    <a:gs pos="13000">
                      <a:srgbClr val="0064E0"/>
                    </a:gs>
                    <a:gs pos="82000">
                      <a:srgbClr val="2C7FF4"/>
                    </a:gs>
                  </a:gsLst>
                  <a:lin ang="0" scaled="0"/>
                </a:gra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sp>
              <p:nvSpPr>
                <p:cNvPr id="22" name="Freeform 26">
                  <a:extLst>
                    <a:ext uri="{FF2B5EF4-FFF2-40B4-BE49-F238E27FC236}">
                      <a16:creationId xmlns:a16="http://schemas.microsoft.com/office/drawing/2014/main" id="{CF45D5C4-7EBF-1F45-B172-CD7553D69F66}"/>
                    </a:ext>
                  </a:extLst>
                </p:cNvPr>
                <p:cNvSpPr/>
                <p:nvPr/>
              </p:nvSpPr>
              <p:spPr>
                <a:xfrm>
                  <a:off x="1057341" y="0"/>
                  <a:ext cx="991008" cy="611717"/>
                </a:xfrm>
                <a:custGeom>
                  <a:avLst/>
                  <a:gdLst/>
                  <a:ahLst/>
                  <a:cxnLst>
                    <a:cxn ang="0">
                      <a:pos x="wd2" y="hd2"/>
                    </a:cxn>
                    <a:cxn ang="5400000">
                      <a:pos x="wd2" y="hd2"/>
                    </a:cxn>
                    <a:cxn ang="10800000">
                      <a:pos x="wd2" y="hd2"/>
                    </a:cxn>
                    <a:cxn ang="16200000">
                      <a:pos x="wd2" y="hd2"/>
                    </a:cxn>
                  </a:cxnLst>
                  <a:rect l="0" t="0" r="r" b="b"/>
                  <a:pathLst>
                    <a:path w="21600" h="21600" extrusionOk="0">
                      <a:moveTo>
                        <a:pt x="9175" y="6296"/>
                      </a:moveTo>
                      <a:cubicBezTo>
                        <a:pt x="12762" y="6296"/>
                        <a:pt x="15823" y="12586"/>
                        <a:pt x="17193" y="21600"/>
                      </a:cubicBezTo>
                      <a:lnTo>
                        <a:pt x="21600" y="21600"/>
                      </a:lnTo>
                      <a:cubicBezTo>
                        <a:pt x="19874" y="9170"/>
                        <a:pt x="15073" y="0"/>
                        <a:pt x="9488" y="0"/>
                      </a:cubicBezTo>
                      <a:cubicBezTo>
                        <a:pt x="5771" y="0"/>
                        <a:pt x="2868" y="4534"/>
                        <a:pt x="235" y="10297"/>
                      </a:cubicBezTo>
                      <a:lnTo>
                        <a:pt x="0" y="15270"/>
                      </a:lnTo>
                      <a:lnTo>
                        <a:pt x="2455" y="15270"/>
                      </a:lnTo>
                      <a:cubicBezTo>
                        <a:pt x="4847" y="9277"/>
                        <a:pt x="6822" y="6296"/>
                        <a:pt x="9175" y="6296"/>
                      </a:cubicBezTo>
                      <a:close/>
                    </a:path>
                  </a:pathLst>
                </a:custGeom>
                <a:gradFill flip="none" rotWithShape="1">
                  <a:gsLst>
                    <a:gs pos="13000">
                      <a:srgbClr val="2C7FF4"/>
                    </a:gs>
                    <a:gs pos="100000">
                      <a:srgbClr val="2D81F6"/>
                    </a:gs>
                  </a:gsLst>
                  <a:lin ang="10800000" scaled="0"/>
                </a:gra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sp>
              <p:nvSpPr>
                <p:cNvPr id="23" name="Freeform 27">
                  <a:extLst>
                    <a:ext uri="{FF2B5EF4-FFF2-40B4-BE49-F238E27FC236}">
                      <a16:creationId xmlns:a16="http://schemas.microsoft.com/office/drawing/2014/main" id="{A0542C75-E191-6E48-BF2C-C421A480C983}"/>
                    </a:ext>
                  </a:extLst>
                </p:cNvPr>
                <p:cNvSpPr/>
                <p:nvPr/>
              </p:nvSpPr>
              <p:spPr>
                <a:xfrm>
                  <a:off x="-1" y="-1"/>
                  <a:ext cx="1067984" cy="1382099"/>
                </a:xfrm>
                <a:custGeom>
                  <a:avLst/>
                  <a:gdLst/>
                  <a:ahLst/>
                  <a:cxnLst>
                    <a:cxn ang="0">
                      <a:pos x="wd2" y="hd2"/>
                    </a:cxn>
                    <a:cxn ang="5400000">
                      <a:pos x="wd2" y="hd2"/>
                    </a:cxn>
                    <a:cxn ang="10800000">
                      <a:pos x="wd2" y="hd2"/>
                    </a:cxn>
                    <a:cxn ang="16200000">
                      <a:pos x="wd2" y="hd2"/>
                    </a:cxn>
                  </a:cxnLst>
                  <a:rect l="0" t="0" r="r" b="b"/>
                  <a:pathLst>
                    <a:path w="21600" h="21600" extrusionOk="0">
                      <a:moveTo>
                        <a:pt x="12086" y="0"/>
                      </a:moveTo>
                      <a:cubicBezTo>
                        <a:pt x="5243" y="0"/>
                        <a:pt x="0" y="6882"/>
                        <a:pt x="0" y="14167"/>
                      </a:cubicBezTo>
                      <a:cubicBezTo>
                        <a:pt x="0" y="18725"/>
                        <a:pt x="2854" y="21600"/>
                        <a:pt x="7633" y="21600"/>
                      </a:cubicBezTo>
                      <a:cubicBezTo>
                        <a:pt x="11074" y="21600"/>
                        <a:pt x="13548" y="20347"/>
                        <a:pt x="17947" y="14405"/>
                      </a:cubicBezTo>
                      <a:cubicBezTo>
                        <a:pt x="17947" y="14405"/>
                        <a:pt x="19780" y="11904"/>
                        <a:pt x="21041" y="10180"/>
                      </a:cubicBezTo>
                      <a:lnTo>
                        <a:pt x="21600" y="4558"/>
                      </a:lnTo>
                      <a:cubicBezTo>
                        <a:pt x="18246" y="1257"/>
                        <a:pt x="15443" y="0"/>
                        <a:pt x="12086" y="0"/>
                      </a:cubicBezTo>
                      <a:close/>
                      <a:moveTo>
                        <a:pt x="14593" y="12796"/>
                      </a:moveTo>
                      <a:cubicBezTo>
                        <a:pt x="11026" y="17116"/>
                        <a:pt x="9794" y="18084"/>
                        <a:pt x="7807" y="18084"/>
                      </a:cubicBezTo>
                      <a:cubicBezTo>
                        <a:pt x="5763" y="18084"/>
                        <a:pt x="4548" y="16697"/>
                        <a:pt x="4548" y="14226"/>
                      </a:cubicBezTo>
                      <a:cubicBezTo>
                        <a:pt x="4548" y="8938"/>
                        <a:pt x="7960" y="3529"/>
                        <a:pt x="12027" y="3529"/>
                      </a:cubicBezTo>
                      <a:cubicBezTo>
                        <a:pt x="14230" y="3529"/>
                        <a:pt x="16071" y="4512"/>
                        <a:pt x="18889" y="7631"/>
                      </a:cubicBezTo>
                      <a:cubicBezTo>
                        <a:pt x="16214" y="10806"/>
                        <a:pt x="14593" y="12796"/>
                        <a:pt x="14593" y="12796"/>
                      </a:cubicBezTo>
                      <a:close/>
                    </a:path>
                  </a:pathLst>
                </a:custGeom>
                <a:gradFill flip="none" rotWithShape="1">
                  <a:gsLst>
                    <a:gs pos="41000">
                      <a:srgbClr val="0064E0"/>
                    </a:gs>
                    <a:gs pos="99000">
                      <a:srgbClr val="2D81F6"/>
                    </a:gs>
                  </a:gsLst>
                  <a:lin ang="1800000" scaled="0"/>
                </a:gra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sp>
              <p:nvSpPr>
                <p:cNvPr id="24" name="Freeform 28">
                  <a:extLst>
                    <a:ext uri="{FF2B5EF4-FFF2-40B4-BE49-F238E27FC236}">
                      <a16:creationId xmlns:a16="http://schemas.microsoft.com/office/drawing/2014/main" id="{D62589D3-FEA8-D34B-98C9-3A9744E04E93}"/>
                    </a:ext>
                  </a:extLst>
                </p:cNvPr>
                <p:cNvSpPr/>
                <p:nvPr/>
              </p:nvSpPr>
              <p:spPr>
                <a:xfrm>
                  <a:off x="594659" y="-1"/>
                  <a:ext cx="670392" cy="790976"/>
                </a:xfrm>
                <a:custGeom>
                  <a:avLst/>
                  <a:gdLst/>
                  <a:ahLst/>
                  <a:cxnLst>
                    <a:cxn ang="0">
                      <a:pos x="wd2" y="hd2"/>
                    </a:cxn>
                    <a:cxn ang="5400000">
                      <a:pos x="wd2" y="hd2"/>
                    </a:cxn>
                    <a:cxn ang="10800000">
                      <a:pos x="wd2" y="hd2"/>
                    </a:cxn>
                    <a:cxn ang="16200000">
                      <a:pos x="wd2" y="hd2"/>
                    </a:cxn>
                  </a:cxnLst>
                  <a:rect l="0" t="0" r="r" b="b"/>
                  <a:pathLst>
                    <a:path w="21600" h="21600" extrusionOk="0">
                      <a:moveTo>
                        <a:pt x="21600" y="15856"/>
                      </a:moveTo>
                      <a:cubicBezTo>
                        <a:pt x="13082" y="4114"/>
                        <a:pt x="7414" y="0"/>
                        <a:pt x="94" y="0"/>
                      </a:cubicBezTo>
                      <a:lnTo>
                        <a:pt x="0" y="6167"/>
                      </a:lnTo>
                      <a:cubicBezTo>
                        <a:pt x="4791" y="6167"/>
                        <a:pt x="8505" y="9368"/>
                        <a:pt x="16582" y="20898"/>
                      </a:cubicBezTo>
                      <a:lnTo>
                        <a:pt x="17076" y="21600"/>
                      </a:lnTo>
                      <a:lnTo>
                        <a:pt x="21600" y="15856"/>
                      </a:lnTo>
                      <a:close/>
                    </a:path>
                  </a:pathLst>
                </a:custGeom>
                <a:solidFill>
                  <a:srgbClr val="0064E0"/>
                </a:soli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grpSp>
          <p:sp>
            <p:nvSpPr>
              <p:cNvPr id="20" name="Freeform 30">
                <a:extLst>
                  <a:ext uri="{FF2B5EF4-FFF2-40B4-BE49-F238E27FC236}">
                    <a16:creationId xmlns:a16="http://schemas.microsoft.com/office/drawing/2014/main" id="{8717FF6A-FA31-1C4B-8110-C053D2444FAD}"/>
                  </a:ext>
                </a:extLst>
              </p:cNvPr>
              <p:cNvSpPr/>
              <p:nvPr/>
            </p:nvSpPr>
            <p:spPr>
              <a:xfrm>
                <a:off x="1802081" y="403434"/>
                <a:ext cx="259811" cy="285128"/>
              </a:xfrm>
              <a:custGeom>
                <a:avLst/>
                <a:gdLst/>
                <a:ahLst/>
                <a:cxnLst>
                  <a:cxn ang="0">
                    <a:pos x="wd2" y="hd2"/>
                  </a:cxn>
                  <a:cxn ang="5400000">
                    <a:pos x="wd2" y="hd2"/>
                  </a:cxn>
                  <a:cxn ang="10800000">
                    <a:pos x="wd2" y="hd2"/>
                  </a:cxn>
                  <a:cxn ang="16200000">
                    <a:pos x="wd2" y="hd2"/>
                  </a:cxn>
                </a:cxnLst>
                <a:rect l="0" t="0" r="r" b="b"/>
                <a:pathLst>
                  <a:path w="21600" h="21600" extrusionOk="0">
                    <a:moveTo>
                      <a:pt x="20463" y="15779"/>
                    </a:moveTo>
                    <a:cubicBezTo>
                      <a:pt x="19095" y="10167"/>
                      <a:pt x="17188" y="4869"/>
                      <a:pt x="14844" y="0"/>
                    </a:cubicBezTo>
                    <a:lnTo>
                      <a:pt x="0" y="5413"/>
                    </a:lnTo>
                    <a:cubicBezTo>
                      <a:pt x="1436" y="8617"/>
                      <a:pt x="2666" y="12093"/>
                      <a:pt x="3665" y="15779"/>
                    </a:cubicBezTo>
                    <a:lnTo>
                      <a:pt x="3654" y="15779"/>
                    </a:lnTo>
                    <a:cubicBezTo>
                      <a:pt x="4159" y="17663"/>
                      <a:pt x="4607" y="19611"/>
                      <a:pt x="4986" y="21600"/>
                    </a:cubicBezTo>
                    <a:lnTo>
                      <a:pt x="21600" y="21108"/>
                    </a:lnTo>
                    <a:cubicBezTo>
                      <a:pt x="21278" y="19297"/>
                      <a:pt x="20899" y="17527"/>
                      <a:pt x="20463" y="15779"/>
                    </a:cubicBezTo>
                    <a:close/>
                  </a:path>
                </a:pathLst>
              </a:custGeom>
              <a:solidFill>
                <a:srgbClr val="2C7FF4"/>
              </a:soli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grpSp>
      </p:grpSp>
    </p:spTree>
    <p:extLst>
      <p:ext uri="{BB962C8B-B14F-4D97-AF65-F5344CB8AC3E}">
        <p14:creationId xmlns:p14="http://schemas.microsoft.com/office/powerpoint/2010/main" val="3872732228"/>
      </p:ext>
    </p:extLst>
  </p:cSld>
  <p:clrMapOvr>
    <a:masterClrMapping/>
  </p:clrMapOvr>
  <p:transition/>
</p:sldLayout>
</file>

<file path=ppt/slideLayouts/slideLayout77.xml><?xml version="1.0" encoding="utf-8"?>
<p:sldLayout xmlns:a="http://schemas.openxmlformats.org/drawingml/2006/main" xmlns:r="http://schemas.openxmlformats.org/officeDocument/2006/relationships" xmlns:p="http://schemas.openxmlformats.org/presentationml/2006/main" matchingName="Light Color" preserve="1">
  <p:cSld name="Light Color">
    <p:spTree>
      <p:nvGrpSpPr>
        <p:cNvPr id="1" name="Shape 547"/>
        <p:cNvGrpSpPr/>
        <p:nvPr/>
      </p:nvGrpSpPr>
      <p:grpSpPr>
        <a:xfrm>
          <a:off x="0" y="0"/>
          <a:ext cx="0" cy="0"/>
          <a:chOff x="0" y="0"/>
          <a:chExt cx="0" cy="0"/>
        </a:xfrm>
      </p:grpSpPr>
    </p:spTree>
    <p:extLst>
      <p:ext uri="{BB962C8B-B14F-4D97-AF65-F5344CB8AC3E}">
        <p14:creationId xmlns:p14="http://schemas.microsoft.com/office/powerpoint/2010/main" val="2465336863"/>
      </p:ext>
    </p:extLst>
  </p:cSld>
  <p:clrMapOvr>
    <a:masterClrMapping/>
  </p:clrMapOvr>
  <p:transition/>
</p:sldLayout>
</file>

<file path=ppt/slideLayouts/slideLayout78.xml><?xml version="1.0" encoding="utf-8"?>
<p:sldLayout xmlns:a="http://schemas.openxmlformats.org/drawingml/2006/main" xmlns:r="http://schemas.openxmlformats.org/officeDocument/2006/relationships" xmlns:p="http://schemas.openxmlformats.org/presentationml/2006/main" matchingName="Title" type="title" preserve="1">
  <p:cSld name="Title">
    <p:spTree>
      <p:nvGrpSpPr>
        <p:cNvPr id="1" name="Shape 8"/>
        <p:cNvGrpSpPr/>
        <p:nvPr/>
      </p:nvGrpSpPr>
      <p:grpSpPr>
        <a:xfrm>
          <a:off x="0" y="0"/>
          <a:ext cx="0" cy="0"/>
          <a:chOff x="0" y="0"/>
          <a:chExt cx="0" cy="0"/>
        </a:xfrm>
      </p:grpSpPr>
      <p:grpSp>
        <p:nvGrpSpPr>
          <p:cNvPr id="26" name="Group">
            <a:extLst>
              <a:ext uri="{FF2B5EF4-FFF2-40B4-BE49-F238E27FC236}">
                <a16:creationId xmlns:a16="http://schemas.microsoft.com/office/drawing/2014/main" id="{010FAE27-5909-924B-82B2-E4A41C500516}"/>
              </a:ext>
            </a:extLst>
          </p:cNvPr>
          <p:cNvGrpSpPr>
            <a:grpSpLocks noChangeAspect="1"/>
          </p:cNvGrpSpPr>
          <p:nvPr userDrawn="1"/>
        </p:nvGrpSpPr>
        <p:grpSpPr>
          <a:xfrm>
            <a:off x="21134474" y="12310748"/>
            <a:ext cx="2313778" cy="466344"/>
            <a:chOff x="0" y="0"/>
            <a:chExt cx="6857999" cy="1382235"/>
          </a:xfrm>
        </p:grpSpPr>
        <p:grpSp>
          <p:nvGrpSpPr>
            <p:cNvPr id="27" name="Graphic 16">
              <a:extLst>
                <a:ext uri="{FF2B5EF4-FFF2-40B4-BE49-F238E27FC236}">
                  <a16:creationId xmlns:a16="http://schemas.microsoft.com/office/drawing/2014/main" id="{4512B9CD-581F-2F49-8BC4-44BEF8903839}"/>
                </a:ext>
              </a:extLst>
            </p:cNvPr>
            <p:cNvGrpSpPr/>
            <p:nvPr/>
          </p:nvGrpSpPr>
          <p:grpSpPr>
            <a:xfrm>
              <a:off x="2517110" y="44365"/>
              <a:ext cx="4340890" cy="1337319"/>
              <a:chOff x="0" y="0"/>
              <a:chExt cx="4340889" cy="1337317"/>
            </a:xfrm>
          </p:grpSpPr>
          <p:sp>
            <p:nvSpPr>
              <p:cNvPr id="35" name="Freeform 20">
                <a:extLst>
                  <a:ext uri="{FF2B5EF4-FFF2-40B4-BE49-F238E27FC236}">
                    <a16:creationId xmlns:a16="http://schemas.microsoft.com/office/drawing/2014/main" id="{7A8E2AF7-6E0B-6E4F-AF71-63CF5060A9B7}"/>
                  </a:ext>
                </a:extLst>
              </p:cNvPr>
              <p:cNvSpPr/>
              <p:nvPr/>
            </p:nvSpPr>
            <p:spPr>
              <a:xfrm>
                <a:off x="-1" y="-1"/>
                <a:ext cx="1398136" cy="1313823"/>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4016" y="0"/>
                    </a:lnTo>
                    <a:lnTo>
                      <a:pt x="10844" y="13145"/>
                    </a:lnTo>
                    <a:lnTo>
                      <a:pt x="17672" y="0"/>
                    </a:lnTo>
                    <a:lnTo>
                      <a:pt x="21600" y="0"/>
                    </a:lnTo>
                    <a:lnTo>
                      <a:pt x="21600" y="21600"/>
                    </a:lnTo>
                    <a:lnTo>
                      <a:pt x="18325" y="21600"/>
                    </a:lnTo>
                    <a:lnTo>
                      <a:pt x="18325" y="5047"/>
                    </a:lnTo>
                    <a:lnTo>
                      <a:pt x="12338" y="16510"/>
                    </a:lnTo>
                    <a:lnTo>
                      <a:pt x="9266" y="16510"/>
                    </a:lnTo>
                    <a:lnTo>
                      <a:pt x="3279" y="5047"/>
                    </a:lnTo>
                    <a:lnTo>
                      <a:pt x="3279" y="21600"/>
                    </a:lnTo>
                    <a:lnTo>
                      <a:pt x="4" y="21600"/>
                    </a:lnTo>
                    <a:lnTo>
                      <a:pt x="4" y="0"/>
                    </a:lnTo>
                    <a:close/>
                  </a:path>
                </a:pathLst>
              </a:custGeom>
              <a:solidFill>
                <a:schemeClr val="tx1"/>
              </a:soli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sp>
            <p:nvSpPr>
              <p:cNvPr id="36" name="Freeform 21">
                <a:extLst>
                  <a:ext uri="{FF2B5EF4-FFF2-40B4-BE49-F238E27FC236}">
                    <a16:creationId xmlns:a16="http://schemas.microsoft.com/office/drawing/2014/main" id="{DB934F90-785A-BA41-B0E8-972C2AC29C4F}"/>
                  </a:ext>
                </a:extLst>
              </p:cNvPr>
              <p:cNvSpPr/>
              <p:nvPr/>
            </p:nvSpPr>
            <p:spPr>
              <a:xfrm>
                <a:off x="1586633" y="311662"/>
                <a:ext cx="930064" cy="1025656"/>
              </a:xfrm>
              <a:custGeom>
                <a:avLst/>
                <a:gdLst/>
                <a:ahLst/>
                <a:cxnLst>
                  <a:cxn ang="0">
                    <a:pos x="wd2" y="hd2"/>
                  </a:cxn>
                  <a:cxn ang="5400000">
                    <a:pos x="wd2" y="hd2"/>
                  </a:cxn>
                  <a:cxn ang="10800000">
                    <a:pos x="wd2" y="hd2"/>
                  </a:cxn>
                  <a:cxn ang="16200000">
                    <a:pos x="wd2" y="hd2"/>
                  </a:cxn>
                </a:cxnLst>
                <a:rect l="0" t="0" r="r" b="b"/>
                <a:pathLst>
                  <a:path w="21600" h="21600" extrusionOk="0">
                    <a:moveTo>
                      <a:pt x="11506" y="21600"/>
                    </a:moveTo>
                    <a:cubicBezTo>
                      <a:pt x="9224" y="21600"/>
                      <a:pt x="7221" y="21143"/>
                      <a:pt x="5491" y="20226"/>
                    </a:cubicBezTo>
                    <a:cubicBezTo>
                      <a:pt x="3762" y="19309"/>
                      <a:pt x="2414" y="18043"/>
                      <a:pt x="1451" y="16422"/>
                    </a:cubicBezTo>
                    <a:cubicBezTo>
                      <a:pt x="485" y="14801"/>
                      <a:pt x="0" y="12944"/>
                      <a:pt x="0" y="10848"/>
                    </a:cubicBezTo>
                    <a:cubicBezTo>
                      <a:pt x="0" y="8726"/>
                      <a:pt x="472" y="6849"/>
                      <a:pt x="1415" y="5216"/>
                    </a:cubicBezTo>
                    <a:cubicBezTo>
                      <a:pt x="2359" y="3583"/>
                      <a:pt x="3672" y="2305"/>
                      <a:pt x="5350" y="1383"/>
                    </a:cubicBezTo>
                    <a:cubicBezTo>
                      <a:pt x="7029" y="460"/>
                      <a:pt x="8958" y="0"/>
                      <a:pt x="11137" y="0"/>
                    </a:cubicBezTo>
                    <a:cubicBezTo>
                      <a:pt x="13300" y="0"/>
                      <a:pt x="15165" y="466"/>
                      <a:pt x="16728" y="1394"/>
                    </a:cubicBezTo>
                    <a:cubicBezTo>
                      <a:pt x="18291" y="2323"/>
                      <a:pt x="19491" y="3624"/>
                      <a:pt x="20335" y="5297"/>
                    </a:cubicBezTo>
                    <a:cubicBezTo>
                      <a:pt x="21176" y="6971"/>
                      <a:pt x="21600" y="8933"/>
                      <a:pt x="21600" y="11186"/>
                    </a:cubicBezTo>
                    <a:lnTo>
                      <a:pt x="21600" y="12411"/>
                    </a:lnTo>
                    <a:lnTo>
                      <a:pt x="4885" y="12411"/>
                    </a:lnTo>
                    <a:cubicBezTo>
                      <a:pt x="5190" y="14099"/>
                      <a:pt x="5941" y="15426"/>
                      <a:pt x="7141" y="16393"/>
                    </a:cubicBezTo>
                    <a:cubicBezTo>
                      <a:pt x="8338" y="17362"/>
                      <a:pt x="9853" y="17845"/>
                      <a:pt x="11686" y="17845"/>
                    </a:cubicBezTo>
                    <a:cubicBezTo>
                      <a:pt x="13153" y="17845"/>
                      <a:pt x="14417" y="17647"/>
                      <a:pt x="15476" y="17251"/>
                    </a:cubicBezTo>
                    <a:cubicBezTo>
                      <a:pt x="16535" y="16856"/>
                      <a:pt x="17530" y="16256"/>
                      <a:pt x="18461" y="15453"/>
                    </a:cubicBezTo>
                    <a:lnTo>
                      <a:pt x="21077" y="18358"/>
                    </a:lnTo>
                    <a:cubicBezTo>
                      <a:pt x="18474" y="20520"/>
                      <a:pt x="15284" y="21600"/>
                      <a:pt x="11506" y="21600"/>
                    </a:cubicBezTo>
                    <a:close/>
                    <a:moveTo>
                      <a:pt x="15104" y="5187"/>
                    </a:moveTo>
                    <a:cubicBezTo>
                      <a:pt x="14074" y="4232"/>
                      <a:pt x="12722" y="3755"/>
                      <a:pt x="11050" y="3755"/>
                    </a:cubicBezTo>
                    <a:cubicBezTo>
                      <a:pt x="9423" y="3755"/>
                      <a:pt x="8062" y="4244"/>
                      <a:pt x="6965" y="5216"/>
                    </a:cubicBezTo>
                    <a:cubicBezTo>
                      <a:pt x="5867" y="6191"/>
                      <a:pt x="5174" y="7501"/>
                      <a:pt x="4885" y="9148"/>
                    </a:cubicBezTo>
                    <a:lnTo>
                      <a:pt x="16869" y="9148"/>
                    </a:lnTo>
                    <a:cubicBezTo>
                      <a:pt x="16722" y="7463"/>
                      <a:pt x="16134" y="6141"/>
                      <a:pt x="15104" y="5187"/>
                    </a:cubicBezTo>
                    <a:close/>
                  </a:path>
                </a:pathLst>
              </a:custGeom>
              <a:solidFill>
                <a:schemeClr val="tx1"/>
              </a:soli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sp>
            <p:nvSpPr>
              <p:cNvPr id="37" name="Freeform 22">
                <a:extLst>
                  <a:ext uri="{FF2B5EF4-FFF2-40B4-BE49-F238E27FC236}">
                    <a16:creationId xmlns:a16="http://schemas.microsoft.com/office/drawing/2014/main" id="{2896A9A9-E14F-2647-AE1D-FF1F104479F5}"/>
                  </a:ext>
                </a:extLst>
              </p:cNvPr>
              <p:cNvSpPr/>
              <p:nvPr/>
            </p:nvSpPr>
            <p:spPr>
              <a:xfrm>
                <a:off x="2578607" y="47820"/>
                <a:ext cx="696097" cy="1287425"/>
              </a:xfrm>
              <a:custGeom>
                <a:avLst/>
                <a:gdLst/>
                <a:ahLst/>
                <a:cxnLst>
                  <a:cxn ang="0">
                    <a:pos x="wd2" y="hd2"/>
                  </a:cxn>
                  <a:cxn ang="5400000">
                    <a:pos x="wd2" y="hd2"/>
                  </a:cxn>
                  <a:cxn ang="10800000">
                    <a:pos x="wd2" y="hd2"/>
                  </a:cxn>
                  <a:cxn ang="16200000">
                    <a:pos x="wd2" y="hd2"/>
                  </a:cxn>
                </a:cxnLst>
                <a:rect l="0" t="0" r="r" b="b"/>
                <a:pathLst>
                  <a:path w="21600" h="21600" extrusionOk="0">
                    <a:moveTo>
                      <a:pt x="6055" y="7731"/>
                    </a:moveTo>
                    <a:lnTo>
                      <a:pt x="0" y="7731"/>
                    </a:lnTo>
                    <a:lnTo>
                      <a:pt x="0" y="4819"/>
                    </a:lnTo>
                    <a:lnTo>
                      <a:pt x="6055" y="4819"/>
                    </a:lnTo>
                    <a:lnTo>
                      <a:pt x="6055" y="0"/>
                    </a:lnTo>
                    <a:lnTo>
                      <a:pt x="12402" y="0"/>
                    </a:lnTo>
                    <a:lnTo>
                      <a:pt x="12402" y="4819"/>
                    </a:lnTo>
                    <a:lnTo>
                      <a:pt x="21600" y="4819"/>
                    </a:lnTo>
                    <a:lnTo>
                      <a:pt x="21600" y="7731"/>
                    </a:lnTo>
                    <a:lnTo>
                      <a:pt x="12397" y="7731"/>
                    </a:lnTo>
                    <a:lnTo>
                      <a:pt x="12397" y="15114"/>
                    </a:lnTo>
                    <a:cubicBezTo>
                      <a:pt x="12397" y="16343"/>
                      <a:pt x="12788" y="17220"/>
                      <a:pt x="13564" y="17744"/>
                    </a:cubicBezTo>
                    <a:cubicBezTo>
                      <a:pt x="14340" y="18268"/>
                      <a:pt x="15669" y="18532"/>
                      <a:pt x="17552" y="18530"/>
                    </a:cubicBezTo>
                    <a:cubicBezTo>
                      <a:pt x="18388" y="18530"/>
                      <a:pt x="19096" y="18511"/>
                      <a:pt x="19679" y="18474"/>
                    </a:cubicBezTo>
                    <a:cubicBezTo>
                      <a:pt x="20262" y="18437"/>
                      <a:pt x="20901" y="18388"/>
                      <a:pt x="21600" y="18323"/>
                    </a:cubicBezTo>
                    <a:lnTo>
                      <a:pt x="21600" y="21206"/>
                    </a:lnTo>
                    <a:cubicBezTo>
                      <a:pt x="20802" y="21331"/>
                      <a:pt x="19992" y="21426"/>
                      <a:pt x="19169" y="21489"/>
                    </a:cubicBezTo>
                    <a:cubicBezTo>
                      <a:pt x="18229" y="21563"/>
                      <a:pt x="17282" y="21600"/>
                      <a:pt x="16330" y="21600"/>
                    </a:cubicBezTo>
                    <a:cubicBezTo>
                      <a:pt x="9477" y="21600"/>
                      <a:pt x="6051" y="19573"/>
                      <a:pt x="6051" y="15522"/>
                    </a:cubicBezTo>
                    <a:lnTo>
                      <a:pt x="6055" y="7731"/>
                    </a:lnTo>
                    <a:close/>
                  </a:path>
                </a:pathLst>
              </a:custGeom>
              <a:solidFill>
                <a:schemeClr val="tx1"/>
              </a:soli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sp>
            <p:nvSpPr>
              <p:cNvPr id="38" name="Freeform 23">
                <a:extLst>
                  <a:ext uri="{FF2B5EF4-FFF2-40B4-BE49-F238E27FC236}">
                    <a16:creationId xmlns:a16="http://schemas.microsoft.com/office/drawing/2014/main" id="{0B3170B3-B8A2-F44E-A4B8-94CF2F93D61C}"/>
                  </a:ext>
                </a:extLst>
              </p:cNvPr>
              <p:cNvSpPr/>
              <p:nvPr/>
            </p:nvSpPr>
            <p:spPr>
              <a:xfrm>
                <a:off x="3372546" y="311662"/>
                <a:ext cx="968344" cy="1025656"/>
              </a:xfrm>
              <a:custGeom>
                <a:avLst/>
                <a:gdLst/>
                <a:ahLst/>
                <a:cxnLst>
                  <a:cxn ang="0">
                    <a:pos x="wd2" y="hd2"/>
                  </a:cxn>
                  <a:cxn ang="5400000">
                    <a:pos x="wd2" y="hd2"/>
                  </a:cxn>
                  <a:cxn ang="10800000">
                    <a:pos x="wd2" y="hd2"/>
                  </a:cxn>
                  <a:cxn ang="16200000">
                    <a:pos x="wd2" y="hd2"/>
                  </a:cxn>
                </a:cxnLst>
                <a:rect l="0" t="0" r="r" b="b"/>
                <a:pathLst>
                  <a:path w="21600" h="21600" extrusionOk="0">
                    <a:moveTo>
                      <a:pt x="21597" y="21105"/>
                    </a:moveTo>
                    <a:lnTo>
                      <a:pt x="17118" y="21105"/>
                    </a:lnTo>
                    <a:lnTo>
                      <a:pt x="17118" y="18221"/>
                    </a:lnTo>
                    <a:cubicBezTo>
                      <a:pt x="16323" y="19301"/>
                      <a:pt x="15311" y="20136"/>
                      <a:pt x="14085" y="20721"/>
                    </a:cubicBezTo>
                    <a:cubicBezTo>
                      <a:pt x="12858" y="21306"/>
                      <a:pt x="11461" y="21600"/>
                      <a:pt x="9898" y="21600"/>
                    </a:cubicBezTo>
                    <a:cubicBezTo>
                      <a:pt x="7972" y="21600"/>
                      <a:pt x="6267" y="21134"/>
                      <a:pt x="4781" y="20206"/>
                    </a:cubicBezTo>
                    <a:cubicBezTo>
                      <a:pt x="3295" y="19277"/>
                      <a:pt x="2127" y="18000"/>
                      <a:pt x="1276" y="16372"/>
                    </a:cubicBezTo>
                    <a:cubicBezTo>
                      <a:pt x="425" y="14745"/>
                      <a:pt x="0" y="12885"/>
                      <a:pt x="0" y="10790"/>
                    </a:cubicBezTo>
                    <a:cubicBezTo>
                      <a:pt x="0" y="8682"/>
                      <a:pt x="432" y="6817"/>
                      <a:pt x="1298" y="5196"/>
                    </a:cubicBezTo>
                    <a:cubicBezTo>
                      <a:pt x="2164" y="3574"/>
                      <a:pt x="3360" y="2305"/>
                      <a:pt x="4886" y="1383"/>
                    </a:cubicBezTo>
                    <a:cubicBezTo>
                      <a:pt x="6415" y="460"/>
                      <a:pt x="8169" y="0"/>
                      <a:pt x="10151" y="0"/>
                    </a:cubicBezTo>
                    <a:cubicBezTo>
                      <a:pt x="11643" y="0"/>
                      <a:pt x="12984" y="274"/>
                      <a:pt x="14171" y="821"/>
                    </a:cubicBezTo>
                    <a:cubicBezTo>
                      <a:pt x="15342" y="1356"/>
                      <a:pt x="16353" y="2154"/>
                      <a:pt x="17121" y="3144"/>
                    </a:cubicBezTo>
                    <a:lnTo>
                      <a:pt x="17121" y="495"/>
                    </a:lnTo>
                    <a:lnTo>
                      <a:pt x="21600" y="495"/>
                    </a:lnTo>
                    <a:lnTo>
                      <a:pt x="21600" y="21105"/>
                    </a:lnTo>
                    <a:close/>
                    <a:moveTo>
                      <a:pt x="17032" y="7707"/>
                    </a:moveTo>
                    <a:cubicBezTo>
                      <a:pt x="16541" y="6534"/>
                      <a:pt x="15771" y="5609"/>
                      <a:pt x="14720" y="4931"/>
                    </a:cubicBezTo>
                    <a:cubicBezTo>
                      <a:pt x="13665" y="4252"/>
                      <a:pt x="12448" y="3912"/>
                      <a:pt x="11067" y="3912"/>
                    </a:cubicBezTo>
                    <a:cubicBezTo>
                      <a:pt x="9112" y="3912"/>
                      <a:pt x="7559" y="4532"/>
                      <a:pt x="6400" y="5769"/>
                    </a:cubicBezTo>
                    <a:cubicBezTo>
                      <a:pt x="5240" y="7006"/>
                      <a:pt x="4661" y="8680"/>
                      <a:pt x="4661" y="10790"/>
                    </a:cubicBezTo>
                    <a:cubicBezTo>
                      <a:pt x="4661" y="12912"/>
                      <a:pt x="5219" y="14591"/>
                      <a:pt x="6335" y="15828"/>
                    </a:cubicBezTo>
                    <a:cubicBezTo>
                      <a:pt x="7451" y="17068"/>
                      <a:pt x="8964" y="17685"/>
                      <a:pt x="10876" y="17685"/>
                    </a:cubicBezTo>
                    <a:cubicBezTo>
                      <a:pt x="12284" y="17685"/>
                      <a:pt x="13539" y="17342"/>
                      <a:pt x="14642" y="16658"/>
                    </a:cubicBezTo>
                    <a:cubicBezTo>
                      <a:pt x="15746" y="15974"/>
                      <a:pt x="16541" y="15051"/>
                      <a:pt x="17028" y="13890"/>
                    </a:cubicBezTo>
                    <a:lnTo>
                      <a:pt x="17032" y="7707"/>
                    </a:lnTo>
                    <a:close/>
                  </a:path>
                </a:pathLst>
              </a:custGeom>
              <a:solidFill>
                <a:schemeClr val="tx1"/>
              </a:soli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grpSp>
        <p:grpSp>
          <p:nvGrpSpPr>
            <p:cNvPr id="28" name="Group 31">
              <a:extLst>
                <a:ext uri="{FF2B5EF4-FFF2-40B4-BE49-F238E27FC236}">
                  <a16:creationId xmlns:a16="http://schemas.microsoft.com/office/drawing/2014/main" id="{79128E89-4484-334F-B5AC-1ACEE40DE704}"/>
                </a:ext>
              </a:extLst>
            </p:cNvPr>
            <p:cNvGrpSpPr/>
            <p:nvPr/>
          </p:nvGrpSpPr>
          <p:grpSpPr>
            <a:xfrm>
              <a:off x="-1" y="-1"/>
              <a:ext cx="2079721" cy="1382237"/>
              <a:chOff x="0" y="0"/>
              <a:chExt cx="2079719" cy="1382235"/>
            </a:xfrm>
          </p:grpSpPr>
          <p:grpSp>
            <p:nvGrpSpPr>
              <p:cNvPr id="29" name="Graphic 16">
                <a:extLst>
                  <a:ext uri="{FF2B5EF4-FFF2-40B4-BE49-F238E27FC236}">
                    <a16:creationId xmlns:a16="http://schemas.microsoft.com/office/drawing/2014/main" id="{6DDFFBFB-1057-A64F-AAFD-254502975F01}"/>
                  </a:ext>
                </a:extLst>
              </p:cNvPr>
              <p:cNvGrpSpPr/>
              <p:nvPr/>
            </p:nvGrpSpPr>
            <p:grpSpPr>
              <a:xfrm>
                <a:off x="-1" y="-1"/>
                <a:ext cx="2079721" cy="1382237"/>
                <a:chOff x="0" y="0"/>
                <a:chExt cx="2079719" cy="1382235"/>
              </a:xfrm>
            </p:grpSpPr>
            <p:sp>
              <p:nvSpPr>
                <p:cNvPr id="31" name="Freeform 25">
                  <a:extLst>
                    <a:ext uri="{FF2B5EF4-FFF2-40B4-BE49-F238E27FC236}">
                      <a16:creationId xmlns:a16="http://schemas.microsoft.com/office/drawing/2014/main" id="{4F1A8119-3BAB-034C-8101-7D0384B29EBB}"/>
                    </a:ext>
                  </a:extLst>
                </p:cNvPr>
                <p:cNvSpPr/>
                <p:nvPr/>
              </p:nvSpPr>
              <p:spPr>
                <a:xfrm>
                  <a:off x="1040343" y="432596"/>
                  <a:ext cx="1039377" cy="949640"/>
                </a:xfrm>
                <a:custGeom>
                  <a:avLst/>
                  <a:gdLst/>
                  <a:ahLst/>
                  <a:cxnLst>
                    <a:cxn ang="0">
                      <a:pos x="wd2" y="hd2"/>
                    </a:cxn>
                    <a:cxn ang="5400000">
                      <a:pos x="wd2" y="hd2"/>
                    </a:cxn>
                    <a:cxn ang="10800000">
                      <a:pos x="wd2" y="hd2"/>
                    </a:cxn>
                    <a:cxn ang="16200000">
                      <a:pos x="wd2" y="hd2"/>
                    </a:cxn>
                  </a:cxnLst>
                  <a:rect l="0" t="0" r="r" b="b"/>
                  <a:pathLst>
                    <a:path w="21600" h="21600" extrusionOk="0">
                      <a:moveTo>
                        <a:pt x="20945" y="4074"/>
                      </a:moveTo>
                      <a:lnTo>
                        <a:pt x="16744" y="4074"/>
                      </a:lnTo>
                      <a:cubicBezTo>
                        <a:pt x="17215" y="6168"/>
                        <a:pt x="17476" y="8488"/>
                        <a:pt x="17476" y="10930"/>
                      </a:cubicBezTo>
                      <a:cubicBezTo>
                        <a:pt x="17476" y="14442"/>
                        <a:pt x="16425" y="16482"/>
                        <a:pt x="14248" y="16482"/>
                      </a:cubicBezTo>
                      <a:cubicBezTo>
                        <a:pt x="12160" y="16482"/>
                        <a:pt x="11163" y="14973"/>
                        <a:pt x="7200" y="7994"/>
                      </a:cubicBezTo>
                      <a:lnTo>
                        <a:pt x="4667" y="3370"/>
                      </a:lnTo>
                      <a:cubicBezTo>
                        <a:pt x="3981" y="2150"/>
                        <a:pt x="3323" y="1025"/>
                        <a:pt x="2691" y="0"/>
                      </a:cubicBezTo>
                      <a:lnTo>
                        <a:pt x="350" y="0"/>
                      </a:lnTo>
                      <a:lnTo>
                        <a:pt x="0" y="4980"/>
                      </a:lnTo>
                      <a:cubicBezTo>
                        <a:pt x="454" y="5781"/>
                        <a:pt x="933" y="6646"/>
                        <a:pt x="1436" y="7573"/>
                      </a:cubicBezTo>
                      <a:lnTo>
                        <a:pt x="3555" y="11474"/>
                      </a:lnTo>
                      <a:cubicBezTo>
                        <a:pt x="7682" y="19035"/>
                        <a:pt x="9983" y="21600"/>
                        <a:pt x="14153" y="21600"/>
                      </a:cubicBezTo>
                      <a:cubicBezTo>
                        <a:pt x="18938" y="21600"/>
                        <a:pt x="21600" y="17359"/>
                        <a:pt x="21600" y="10588"/>
                      </a:cubicBezTo>
                      <a:cubicBezTo>
                        <a:pt x="21597" y="8318"/>
                        <a:pt x="21367" y="6127"/>
                        <a:pt x="20945" y="4074"/>
                      </a:cubicBezTo>
                      <a:close/>
                    </a:path>
                  </a:pathLst>
                </a:custGeom>
                <a:gradFill flip="none" rotWithShape="1">
                  <a:gsLst>
                    <a:gs pos="13000">
                      <a:srgbClr val="0064E0"/>
                    </a:gs>
                    <a:gs pos="82000">
                      <a:srgbClr val="2C7FF4"/>
                    </a:gs>
                  </a:gsLst>
                  <a:lin ang="0" scaled="0"/>
                </a:gra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sp>
              <p:nvSpPr>
                <p:cNvPr id="32" name="Freeform 26">
                  <a:extLst>
                    <a:ext uri="{FF2B5EF4-FFF2-40B4-BE49-F238E27FC236}">
                      <a16:creationId xmlns:a16="http://schemas.microsoft.com/office/drawing/2014/main" id="{109E723C-4754-AB4B-AFF8-45079A877772}"/>
                    </a:ext>
                  </a:extLst>
                </p:cNvPr>
                <p:cNvSpPr/>
                <p:nvPr/>
              </p:nvSpPr>
              <p:spPr>
                <a:xfrm>
                  <a:off x="1057341" y="0"/>
                  <a:ext cx="991008" cy="611717"/>
                </a:xfrm>
                <a:custGeom>
                  <a:avLst/>
                  <a:gdLst/>
                  <a:ahLst/>
                  <a:cxnLst>
                    <a:cxn ang="0">
                      <a:pos x="wd2" y="hd2"/>
                    </a:cxn>
                    <a:cxn ang="5400000">
                      <a:pos x="wd2" y="hd2"/>
                    </a:cxn>
                    <a:cxn ang="10800000">
                      <a:pos x="wd2" y="hd2"/>
                    </a:cxn>
                    <a:cxn ang="16200000">
                      <a:pos x="wd2" y="hd2"/>
                    </a:cxn>
                  </a:cxnLst>
                  <a:rect l="0" t="0" r="r" b="b"/>
                  <a:pathLst>
                    <a:path w="21600" h="21600" extrusionOk="0">
                      <a:moveTo>
                        <a:pt x="9175" y="6296"/>
                      </a:moveTo>
                      <a:cubicBezTo>
                        <a:pt x="12762" y="6296"/>
                        <a:pt x="15823" y="12586"/>
                        <a:pt x="17193" y="21600"/>
                      </a:cubicBezTo>
                      <a:lnTo>
                        <a:pt x="21600" y="21600"/>
                      </a:lnTo>
                      <a:cubicBezTo>
                        <a:pt x="19874" y="9170"/>
                        <a:pt x="15073" y="0"/>
                        <a:pt x="9488" y="0"/>
                      </a:cubicBezTo>
                      <a:cubicBezTo>
                        <a:pt x="5771" y="0"/>
                        <a:pt x="2868" y="4534"/>
                        <a:pt x="235" y="10297"/>
                      </a:cubicBezTo>
                      <a:lnTo>
                        <a:pt x="0" y="15270"/>
                      </a:lnTo>
                      <a:lnTo>
                        <a:pt x="2455" y="15270"/>
                      </a:lnTo>
                      <a:cubicBezTo>
                        <a:pt x="4847" y="9277"/>
                        <a:pt x="6822" y="6296"/>
                        <a:pt x="9175" y="6296"/>
                      </a:cubicBezTo>
                      <a:close/>
                    </a:path>
                  </a:pathLst>
                </a:custGeom>
                <a:gradFill flip="none" rotWithShape="1">
                  <a:gsLst>
                    <a:gs pos="13000">
                      <a:srgbClr val="2C7FF4"/>
                    </a:gs>
                    <a:gs pos="100000">
                      <a:srgbClr val="2D81F6"/>
                    </a:gs>
                  </a:gsLst>
                  <a:lin ang="10800000" scaled="0"/>
                </a:gra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sp>
              <p:nvSpPr>
                <p:cNvPr id="33" name="Freeform 27">
                  <a:extLst>
                    <a:ext uri="{FF2B5EF4-FFF2-40B4-BE49-F238E27FC236}">
                      <a16:creationId xmlns:a16="http://schemas.microsoft.com/office/drawing/2014/main" id="{D8BEE30B-99E8-D444-89A9-05B24147F835}"/>
                    </a:ext>
                  </a:extLst>
                </p:cNvPr>
                <p:cNvSpPr/>
                <p:nvPr/>
              </p:nvSpPr>
              <p:spPr>
                <a:xfrm>
                  <a:off x="-1" y="-1"/>
                  <a:ext cx="1067984" cy="1382099"/>
                </a:xfrm>
                <a:custGeom>
                  <a:avLst/>
                  <a:gdLst/>
                  <a:ahLst/>
                  <a:cxnLst>
                    <a:cxn ang="0">
                      <a:pos x="wd2" y="hd2"/>
                    </a:cxn>
                    <a:cxn ang="5400000">
                      <a:pos x="wd2" y="hd2"/>
                    </a:cxn>
                    <a:cxn ang="10800000">
                      <a:pos x="wd2" y="hd2"/>
                    </a:cxn>
                    <a:cxn ang="16200000">
                      <a:pos x="wd2" y="hd2"/>
                    </a:cxn>
                  </a:cxnLst>
                  <a:rect l="0" t="0" r="r" b="b"/>
                  <a:pathLst>
                    <a:path w="21600" h="21600" extrusionOk="0">
                      <a:moveTo>
                        <a:pt x="12086" y="0"/>
                      </a:moveTo>
                      <a:cubicBezTo>
                        <a:pt x="5243" y="0"/>
                        <a:pt x="0" y="6882"/>
                        <a:pt x="0" y="14167"/>
                      </a:cubicBezTo>
                      <a:cubicBezTo>
                        <a:pt x="0" y="18725"/>
                        <a:pt x="2854" y="21600"/>
                        <a:pt x="7633" y="21600"/>
                      </a:cubicBezTo>
                      <a:cubicBezTo>
                        <a:pt x="11074" y="21600"/>
                        <a:pt x="13548" y="20347"/>
                        <a:pt x="17947" y="14405"/>
                      </a:cubicBezTo>
                      <a:cubicBezTo>
                        <a:pt x="17947" y="14405"/>
                        <a:pt x="19780" y="11904"/>
                        <a:pt x="21041" y="10180"/>
                      </a:cubicBezTo>
                      <a:lnTo>
                        <a:pt x="21600" y="4558"/>
                      </a:lnTo>
                      <a:cubicBezTo>
                        <a:pt x="18246" y="1257"/>
                        <a:pt x="15443" y="0"/>
                        <a:pt x="12086" y="0"/>
                      </a:cubicBezTo>
                      <a:close/>
                      <a:moveTo>
                        <a:pt x="14593" y="12796"/>
                      </a:moveTo>
                      <a:cubicBezTo>
                        <a:pt x="11026" y="17116"/>
                        <a:pt x="9794" y="18084"/>
                        <a:pt x="7807" y="18084"/>
                      </a:cubicBezTo>
                      <a:cubicBezTo>
                        <a:pt x="5763" y="18084"/>
                        <a:pt x="4548" y="16697"/>
                        <a:pt x="4548" y="14226"/>
                      </a:cubicBezTo>
                      <a:cubicBezTo>
                        <a:pt x="4548" y="8938"/>
                        <a:pt x="7960" y="3529"/>
                        <a:pt x="12027" y="3529"/>
                      </a:cubicBezTo>
                      <a:cubicBezTo>
                        <a:pt x="14230" y="3529"/>
                        <a:pt x="16071" y="4512"/>
                        <a:pt x="18889" y="7631"/>
                      </a:cubicBezTo>
                      <a:cubicBezTo>
                        <a:pt x="16214" y="10806"/>
                        <a:pt x="14593" y="12796"/>
                        <a:pt x="14593" y="12796"/>
                      </a:cubicBezTo>
                      <a:close/>
                    </a:path>
                  </a:pathLst>
                </a:custGeom>
                <a:gradFill flip="none" rotWithShape="1">
                  <a:gsLst>
                    <a:gs pos="41000">
                      <a:srgbClr val="0064E0"/>
                    </a:gs>
                    <a:gs pos="99000">
                      <a:srgbClr val="2D81F6"/>
                    </a:gs>
                  </a:gsLst>
                  <a:lin ang="1800000" scaled="0"/>
                </a:gra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sp>
              <p:nvSpPr>
                <p:cNvPr id="34" name="Freeform 28">
                  <a:extLst>
                    <a:ext uri="{FF2B5EF4-FFF2-40B4-BE49-F238E27FC236}">
                      <a16:creationId xmlns:a16="http://schemas.microsoft.com/office/drawing/2014/main" id="{E7DFDBEC-82C3-A74A-9719-EF12E11EE6D0}"/>
                    </a:ext>
                  </a:extLst>
                </p:cNvPr>
                <p:cNvSpPr/>
                <p:nvPr/>
              </p:nvSpPr>
              <p:spPr>
                <a:xfrm>
                  <a:off x="594659" y="-1"/>
                  <a:ext cx="670392" cy="790976"/>
                </a:xfrm>
                <a:custGeom>
                  <a:avLst/>
                  <a:gdLst/>
                  <a:ahLst/>
                  <a:cxnLst>
                    <a:cxn ang="0">
                      <a:pos x="wd2" y="hd2"/>
                    </a:cxn>
                    <a:cxn ang="5400000">
                      <a:pos x="wd2" y="hd2"/>
                    </a:cxn>
                    <a:cxn ang="10800000">
                      <a:pos x="wd2" y="hd2"/>
                    </a:cxn>
                    <a:cxn ang="16200000">
                      <a:pos x="wd2" y="hd2"/>
                    </a:cxn>
                  </a:cxnLst>
                  <a:rect l="0" t="0" r="r" b="b"/>
                  <a:pathLst>
                    <a:path w="21600" h="21600" extrusionOk="0">
                      <a:moveTo>
                        <a:pt x="21600" y="15856"/>
                      </a:moveTo>
                      <a:cubicBezTo>
                        <a:pt x="13082" y="4114"/>
                        <a:pt x="7414" y="0"/>
                        <a:pt x="94" y="0"/>
                      </a:cubicBezTo>
                      <a:lnTo>
                        <a:pt x="0" y="6167"/>
                      </a:lnTo>
                      <a:cubicBezTo>
                        <a:pt x="4791" y="6167"/>
                        <a:pt x="8505" y="9368"/>
                        <a:pt x="16582" y="20898"/>
                      </a:cubicBezTo>
                      <a:lnTo>
                        <a:pt x="17076" y="21600"/>
                      </a:lnTo>
                      <a:lnTo>
                        <a:pt x="21600" y="15856"/>
                      </a:lnTo>
                      <a:close/>
                    </a:path>
                  </a:pathLst>
                </a:custGeom>
                <a:solidFill>
                  <a:srgbClr val="0064E0"/>
                </a:soli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grpSp>
          <p:sp>
            <p:nvSpPr>
              <p:cNvPr id="30" name="Freeform 30">
                <a:extLst>
                  <a:ext uri="{FF2B5EF4-FFF2-40B4-BE49-F238E27FC236}">
                    <a16:creationId xmlns:a16="http://schemas.microsoft.com/office/drawing/2014/main" id="{95F1C718-653C-8C48-9F96-A650FEB4517F}"/>
                  </a:ext>
                </a:extLst>
              </p:cNvPr>
              <p:cNvSpPr/>
              <p:nvPr/>
            </p:nvSpPr>
            <p:spPr>
              <a:xfrm>
                <a:off x="1802081" y="403434"/>
                <a:ext cx="259811" cy="285128"/>
              </a:xfrm>
              <a:custGeom>
                <a:avLst/>
                <a:gdLst/>
                <a:ahLst/>
                <a:cxnLst>
                  <a:cxn ang="0">
                    <a:pos x="wd2" y="hd2"/>
                  </a:cxn>
                  <a:cxn ang="5400000">
                    <a:pos x="wd2" y="hd2"/>
                  </a:cxn>
                  <a:cxn ang="10800000">
                    <a:pos x="wd2" y="hd2"/>
                  </a:cxn>
                  <a:cxn ang="16200000">
                    <a:pos x="wd2" y="hd2"/>
                  </a:cxn>
                </a:cxnLst>
                <a:rect l="0" t="0" r="r" b="b"/>
                <a:pathLst>
                  <a:path w="21600" h="21600" extrusionOk="0">
                    <a:moveTo>
                      <a:pt x="20463" y="15779"/>
                    </a:moveTo>
                    <a:cubicBezTo>
                      <a:pt x="19095" y="10167"/>
                      <a:pt x="17188" y="4869"/>
                      <a:pt x="14844" y="0"/>
                    </a:cubicBezTo>
                    <a:lnTo>
                      <a:pt x="0" y="5413"/>
                    </a:lnTo>
                    <a:cubicBezTo>
                      <a:pt x="1436" y="8617"/>
                      <a:pt x="2666" y="12093"/>
                      <a:pt x="3665" y="15779"/>
                    </a:cubicBezTo>
                    <a:lnTo>
                      <a:pt x="3654" y="15779"/>
                    </a:lnTo>
                    <a:cubicBezTo>
                      <a:pt x="4159" y="17663"/>
                      <a:pt x="4607" y="19611"/>
                      <a:pt x="4986" y="21600"/>
                    </a:cubicBezTo>
                    <a:lnTo>
                      <a:pt x="21600" y="21108"/>
                    </a:lnTo>
                    <a:cubicBezTo>
                      <a:pt x="21278" y="19297"/>
                      <a:pt x="20899" y="17527"/>
                      <a:pt x="20463" y="15779"/>
                    </a:cubicBezTo>
                    <a:close/>
                  </a:path>
                </a:pathLst>
              </a:custGeom>
              <a:solidFill>
                <a:srgbClr val="2C7FF4"/>
              </a:soli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grpSp>
      </p:grpSp>
      <p:sp>
        <p:nvSpPr>
          <p:cNvPr id="9" name="Google Shape;9;p2"/>
          <p:cNvSpPr txBox="1">
            <a:spLocks noGrp="1"/>
          </p:cNvSpPr>
          <p:nvPr>
            <p:ph type="subTitle" idx="1"/>
          </p:nvPr>
        </p:nvSpPr>
        <p:spPr>
          <a:xfrm>
            <a:off x="938922" y="11978640"/>
            <a:ext cx="3749688" cy="926400"/>
          </a:xfrm>
          <a:prstGeom prst="rect">
            <a:avLst/>
          </a:prstGeom>
        </p:spPr>
        <p:txBody>
          <a:bodyPr spcFirstLastPara="1" wrap="square" lIns="0" tIns="0" rIns="0" bIns="0" anchor="b" anchorCtr="0">
            <a:noAutofit/>
          </a:bodyPr>
          <a:lstStyle>
            <a:lvl1pPr marL="0" marR="0" lvl="0" indent="0" algn="l" rtl="0">
              <a:lnSpc>
                <a:spcPct val="125000"/>
              </a:lnSpc>
              <a:spcBef>
                <a:spcPct val="0"/>
              </a:spcBef>
              <a:spcAft>
                <a:spcPct val="0"/>
              </a:spcAft>
              <a:buNone/>
              <a:defRPr sz="2200" b="0" spc="40" baseline="0">
                <a:solidFill>
                  <a:schemeClr val="tx1"/>
                </a:solidFill>
                <a:latin typeface="+mn-lt"/>
              </a:defRPr>
            </a:lvl1pPr>
            <a:lvl2pPr lvl="1" rtl="0">
              <a:lnSpc>
                <a:spcPct val="125000"/>
              </a:lnSpc>
              <a:spcBef>
                <a:spcPct val="0"/>
              </a:spcBef>
              <a:spcAft>
                <a:spcPct val="0"/>
              </a:spcAft>
              <a:buNone/>
              <a:defRPr sz="2400" b="0">
                <a:solidFill>
                  <a:schemeClr val="dk1"/>
                </a:solidFill>
              </a:defRPr>
            </a:lvl2pPr>
            <a:lvl3pPr lvl="2" rtl="0">
              <a:lnSpc>
                <a:spcPct val="125000"/>
              </a:lnSpc>
              <a:spcBef>
                <a:spcPct val="0"/>
              </a:spcBef>
              <a:spcAft>
                <a:spcPct val="0"/>
              </a:spcAft>
              <a:buNone/>
              <a:defRPr sz="2400" b="0">
                <a:solidFill>
                  <a:schemeClr val="dk1"/>
                </a:solidFill>
              </a:defRPr>
            </a:lvl3pPr>
            <a:lvl4pPr lvl="3" rtl="0">
              <a:lnSpc>
                <a:spcPct val="125000"/>
              </a:lnSpc>
              <a:spcBef>
                <a:spcPct val="0"/>
              </a:spcBef>
              <a:spcAft>
                <a:spcPct val="0"/>
              </a:spcAft>
              <a:buNone/>
              <a:defRPr sz="2400" b="0">
                <a:solidFill>
                  <a:schemeClr val="dk1"/>
                </a:solidFill>
              </a:defRPr>
            </a:lvl4pPr>
            <a:lvl5pPr lvl="4" rtl="0">
              <a:lnSpc>
                <a:spcPct val="125000"/>
              </a:lnSpc>
              <a:spcBef>
                <a:spcPct val="0"/>
              </a:spcBef>
              <a:spcAft>
                <a:spcPct val="0"/>
              </a:spcAft>
              <a:buNone/>
              <a:defRPr sz="2400" b="0">
                <a:solidFill>
                  <a:schemeClr val="dk1"/>
                </a:solidFill>
              </a:defRPr>
            </a:lvl5pPr>
            <a:lvl6pPr lvl="5" rtl="0">
              <a:lnSpc>
                <a:spcPct val="125000"/>
              </a:lnSpc>
              <a:spcBef>
                <a:spcPct val="0"/>
              </a:spcBef>
              <a:spcAft>
                <a:spcPct val="0"/>
              </a:spcAft>
              <a:buNone/>
              <a:defRPr sz="2400" b="0">
                <a:solidFill>
                  <a:schemeClr val="dk1"/>
                </a:solidFill>
              </a:defRPr>
            </a:lvl6pPr>
            <a:lvl7pPr lvl="6" rtl="0">
              <a:lnSpc>
                <a:spcPct val="125000"/>
              </a:lnSpc>
              <a:spcBef>
                <a:spcPct val="0"/>
              </a:spcBef>
              <a:spcAft>
                <a:spcPct val="0"/>
              </a:spcAft>
              <a:buNone/>
              <a:defRPr sz="2400" b="0">
                <a:solidFill>
                  <a:schemeClr val="dk1"/>
                </a:solidFill>
              </a:defRPr>
            </a:lvl7pPr>
            <a:lvl8pPr lvl="7" rtl="0">
              <a:lnSpc>
                <a:spcPct val="125000"/>
              </a:lnSpc>
              <a:spcBef>
                <a:spcPct val="0"/>
              </a:spcBef>
              <a:spcAft>
                <a:spcPct val="0"/>
              </a:spcAft>
              <a:buNone/>
              <a:defRPr sz="2400" b="0">
                <a:solidFill>
                  <a:schemeClr val="dk1"/>
                </a:solidFill>
              </a:defRPr>
            </a:lvl8pPr>
            <a:lvl9pPr lvl="8" rtl="0">
              <a:lnSpc>
                <a:spcPct val="125000"/>
              </a:lnSpc>
              <a:spcBef>
                <a:spcPct val="0"/>
              </a:spcBef>
              <a:spcAft>
                <a:spcPct val="0"/>
              </a:spcAft>
              <a:buNone/>
              <a:defRPr sz="2400" b="0">
                <a:solidFill>
                  <a:schemeClr val="dk1"/>
                </a:solidFill>
              </a:defRPr>
            </a:lvl9pPr>
          </a:lstStyle>
          <a:p>
            <a:r>
              <a:rPr lang="en-US"/>
              <a:t>Click to edit Master subtitle style</a:t>
            </a:r>
            <a:endParaRPr/>
          </a:p>
        </p:txBody>
      </p:sp>
      <p:sp>
        <p:nvSpPr>
          <p:cNvPr id="10" name="Google Shape;10;p2"/>
          <p:cNvSpPr txBox="1">
            <a:spLocks noGrp="1"/>
          </p:cNvSpPr>
          <p:nvPr>
            <p:ph type="subTitle" idx="2"/>
          </p:nvPr>
        </p:nvSpPr>
        <p:spPr>
          <a:xfrm>
            <a:off x="5628833" y="11978640"/>
            <a:ext cx="3749688" cy="926400"/>
          </a:xfrm>
          <a:prstGeom prst="rect">
            <a:avLst/>
          </a:prstGeom>
        </p:spPr>
        <p:txBody>
          <a:bodyPr spcFirstLastPara="1" wrap="square" lIns="0" tIns="0" rIns="0" bIns="0" anchor="b" anchorCtr="0">
            <a:noAutofit/>
          </a:bodyPr>
          <a:lstStyle>
            <a:lvl1pPr marL="0" marR="0" lvl="0" indent="0" algn="l" rtl="0">
              <a:lnSpc>
                <a:spcPct val="125000"/>
              </a:lnSpc>
              <a:spcBef>
                <a:spcPct val="0"/>
              </a:spcBef>
              <a:spcAft>
                <a:spcPct val="0"/>
              </a:spcAft>
              <a:buNone/>
              <a:defRPr sz="2200" b="0" spc="40" baseline="0">
                <a:solidFill>
                  <a:schemeClr val="tx1"/>
                </a:solidFill>
                <a:latin typeface="+mn-lt"/>
              </a:defRPr>
            </a:lvl1pPr>
            <a:lvl2pPr lvl="1" rtl="0">
              <a:lnSpc>
                <a:spcPct val="125000"/>
              </a:lnSpc>
              <a:spcBef>
                <a:spcPct val="0"/>
              </a:spcBef>
              <a:spcAft>
                <a:spcPct val="0"/>
              </a:spcAft>
              <a:buNone/>
              <a:defRPr sz="2400" b="0">
                <a:solidFill>
                  <a:schemeClr val="dk1"/>
                </a:solidFill>
              </a:defRPr>
            </a:lvl2pPr>
            <a:lvl3pPr lvl="2" rtl="0">
              <a:lnSpc>
                <a:spcPct val="125000"/>
              </a:lnSpc>
              <a:spcBef>
                <a:spcPct val="0"/>
              </a:spcBef>
              <a:spcAft>
                <a:spcPct val="0"/>
              </a:spcAft>
              <a:buNone/>
              <a:defRPr sz="2400" b="0">
                <a:solidFill>
                  <a:schemeClr val="dk1"/>
                </a:solidFill>
              </a:defRPr>
            </a:lvl3pPr>
            <a:lvl4pPr lvl="3" rtl="0">
              <a:lnSpc>
                <a:spcPct val="125000"/>
              </a:lnSpc>
              <a:spcBef>
                <a:spcPct val="0"/>
              </a:spcBef>
              <a:spcAft>
                <a:spcPct val="0"/>
              </a:spcAft>
              <a:buNone/>
              <a:defRPr sz="2400" b="0">
                <a:solidFill>
                  <a:schemeClr val="dk1"/>
                </a:solidFill>
              </a:defRPr>
            </a:lvl4pPr>
            <a:lvl5pPr lvl="4" rtl="0">
              <a:lnSpc>
                <a:spcPct val="125000"/>
              </a:lnSpc>
              <a:spcBef>
                <a:spcPct val="0"/>
              </a:spcBef>
              <a:spcAft>
                <a:spcPct val="0"/>
              </a:spcAft>
              <a:buNone/>
              <a:defRPr sz="2400" b="0">
                <a:solidFill>
                  <a:schemeClr val="dk1"/>
                </a:solidFill>
              </a:defRPr>
            </a:lvl5pPr>
            <a:lvl6pPr lvl="5" rtl="0">
              <a:lnSpc>
                <a:spcPct val="125000"/>
              </a:lnSpc>
              <a:spcBef>
                <a:spcPct val="0"/>
              </a:spcBef>
              <a:spcAft>
                <a:spcPct val="0"/>
              </a:spcAft>
              <a:buNone/>
              <a:defRPr sz="2400" b="0">
                <a:solidFill>
                  <a:schemeClr val="dk1"/>
                </a:solidFill>
              </a:defRPr>
            </a:lvl6pPr>
            <a:lvl7pPr lvl="6" rtl="0">
              <a:lnSpc>
                <a:spcPct val="125000"/>
              </a:lnSpc>
              <a:spcBef>
                <a:spcPct val="0"/>
              </a:spcBef>
              <a:spcAft>
                <a:spcPct val="0"/>
              </a:spcAft>
              <a:buNone/>
              <a:defRPr sz="2400" b="0">
                <a:solidFill>
                  <a:schemeClr val="dk1"/>
                </a:solidFill>
              </a:defRPr>
            </a:lvl7pPr>
            <a:lvl8pPr lvl="7" rtl="0">
              <a:lnSpc>
                <a:spcPct val="125000"/>
              </a:lnSpc>
              <a:spcBef>
                <a:spcPct val="0"/>
              </a:spcBef>
              <a:spcAft>
                <a:spcPct val="0"/>
              </a:spcAft>
              <a:buNone/>
              <a:defRPr sz="2400" b="0">
                <a:solidFill>
                  <a:schemeClr val="dk1"/>
                </a:solidFill>
              </a:defRPr>
            </a:lvl8pPr>
            <a:lvl9pPr lvl="8" rtl="0">
              <a:lnSpc>
                <a:spcPct val="125000"/>
              </a:lnSpc>
              <a:spcBef>
                <a:spcPct val="0"/>
              </a:spcBef>
              <a:spcAft>
                <a:spcPct val="0"/>
              </a:spcAft>
              <a:buNone/>
              <a:defRPr sz="2400" b="0">
                <a:solidFill>
                  <a:schemeClr val="dk1"/>
                </a:solidFill>
              </a:defRPr>
            </a:lvl9pPr>
          </a:lstStyle>
          <a:p>
            <a:r>
              <a:rPr lang="en-US"/>
              <a:t>Click to edit Master subtitle style</a:t>
            </a:r>
            <a:endParaRPr/>
          </a:p>
        </p:txBody>
      </p:sp>
      <p:sp>
        <p:nvSpPr>
          <p:cNvPr id="11" name="Google Shape;11;p2"/>
          <p:cNvSpPr txBox="1">
            <a:spLocks noGrp="1"/>
          </p:cNvSpPr>
          <p:nvPr>
            <p:ph type="subTitle" idx="3"/>
          </p:nvPr>
        </p:nvSpPr>
        <p:spPr>
          <a:xfrm>
            <a:off x="10318744" y="11978640"/>
            <a:ext cx="3749688" cy="926400"/>
          </a:xfrm>
          <a:prstGeom prst="rect">
            <a:avLst/>
          </a:prstGeom>
        </p:spPr>
        <p:txBody>
          <a:bodyPr spcFirstLastPara="1" wrap="square" lIns="0" tIns="0" rIns="0" bIns="0" anchor="b" anchorCtr="0">
            <a:noAutofit/>
          </a:bodyPr>
          <a:lstStyle>
            <a:lvl1pPr marL="0" marR="0" lvl="0" indent="0" algn="l" rtl="0">
              <a:lnSpc>
                <a:spcPct val="125000"/>
              </a:lnSpc>
              <a:spcBef>
                <a:spcPct val="0"/>
              </a:spcBef>
              <a:spcAft>
                <a:spcPct val="0"/>
              </a:spcAft>
              <a:buNone/>
              <a:defRPr sz="2200" b="0" spc="40" baseline="0">
                <a:solidFill>
                  <a:schemeClr val="tx1"/>
                </a:solidFill>
                <a:latin typeface="+mn-lt"/>
              </a:defRPr>
            </a:lvl1pPr>
            <a:lvl2pPr lvl="1" rtl="0">
              <a:lnSpc>
                <a:spcPct val="125000"/>
              </a:lnSpc>
              <a:spcBef>
                <a:spcPct val="0"/>
              </a:spcBef>
              <a:spcAft>
                <a:spcPct val="0"/>
              </a:spcAft>
              <a:buNone/>
              <a:defRPr sz="2400" b="0">
                <a:solidFill>
                  <a:schemeClr val="dk1"/>
                </a:solidFill>
              </a:defRPr>
            </a:lvl2pPr>
            <a:lvl3pPr lvl="2" rtl="0">
              <a:lnSpc>
                <a:spcPct val="125000"/>
              </a:lnSpc>
              <a:spcBef>
                <a:spcPct val="0"/>
              </a:spcBef>
              <a:spcAft>
                <a:spcPct val="0"/>
              </a:spcAft>
              <a:buNone/>
              <a:defRPr sz="2400" b="0">
                <a:solidFill>
                  <a:schemeClr val="dk1"/>
                </a:solidFill>
              </a:defRPr>
            </a:lvl3pPr>
            <a:lvl4pPr lvl="3" rtl="0">
              <a:lnSpc>
                <a:spcPct val="125000"/>
              </a:lnSpc>
              <a:spcBef>
                <a:spcPct val="0"/>
              </a:spcBef>
              <a:spcAft>
                <a:spcPct val="0"/>
              </a:spcAft>
              <a:buNone/>
              <a:defRPr sz="2400" b="0">
                <a:solidFill>
                  <a:schemeClr val="dk1"/>
                </a:solidFill>
              </a:defRPr>
            </a:lvl4pPr>
            <a:lvl5pPr lvl="4" rtl="0">
              <a:lnSpc>
                <a:spcPct val="125000"/>
              </a:lnSpc>
              <a:spcBef>
                <a:spcPct val="0"/>
              </a:spcBef>
              <a:spcAft>
                <a:spcPct val="0"/>
              </a:spcAft>
              <a:buNone/>
              <a:defRPr sz="2400" b="0">
                <a:solidFill>
                  <a:schemeClr val="dk1"/>
                </a:solidFill>
              </a:defRPr>
            </a:lvl5pPr>
            <a:lvl6pPr lvl="5" rtl="0">
              <a:lnSpc>
                <a:spcPct val="125000"/>
              </a:lnSpc>
              <a:spcBef>
                <a:spcPct val="0"/>
              </a:spcBef>
              <a:spcAft>
                <a:spcPct val="0"/>
              </a:spcAft>
              <a:buNone/>
              <a:defRPr sz="2400" b="0">
                <a:solidFill>
                  <a:schemeClr val="dk1"/>
                </a:solidFill>
              </a:defRPr>
            </a:lvl6pPr>
            <a:lvl7pPr lvl="6" rtl="0">
              <a:lnSpc>
                <a:spcPct val="125000"/>
              </a:lnSpc>
              <a:spcBef>
                <a:spcPct val="0"/>
              </a:spcBef>
              <a:spcAft>
                <a:spcPct val="0"/>
              </a:spcAft>
              <a:buNone/>
              <a:defRPr sz="2400" b="0">
                <a:solidFill>
                  <a:schemeClr val="dk1"/>
                </a:solidFill>
              </a:defRPr>
            </a:lvl7pPr>
            <a:lvl8pPr lvl="7" rtl="0">
              <a:lnSpc>
                <a:spcPct val="125000"/>
              </a:lnSpc>
              <a:spcBef>
                <a:spcPct val="0"/>
              </a:spcBef>
              <a:spcAft>
                <a:spcPct val="0"/>
              </a:spcAft>
              <a:buNone/>
              <a:defRPr sz="2400" b="0">
                <a:solidFill>
                  <a:schemeClr val="dk1"/>
                </a:solidFill>
              </a:defRPr>
            </a:lvl8pPr>
            <a:lvl9pPr lvl="8" rtl="0">
              <a:lnSpc>
                <a:spcPct val="125000"/>
              </a:lnSpc>
              <a:spcBef>
                <a:spcPct val="0"/>
              </a:spcBef>
              <a:spcAft>
                <a:spcPct val="0"/>
              </a:spcAft>
              <a:buNone/>
              <a:defRPr sz="2400" b="0">
                <a:solidFill>
                  <a:schemeClr val="dk1"/>
                </a:solidFill>
              </a:defRPr>
            </a:lvl9pPr>
          </a:lstStyle>
          <a:p>
            <a:r>
              <a:rPr lang="en-US"/>
              <a:t>Click to edit Master subtitle style</a:t>
            </a:r>
            <a:endParaRPr/>
          </a:p>
        </p:txBody>
      </p:sp>
      <p:sp>
        <p:nvSpPr>
          <p:cNvPr id="12" name="Google Shape;12;p2"/>
          <p:cNvSpPr txBox="1">
            <a:spLocks noGrp="1"/>
          </p:cNvSpPr>
          <p:nvPr>
            <p:ph type="ctrTitle"/>
          </p:nvPr>
        </p:nvSpPr>
        <p:spPr>
          <a:xfrm>
            <a:off x="932687" y="3383280"/>
            <a:ext cx="15956280" cy="2514600"/>
          </a:xfrm>
          <a:prstGeom prst="rect">
            <a:avLst/>
          </a:prstGeom>
        </p:spPr>
        <p:txBody>
          <a:bodyPr spcFirstLastPara="1" wrap="square" lIns="0" tIns="0" rIns="0" bIns="0" anchor="b" anchorCtr="0">
            <a:noAutofit/>
          </a:bodyPr>
          <a:lstStyle>
            <a:lvl1pPr lvl="0" rtl="0">
              <a:lnSpc>
                <a:spcPct val="108000"/>
              </a:lnSpc>
              <a:spcBef>
                <a:spcPct val="0"/>
              </a:spcBef>
              <a:spcAft>
                <a:spcPct val="0"/>
              </a:spcAft>
              <a:buClr>
                <a:schemeClr val="lt2"/>
              </a:buClr>
              <a:buSzPts val="5600"/>
              <a:buNone/>
              <a:defRPr sz="7200" spc="220" baseline="0">
                <a:solidFill>
                  <a:schemeClr val="tx1"/>
                </a:solidFill>
                <a:latin typeface="+mj-lt"/>
              </a:defRPr>
            </a:lvl1pPr>
            <a:lvl2pPr lvl="1" rtl="0">
              <a:spcBef>
                <a:spcPct val="0"/>
              </a:spcBef>
              <a:spcAft>
                <a:spcPct val="0"/>
              </a:spcAft>
              <a:buSzPts val="5600"/>
              <a:buNone/>
              <a:defRPr/>
            </a:lvl2pPr>
            <a:lvl3pPr lvl="2" rtl="0">
              <a:spcBef>
                <a:spcPct val="0"/>
              </a:spcBef>
              <a:spcAft>
                <a:spcPct val="0"/>
              </a:spcAft>
              <a:buSzPts val="5600"/>
              <a:buNone/>
              <a:defRPr/>
            </a:lvl3pPr>
            <a:lvl4pPr lvl="3" rtl="0">
              <a:spcBef>
                <a:spcPct val="0"/>
              </a:spcBef>
              <a:spcAft>
                <a:spcPct val="0"/>
              </a:spcAft>
              <a:buSzPts val="5600"/>
              <a:buNone/>
              <a:defRPr/>
            </a:lvl4pPr>
            <a:lvl5pPr lvl="4" rtl="0">
              <a:spcBef>
                <a:spcPct val="0"/>
              </a:spcBef>
              <a:spcAft>
                <a:spcPct val="0"/>
              </a:spcAft>
              <a:buSzPts val="5600"/>
              <a:buNone/>
              <a:defRPr/>
            </a:lvl5pPr>
            <a:lvl6pPr lvl="5" rtl="0">
              <a:spcBef>
                <a:spcPct val="0"/>
              </a:spcBef>
              <a:spcAft>
                <a:spcPct val="0"/>
              </a:spcAft>
              <a:buSzPts val="5600"/>
              <a:buNone/>
              <a:defRPr/>
            </a:lvl6pPr>
            <a:lvl7pPr lvl="6" rtl="0">
              <a:spcBef>
                <a:spcPct val="0"/>
              </a:spcBef>
              <a:spcAft>
                <a:spcPct val="0"/>
              </a:spcAft>
              <a:buSzPts val="5600"/>
              <a:buNone/>
              <a:defRPr/>
            </a:lvl7pPr>
            <a:lvl8pPr lvl="7" rtl="0">
              <a:spcBef>
                <a:spcPct val="0"/>
              </a:spcBef>
              <a:spcAft>
                <a:spcPct val="0"/>
              </a:spcAft>
              <a:buSzPts val="5600"/>
              <a:buNone/>
              <a:defRPr/>
            </a:lvl8pPr>
            <a:lvl9pPr lvl="8" rtl="0">
              <a:spcBef>
                <a:spcPct val="0"/>
              </a:spcBef>
              <a:spcAft>
                <a:spcPct val="0"/>
              </a:spcAft>
              <a:buSzPts val="5600"/>
              <a:buNone/>
              <a:defRPr/>
            </a:lvl9pPr>
          </a:lstStyle>
          <a:p>
            <a:r>
              <a:rPr lang="en-US"/>
              <a:t>Click to edit Master title style</a:t>
            </a:r>
            <a:endParaRPr/>
          </a:p>
        </p:txBody>
      </p:sp>
      <p:sp>
        <p:nvSpPr>
          <p:cNvPr id="13" name="Google Shape;13;p2"/>
          <p:cNvSpPr txBox="1">
            <a:spLocks noGrp="1"/>
          </p:cNvSpPr>
          <p:nvPr>
            <p:ph type="subTitle" idx="4"/>
          </p:nvPr>
        </p:nvSpPr>
        <p:spPr>
          <a:xfrm>
            <a:off x="941832" y="6433072"/>
            <a:ext cx="15955277" cy="463200"/>
          </a:xfrm>
          <a:prstGeom prst="rect">
            <a:avLst/>
          </a:prstGeom>
        </p:spPr>
        <p:txBody>
          <a:bodyPr spcFirstLastPara="1" wrap="square" lIns="0" tIns="0" rIns="0" bIns="0" anchor="t" anchorCtr="0">
            <a:noAutofit/>
          </a:bodyPr>
          <a:lstStyle>
            <a:lvl1pPr marL="0" marR="0" lvl="0" indent="0" algn="l" rtl="0">
              <a:lnSpc>
                <a:spcPct val="125000"/>
              </a:lnSpc>
              <a:spcBef>
                <a:spcPct val="0"/>
              </a:spcBef>
              <a:spcAft>
                <a:spcPct val="0"/>
              </a:spcAft>
              <a:buNone/>
              <a:defRPr sz="2400" b="1" i="0" cap="all" spc="240" baseline="0">
                <a:solidFill>
                  <a:schemeClr val="tx1"/>
                </a:solidFill>
                <a:latin typeface="+mn-lt"/>
              </a:defRPr>
            </a:lvl1pPr>
            <a:lvl2pPr lvl="1" rtl="0">
              <a:lnSpc>
                <a:spcPct val="125000"/>
              </a:lnSpc>
              <a:spcBef>
                <a:spcPct val="0"/>
              </a:spcBef>
              <a:spcAft>
                <a:spcPct val="0"/>
              </a:spcAft>
              <a:buNone/>
              <a:defRPr sz="2400">
                <a:solidFill>
                  <a:schemeClr val="lt1"/>
                </a:solidFill>
              </a:defRPr>
            </a:lvl2pPr>
            <a:lvl3pPr lvl="2" rtl="0">
              <a:lnSpc>
                <a:spcPct val="125000"/>
              </a:lnSpc>
              <a:spcBef>
                <a:spcPct val="0"/>
              </a:spcBef>
              <a:spcAft>
                <a:spcPct val="0"/>
              </a:spcAft>
              <a:buNone/>
              <a:defRPr sz="2400">
                <a:solidFill>
                  <a:schemeClr val="lt1"/>
                </a:solidFill>
              </a:defRPr>
            </a:lvl3pPr>
            <a:lvl4pPr lvl="3" rtl="0">
              <a:lnSpc>
                <a:spcPct val="125000"/>
              </a:lnSpc>
              <a:spcBef>
                <a:spcPct val="0"/>
              </a:spcBef>
              <a:spcAft>
                <a:spcPct val="0"/>
              </a:spcAft>
              <a:buNone/>
              <a:defRPr sz="2400">
                <a:solidFill>
                  <a:schemeClr val="lt1"/>
                </a:solidFill>
              </a:defRPr>
            </a:lvl4pPr>
            <a:lvl5pPr lvl="4" rtl="0">
              <a:lnSpc>
                <a:spcPct val="125000"/>
              </a:lnSpc>
              <a:spcBef>
                <a:spcPct val="0"/>
              </a:spcBef>
              <a:spcAft>
                <a:spcPct val="0"/>
              </a:spcAft>
              <a:buNone/>
              <a:defRPr sz="2400">
                <a:solidFill>
                  <a:schemeClr val="lt1"/>
                </a:solidFill>
              </a:defRPr>
            </a:lvl5pPr>
            <a:lvl6pPr lvl="5" rtl="0">
              <a:lnSpc>
                <a:spcPct val="125000"/>
              </a:lnSpc>
              <a:spcBef>
                <a:spcPct val="0"/>
              </a:spcBef>
              <a:spcAft>
                <a:spcPct val="0"/>
              </a:spcAft>
              <a:buNone/>
              <a:defRPr sz="2400">
                <a:solidFill>
                  <a:schemeClr val="lt1"/>
                </a:solidFill>
              </a:defRPr>
            </a:lvl6pPr>
            <a:lvl7pPr lvl="6" rtl="0">
              <a:lnSpc>
                <a:spcPct val="125000"/>
              </a:lnSpc>
              <a:spcBef>
                <a:spcPct val="0"/>
              </a:spcBef>
              <a:spcAft>
                <a:spcPct val="0"/>
              </a:spcAft>
              <a:buNone/>
              <a:defRPr sz="2400">
                <a:solidFill>
                  <a:schemeClr val="lt1"/>
                </a:solidFill>
              </a:defRPr>
            </a:lvl7pPr>
            <a:lvl8pPr lvl="7" rtl="0">
              <a:lnSpc>
                <a:spcPct val="125000"/>
              </a:lnSpc>
              <a:spcBef>
                <a:spcPct val="0"/>
              </a:spcBef>
              <a:spcAft>
                <a:spcPct val="0"/>
              </a:spcAft>
              <a:buNone/>
              <a:defRPr sz="2400">
                <a:solidFill>
                  <a:schemeClr val="lt1"/>
                </a:solidFill>
              </a:defRPr>
            </a:lvl8pPr>
            <a:lvl9pPr lvl="8" rtl="0">
              <a:lnSpc>
                <a:spcPct val="125000"/>
              </a:lnSpc>
              <a:spcBef>
                <a:spcPct val="0"/>
              </a:spcBef>
              <a:spcAft>
                <a:spcPct val="0"/>
              </a:spcAft>
              <a:buNone/>
              <a:defRPr sz="2400">
                <a:solidFill>
                  <a:schemeClr val="lt1"/>
                </a:solidFill>
              </a:defRPr>
            </a:lvl9pPr>
          </a:lstStyle>
          <a:p>
            <a:r>
              <a:rPr lang="en-US"/>
              <a:t>Click to edit Master subtitle style</a:t>
            </a:r>
            <a:endParaRPr/>
          </a:p>
        </p:txBody>
      </p:sp>
      <p:sp>
        <p:nvSpPr>
          <p:cNvPr id="2" name="TextBox 1">
            <a:extLst>
              <a:ext uri="{FF2B5EF4-FFF2-40B4-BE49-F238E27FC236}">
                <a16:creationId xmlns:a16="http://schemas.microsoft.com/office/drawing/2014/main" id="{945941B5-ADCE-F14E-A377-FA36C520296A}"/>
              </a:ext>
            </a:extLst>
          </p:cNvPr>
          <p:cNvSpPr txBox="1"/>
          <p:nvPr userDrawn="1"/>
        </p:nvSpPr>
        <p:spPr>
          <a:xfrm flipH="1">
            <a:off x="18432379" y="12729411"/>
            <a:ext cx="0" cy="0"/>
          </a:xfrm>
          <a:prstGeom prst="rect">
            <a:avLst/>
          </a:prstGeom>
        </p:spPr>
        <p:txBody>
          <a:bodyPr vert="horz" wrap="none" lIns="0" tIns="0" rIns="0" bIns="0" rtlCol="0">
            <a:normAutofit fontScale="25000" lnSpcReduction="20000"/>
          </a:bodyPr>
          <a:lstStyle/>
          <a:p>
            <a:pPr algn="l">
              <a:lnSpc>
                <a:spcPct val="129000"/>
              </a:lnSpc>
              <a:spcAft>
                <a:spcPts val="1200"/>
              </a:spcAft>
            </a:pPr>
            <a:endParaRPr lang="en-US" sz="2400" spc="50">
              <a:cs typeface="Optimistic Text" panose="020B0503020203020204" pitchFamily="34" charset="0"/>
            </a:endParaRPr>
          </a:p>
        </p:txBody>
      </p:sp>
    </p:spTree>
    <p:extLst>
      <p:ext uri="{BB962C8B-B14F-4D97-AF65-F5344CB8AC3E}">
        <p14:creationId xmlns:p14="http://schemas.microsoft.com/office/powerpoint/2010/main" val="800155256"/>
      </p:ext>
    </p:extLst>
  </p:cSld>
  <p:clrMapOvr>
    <a:masterClrMapping/>
  </p:clrMapOvr>
  <p:transition/>
</p:sldLayout>
</file>

<file path=ppt/slideLayouts/slideLayout79.xml><?xml version="1.0" encoding="utf-8"?>
<p:sldLayout xmlns:a="http://schemas.openxmlformats.org/drawingml/2006/main" xmlns:r="http://schemas.openxmlformats.org/officeDocument/2006/relationships" xmlns:p="http://schemas.openxmlformats.org/presentationml/2006/main" matchingName="Agenda" preserve="1" userDrawn="1">
  <p:cSld name="Agenda">
    <p:spTree>
      <p:nvGrpSpPr>
        <p:cNvPr id="1" name="Shape 28"/>
        <p:cNvGrpSpPr/>
        <p:nvPr/>
      </p:nvGrpSpPr>
      <p:grpSpPr>
        <a:xfrm>
          <a:off x="0" y="0"/>
          <a:ext cx="0" cy="0"/>
          <a:chOff x="0" y="0"/>
          <a:chExt cx="0" cy="0"/>
        </a:xfrm>
      </p:grpSpPr>
      <p:sp>
        <p:nvSpPr>
          <p:cNvPr id="29" name="Google Shape;29;p3"/>
          <p:cNvSpPr txBox="1">
            <a:spLocks noGrp="1"/>
          </p:cNvSpPr>
          <p:nvPr>
            <p:ph type="body" idx="1"/>
          </p:nvPr>
        </p:nvSpPr>
        <p:spPr>
          <a:xfrm>
            <a:off x="13138576" y="3611880"/>
            <a:ext cx="6583680" cy="9144000"/>
          </a:xfrm>
          <a:prstGeom prst="rect">
            <a:avLst/>
          </a:prstGeom>
        </p:spPr>
        <p:txBody>
          <a:bodyPr spcFirstLastPara="1" wrap="square" lIns="0" tIns="0" rIns="0" bIns="0" anchor="t" anchorCtr="0">
            <a:noAutofit/>
          </a:bodyPr>
          <a:lstStyle>
            <a:lvl1pPr marL="758952" lvl="0" indent="-758952" rtl="0">
              <a:lnSpc>
                <a:spcPct val="120000"/>
              </a:lnSpc>
              <a:spcBef>
                <a:spcPct val="0"/>
              </a:spcBef>
              <a:spcAft>
                <a:spcPts val="7200"/>
              </a:spcAft>
              <a:buClrTx/>
              <a:buSzTx/>
              <a:buFont typeface="+mj-lt"/>
              <a:buAutoNum type="arabicPeriod"/>
              <a:defRPr sz="3600" spc="70" baseline="0">
                <a:solidFill>
                  <a:schemeClr val="tx1"/>
                </a:solidFill>
                <a:latin typeface="+mn-lt"/>
              </a:defRPr>
            </a:lvl1pPr>
            <a:lvl2pPr marL="1219110" lvl="1" indent="-533360" rtl="0">
              <a:lnSpc>
                <a:spcPct val="115000"/>
              </a:lnSpc>
              <a:spcBef>
                <a:spcPts val="2400"/>
              </a:spcBef>
              <a:spcAft>
                <a:spcPct val="0"/>
              </a:spcAft>
              <a:buClr>
                <a:schemeClr val="lt1"/>
              </a:buClr>
              <a:buSzPts val="2700"/>
              <a:buAutoNum type="alphaLcPeriod"/>
              <a:defRPr sz="3600">
                <a:solidFill>
                  <a:schemeClr val="lt1"/>
                </a:solidFill>
              </a:defRPr>
            </a:lvl2pPr>
            <a:lvl3pPr marL="1828664" lvl="2" indent="-533360" rtl="0">
              <a:lnSpc>
                <a:spcPct val="115000"/>
              </a:lnSpc>
              <a:spcBef>
                <a:spcPts val="2400"/>
              </a:spcBef>
              <a:spcAft>
                <a:spcPct val="0"/>
              </a:spcAft>
              <a:buClr>
                <a:schemeClr val="lt1"/>
              </a:buClr>
              <a:buSzPts val="2700"/>
              <a:buAutoNum type="romanLcPeriod"/>
              <a:defRPr sz="3600">
                <a:solidFill>
                  <a:schemeClr val="lt1"/>
                </a:solidFill>
              </a:defRPr>
            </a:lvl3pPr>
            <a:lvl4pPr marL="2438218" lvl="3" indent="-533360" rtl="0">
              <a:lnSpc>
                <a:spcPct val="115000"/>
              </a:lnSpc>
              <a:spcBef>
                <a:spcPts val="2400"/>
              </a:spcBef>
              <a:spcAft>
                <a:spcPct val="0"/>
              </a:spcAft>
              <a:buClr>
                <a:schemeClr val="lt1"/>
              </a:buClr>
              <a:buSzPts val="2700"/>
              <a:buAutoNum type="arabicPeriod"/>
              <a:defRPr sz="3600">
                <a:solidFill>
                  <a:schemeClr val="lt1"/>
                </a:solidFill>
              </a:defRPr>
            </a:lvl4pPr>
            <a:lvl5pPr marL="3047772" lvl="4" indent="-533360" rtl="0">
              <a:lnSpc>
                <a:spcPct val="115000"/>
              </a:lnSpc>
              <a:spcBef>
                <a:spcPts val="2400"/>
              </a:spcBef>
              <a:spcAft>
                <a:spcPct val="0"/>
              </a:spcAft>
              <a:buClr>
                <a:schemeClr val="lt1"/>
              </a:buClr>
              <a:buSzPts val="2700"/>
              <a:buAutoNum type="alphaLcPeriod"/>
              <a:defRPr sz="3600">
                <a:solidFill>
                  <a:schemeClr val="lt1"/>
                </a:solidFill>
              </a:defRPr>
            </a:lvl5pPr>
            <a:lvl6pPr marL="3657327" lvl="5" indent="-533360" rtl="0">
              <a:lnSpc>
                <a:spcPct val="115000"/>
              </a:lnSpc>
              <a:spcBef>
                <a:spcPts val="2400"/>
              </a:spcBef>
              <a:spcAft>
                <a:spcPct val="0"/>
              </a:spcAft>
              <a:buClr>
                <a:schemeClr val="lt1"/>
              </a:buClr>
              <a:buSzPts val="2700"/>
              <a:buAutoNum type="romanLcPeriod"/>
              <a:defRPr sz="3600">
                <a:solidFill>
                  <a:schemeClr val="lt1"/>
                </a:solidFill>
              </a:defRPr>
            </a:lvl6pPr>
            <a:lvl7pPr marL="4266880" lvl="6" indent="-533360" rtl="0">
              <a:lnSpc>
                <a:spcPct val="115000"/>
              </a:lnSpc>
              <a:spcBef>
                <a:spcPts val="2400"/>
              </a:spcBef>
              <a:spcAft>
                <a:spcPct val="0"/>
              </a:spcAft>
              <a:buClr>
                <a:schemeClr val="lt1"/>
              </a:buClr>
              <a:buSzPts val="2700"/>
              <a:buAutoNum type="arabicPeriod"/>
              <a:defRPr sz="3600">
                <a:solidFill>
                  <a:schemeClr val="lt1"/>
                </a:solidFill>
              </a:defRPr>
            </a:lvl7pPr>
            <a:lvl8pPr marL="4876435" lvl="7" indent="-533360" rtl="0">
              <a:lnSpc>
                <a:spcPct val="115000"/>
              </a:lnSpc>
              <a:spcBef>
                <a:spcPts val="2400"/>
              </a:spcBef>
              <a:spcAft>
                <a:spcPct val="0"/>
              </a:spcAft>
              <a:buClr>
                <a:schemeClr val="lt1"/>
              </a:buClr>
              <a:buSzPts val="2700"/>
              <a:buAutoNum type="alphaLcPeriod"/>
              <a:defRPr sz="3600">
                <a:solidFill>
                  <a:schemeClr val="lt1"/>
                </a:solidFill>
              </a:defRPr>
            </a:lvl8pPr>
            <a:lvl9pPr marL="5485990" lvl="8" indent="-533360" rtl="0">
              <a:lnSpc>
                <a:spcPct val="115000"/>
              </a:lnSpc>
              <a:spcBef>
                <a:spcPts val="2400"/>
              </a:spcBef>
              <a:spcAft>
                <a:spcPts val="2400"/>
              </a:spcAft>
              <a:buClr>
                <a:schemeClr val="lt1"/>
              </a:buClr>
              <a:buSzPts val="2700"/>
              <a:buAutoNum type="romanLcPeriod"/>
              <a:defRPr sz="3600">
                <a:solidFill>
                  <a:schemeClr val="lt1"/>
                </a:solidFill>
              </a:defRPr>
            </a:lvl9pPr>
          </a:lstStyle>
          <a:p>
            <a:pPr lvl="0"/>
            <a:r>
              <a:rPr lang="en-US"/>
              <a:t>Click to edit Master text styles</a:t>
            </a:r>
          </a:p>
        </p:txBody>
      </p:sp>
      <p:sp>
        <p:nvSpPr>
          <p:cNvPr id="30" name="Google Shape;30;p3"/>
          <p:cNvSpPr txBox="1">
            <a:spLocks noGrp="1"/>
          </p:cNvSpPr>
          <p:nvPr>
            <p:ph type="title"/>
          </p:nvPr>
        </p:nvSpPr>
        <p:spPr>
          <a:xfrm>
            <a:off x="1871712" y="3520440"/>
            <a:ext cx="5632704" cy="2514600"/>
          </a:xfrm>
          <a:prstGeom prst="rect">
            <a:avLst/>
          </a:prstGeom>
          <a:noFill/>
          <a:ln>
            <a:noFill/>
          </a:ln>
        </p:spPr>
        <p:txBody>
          <a:bodyPr spcFirstLastPara="1" wrap="square" lIns="0" tIns="0" rIns="0" bIns="0" anchor="t" anchorCtr="0">
            <a:noAutofit/>
          </a:bodyPr>
          <a:lstStyle>
            <a:lvl1pPr lvl="0" rtl="0">
              <a:spcBef>
                <a:spcPct val="0"/>
              </a:spcBef>
              <a:spcAft>
                <a:spcPct val="0"/>
              </a:spcAft>
              <a:buClr>
                <a:schemeClr val="lt2"/>
              </a:buClr>
              <a:buSzPts val="5600"/>
              <a:buNone/>
              <a:defRPr sz="7200">
                <a:solidFill>
                  <a:schemeClr val="tx1"/>
                </a:solidFill>
                <a:latin typeface="+mj-lt"/>
              </a:defRPr>
            </a:lvl1pPr>
            <a:lvl2pPr lvl="1" algn="ctr" rtl="0">
              <a:spcBef>
                <a:spcPct val="0"/>
              </a:spcBef>
              <a:spcAft>
                <a:spcPct val="0"/>
              </a:spcAft>
              <a:buClr>
                <a:schemeClr val="lt2"/>
              </a:buClr>
              <a:buSzPts val="5600"/>
              <a:buNone/>
              <a:defRPr>
                <a:solidFill>
                  <a:schemeClr val="lt2"/>
                </a:solidFill>
              </a:defRPr>
            </a:lvl2pPr>
            <a:lvl3pPr lvl="2" algn="ctr" rtl="0">
              <a:spcBef>
                <a:spcPct val="0"/>
              </a:spcBef>
              <a:spcAft>
                <a:spcPct val="0"/>
              </a:spcAft>
              <a:buClr>
                <a:schemeClr val="lt2"/>
              </a:buClr>
              <a:buSzPts val="5600"/>
              <a:buNone/>
              <a:defRPr>
                <a:solidFill>
                  <a:schemeClr val="lt2"/>
                </a:solidFill>
              </a:defRPr>
            </a:lvl3pPr>
            <a:lvl4pPr lvl="3" algn="ctr" rtl="0">
              <a:spcBef>
                <a:spcPct val="0"/>
              </a:spcBef>
              <a:spcAft>
                <a:spcPct val="0"/>
              </a:spcAft>
              <a:buClr>
                <a:schemeClr val="lt2"/>
              </a:buClr>
              <a:buSzPts val="5600"/>
              <a:buNone/>
              <a:defRPr>
                <a:solidFill>
                  <a:schemeClr val="lt2"/>
                </a:solidFill>
              </a:defRPr>
            </a:lvl4pPr>
            <a:lvl5pPr lvl="4" algn="ctr" rtl="0">
              <a:spcBef>
                <a:spcPct val="0"/>
              </a:spcBef>
              <a:spcAft>
                <a:spcPct val="0"/>
              </a:spcAft>
              <a:buClr>
                <a:schemeClr val="lt2"/>
              </a:buClr>
              <a:buSzPts val="5600"/>
              <a:buNone/>
              <a:defRPr>
                <a:solidFill>
                  <a:schemeClr val="lt2"/>
                </a:solidFill>
              </a:defRPr>
            </a:lvl5pPr>
            <a:lvl6pPr lvl="5" algn="ctr" rtl="0">
              <a:spcBef>
                <a:spcPct val="0"/>
              </a:spcBef>
              <a:spcAft>
                <a:spcPct val="0"/>
              </a:spcAft>
              <a:buClr>
                <a:schemeClr val="lt2"/>
              </a:buClr>
              <a:buSzPts val="5600"/>
              <a:buNone/>
              <a:defRPr>
                <a:solidFill>
                  <a:schemeClr val="lt2"/>
                </a:solidFill>
              </a:defRPr>
            </a:lvl6pPr>
            <a:lvl7pPr lvl="6" algn="ctr" rtl="0">
              <a:spcBef>
                <a:spcPct val="0"/>
              </a:spcBef>
              <a:spcAft>
                <a:spcPct val="0"/>
              </a:spcAft>
              <a:buClr>
                <a:schemeClr val="lt2"/>
              </a:buClr>
              <a:buSzPts val="5600"/>
              <a:buNone/>
              <a:defRPr>
                <a:solidFill>
                  <a:schemeClr val="lt2"/>
                </a:solidFill>
              </a:defRPr>
            </a:lvl7pPr>
            <a:lvl8pPr lvl="7" algn="ctr" rtl="0">
              <a:spcBef>
                <a:spcPct val="0"/>
              </a:spcBef>
              <a:spcAft>
                <a:spcPct val="0"/>
              </a:spcAft>
              <a:buClr>
                <a:schemeClr val="lt2"/>
              </a:buClr>
              <a:buSzPts val="5600"/>
              <a:buNone/>
              <a:defRPr>
                <a:solidFill>
                  <a:schemeClr val="lt2"/>
                </a:solidFill>
              </a:defRPr>
            </a:lvl8pPr>
            <a:lvl9pPr lvl="8" algn="ctr" rtl="0">
              <a:spcBef>
                <a:spcPct val="0"/>
              </a:spcBef>
              <a:spcAft>
                <a:spcPct val="0"/>
              </a:spcAft>
              <a:buClr>
                <a:schemeClr val="lt2"/>
              </a:buClr>
              <a:buSzPts val="5600"/>
              <a:buNone/>
              <a:defRPr>
                <a:solidFill>
                  <a:schemeClr val="lt2"/>
                </a:solidFill>
              </a:defRPr>
            </a:lvl9pPr>
          </a:lstStyle>
          <a:p>
            <a:pPr lvl="0">
              <a:lnSpc>
                <a:spcPct val="108000"/>
              </a:lnSpc>
            </a:pPr>
            <a:r>
              <a:rPr lang="en-US"/>
              <a:t>Click to edit Master title style</a:t>
            </a:r>
            <a:endParaRPr/>
          </a:p>
        </p:txBody>
      </p:sp>
      <p:sp>
        <p:nvSpPr>
          <p:cNvPr id="4" name="Text Placeholder 2">
            <a:extLst>
              <a:ext uri="{FF2B5EF4-FFF2-40B4-BE49-F238E27FC236}">
                <a16:creationId xmlns:a16="http://schemas.microsoft.com/office/drawing/2014/main" id="{80E26F88-3924-F047-A53D-444640320C89}"/>
              </a:ext>
            </a:extLst>
          </p:cNvPr>
          <p:cNvSpPr>
            <a:spLocks noGrp="1"/>
          </p:cNvSpPr>
          <p:nvPr>
            <p:ph type="body" sz="quarter" idx="10" hasCustomPrompt="1"/>
          </p:nvPr>
        </p:nvSpPr>
        <p:spPr>
          <a:xfrm>
            <a:off x="22024975" y="12782550"/>
            <a:ext cx="1428750" cy="323850"/>
          </a:xfrm>
        </p:spPr>
        <p:txBody>
          <a:bodyPr>
            <a:normAutofit/>
          </a:bodyPr>
          <a:lstStyle>
            <a:lvl1pPr algn="r">
              <a:defRPr sz="1600"/>
            </a:lvl1pPr>
          </a:lstStyle>
          <a:p>
            <a:pPr lvl="0"/>
            <a:fld id="{974BEF1C-57D5-CB4E-863B-244E2D858504}" type="slidenum">
              <a:rPr lang="en-US" smtClean="0"/>
              <a:t>0</a:t>
            </a:fld>
            <a:endParaRPr lang="en-US"/>
          </a:p>
        </p:txBody>
      </p:sp>
    </p:spTree>
    <p:extLst>
      <p:ext uri="{BB962C8B-B14F-4D97-AF65-F5344CB8AC3E}">
        <p14:creationId xmlns:p14="http://schemas.microsoft.com/office/powerpoint/2010/main" val="957399290"/>
      </p:ext>
    </p:extLst>
  </p:cSld>
  <p:clrMapOvr>
    <a:masterClrMapping/>
  </p:clrMapOvr>
  <p:transition/>
</p:sldLayout>
</file>

<file path=ppt/slideLayouts/slideLayout80.xml><?xml version="1.0" encoding="utf-8"?>
<p:sldLayout xmlns:a="http://schemas.openxmlformats.org/drawingml/2006/main" xmlns:r="http://schemas.openxmlformats.org/officeDocument/2006/relationships" xmlns:p="http://schemas.openxmlformats.org/presentationml/2006/main" matchingName="Schedule" preserve="1">
  <p:cSld name="Schedule">
    <p:spTree>
      <p:nvGrpSpPr>
        <p:cNvPr id="1" name="Shape 31"/>
        <p:cNvGrpSpPr/>
        <p:nvPr/>
      </p:nvGrpSpPr>
      <p:grpSpPr>
        <a:xfrm>
          <a:off x="0" y="0"/>
          <a:ext cx="0" cy="0"/>
          <a:chOff x="0" y="0"/>
          <a:chExt cx="0" cy="0"/>
        </a:xfrm>
      </p:grpSpPr>
      <p:sp>
        <p:nvSpPr>
          <p:cNvPr id="32" name="Google Shape;32;p4"/>
          <p:cNvSpPr txBox="1">
            <a:spLocks noGrp="1"/>
          </p:cNvSpPr>
          <p:nvPr>
            <p:ph type="title"/>
          </p:nvPr>
        </p:nvSpPr>
        <p:spPr>
          <a:xfrm>
            <a:off x="1871677" y="3520440"/>
            <a:ext cx="5632704" cy="2514600"/>
          </a:xfrm>
          <a:prstGeom prst="rect">
            <a:avLst/>
          </a:prstGeom>
          <a:noFill/>
          <a:ln>
            <a:noFill/>
          </a:ln>
        </p:spPr>
        <p:txBody>
          <a:bodyPr spcFirstLastPara="1" wrap="square" lIns="0" tIns="0" rIns="0" bIns="0" anchor="t" anchorCtr="0">
            <a:noAutofit/>
          </a:bodyPr>
          <a:lstStyle>
            <a:lvl1pPr lvl="0" rtl="0">
              <a:spcBef>
                <a:spcPct val="0"/>
              </a:spcBef>
              <a:spcAft>
                <a:spcPct val="0"/>
              </a:spcAft>
              <a:buClr>
                <a:schemeClr val="lt2"/>
              </a:buClr>
              <a:buSzPts val="5600"/>
              <a:buNone/>
              <a:defRPr sz="7200">
                <a:solidFill>
                  <a:schemeClr val="tx1"/>
                </a:solidFill>
                <a:latin typeface="+mj-lt"/>
              </a:defRPr>
            </a:lvl1pPr>
            <a:lvl2pPr lvl="1" algn="ctr" rtl="0">
              <a:spcBef>
                <a:spcPct val="0"/>
              </a:spcBef>
              <a:spcAft>
                <a:spcPct val="0"/>
              </a:spcAft>
              <a:buClr>
                <a:schemeClr val="lt2"/>
              </a:buClr>
              <a:buSzPts val="5600"/>
              <a:buNone/>
              <a:defRPr>
                <a:solidFill>
                  <a:schemeClr val="lt2"/>
                </a:solidFill>
              </a:defRPr>
            </a:lvl2pPr>
            <a:lvl3pPr lvl="2" algn="ctr" rtl="0">
              <a:spcBef>
                <a:spcPct val="0"/>
              </a:spcBef>
              <a:spcAft>
                <a:spcPct val="0"/>
              </a:spcAft>
              <a:buClr>
                <a:schemeClr val="lt2"/>
              </a:buClr>
              <a:buSzPts val="5600"/>
              <a:buNone/>
              <a:defRPr>
                <a:solidFill>
                  <a:schemeClr val="lt2"/>
                </a:solidFill>
              </a:defRPr>
            </a:lvl3pPr>
            <a:lvl4pPr lvl="3" algn="ctr" rtl="0">
              <a:spcBef>
                <a:spcPct val="0"/>
              </a:spcBef>
              <a:spcAft>
                <a:spcPct val="0"/>
              </a:spcAft>
              <a:buClr>
                <a:schemeClr val="lt2"/>
              </a:buClr>
              <a:buSzPts val="5600"/>
              <a:buNone/>
              <a:defRPr>
                <a:solidFill>
                  <a:schemeClr val="lt2"/>
                </a:solidFill>
              </a:defRPr>
            </a:lvl4pPr>
            <a:lvl5pPr lvl="4" algn="ctr" rtl="0">
              <a:spcBef>
                <a:spcPct val="0"/>
              </a:spcBef>
              <a:spcAft>
                <a:spcPct val="0"/>
              </a:spcAft>
              <a:buClr>
                <a:schemeClr val="lt2"/>
              </a:buClr>
              <a:buSzPts val="5600"/>
              <a:buNone/>
              <a:defRPr>
                <a:solidFill>
                  <a:schemeClr val="lt2"/>
                </a:solidFill>
              </a:defRPr>
            </a:lvl5pPr>
            <a:lvl6pPr lvl="5" algn="ctr" rtl="0">
              <a:spcBef>
                <a:spcPct val="0"/>
              </a:spcBef>
              <a:spcAft>
                <a:spcPct val="0"/>
              </a:spcAft>
              <a:buClr>
                <a:schemeClr val="lt2"/>
              </a:buClr>
              <a:buSzPts val="5600"/>
              <a:buNone/>
              <a:defRPr>
                <a:solidFill>
                  <a:schemeClr val="lt2"/>
                </a:solidFill>
              </a:defRPr>
            </a:lvl6pPr>
            <a:lvl7pPr lvl="6" algn="ctr" rtl="0">
              <a:spcBef>
                <a:spcPct val="0"/>
              </a:spcBef>
              <a:spcAft>
                <a:spcPct val="0"/>
              </a:spcAft>
              <a:buClr>
                <a:schemeClr val="lt2"/>
              </a:buClr>
              <a:buSzPts val="5600"/>
              <a:buNone/>
              <a:defRPr>
                <a:solidFill>
                  <a:schemeClr val="lt2"/>
                </a:solidFill>
              </a:defRPr>
            </a:lvl7pPr>
            <a:lvl8pPr lvl="7" algn="ctr" rtl="0">
              <a:spcBef>
                <a:spcPct val="0"/>
              </a:spcBef>
              <a:spcAft>
                <a:spcPct val="0"/>
              </a:spcAft>
              <a:buClr>
                <a:schemeClr val="lt2"/>
              </a:buClr>
              <a:buSzPts val="5600"/>
              <a:buNone/>
              <a:defRPr>
                <a:solidFill>
                  <a:schemeClr val="lt2"/>
                </a:solidFill>
              </a:defRPr>
            </a:lvl8pPr>
            <a:lvl9pPr lvl="8" algn="ctr" rtl="0">
              <a:spcBef>
                <a:spcPct val="0"/>
              </a:spcBef>
              <a:spcAft>
                <a:spcPct val="0"/>
              </a:spcAft>
              <a:buClr>
                <a:schemeClr val="lt2"/>
              </a:buClr>
              <a:buSzPts val="5600"/>
              <a:buNone/>
              <a:defRPr>
                <a:solidFill>
                  <a:schemeClr val="lt2"/>
                </a:solidFill>
              </a:defRPr>
            </a:lvl9pPr>
          </a:lstStyle>
          <a:p>
            <a:pPr lvl="0">
              <a:lnSpc>
                <a:spcPct val="108000"/>
              </a:lnSpc>
            </a:pPr>
            <a:r>
              <a:rPr lang="en-US"/>
              <a:t>Click to edit Master title style</a:t>
            </a:r>
            <a:endParaRPr/>
          </a:p>
        </p:txBody>
      </p:sp>
      <p:sp>
        <p:nvSpPr>
          <p:cNvPr id="33" name="Google Shape;33;p4"/>
          <p:cNvSpPr txBox="1">
            <a:spLocks noGrp="1"/>
          </p:cNvSpPr>
          <p:nvPr>
            <p:ph type="subTitle" idx="1"/>
          </p:nvPr>
        </p:nvSpPr>
        <p:spPr>
          <a:xfrm>
            <a:off x="11260733" y="4057587"/>
            <a:ext cx="5633533" cy="685800"/>
          </a:xfrm>
          <a:prstGeom prst="rect">
            <a:avLst/>
          </a:prstGeom>
        </p:spPr>
        <p:txBody>
          <a:bodyPr spcFirstLastPara="1" wrap="square" lIns="0" tIns="0" rIns="0" bIns="0" anchor="t" anchorCtr="0">
            <a:noAutofit/>
          </a:bodyPr>
          <a:lstStyle>
            <a:lvl1pPr marL="0" marR="0" lvl="0" indent="0" algn="l" rtl="0">
              <a:lnSpc>
                <a:spcPct val="120000"/>
              </a:lnSpc>
              <a:spcBef>
                <a:spcPct val="0"/>
              </a:spcBef>
              <a:spcAft>
                <a:spcPct val="0"/>
              </a:spcAft>
              <a:buNone/>
              <a:defRPr sz="3600" spc="70" baseline="0">
                <a:solidFill>
                  <a:schemeClr val="tx1"/>
                </a:solidFill>
                <a:latin typeface="+mn-lt"/>
              </a:defRPr>
            </a:lvl1pPr>
            <a:lvl2pPr lvl="1" rtl="0">
              <a:lnSpc>
                <a:spcPct val="110000"/>
              </a:lnSpc>
              <a:spcBef>
                <a:spcPct val="0"/>
              </a:spcBef>
              <a:spcAft>
                <a:spcPct val="0"/>
              </a:spcAft>
              <a:buNone/>
              <a:defRPr sz="3600"/>
            </a:lvl2pPr>
            <a:lvl3pPr lvl="2" rtl="0">
              <a:lnSpc>
                <a:spcPct val="110000"/>
              </a:lnSpc>
              <a:spcBef>
                <a:spcPct val="0"/>
              </a:spcBef>
              <a:spcAft>
                <a:spcPct val="0"/>
              </a:spcAft>
              <a:buNone/>
              <a:defRPr sz="3600"/>
            </a:lvl3pPr>
            <a:lvl4pPr lvl="3" rtl="0">
              <a:lnSpc>
                <a:spcPct val="110000"/>
              </a:lnSpc>
              <a:spcBef>
                <a:spcPct val="0"/>
              </a:spcBef>
              <a:spcAft>
                <a:spcPct val="0"/>
              </a:spcAft>
              <a:buNone/>
              <a:defRPr sz="3600"/>
            </a:lvl4pPr>
            <a:lvl5pPr lvl="4" rtl="0">
              <a:lnSpc>
                <a:spcPct val="110000"/>
              </a:lnSpc>
              <a:spcBef>
                <a:spcPct val="0"/>
              </a:spcBef>
              <a:spcAft>
                <a:spcPct val="0"/>
              </a:spcAft>
              <a:buNone/>
              <a:defRPr sz="3600"/>
            </a:lvl5pPr>
            <a:lvl6pPr lvl="5" rtl="0">
              <a:lnSpc>
                <a:spcPct val="110000"/>
              </a:lnSpc>
              <a:spcBef>
                <a:spcPct val="0"/>
              </a:spcBef>
              <a:spcAft>
                <a:spcPct val="0"/>
              </a:spcAft>
              <a:buNone/>
              <a:defRPr sz="3600"/>
            </a:lvl6pPr>
            <a:lvl7pPr lvl="6" rtl="0">
              <a:lnSpc>
                <a:spcPct val="110000"/>
              </a:lnSpc>
              <a:spcBef>
                <a:spcPct val="0"/>
              </a:spcBef>
              <a:spcAft>
                <a:spcPct val="0"/>
              </a:spcAft>
              <a:buNone/>
              <a:defRPr sz="3600"/>
            </a:lvl7pPr>
            <a:lvl8pPr lvl="7" rtl="0">
              <a:lnSpc>
                <a:spcPct val="110000"/>
              </a:lnSpc>
              <a:spcBef>
                <a:spcPct val="0"/>
              </a:spcBef>
              <a:spcAft>
                <a:spcPct val="0"/>
              </a:spcAft>
              <a:buNone/>
              <a:defRPr sz="3600"/>
            </a:lvl8pPr>
            <a:lvl9pPr lvl="8" rtl="0">
              <a:lnSpc>
                <a:spcPct val="110000"/>
              </a:lnSpc>
              <a:spcBef>
                <a:spcPct val="0"/>
              </a:spcBef>
              <a:spcAft>
                <a:spcPct val="0"/>
              </a:spcAft>
              <a:buNone/>
              <a:defRPr sz="3600"/>
            </a:lvl9pPr>
          </a:lstStyle>
          <a:p>
            <a:r>
              <a:rPr lang="en-US"/>
              <a:t>Click to edit Master subtitle style</a:t>
            </a:r>
            <a:endParaRPr/>
          </a:p>
        </p:txBody>
      </p:sp>
      <p:sp>
        <p:nvSpPr>
          <p:cNvPr id="34" name="Google Shape;34;p4"/>
          <p:cNvSpPr txBox="1">
            <a:spLocks noGrp="1"/>
          </p:cNvSpPr>
          <p:nvPr>
            <p:ph type="subTitle" idx="2"/>
          </p:nvPr>
        </p:nvSpPr>
        <p:spPr>
          <a:xfrm>
            <a:off x="17833090" y="4057588"/>
            <a:ext cx="5633533" cy="685800"/>
          </a:xfrm>
          <a:prstGeom prst="rect">
            <a:avLst/>
          </a:prstGeom>
        </p:spPr>
        <p:txBody>
          <a:bodyPr spcFirstLastPara="1" wrap="square" lIns="0" tIns="0" rIns="0" bIns="0" anchor="t" anchorCtr="0">
            <a:noAutofit/>
          </a:bodyPr>
          <a:lstStyle>
            <a:lvl1pPr marL="0" marR="0" lvl="0" indent="0" algn="l" rtl="0">
              <a:lnSpc>
                <a:spcPct val="120000"/>
              </a:lnSpc>
              <a:spcBef>
                <a:spcPct val="0"/>
              </a:spcBef>
              <a:spcAft>
                <a:spcPct val="0"/>
              </a:spcAft>
              <a:buNone/>
              <a:defRPr sz="3600" spc="70" baseline="0">
                <a:solidFill>
                  <a:schemeClr val="tx1"/>
                </a:solidFill>
                <a:latin typeface="+mn-lt"/>
              </a:defRPr>
            </a:lvl1pPr>
            <a:lvl2pPr lvl="1" rtl="0">
              <a:lnSpc>
                <a:spcPct val="110000"/>
              </a:lnSpc>
              <a:spcBef>
                <a:spcPct val="0"/>
              </a:spcBef>
              <a:spcAft>
                <a:spcPct val="0"/>
              </a:spcAft>
              <a:buNone/>
              <a:defRPr sz="3600"/>
            </a:lvl2pPr>
            <a:lvl3pPr lvl="2" rtl="0">
              <a:lnSpc>
                <a:spcPct val="110000"/>
              </a:lnSpc>
              <a:spcBef>
                <a:spcPct val="0"/>
              </a:spcBef>
              <a:spcAft>
                <a:spcPct val="0"/>
              </a:spcAft>
              <a:buNone/>
              <a:defRPr sz="3600"/>
            </a:lvl3pPr>
            <a:lvl4pPr lvl="3" rtl="0">
              <a:lnSpc>
                <a:spcPct val="110000"/>
              </a:lnSpc>
              <a:spcBef>
                <a:spcPct val="0"/>
              </a:spcBef>
              <a:spcAft>
                <a:spcPct val="0"/>
              </a:spcAft>
              <a:buNone/>
              <a:defRPr sz="3600"/>
            </a:lvl4pPr>
            <a:lvl5pPr lvl="4" rtl="0">
              <a:lnSpc>
                <a:spcPct val="110000"/>
              </a:lnSpc>
              <a:spcBef>
                <a:spcPct val="0"/>
              </a:spcBef>
              <a:spcAft>
                <a:spcPct val="0"/>
              </a:spcAft>
              <a:buNone/>
              <a:defRPr sz="3600"/>
            </a:lvl5pPr>
            <a:lvl6pPr lvl="5" rtl="0">
              <a:lnSpc>
                <a:spcPct val="110000"/>
              </a:lnSpc>
              <a:spcBef>
                <a:spcPct val="0"/>
              </a:spcBef>
              <a:spcAft>
                <a:spcPct val="0"/>
              </a:spcAft>
              <a:buNone/>
              <a:defRPr sz="3600"/>
            </a:lvl6pPr>
            <a:lvl7pPr lvl="6" rtl="0">
              <a:lnSpc>
                <a:spcPct val="110000"/>
              </a:lnSpc>
              <a:spcBef>
                <a:spcPct val="0"/>
              </a:spcBef>
              <a:spcAft>
                <a:spcPct val="0"/>
              </a:spcAft>
              <a:buNone/>
              <a:defRPr sz="3600"/>
            </a:lvl7pPr>
            <a:lvl8pPr lvl="7" rtl="0">
              <a:lnSpc>
                <a:spcPct val="110000"/>
              </a:lnSpc>
              <a:spcBef>
                <a:spcPct val="0"/>
              </a:spcBef>
              <a:spcAft>
                <a:spcPct val="0"/>
              </a:spcAft>
              <a:buNone/>
              <a:defRPr sz="3600"/>
            </a:lvl8pPr>
            <a:lvl9pPr lvl="8" rtl="0">
              <a:lnSpc>
                <a:spcPct val="110000"/>
              </a:lnSpc>
              <a:spcBef>
                <a:spcPct val="0"/>
              </a:spcBef>
              <a:spcAft>
                <a:spcPct val="0"/>
              </a:spcAft>
              <a:buNone/>
              <a:defRPr sz="3600"/>
            </a:lvl9pPr>
          </a:lstStyle>
          <a:p>
            <a:r>
              <a:rPr lang="en-US"/>
              <a:t>Click to edit Master subtitle style</a:t>
            </a:r>
            <a:endParaRPr/>
          </a:p>
        </p:txBody>
      </p:sp>
      <p:sp>
        <p:nvSpPr>
          <p:cNvPr id="35" name="Google Shape;35;p4"/>
          <p:cNvSpPr txBox="1">
            <a:spLocks noGrp="1"/>
          </p:cNvSpPr>
          <p:nvPr>
            <p:ph type="subTitle" idx="3"/>
          </p:nvPr>
        </p:nvSpPr>
        <p:spPr>
          <a:xfrm>
            <a:off x="11260733" y="3585817"/>
            <a:ext cx="5633533" cy="463200"/>
          </a:xfrm>
          <a:prstGeom prst="rect">
            <a:avLst/>
          </a:prstGeom>
        </p:spPr>
        <p:txBody>
          <a:bodyPr spcFirstLastPara="1" wrap="square" lIns="0" tIns="0" rIns="0" bIns="0" anchor="b" anchorCtr="0">
            <a:noAutofit/>
          </a:bodyPr>
          <a:lstStyle>
            <a:lvl1pPr marL="0" marR="0" lvl="0" indent="0" algn="l" rtl="0">
              <a:lnSpc>
                <a:spcPct val="125000"/>
              </a:lnSpc>
              <a:spcBef>
                <a:spcPct val="0"/>
              </a:spcBef>
              <a:spcAft>
                <a:spcPct val="0"/>
              </a:spcAft>
              <a:buNone/>
              <a:defRPr sz="2200" b="0" spc="40" baseline="0">
                <a:solidFill>
                  <a:schemeClr val="tx1"/>
                </a:solidFill>
                <a:latin typeface="+mn-lt"/>
              </a:defRPr>
            </a:lvl1pPr>
            <a:lvl2pPr lvl="1" rtl="0">
              <a:lnSpc>
                <a:spcPct val="125000"/>
              </a:lnSpc>
              <a:spcBef>
                <a:spcPct val="0"/>
              </a:spcBef>
              <a:spcAft>
                <a:spcPct val="0"/>
              </a:spcAft>
              <a:buNone/>
              <a:defRPr b="0"/>
            </a:lvl2pPr>
            <a:lvl3pPr lvl="2" rtl="0">
              <a:lnSpc>
                <a:spcPct val="125000"/>
              </a:lnSpc>
              <a:spcBef>
                <a:spcPct val="0"/>
              </a:spcBef>
              <a:spcAft>
                <a:spcPct val="0"/>
              </a:spcAft>
              <a:buNone/>
              <a:defRPr b="0"/>
            </a:lvl3pPr>
            <a:lvl4pPr lvl="3" rtl="0">
              <a:lnSpc>
                <a:spcPct val="125000"/>
              </a:lnSpc>
              <a:spcBef>
                <a:spcPct val="0"/>
              </a:spcBef>
              <a:spcAft>
                <a:spcPct val="0"/>
              </a:spcAft>
              <a:buNone/>
              <a:defRPr b="0"/>
            </a:lvl4pPr>
            <a:lvl5pPr lvl="4" rtl="0">
              <a:lnSpc>
                <a:spcPct val="125000"/>
              </a:lnSpc>
              <a:spcBef>
                <a:spcPct val="0"/>
              </a:spcBef>
              <a:spcAft>
                <a:spcPct val="0"/>
              </a:spcAft>
              <a:buNone/>
              <a:defRPr b="0"/>
            </a:lvl5pPr>
            <a:lvl6pPr lvl="5" rtl="0">
              <a:lnSpc>
                <a:spcPct val="125000"/>
              </a:lnSpc>
              <a:spcBef>
                <a:spcPct val="0"/>
              </a:spcBef>
              <a:spcAft>
                <a:spcPct val="0"/>
              </a:spcAft>
              <a:buNone/>
              <a:defRPr b="0"/>
            </a:lvl6pPr>
            <a:lvl7pPr lvl="6" rtl="0">
              <a:lnSpc>
                <a:spcPct val="125000"/>
              </a:lnSpc>
              <a:spcBef>
                <a:spcPct val="0"/>
              </a:spcBef>
              <a:spcAft>
                <a:spcPct val="0"/>
              </a:spcAft>
              <a:buNone/>
              <a:defRPr b="0"/>
            </a:lvl7pPr>
            <a:lvl8pPr lvl="7" rtl="0">
              <a:lnSpc>
                <a:spcPct val="125000"/>
              </a:lnSpc>
              <a:spcBef>
                <a:spcPct val="0"/>
              </a:spcBef>
              <a:spcAft>
                <a:spcPct val="0"/>
              </a:spcAft>
              <a:buNone/>
              <a:defRPr b="0"/>
            </a:lvl8pPr>
            <a:lvl9pPr lvl="8" rtl="0">
              <a:lnSpc>
                <a:spcPct val="125000"/>
              </a:lnSpc>
              <a:spcBef>
                <a:spcPct val="0"/>
              </a:spcBef>
              <a:spcAft>
                <a:spcPct val="0"/>
              </a:spcAft>
              <a:buNone/>
              <a:defRPr b="0"/>
            </a:lvl9pPr>
          </a:lstStyle>
          <a:p>
            <a:r>
              <a:rPr lang="en-US"/>
              <a:t>Click to edit Master subtitle style</a:t>
            </a:r>
            <a:endParaRPr/>
          </a:p>
        </p:txBody>
      </p:sp>
      <p:sp>
        <p:nvSpPr>
          <p:cNvPr id="36" name="Google Shape;36;p4"/>
          <p:cNvSpPr txBox="1">
            <a:spLocks noGrp="1"/>
          </p:cNvSpPr>
          <p:nvPr>
            <p:ph type="subTitle" idx="4"/>
          </p:nvPr>
        </p:nvSpPr>
        <p:spPr>
          <a:xfrm>
            <a:off x="17833090" y="3585817"/>
            <a:ext cx="5633533" cy="463200"/>
          </a:xfrm>
          <a:prstGeom prst="rect">
            <a:avLst/>
          </a:prstGeom>
        </p:spPr>
        <p:txBody>
          <a:bodyPr spcFirstLastPara="1" wrap="square" lIns="0" tIns="0" rIns="0" bIns="0" anchor="b" anchorCtr="0">
            <a:noAutofit/>
          </a:bodyPr>
          <a:lstStyle>
            <a:lvl1pPr marL="0" marR="0" lvl="0" indent="0" algn="l" rtl="0">
              <a:lnSpc>
                <a:spcPct val="125000"/>
              </a:lnSpc>
              <a:spcBef>
                <a:spcPct val="0"/>
              </a:spcBef>
              <a:spcAft>
                <a:spcPct val="0"/>
              </a:spcAft>
              <a:buNone/>
              <a:defRPr sz="2200" b="0" spc="40" baseline="0">
                <a:solidFill>
                  <a:schemeClr val="tx1"/>
                </a:solidFill>
                <a:latin typeface="+mn-lt"/>
              </a:defRPr>
            </a:lvl1pPr>
            <a:lvl2pPr lvl="1" rtl="0">
              <a:lnSpc>
                <a:spcPct val="125000"/>
              </a:lnSpc>
              <a:spcBef>
                <a:spcPct val="0"/>
              </a:spcBef>
              <a:spcAft>
                <a:spcPct val="0"/>
              </a:spcAft>
              <a:buNone/>
              <a:defRPr b="0"/>
            </a:lvl2pPr>
            <a:lvl3pPr lvl="2" rtl="0">
              <a:lnSpc>
                <a:spcPct val="125000"/>
              </a:lnSpc>
              <a:spcBef>
                <a:spcPct val="0"/>
              </a:spcBef>
              <a:spcAft>
                <a:spcPct val="0"/>
              </a:spcAft>
              <a:buNone/>
              <a:defRPr b="0"/>
            </a:lvl3pPr>
            <a:lvl4pPr lvl="3" rtl="0">
              <a:lnSpc>
                <a:spcPct val="125000"/>
              </a:lnSpc>
              <a:spcBef>
                <a:spcPct val="0"/>
              </a:spcBef>
              <a:spcAft>
                <a:spcPct val="0"/>
              </a:spcAft>
              <a:buNone/>
              <a:defRPr b="0"/>
            </a:lvl4pPr>
            <a:lvl5pPr lvl="4" rtl="0">
              <a:lnSpc>
                <a:spcPct val="125000"/>
              </a:lnSpc>
              <a:spcBef>
                <a:spcPct val="0"/>
              </a:spcBef>
              <a:spcAft>
                <a:spcPct val="0"/>
              </a:spcAft>
              <a:buNone/>
              <a:defRPr b="0"/>
            </a:lvl5pPr>
            <a:lvl6pPr lvl="5" rtl="0">
              <a:lnSpc>
                <a:spcPct val="125000"/>
              </a:lnSpc>
              <a:spcBef>
                <a:spcPct val="0"/>
              </a:spcBef>
              <a:spcAft>
                <a:spcPct val="0"/>
              </a:spcAft>
              <a:buNone/>
              <a:defRPr b="0"/>
            </a:lvl6pPr>
            <a:lvl7pPr lvl="6" rtl="0">
              <a:lnSpc>
                <a:spcPct val="125000"/>
              </a:lnSpc>
              <a:spcBef>
                <a:spcPct val="0"/>
              </a:spcBef>
              <a:spcAft>
                <a:spcPct val="0"/>
              </a:spcAft>
              <a:buNone/>
              <a:defRPr b="0"/>
            </a:lvl7pPr>
            <a:lvl8pPr lvl="7" rtl="0">
              <a:lnSpc>
                <a:spcPct val="125000"/>
              </a:lnSpc>
              <a:spcBef>
                <a:spcPct val="0"/>
              </a:spcBef>
              <a:spcAft>
                <a:spcPct val="0"/>
              </a:spcAft>
              <a:buNone/>
              <a:defRPr b="0"/>
            </a:lvl8pPr>
            <a:lvl9pPr lvl="8" rtl="0">
              <a:lnSpc>
                <a:spcPct val="125000"/>
              </a:lnSpc>
              <a:spcBef>
                <a:spcPct val="0"/>
              </a:spcBef>
              <a:spcAft>
                <a:spcPct val="0"/>
              </a:spcAft>
              <a:buNone/>
              <a:defRPr b="0"/>
            </a:lvl9pPr>
          </a:lstStyle>
          <a:p>
            <a:r>
              <a:rPr lang="en-US"/>
              <a:t>Click to edit Master subtitle style</a:t>
            </a:r>
            <a:endParaRPr/>
          </a:p>
        </p:txBody>
      </p:sp>
      <p:sp>
        <p:nvSpPr>
          <p:cNvPr id="37" name="Google Shape;37;p4"/>
          <p:cNvSpPr txBox="1">
            <a:spLocks noGrp="1"/>
          </p:cNvSpPr>
          <p:nvPr>
            <p:ph type="subTitle" idx="5"/>
          </p:nvPr>
        </p:nvSpPr>
        <p:spPr>
          <a:xfrm>
            <a:off x="11260733" y="6344262"/>
            <a:ext cx="5633533" cy="685800"/>
          </a:xfrm>
          <a:prstGeom prst="rect">
            <a:avLst/>
          </a:prstGeom>
        </p:spPr>
        <p:txBody>
          <a:bodyPr spcFirstLastPara="1" wrap="square" lIns="0" tIns="0" rIns="0" bIns="0" anchor="t" anchorCtr="0">
            <a:noAutofit/>
          </a:bodyPr>
          <a:lstStyle>
            <a:lvl1pPr marL="0" marR="0" lvl="0" indent="0" algn="l" rtl="0">
              <a:lnSpc>
                <a:spcPct val="120000"/>
              </a:lnSpc>
              <a:spcBef>
                <a:spcPct val="0"/>
              </a:spcBef>
              <a:spcAft>
                <a:spcPct val="0"/>
              </a:spcAft>
              <a:buNone/>
              <a:defRPr sz="3600" spc="70" baseline="0">
                <a:solidFill>
                  <a:schemeClr val="tx1"/>
                </a:solidFill>
                <a:latin typeface="+mn-lt"/>
              </a:defRPr>
            </a:lvl1pPr>
            <a:lvl2pPr lvl="1" rtl="0">
              <a:lnSpc>
                <a:spcPct val="110000"/>
              </a:lnSpc>
              <a:spcBef>
                <a:spcPct val="0"/>
              </a:spcBef>
              <a:spcAft>
                <a:spcPct val="0"/>
              </a:spcAft>
              <a:buNone/>
              <a:defRPr sz="3600"/>
            </a:lvl2pPr>
            <a:lvl3pPr lvl="2" rtl="0">
              <a:lnSpc>
                <a:spcPct val="110000"/>
              </a:lnSpc>
              <a:spcBef>
                <a:spcPct val="0"/>
              </a:spcBef>
              <a:spcAft>
                <a:spcPct val="0"/>
              </a:spcAft>
              <a:buNone/>
              <a:defRPr sz="3600"/>
            </a:lvl3pPr>
            <a:lvl4pPr lvl="3" rtl="0">
              <a:lnSpc>
                <a:spcPct val="110000"/>
              </a:lnSpc>
              <a:spcBef>
                <a:spcPct val="0"/>
              </a:spcBef>
              <a:spcAft>
                <a:spcPct val="0"/>
              </a:spcAft>
              <a:buNone/>
              <a:defRPr sz="3600"/>
            </a:lvl4pPr>
            <a:lvl5pPr lvl="4" rtl="0">
              <a:lnSpc>
                <a:spcPct val="110000"/>
              </a:lnSpc>
              <a:spcBef>
                <a:spcPct val="0"/>
              </a:spcBef>
              <a:spcAft>
                <a:spcPct val="0"/>
              </a:spcAft>
              <a:buNone/>
              <a:defRPr sz="3600"/>
            </a:lvl5pPr>
            <a:lvl6pPr lvl="5" rtl="0">
              <a:lnSpc>
                <a:spcPct val="110000"/>
              </a:lnSpc>
              <a:spcBef>
                <a:spcPct val="0"/>
              </a:spcBef>
              <a:spcAft>
                <a:spcPct val="0"/>
              </a:spcAft>
              <a:buNone/>
              <a:defRPr sz="3600"/>
            </a:lvl6pPr>
            <a:lvl7pPr lvl="6" rtl="0">
              <a:lnSpc>
                <a:spcPct val="110000"/>
              </a:lnSpc>
              <a:spcBef>
                <a:spcPct val="0"/>
              </a:spcBef>
              <a:spcAft>
                <a:spcPct val="0"/>
              </a:spcAft>
              <a:buNone/>
              <a:defRPr sz="3600"/>
            </a:lvl7pPr>
            <a:lvl8pPr lvl="7" rtl="0">
              <a:lnSpc>
                <a:spcPct val="110000"/>
              </a:lnSpc>
              <a:spcBef>
                <a:spcPct val="0"/>
              </a:spcBef>
              <a:spcAft>
                <a:spcPct val="0"/>
              </a:spcAft>
              <a:buNone/>
              <a:defRPr sz="3600"/>
            </a:lvl8pPr>
            <a:lvl9pPr lvl="8" rtl="0">
              <a:lnSpc>
                <a:spcPct val="110000"/>
              </a:lnSpc>
              <a:spcBef>
                <a:spcPct val="0"/>
              </a:spcBef>
              <a:spcAft>
                <a:spcPct val="0"/>
              </a:spcAft>
              <a:buNone/>
              <a:defRPr sz="3600"/>
            </a:lvl9pPr>
          </a:lstStyle>
          <a:p>
            <a:r>
              <a:rPr lang="en-US"/>
              <a:t>Click to edit Master subtitle style</a:t>
            </a:r>
            <a:endParaRPr/>
          </a:p>
        </p:txBody>
      </p:sp>
      <p:sp>
        <p:nvSpPr>
          <p:cNvPr id="38" name="Google Shape;38;p4"/>
          <p:cNvSpPr txBox="1">
            <a:spLocks noGrp="1"/>
          </p:cNvSpPr>
          <p:nvPr>
            <p:ph type="subTitle" idx="6"/>
          </p:nvPr>
        </p:nvSpPr>
        <p:spPr>
          <a:xfrm>
            <a:off x="17833090" y="6344261"/>
            <a:ext cx="5633533" cy="685800"/>
          </a:xfrm>
          <a:prstGeom prst="rect">
            <a:avLst/>
          </a:prstGeom>
        </p:spPr>
        <p:txBody>
          <a:bodyPr spcFirstLastPara="1" wrap="square" lIns="0" tIns="0" rIns="0" bIns="0" anchor="t" anchorCtr="0">
            <a:noAutofit/>
          </a:bodyPr>
          <a:lstStyle>
            <a:lvl1pPr marL="0" marR="0" lvl="0" indent="0" algn="l" rtl="0">
              <a:lnSpc>
                <a:spcPct val="120000"/>
              </a:lnSpc>
              <a:spcBef>
                <a:spcPct val="0"/>
              </a:spcBef>
              <a:spcAft>
                <a:spcPct val="0"/>
              </a:spcAft>
              <a:buNone/>
              <a:defRPr sz="3600" spc="70" baseline="0">
                <a:solidFill>
                  <a:schemeClr val="tx1"/>
                </a:solidFill>
                <a:latin typeface="+mn-lt"/>
              </a:defRPr>
            </a:lvl1pPr>
            <a:lvl2pPr lvl="1" rtl="0">
              <a:lnSpc>
                <a:spcPct val="110000"/>
              </a:lnSpc>
              <a:spcBef>
                <a:spcPct val="0"/>
              </a:spcBef>
              <a:spcAft>
                <a:spcPct val="0"/>
              </a:spcAft>
              <a:buNone/>
              <a:defRPr sz="3600"/>
            </a:lvl2pPr>
            <a:lvl3pPr lvl="2" rtl="0">
              <a:lnSpc>
                <a:spcPct val="110000"/>
              </a:lnSpc>
              <a:spcBef>
                <a:spcPct val="0"/>
              </a:spcBef>
              <a:spcAft>
                <a:spcPct val="0"/>
              </a:spcAft>
              <a:buNone/>
              <a:defRPr sz="3600"/>
            </a:lvl3pPr>
            <a:lvl4pPr lvl="3" rtl="0">
              <a:lnSpc>
                <a:spcPct val="110000"/>
              </a:lnSpc>
              <a:spcBef>
                <a:spcPct val="0"/>
              </a:spcBef>
              <a:spcAft>
                <a:spcPct val="0"/>
              </a:spcAft>
              <a:buNone/>
              <a:defRPr sz="3600"/>
            </a:lvl4pPr>
            <a:lvl5pPr lvl="4" rtl="0">
              <a:lnSpc>
                <a:spcPct val="110000"/>
              </a:lnSpc>
              <a:spcBef>
                <a:spcPct val="0"/>
              </a:spcBef>
              <a:spcAft>
                <a:spcPct val="0"/>
              </a:spcAft>
              <a:buNone/>
              <a:defRPr sz="3600"/>
            </a:lvl5pPr>
            <a:lvl6pPr lvl="5" rtl="0">
              <a:lnSpc>
                <a:spcPct val="110000"/>
              </a:lnSpc>
              <a:spcBef>
                <a:spcPct val="0"/>
              </a:spcBef>
              <a:spcAft>
                <a:spcPct val="0"/>
              </a:spcAft>
              <a:buNone/>
              <a:defRPr sz="3600"/>
            </a:lvl6pPr>
            <a:lvl7pPr lvl="6" rtl="0">
              <a:lnSpc>
                <a:spcPct val="110000"/>
              </a:lnSpc>
              <a:spcBef>
                <a:spcPct val="0"/>
              </a:spcBef>
              <a:spcAft>
                <a:spcPct val="0"/>
              </a:spcAft>
              <a:buNone/>
              <a:defRPr sz="3600"/>
            </a:lvl7pPr>
            <a:lvl8pPr lvl="7" rtl="0">
              <a:lnSpc>
                <a:spcPct val="110000"/>
              </a:lnSpc>
              <a:spcBef>
                <a:spcPct val="0"/>
              </a:spcBef>
              <a:spcAft>
                <a:spcPct val="0"/>
              </a:spcAft>
              <a:buNone/>
              <a:defRPr sz="3600"/>
            </a:lvl8pPr>
            <a:lvl9pPr lvl="8" rtl="0">
              <a:lnSpc>
                <a:spcPct val="110000"/>
              </a:lnSpc>
              <a:spcBef>
                <a:spcPct val="0"/>
              </a:spcBef>
              <a:spcAft>
                <a:spcPct val="0"/>
              </a:spcAft>
              <a:buNone/>
              <a:defRPr sz="3600"/>
            </a:lvl9pPr>
          </a:lstStyle>
          <a:p>
            <a:r>
              <a:rPr lang="en-US"/>
              <a:t>Click to edit Master subtitle style</a:t>
            </a:r>
            <a:endParaRPr/>
          </a:p>
        </p:txBody>
      </p:sp>
      <p:sp>
        <p:nvSpPr>
          <p:cNvPr id="39" name="Google Shape;39;p4"/>
          <p:cNvSpPr txBox="1">
            <a:spLocks noGrp="1"/>
          </p:cNvSpPr>
          <p:nvPr>
            <p:ph type="subTitle" idx="7"/>
          </p:nvPr>
        </p:nvSpPr>
        <p:spPr>
          <a:xfrm>
            <a:off x="11260733" y="5872480"/>
            <a:ext cx="5633533" cy="463200"/>
          </a:xfrm>
          <a:prstGeom prst="rect">
            <a:avLst/>
          </a:prstGeom>
        </p:spPr>
        <p:txBody>
          <a:bodyPr spcFirstLastPara="1" wrap="square" lIns="0" tIns="0" rIns="0" bIns="0" anchor="b" anchorCtr="0">
            <a:noAutofit/>
          </a:bodyPr>
          <a:lstStyle>
            <a:lvl1pPr marL="0" marR="0" lvl="0" indent="0" algn="l" rtl="0">
              <a:lnSpc>
                <a:spcPct val="125000"/>
              </a:lnSpc>
              <a:spcBef>
                <a:spcPct val="0"/>
              </a:spcBef>
              <a:spcAft>
                <a:spcPct val="0"/>
              </a:spcAft>
              <a:buNone/>
              <a:defRPr sz="2200" b="0" spc="40" baseline="0">
                <a:solidFill>
                  <a:schemeClr val="tx1"/>
                </a:solidFill>
                <a:latin typeface="+mn-lt"/>
              </a:defRPr>
            </a:lvl1pPr>
            <a:lvl2pPr lvl="1" rtl="0">
              <a:lnSpc>
                <a:spcPct val="125000"/>
              </a:lnSpc>
              <a:spcBef>
                <a:spcPct val="0"/>
              </a:spcBef>
              <a:spcAft>
                <a:spcPct val="0"/>
              </a:spcAft>
              <a:buNone/>
              <a:defRPr b="0">
                <a:solidFill>
                  <a:schemeClr val="dk1"/>
                </a:solidFill>
              </a:defRPr>
            </a:lvl2pPr>
            <a:lvl3pPr lvl="2" rtl="0">
              <a:lnSpc>
                <a:spcPct val="125000"/>
              </a:lnSpc>
              <a:spcBef>
                <a:spcPct val="0"/>
              </a:spcBef>
              <a:spcAft>
                <a:spcPct val="0"/>
              </a:spcAft>
              <a:buNone/>
              <a:defRPr b="0">
                <a:solidFill>
                  <a:schemeClr val="dk1"/>
                </a:solidFill>
              </a:defRPr>
            </a:lvl3pPr>
            <a:lvl4pPr lvl="3" rtl="0">
              <a:lnSpc>
                <a:spcPct val="125000"/>
              </a:lnSpc>
              <a:spcBef>
                <a:spcPct val="0"/>
              </a:spcBef>
              <a:spcAft>
                <a:spcPct val="0"/>
              </a:spcAft>
              <a:buNone/>
              <a:defRPr b="0">
                <a:solidFill>
                  <a:schemeClr val="dk1"/>
                </a:solidFill>
              </a:defRPr>
            </a:lvl4pPr>
            <a:lvl5pPr lvl="4" rtl="0">
              <a:lnSpc>
                <a:spcPct val="125000"/>
              </a:lnSpc>
              <a:spcBef>
                <a:spcPct val="0"/>
              </a:spcBef>
              <a:spcAft>
                <a:spcPct val="0"/>
              </a:spcAft>
              <a:buNone/>
              <a:defRPr b="0">
                <a:solidFill>
                  <a:schemeClr val="dk1"/>
                </a:solidFill>
              </a:defRPr>
            </a:lvl5pPr>
            <a:lvl6pPr lvl="5" rtl="0">
              <a:lnSpc>
                <a:spcPct val="125000"/>
              </a:lnSpc>
              <a:spcBef>
                <a:spcPct val="0"/>
              </a:spcBef>
              <a:spcAft>
                <a:spcPct val="0"/>
              </a:spcAft>
              <a:buNone/>
              <a:defRPr b="0">
                <a:solidFill>
                  <a:schemeClr val="dk1"/>
                </a:solidFill>
              </a:defRPr>
            </a:lvl6pPr>
            <a:lvl7pPr lvl="6" rtl="0">
              <a:lnSpc>
                <a:spcPct val="125000"/>
              </a:lnSpc>
              <a:spcBef>
                <a:spcPct val="0"/>
              </a:spcBef>
              <a:spcAft>
                <a:spcPct val="0"/>
              </a:spcAft>
              <a:buNone/>
              <a:defRPr b="0">
                <a:solidFill>
                  <a:schemeClr val="dk1"/>
                </a:solidFill>
              </a:defRPr>
            </a:lvl7pPr>
            <a:lvl8pPr lvl="7" rtl="0">
              <a:lnSpc>
                <a:spcPct val="125000"/>
              </a:lnSpc>
              <a:spcBef>
                <a:spcPct val="0"/>
              </a:spcBef>
              <a:spcAft>
                <a:spcPct val="0"/>
              </a:spcAft>
              <a:buNone/>
              <a:defRPr b="0">
                <a:solidFill>
                  <a:schemeClr val="dk1"/>
                </a:solidFill>
              </a:defRPr>
            </a:lvl8pPr>
            <a:lvl9pPr lvl="8" rtl="0">
              <a:lnSpc>
                <a:spcPct val="125000"/>
              </a:lnSpc>
              <a:spcBef>
                <a:spcPct val="0"/>
              </a:spcBef>
              <a:spcAft>
                <a:spcPct val="0"/>
              </a:spcAft>
              <a:buNone/>
              <a:defRPr b="0">
                <a:solidFill>
                  <a:schemeClr val="dk1"/>
                </a:solidFill>
              </a:defRPr>
            </a:lvl9pPr>
          </a:lstStyle>
          <a:p>
            <a:r>
              <a:rPr lang="en-US"/>
              <a:t>Click to edit Master subtitle style</a:t>
            </a:r>
            <a:endParaRPr/>
          </a:p>
        </p:txBody>
      </p:sp>
      <p:sp>
        <p:nvSpPr>
          <p:cNvPr id="40" name="Google Shape;40;p4"/>
          <p:cNvSpPr txBox="1">
            <a:spLocks noGrp="1"/>
          </p:cNvSpPr>
          <p:nvPr>
            <p:ph type="subTitle" idx="8"/>
          </p:nvPr>
        </p:nvSpPr>
        <p:spPr>
          <a:xfrm>
            <a:off x="17833090" y="5872480"/>
            <a:ext cx="5633533" cy="463200"/>
          </a:xfrm>
          <a:prstGeom prst="rect">
            <a:avLst/>
          </a:prstGeom>
        </p:spPr>
        <p:txBody>
          <a:bodyPr spcFirstLastPara="1" wrap="square" lIns="0" tIns="0" rIns="0" bIns="0" anchor="b" anchorCtr="0">
            <a:noAutofit/>
          </a:bodyPr>
          <a:lstStyle>
            <a:lvl1pPr marL="0" marR="0" lvl="0" indent="0" algn="l" rtl="0">
              <a:lnSpc>
                <a:spcPct val="125000"/>
              </a:lnSpc>
              <a:spcBef>
                <a:spcPct val="0"/>
              </a:spcBef>
              <a:spcAft>
                <a:spcPct val="0"/>
              </a:spcAft>
              <a:buNone/>
              <a:defRPr sz="2200" b="0" spc="40" baseline="0">
                <a:solidFill>
                  <a:schemeClr val="tx1"/>
                </a:solidFill>
                <a:latin typeface="+mn-lt"/>
              </a:defRPr>
            </a:lvl1pPr>
            <a:lvl2pPr lvl="1" rtl="0">
              <a:lnSpc>
                <a:spcPct val="125000"/>
              </a:lnSpc>
              <a:spcBef>
                <a:spcPct val="0"/>
              </a:spcBef>
              <a:spcAft>
                <a:spcPct val="0"/>
              </a:spcAft>
              <a:buNone/>
              <a:defRPr b="0">
                <a:solidFill>
                  <a:schemeClr val="dk1"/>
                </a:solidFill>
              </a:defRPr>
            </a:lvl2pPr>
            <a:lvl3pPr lvl="2" rtl="0">
              <a:lnSpc>
                <a:spcPct val="125000"/>
              </a:lnSpc>
              <a:spcBef>
                <a:spcPct val="0"/>
              </a:spcBef>
              <a:spcAft>
                <a:spcPct val="0"/>
              </a:spcAft>
              <a:buNone/>
              <a:defRPr b="0">
                <a:solidFill>
                  <a:schemeClr val="dk1"/>
                </a:solidFill>
              </a:defRPr>
            </a:lvl3pPr>
            <a:lvl4pPr lvl="3" rtl="0">
              <a:lnSpc>
                <a:spcPct val="125000"/>
              </a:lnSpc>
              <a:spcBef>
                <a:spcPct val="0"/>
              </a:spcBef>
              <a:spcAft>
                <a:spcPct val="0"/>
              </a:spcAft>
              <a:buNone/>
              <a:defRPr b="0">
                <a:solidFill>
                  <a:schemeClr val="dk1"/>
                </a:solidFill>
              </a:defRPr>
            </a:lvl4pPr>
            <a:lvl5pPr lvl="4" rtl="0">
              <a:lnSpc>
                <a:spcPct val="125000"/>
              </a:lnSpc>
              <a:spcBef>
                <a:spcPct val="0"/>
              </a:spcBef>
              <a:spcAft>
                <a:spcPct val="0"/>
              </a:spcAft>
              <a:buNone/>
              <a:defRPr b="0">
                <a:solidFill>
                  <a:schemeClr val="dk1"/>
                </a:solidFill>
              </a:defRPr>
            </a:lvl5pPr>
            <a:lvl6pPr lvl="5" rtl="0">
              <a:lnSpc>
                <a:spcPct val="125000"/>
              </a:lnSpc>
              <a:spcBef>
                <a:spcPct val="0"/>
              </a:spcBef>
              <a:spcAft>
                <a:spcPct val="0"/>
              </a:spcAft>
              <a:buNone/>
              <a:defRPr b="0">
                <a:solidFill>
                  <a:schemeClr val="dk1"/>
                </a:solidFill>
              </a:defRPr>
            </a:lvl6pPr>
            <a:lvl7pPr lvl="6" rtl="0">
              <a:lnSpc>
                <a:spcPct val="125000"/>
              </a:lnSpc>
              <a:spcBef>
                <a:spcPct val="0"/>
              </a:spcBef>
              <a:spcAft>
                <a:spcPct val="0"/>
              </a:spcAft>
              <a:buNone/>
              <a:defRPr b="0">
                <a:solidFill>
                  <a:schemeClr val="dk1"/>
                </a:solidFill>
              </a:defRPr>
            </a:lvl7pPr>
            <a:lvl8pPr lvl="7" rtl="0">
              <a:lnSpc>
                <a:spcPct val="125000"/>
              </a:lnSpc>
              <a:spcBef>
                <a:spcPct val="0"/>
              </a:spcBef>
              <a:spcAft>
                <a:spcPct val="0"/>
              </a:spcAft>
              <a:buNone/>
              <a:defRPr b="0">
                <a:solidFill>
                  <a:schemeClr val="dk1"/>
                </a:solidFill>
              </a:defRPr>
            </a:lvl8pPr>
            <a:lvl9pPr lvl="8" rtl="0">
              <a:lnSpc>
                <a:spcPct val="125000"/>
              </a:lnSpc>
              <a:spcBef>
                <a:spcPct val="0"/>
              </a:spcBef>
              <a:spcAft>
                <a:spcPct val="0"/>
              </a:spcAft>
              <a:buNone/>
              <a:defRPr b="0">
                <a:solidFill>
                  <a:schemeClr val="dk1"/>
                </a:solidFill>
              </a:defRPr>
            </a:lvl9pPr>
          </a:lstStyle>
          <a:p>
            <a:r>
              <a:rPr lang="en-US"/>
              <a:t>Click to edit Master subtitle style</a:t>
            </a:r>
            <a:endParaRPr/>
          </a:p>
        </p:txBody>
      </p:sp>
      <p:sp>
        <p:nvSpPr>
          <p:cNvPr id="41" name="Google Shape;41;p4"/>
          <p:cNvSpPr txBox="1">
            <a:spLocks noGrp="1"/>
          </p:cNvSpPr>
          <p:nvPr>
            <p:ph type="subTitle" idx="9"/>
          </p:nvPr>
        </p:nvSpPr>
        <p:spPr>
          <a:xfrm>
            <a:off x="11260733" y="8630917"/>
            <a:ext cx="5633533" cy="685800"/>
          </a:xfrm>
          <a:prstGeom prst="rect">
            <a:avLst/>
          </a:prstGeom>
        </p:spPr>
        <p:txBody>
          <a:bodyPr spcFirstLastPara="1" wrap="square" lIns="0" tIns="0" rIns="0" bIns="0" anchor="t" anchorCtr="0">
            <a:noAutofit/>
          </a:bodyPr>
          <a:lstStyle>
            <a:lvl1pPr marL="0" marR="0" lvl="0" indent="0" algn="l" rtl="0">
              <a:lnSpc>
                <a:spcPct val="120000"/>
              </a:lnSpc>
              <a:spcBef>
                <a:spcPct val="0"/>
              </a:spcBef>
              <a:spcAft>
                <a:spcPct val="0"/>
              </a:spcAft>
              <a:buNone/>
              <a:defRPr sz="3600" spc="70" baseline="0">
                <a:solidFill>
                  <a:schemeClr val="tx1"/>
                </a:solidFill>
                <a:latin typeface="+mn-lt"/>
              </a:defRPr>
            </a:lvl1pPr>
            <a:lvl2pPr lvl="1" rtl="0">
              <a:lnSpc>
                <a:spcPct val="110000"/>
              </a:lnSpc>
              <a:spcBef>
                <a:spcPct val="0"/>
              </a:spcBef>
              <a:spcAft>
                <a:spcPct val="0"/>
              </a:spcAft>
              <a:buNone/>
              <a:defRPr sz="3600"/>
            </a:lvl2pPr>
            <a:lvl3pPr lvl="2" rtl="0">
              <a:lnSpc>
                <a:spcPct val="110000"/>
              </a:lnSpc>
              <a:spcBef>
                <a:spcPct val="0"/>
              </a:spcBef>
              <a:spcAft>
                <a:spcPct val="0"/>
              </a:spcAft>
              <a:buNone/>
              <a:defRPr sz="3600"/>
            </a:lvl3pPr>
            <a:lvl4pPr lvl="3" rtl="0">
              <a:lnSpc>
                <a:spcPct val="110000"/>
              </a:lnSpc>
              <a:spcBef>
                <a:spcPct val="0"/>
              </a:spcBef>
              <a:spcAft>
                <a:spcPct val="0"/>
              </a:spcAft>
              <a:buNone/>
              <a:defRPr sz="3600"/>
            </a:lvl4pPr>
            <a:lvl5pPr lvl="4" rtl="0">
              <a:lnSpc>
                <a:spcPct val="110000"/>
              </a:lnSpc>
              <a:spcBef>
                <a:spcPct val="0"/>
              </a:spcBef>
              <a:spcAft>
                <a:spcPct val="0"/>
              </a:spcAft>
              <a:buNone/>
              <a:defRPr sz="3600"/>
            </a:lvl5pPr>
            <a:lvl6pPr lvl="5" rtl="0">
              <a:lnSpc>
                <a:spcPct val="110000"/>
              </a:lnSpc>
              <a:spcBef>
                <a:spcPct val="0"/>
              </a:spcBef>
              <a:spcAft>
                <a:spcPct val="0"/>
              </a:spcAft>
              <a:buNone/>
              <a:defRPr sz="3600"/>
            </a:lvl6pPr>
            <a:lvl7pPr lvl="6" rtl="0">
              <a:lnSpc>
                <a:spcPct val="110000"/>
              </a:lnSpc>
              <a:spcBef>
                <a:spcPct val="0"/>
              </a:spcBef>
              <a:spcAft>
                <a:spcPct val="0"/>
              </a:spcAft>
              <a:buNone/>
              <a:defRPr sz="3600"/>
            </a:lvl7pPr>
            <a:lvl8pPr lvl="7" rtl="0">
              <a:lnSpc>
                <a:spcPct val="110000"/>
              </a:lnSpc>
              <a:spcBef>
                <a:spcPct val="0"/>
              </a:spcBef>
              <a:spcAft>
                <a:spcPct val="0"/>
              </a:spcAft>
              <a:buNone/>
              <a:defRPr sz="3600"/>
            </a:lvl8pPr>
            <a:lvl9pPr lvl="8" rtl="0">
              <a:lnSpc>
                <a:spcPct val="110000"/>
              </a:lnSpc>
              <a:spcBef>
                <a:spcPct val="0"/>
              </a:spcBef>
              <a:spcAft>
                <a:spcPct val="0"/>
              </a:spcAft>
              <a:buNone/>
              <a:defRPr sz="3600"/>
            </a:lvl9pPr>
          </a:lstStyle>
          <a:p>
            <a:r>
              <a:rPr lang="en-US"/>
              <a:t>Click to edit Master subtitle style</a:t>
            </a:r>
            <a:endParaRPr/>
          </a:p>
        </p:txBody>
      </p:sp>
      <p:sp>
        <p:nvSpPr>
          <p:cNvPr id="42" name="Google Shape;42;p4"/>
          <p:cNvSpPr txBox="1">
            <a:spLocks noGrp="1"/>
          </p:cNvSpPr>
          <p:nvPr>
            <p:ph type="subTitle" idx="13"/>
          </p:nvPr>
        </p:nvSpPr>
        <p:spPr>
          <a:xfrm>
            <a:off x="17833090" y="8630917"/>
            <a:ext cx="5633533" cy="685800"/>
          </a:xfrm>
          <a:prstGeom prst="rect">
            <a:avLst/>
          </a:prstGeom>
        </p:spPr>
        <p:txBody>
          <a:bodyPr spcFirstLastPara="1" wrap="square" lIns="0" tIns="0" rIns="0" bIns="0" anchor="t" anchorCtr="0">
            <a:noAutofit/>
          </a:bodyPr>
          <a:lstStyle>
            <a:lvl1pPr marL="0" marR="0" lvl="0" indent="0" algn="l" rtl="0">
              <a:lnSpc>
                <a:spcPct val="120000"/>
              </a:lnSpc>
              <a:spcBef>
                <a:spcPct val="0"/>
              </a:spcBef>
              <a:spcAft>
                <a:spcPct val="0"/>
              </a:spcAft>
              <a:buNone/>
              <a:defRPr sz="3600" spc="70" baseline="0">
                <a:solidFill>
                  <a:schemeClr val="tx1"/>
                </a:solidFill>
                <a:latin typeface="+mn-lt"/>
              </a:defRPr>
            </a:lvl1pPr>
            <a:lvl2pPr lvl="1" rtl="0">
              <a:lnSpc>
                <a:spcPct val="110000"/>
              </a:lnSpc>
              <a:spcBef>
                <a:spcPct val="0"/>
              </a:spcBef>
              <a:spcAft>
                <a:spcPct val="0"/>
              </a:spcAft>
              <a:buNone/>
              <a:defRPr sz="3600"/>
            </a:lvl2pPr>
            <a:lvl3pPr lvl="2" rtl="0">
              <a:lnSpc>
                <a:spcPct val="110000"/>
              </a:lnSpc>
              <a:spcBef>
                <a:spcPct val="0"/>
              </a:spcBef>
              <a:spcAft>
                <a:spcPct val="0"/>
              </a:spcAft>
              <a:buNone/>
              <a:defRPr sz="3600"/>
            </a:lvl3pPr>
            <a:lvl4pPr lvl="3" rtl="0">
              <a:lnSpc>
                <a:spcPct val="110000"/>
              </a:lnSpc>
              <a:spcBef>
                <a:spcPct val="0"/>
              </a:spcBef>
              <a:spcAft>
                <a:spcPct val="0"/>
              </a:spcAft>
              <a:buNone/>
              <a:defRPr sz="3600"/>
            </a:lvl4pPr>
            <a:lvl5pPr lvl="4" rtl="0">
              <a:lnSpc>
                <a:spcPct val="110000"/>
              </a:lnSpc>
              <a:spcBef>
                <a:spcPct val="0"/>
              </a:spcBef>
              <a:spcAft>
                <a:spcPct val="0"/>
              </a:spcAft>
              <a:buNone/>
              <a:defRPr sz="3600"/>
            </a:lvl5pPr>
            <a:lvl6pPr lvl="5" rtl="0">
              <a:lnSpc>
                <a:spcPct val="110000"/>
              </a:lnSpc>
              <a:spcBef>
                <a:spcPct val="0"/>
              </a:spcBef>
              <a:spcAft>
                <a:spcPct val="0"/>
              </a:spcAft>
              <a:buNone/>
              <a:defRPr sz="3600"/>
            </a:lvl6pPr>
            <a:lvl7pPr lvl="6" rtl="0">
              <a:lnSpc>
                <a:spcPct val="110000"/>
              </a:lnSpc>
              <a:spcBef>
                <a:spcPct val="0"/>
              </a:spcBef>
              <a:spcAft>
                <a:spcPct val="0"/>
              </a:spcAft>
              <a:buNone/>
              <a:defRPr sz="3600"/>
            </a:lvl7pPr>
            <a:lvl8pPr lvl="7" rtl="0">
              <a:lnSpc>
                <a:spcPct val="110000"/>
              </a:lnSpc>
              <a:spcBef>
                <a:spcPct val="0"/>
              </a:spcBef>
              <a:spcAft>
                <a:spcPct val="0"/>
              </a:spcAft>
              <a:buNone/>
              <a:defRPr sz="3600"/>
            </a:lvl8pPr>
            <a:lvl9pPr lvl="8" rtl="0">
              <a:lnSpc>
                <a:spcPct val="110000"/>
              </a:lnSpc>
              <a:spcBef>
                <a:spcPct val="0"/>
              </a:spcBef>
              <a:spcAft>
                <a:spcPct val="0"/>
              </a:spcAft>
              <a:buNone/>
              <a:defRPr sz="3600"/>
            </a:lvl9pPr>
          </a:lstStyle>
          <a:p>
            <a:r>
              <a:rPr lang="en-US"/>
              <a:t>Click to edit Master subtitle style</a:t>
            </a:r>
            <a:endParaRPr/>
          </a:p>
        </p:txBody>
      </p:sp>
      <p:sp>
        <p:nvSpPr>
          <p:cNvPr id="43" name="Google Shape;43;p4"/>
          <p:cNvSpPr txBox="1">
            <a:spLocks noGrp="1"/>
          </p:cNvSpPr>
          <p:nvPr>
            <p:ph type="subTitle" idx="14"/>
          </p:nvPr>
        </p:nvSpPr>
        <p:spPr>
          <a:xfrm>
            <a:off x="11260733" y="8159143"/>
            <a:ext cx="5633533" cy="463200"/>
          </a:xfrm>
          <a:prstGeom prst="rect">
            <a:avLst/>
          </a:prstGeom>
        </p:spPr>
        <p:txBody>
          <a:bodyPr spcFirstLastPara="1" wrap="square" lIns="0" tIns="0" rIns="0" bIns="0" anchor="b" anchorCtr="0">
            <a:noAutofit/>
          </a:bodyPr>
          <a:lstStyle>
            <a:lvl1pPr marL="0" marR="0" lvl="0" indent="0" algn="l" rtl="0">
              <a:lnSpc>
                <a:spcPct val="125000"/>
              </a:lnSpc>
              <a:spcBef>
                <a:spcPct val="0"/>
              </a:spcBef>
              <a:spcAft>
                <a:spcPct val="0"/>
              </a:spcAft>
              <a:buNone/>
              <a:defRPr sz="2200" b="0" spc="40" baseline="0">
                <a:solidFill>
                  <a:schemeClr val="tx1"/>
                </a:solidFill>
                <a:latin typeface="+mn-lt"/>
              </a:defRPr>
            </a:lvl1pPr>
            <a:lvl2pPr lvl="1" rtl="0">
              <a:lnSpc>
                <a:spcPct val="125000"/>
              </a:lnSpc>
              <a:spcBef>
                <a:spcPct val="0"/>
              </a:spcBef>
              <a:spcAft>
                <a:spcPct val="0"/>
              </a:spcAft>
              <a:buNone/>
              <a:defRPr b="0">
                <a:solidFill>
                  <a:schemeClr val="dk1"/>
                </a:solidFill>
              </a:defRPr>
            </a:lvl2pPr>
            <a:lvl3pPr lvl="2" rtl="0">
              <a:lnSpc>
                <a:spcPct val="125000"/>
              </a:lnSpc>
              <a:spcBef>
                <a:spcPct val="0"/>
              </a:spcBef>
              <a:spcAft>
                <a:spcPct val="0"/>
              </a:spcAft>
              <a:buNone/>
              <a:defRPr b="0">
                <a:solidFill>
                  <a:schemeClr val="dk1"/>
                </a:solidFill>
              </a:defRPr>
            </a:lvl3pPr>
            <a:lvl4pPr lvl="3" rtl="0">
              <a:lnSpc>
                <a:spcPct val="125000"/>
              </a:lnSpc>
              <a:spcBef>
                <a:spcPct val="0"/>
              </a:spcBef>
              <a:spcAft>
                <a:spcPct val="0"/>
              </a:spcAft>
              <a:buNone/>
              <a:defRPr b="0">
                <a:solidFill>
                  <a:schemeClr val="dk1"/>
                </a:solidFill>
              </a:defRPr>
            </a:lvl4pPr>
            <a:lvl5pPr lvl="4" rtl="0">
              <a:lnSpc>
                <a:spcPct val="125000"/>
              </a:lnSpc>
              <a:spcBef>
                <a:spcPct val="0"/>
              </a:spcBef>
              <a:spcAft>
                <a:spcPct val="0"/>
              </a:spcAft>
              <a:buNone/>
              <a:defRPr b="0">
                <a:solidFill>
                  <a:schemeClr val="dk1"/>
                </a:solidFill>
              </a:defRPr>
            </a:lvl5pPr>
            <a:lvl6pPr lvl="5" rtl="0">
              <a:lnSpc>
                <a:spcPct val="125000"/>
              </a:lnSpc>
              <a:spcBef>
                <a:spcPct val="0"/>
              </a:spcBef>
              <a:spcAft>
                <a:spcPct val="0"/>
              </a:spcAft>
              <a:buNone/>
              <a:defRPr b="0">
                <a:solidFill>
                  <a:schemeClr val="dk1"/>
                </a:solidFill>
              </a:defRPr>
            </a:lvl6pPr>
            <a:lvl7pPr lvl="6" rtl="0">
              <a:lnSpc>
                <a:spcPct val="125000"/>
              </a:lnSpc>
              <a:spcBef>
                <a:spcPct val="0"/>
              </a:spcBef>
              <a:spcAft>
                <a:spcPct val="0"/>
              </a:spcAft>
              <a:buNone/>
              <a:defRPr b="0">
                <a:solidFill>
                  <a:schemeClr val="dk1"/>
                </a:solidFill>
              </a:defRPr>
            </a:lvl7pPr>
            <a:lvl8pPr lvl="7" rtl="0">
              <a:lnSpc>
                <a:spcPct val="125000"/>
              </a:lnSpc>
              <a:spcBef>
                <a:spcPct val="0"/>
              </a:spcBef>
              <a:spcAft>
                <a:spcPct val="0"/>
              </a:spcAft>
              <a:buNone/>
              <a:defRPr b="0">
                <a:solidFill>
                  <a:schemeClr val="dk1"/>
                </a:solidFill>
              </a:defRPr>
            </a:lvl8pPr>
            <a:lvl9pPr lvl="8" rtl="0">
              <a:lnSpc>
                <a:spcPct val="125000"/>
              </a:lnSpc>
              <a:spcBef>
                <a:spcPct val="0"/>
              </a:spcBef>
              <a:spcAft>
                <a:spcPct val="0"/>
              </a:spcAft>
              <a:buNone/>
              <a:defRPr b="0">
                <a:solidFill>
                  <a:schemeClr val="dk1"/>
                </a:solidFill>
              </a:defRPr>
            </a:lvl9pPr>
          </a:lstStyle>
          <a:p>
            <a:r>
              <a:rPr lang="en-US"/>
              <a:t>Click to edit Master subtitle style</a:t>
            </a:r>
            <a:endParaRPr/>
          </a:p>
        </p:txBody>
      </p:sp>
      <p:sp>
        <p:nvSpPr>
          <p:cNvPr id="44" name="Google Shape;44;p4"/>
          <p:cNvSpPr txBox="1">
            <a:spLocks noGrp="1"/>
          </p:cNvSpPr>
          <p:nvPr>
            <p:ph type="subTitle" idx="15"/>
          </p:nvPr>
        </p:nvSpPr>
        <p:spPr>
          <a:xfrm>
            <a:off x="17833090" y="8159143"/>
            <a:ext cx="5633533" cy="463200"/>
          </a:xfrm>
          <a:prstGeom prst="rect">
            <a:avLst/>
          </a:prstGeom>
        </p:spPr>
        <p:txBody>
          <a:bodyPr spcFirstLastPara="1" wrap="square" lIns="0" tIns="0" rIns="0" bIns="0" anchor="b" anchorCtr="0">
            <a:noAutofit/>
          </a:bodyPr>
          <a:lstStyle>
            <a:lvl1pPr marL="0" marR="0" lvl="0" indent="0" algn="l" rtl="0">
              <a:lnSpc>
                <a:spcPct val="125000"/>
              </a:lnSpc>
              <a:spcBef>
                <a:spcPct val="0"/>
              </a:spcBef>
              <a:spcAft>
                <a:spcPct val="0"/>
              </a:spcAft>
              <a:buNone/>
              <a:defRPr sz="2200" b="0" spc="40" baseline="0">
                <a:solidFill>
                  <a:schemeClr val="tx1"/>
                </a:solidFill>
                <a:latin typeface="+mn-lt"/>
              </a:defRPr>
            </a:lvl1pPr>
            <a:lvl2pPr lvl="1" rtl="0">
              <a:lnSpc>
                <a:spcPct val="125000"/>
              </a:lnSpc>
              <a:spcBef>
                <a:spcPct val="0"/>
              </a:spcBef>
              <a:spcAft>
                <a:spcPct val="0"/>
              </a:spcAft>
              <a:buNone/>
              <a:defRPr b="0">
                <a:solidFill>
                  <a:schemeClr val="dk1"/>
                </a:solidFill>
              </a:defRPr>
            </a:lvl2pPr>
            <a:lvl3pPr lvl="2" rtl="0">
              <a:lnSpc>
                <a:spcPct val="125000"/>
              </a:lnSpc>
              <a:spcBef>
                <a:spcPct val="0"/>
              </a:spcBef>
              <a:spcAft>
                <a:spcPct val="0"/>
              </a:spcAft>
              <a:buNone/>
              <a:defRPr b="0">
                <a:solidFill>
                  <a:schemeClr val="dk1"/>
                </a:solidFill>
              </a:defRPr>
            </a:lvl3pPr>
            <a:lvl4pPr lvl="3" rtl="0">
              <a:lnSpc>
                <a:spcPct val="125000"/>
              </a:lnSpc>
              <a:spcBef>
                <a:spcPct val="0"/>
              </a:spcBef>
              <a:spcAft>
                <a:spcPct val="0"/>
              </a:spcAft>
              <a:buNone/>
              <a:defRPr b="0">
                <a:solidFill>
                  <a:schemeClr val="dk1"/>
                </a:solidFill>
              </a:defRPr>
            </a:lvl4pPr>
            <a:lvl5pPr lvl="4" rtl="0">
              <a:lnSpc>
                <a:spcPct val="125000"/>
              </a:lnSpc>
              <a:spcBef>
                <a:spcPct val="0"/>
              </a:spcBef>
              <a:spcAft>
                <a:spcPct val="0"/>
              </a:spcAft>
              <a:buNone/>
              <a:defRPr b="0">
                <a:solidFill>
                  <a:schemeClr val="dk1"/>
                </a:solidFill>
              </a:defRPr>
            </a:lvl5pPr>
            <a:lvl6pPr lvl="5" rtl="0">
              <a:lnSpc>
                <a:spcPct val="125000"/>
              </a:lnSpc>
              <a:spcBef>
                <a:spcPct val="0"/>
              </a:spcBef>
              <a:spcAft>
                <a:spcPct val="0"/>
              </a:spcAft>
              <a:buNone/>
              <a:defRPr b="0">
                <a:solidFill>
                  <a:schemeClr val="dk1"/>
                </a:solidFill>
              </a:defRPr>
            </a:lvl6pPr>
            <a:lvl7pPr lvl="6" rtl="0">
              <a:lnSpc>
                <a:spcPct val="125000"/>
              </a:lnSpc>
              <a:spcBef>
                <a:spcPct val="0"/>
              </a:spcBef>
              <a:spcAft>
                <a:spcPct val="0"/>
              </a:spcAft>
              <a:buNone/>
              <a:defRPr b="0">
                <a:solidFill>
                  <a:schemeClr val="dk1"/>
                </a:solidFill>
              </a:defRPr>
            </a:lvl7pPr>
            <a:lvl8pPr lvl="7" rtl="0">
              <a:lnSpc>
                <a:spcPct val="125000"/>
              </a:lnSpc>
              <a:spcBef>
                <a:spcPct val="0"/>
              </a:spcBef>
              <a:spcAft>
                <a:spcPct val="0"/>
              </a:spcAft>
              <a:buNone/>
              <a:defRPr b="0">
                <a:solidFill>
                  <a:schemeClr val="dk1"/>
                </a:solidFill>
              </a:defRPr>
            </a:lvl8pPr>
            <a:lvl9pPr lvl="8" rtl="0">
              <a:lnSpc>
                <a:spcPct val="125000"/>
              </a:lnSpc>
              <a:spcBef>
                <a:spcPct val="0"/>
              </a:spcBef>
              <a:spcAft>
                <a:spcPct val="0"/>
              </a:spcAft>
              <a:buNone/>
              <a:defRPr b="0">
                <a:solidFill>
                  <a:schemeClr val="dk1"/>
                </a:solidFill>
              </a:defRPr>
            </a:lvl9pPr>
          </a:lstStyle>
          <a:p>
            <a:r>
              <a:rPr lang="en-US"/>
              <a:t>Click to edit Master subtitle style</a:t>
            </a:r>
            <a:endParaRPr/>
          </a:p>
        </p:txBody>
      </p:sp>
      <p:sp>
        <p:nvSpPr>
          <p:cNvPr id="45" name="Google Shape;45;p4"/>
          <p:cNvSpPr txBox="1">
            <a:spLocks noGrp="1"/>
          </p:cNvSpPr>
          <p:nvPr>
            <p:ph type="subTitle" idx="16"/>
          </p:nvPr>
        </p:nvSpPr>
        <p:spPr>
          <a:xfrm>
            <a:off x="11260733" y="10917591"/>
            <a:ext cx="5633533" cy="685800"/>
          </a:xfrm>
          <a:prstGeom prst="rect">
            <a:avLst/>
          </a:prstGeom>
        </p:spPr>
        <p:txBody>
          <a:bodyPr spcFirstLastPara="1" wrap="square" lIns="0" tIns="0" rIns="0" bIns="0" anchor="t" anchorCtr="0">
            <a:noAutofit/>
          </a:bodyPr>
          <a:lstStyle>
            <a:lvl1pPr marL="0" marR="0" lvl="0" indent="0" algn="l" rtl="0">
              <a:lnSpc>
                <a:spcPct val="120000"/>
              </a:lnSpc>
              <a:spcBef>
                <a:spcPct val="0"/>
              </a:spcBef>
              <a:spcAft>
                <a:spcPct val="0"/>
              </a:spcAft>
              <a:buNone/>
              <a:defRPr sz="3600" spc="70" baseline="0">
                <a:solidFill>
                  <a:schemeClr val="tx1"/>
                </a:solidFill>
                <a:latin typeface="+mn-lt"/>
              </a:defRPr>
            </a:lvl1pPr>
            <a:lvl2pPr lvl="1" rtl="0">
              <a:lnSpc>
                <a:spcPct val="110000"/>
              </a:lnSpc>
              <a:spcBef>
                <a:spcPct val="0"/>
              </a:spcBef>
              <a:spcAft>
                <a:spcPct val="0"/>
              </a:spcAft>
              <a:buNone/>
              <a:defRPr sz="3600"/>
            </a:lvl2pPr>
            <a:lvl3pPr lvl="2" rtl="0">
              <a:lnSpc>
                <a:spcPct val="110000"/>
              </a:lnSpc>
              <a:spcBef>
                <a:spcPct val="0"/>
              </a:spcBef>
              <a:spcAft>
                <a:spcPct val="0"/>
              </a:spcAft>
              <a:buNone/>
              <a:defRPr sz="3600"/>
            </a:lvl3pPr>
            <a:lvl4pPr lvl="3" rtl="0">
              <a:lnSpc>
                <a:spcPct val="110000"/>
              </a:lnSpc>
              <a:spcBef>
                <a:spcPct val="0"/>
              </a:spcBef>
              <a:spcAft>
                <a:spcPct val="0"/>
              </a:spcAft>
              <a:buNone/>
              <a:defRPr sz="3600"/>
            </a:lvl4pPr>
            <a:lvl5pPr lvl="4" rtl="0">
              <a:lnSpc>
                <a:spcPct val="110000"/>
              </a:lnSpc>
              <a:spcBef>
                <a:spcPct val="0"/>
              </a:spcBef>
              <a:spcAft>
                <a:spcPct val="0"/>
              </a:spcAft>
              <a:buNone/>
              <a:defRPr sz="3600"/>
            </a:lvl5pPr>
            <a:lvl6pPr lvl="5" rtl="0">
              <a:lnSpc>
                <a:spcPct val="110000"/>
              </a:lnSpc>
              <a:spcBef>
                <a:spcPct val="0"/>
              </a:spcBef>
              <a:spcAft>
                <a:spcPct val="0"/>
              </a:spcAft>
              <a:buNone/>
              <a:defRPr sz="3600"/>
            </a:lvl6pPr>
            <a:lvl7pPr lvl="6" rtl="0">
              <a:lnSpc>
                <a:spcPct val="110000"/>
              </a:lnSpc>
              <a:spcBef>
                <a:spcPct val="0"/>
              </a:spcBef>
              <a:spcAft>
                <a:spcPct val="0"/>
              </a:spcAft>
              <a:buNone/>
              <a:defRPr sz="3600"/>
            </a:lvl7pPr>
            <a:lvl8pPr lvl="7" rtl="0">
              <a:lnSpc>
                <a:spcPct val="110000"/>
              </a:lnSpc>
              <a:spcBef>
                <a:spcPct val="0"/>
              </a:spcBef>
              <a:spcAft>
                <a:spcPct val="0"/>
              </a:spcAft>
              <a:buNone/>
              <a:defRPr sz="3600"/>
            </a:lvl8pPr>
            <a:lvl9pPr lvl="8" rtl="0">
              <a:lnSpc>
                <a:spcPct val="110000"/>
              </a:lnSpc>
              <a:spcBef>
                <a:spcPct val="0"/>
              </a:spcBef>
              <a:spcAft>
                <a:spcPct val="0"/>
              </a:spcAft>
              <a:buNone/>
              <a:defRPr sz="3600"/>
            </a:lvl9pPr>
          </a:lstStyle>
          <a:p>
            <a:r>
              <a:rPr lang="en-US"/>
              <a:t>Click to edit Master subtitle style</a:t>
            </a:r>
            <a:endParaRPr/>
          </a:p>
        </p:txBody>
      </p:sp>
      <p:sp>
        <p:nvSpPr>
          <p:cNvPr id="46" name="Google Shape;46;p4"/>
          <p:cNvSpPr txBox="1">
            <a:spLocks noGrp="1"/>
          </p:cNvSpPr>
          <p:nvPr>
            <p:ph type="subTitle" idx="17"/>
          </p:nvPr>
        </p:nvSpPr>
        <p:spPr>
          <a:xfrm>
            <a:off x="17833090" y="10917591"/>
            <a:ext cx="5633533" cy="685800"/>
          </a:xfrm>
          <a:prstGeom prst="rect">
            <a:avLst/>
          </a:prstGeom>
        </p:spPr>
        <p:txBody>
          <a:bodyPr spcFirstLastPara="1" wrap="square" lIns="0" tIns="0" rIns="0" bIns="0" anchor="t" anchorCtr="0">
            <a:noAutofit/>
          </a:bodyPr>
          <a:lstStyle>
            <a:lvl1pPr marL="0" marR="0" lvl="0" indent="0" algn="l" rtl="0">
              <a:lnSpc>
                <a:spcPct val="120000"/>
              </a:lnSpc>
              <a:spcBef>
                <a:spcPct val="0"/>
              </a:spcBef>
              <a:spcAft>
                <a:spcPct val="0"/>
              </a:spcAft>
              <a:buNone/>
              <a:defRPr sz="3600" spc="70" baseline="0">
                <a:solidFill>
                  <a:schemeClr val="tx1"/>
                </a:solidFill>
                <a:latin typeface="+mn-lt"/>
              </a:defRPr>
            </a:lvl1pPr>
            <a:lvl2pPr lvl="1" rtl="0">
              <a:lnSpc>
                <a:spcPct val="110000"/>
              </a:lnSpc>
              <a:spcBef>
                <a:spcPct val="0"/>
              </a:spcBef>
              <a:spcAft>
                <a:spcPct val="0"/>
              </a:spcAft>
              <a:buNone/>
              <a:defRPr sz="3600"/>
            </a:lvl2pPr>
            <a:lvl3pPr lvl="2" rtl="0">
              <a:lnSpc>
                <a:spcPct val="110000"/>
              </a:lnSpc>
              <a:spcBef>
                <a:spcPct val="0"/>
              </a:spcBef>
              <a:spcAft>
                <a:spcPct val="0"/>
              </a:spcAft>
              <a:buNone/>
              <a:defRPr sz="3600"/>
            </a:lvl3pPr>
            <a:lvl4pPr lvl="3" rtl="0">
              <a:lnSpc>
                <a:spcPct val="110000"/>
              </a:lnSpc>
              <a:spcBef>
                <a:spcPct val="0"/>
              </a:spcBef>
              <a:spcAft>
                <a:spcPct val="0"/>
              </a:spcAft>
              <a:buNone/>
              <a:defRPr sz="3600"/>
            </a:lvl4pPr>
            <a:lvl5pPr lvl="4" rtl="0">
              <a:lnSpc>
                <a:spcPct val="110000"/>
              </a:lnSpc>
              <a:spcBef>
                <a:spcPct val="0"/>
              </a:spcBef>
              <a:spcAft>
                <a:spcPct val="0"/>
              </a:spcAft>
              <a:buNone/>
              <a:defRPr sz="3600"/>
            </a:lvl5pPr>
            <a:lvl6pPr lvl="5" rtl="0">
              <a:lnSpc>
                <a:spcPct val="110000"/>
              </a:lnSpc>
              <a:spcBef>
                <a:spcPct val="0"/>
              </a:spcBef>
              <a:spcAft>
                <a:spcPct val="0"/>
              </a:spcAft>
              <a:buNone/>
              <a:defRPr sz="3600"/>
            </a:lvl6pPr>
            <a:lvl7pPr lvl="6" rtl="0">
              <a:lnSpc>
                <a:spcPct val="110000"/>
              </a:lnSpc>
              <a:spcBef>
                <a:spcPct val="0"/>
              </a:spcBef>
              <a:spcAft>
                <a:spcPct val="0"/>
              </a:spcAft>
              <a:buNone/>
              <a:defRPr sz="3600"/>
            </a:lvl7pPr>
            <a:lvl8pPr lvl="7" rtl="0">
              <a:lnSpc>
                <a:spcPct val="110000"/>
              </a:lnSpc>
              <a:spcBef>
                <a:spcPct val="0"/>
              </a:spcBef>
              <a:spcAft>
                <a:spcPct val="0"/>
              </a:spcAft>
              <a:buNone/>
              <a:defRPr sz="3600"/>
            </a:lvl8pPr>
            <a:lvl9pPr lvl="8" rtl="0">
              <a:lnSpc>
                <a:spcPct val="110000"/>
              </a:lnSpc>
              <a:spcBef>
                <a:spcPct val="0"/>
              </a:spcBef>
              <a:spcAft>
                <a:spcPct val="0"/>
              </a:spcAft>
              <a:buNone/>
              <a:defRPr sz="3600"/>
            </a:lvl9pPr>
          </a:lstStyle>
          <a:p>
            <a:r>
              <a:rPr lang="en-US"/>
              <a:t>Click to edit Master subtitle style</a:t>
            </a:r>
            <a:endParaRPr/>
          </a:p>
        </p:txBody>
      </p:sp>
      <p:sp>
        <p:nvSpPr>
          <p:cNvPr id="47" name="Google Shape;47;p4"/>
          <p:cNvSpPr txBox="1">
            <a:spLocks noGrp="1"/>
          </p:cNvSpPr>
          <p:nvPr>
            <p:ph type="subTitle" idx="18"/>
          </p:nvPr>
        </p:nvSpPr>
        <p:spPr>
          <a:xfrm>
            <a:off x="11260733" y="10445806"/>
            <a:ext cx="5633533" cy="463200"/>
          </a:xfrm>
          <a:prstGeom prst="rect">
            <a:avLst/>
          </a:prstGeom>
        </p:spPr>
        <p:txBody>
          <a:bodyPr spcFirstLastPara="1" wrap="square" lIns="0" tIns="0" rIns="0" bIns="0" anchor="b" anchorCtr="0">
            <a:noAutofit/>
          </a:bodyPr>
          <a:lstStyle>
            <a:lvl1pPr marL="0" marR="0" lvl="0" indent="0" algn="l" rtl="0">
              <a:lnSpc>
                <a:spcPct val="125000"/>
              </a:lnSpc>
              <a:spcBef>
                <a:spcPct val="0"/>
              </a:spcBef>
              <a:spcAft>
                <a:spcPct val="0"/>
              </a:spcAft>
              <a:buNone/>
              <a:defRPr sz="2200" b="0" spc="40" baseline="0">
                <a:solidFill>
                  <a:schemeClr val="tx1"/>
                </a:solidFill>
                <a:latin typeface="+mn-lt"/>
              </a:defRPr>
            </a:lvl1pPr>
            <a:lvl2pPr lvl="1" rtl="0">
              <a:lnSpc>
                <a:spcPct val="125000"/>
              </a:lnSpc>
              <a:spcBef>
                <a:spcPct val="0"/>
              </a:spcBef>
              <a:spcAft>
                <a:spcPct val="0"/>
              </a:spcAft>
              <a:buNone/>
              <a:defRPr b="0">
                <a:solidFill>
                  <a:schemeClr val="dk1"/>
                </a:solidFill>
              </a:defRPr>
            </a:lvl2pPr>
            <a:lvl3pPr lvl="2" rtl="0">
              <a:lnSpc>
                <a:spcPct val="125000"/>
              </a:lnSpc>
              <a:spcBef>
                <a:spcPct val="0"/>
              </a:spcBef>
              <a:spcAft>
                <a:spcPct val="0"/>
              </a:spcAft>
              <a:buNone/>
              <a:defRPr b="0">
                <a:solidFill>
                  <a:schemeClr val="dk1"/>
                </a:solidFill>
              </a:defRPr>
            </a:lvl3pPr>
            <a:lvl4pPr lvl="3" rtl="0">
              <a:lnSpc>
                <a:spcPct val="125000"/>
              </a:lnSpc>
              <a:spcBef>
                <a:spcPct val="0"/>
              </a:spcBef>
              <a:spcAft>
                <a:spcPct val="0"/>
              </a:spcAft>
              <a:buNone/>
              <a:defRPr b="0">
                <a:solidFill>
                  <a:schemeClr val="dk1"/>
                </a:solidFill>
              </a:defRPr>
            </a:lvl4pPr>
            <a:lvl5pPr lvl="4" rtl="0">
              <a:lnSpc>
                <a:spcPct val="125000"/>
              </a:lnSpc>
              <a:spcBef>
                <a:spcPct val="0"/>
              </a:spcBef>
              <a:spcAft>
                <a:spcPct val="0"/>
              </a:spcAft>
              <a:buNone/>
              <a:defRPr b="0">
                <a:solidFill>
                  <a:schemeClr val="dk1"/>
                </a:solidFill>
              </a:defRPr>
            </a:lvl5pPr>
            <a:lvl6pPr lvl="5" rtl="0">
              <a:lnSpc>
                <a:spcPct val="125000"/>
              </a:lnSpc>
              <a:spcBef>
                <a:spcPct val="0"/>
              </a:spcBef>
              <a:spcAft>
                <a:spcPct val="0"/>
              </a:spcAft>
              <a:buNone/>
              <a:defRPr b="0">
                <a:solidFill>
                  <a:schemeClr val="dk1"/>
                </a:solidFill>
              </a:defRPr>
            </a:lvl6pPr>
            <a:lvl7pPr lvl="6" rtl="0">
              <a:lnSpc>
                <a:spcPct val="125000"/>
              </a:lnSpc>
              <a:spcBef>
                <a:spcPct val="0"/>
              </a:spcBef>
              <a:spcAft>
                <a:spcPct val="0"/>
              </a:spcAft>
              <a:buNone/>
              <a:defRPr b="0">
                <a:solidFill>
                  <a:schemeClr val="dk1"/>
                </a:solidFill>
              </a:defRPr>
            </a:lvl7pPr>
            <a:lvl8pPr lvl="7" rtl="0">
              <a:lnSpc>
                <a:spcPct val="125000"/>
              </a:lnSpc>
              <a:spcBef>
                <a:spcPct val="0"/>
              </a:spcBef>
              <a:spcAft>
                <a:spcPct val="0"/>
              </a:spcAft>
              <a:buNone/>
              <a:defRPr b="0">
                <a:solidFill>
                  <a:schemeClr val="dk1"/>
                </a:solidFill>
              </a:defRPr>
            </a:lvl8pPr>
            <a:lvl9pPr lvl="8" rtl="0">
              <a:lnSpc>
                <a:spcPct val="125000"/>
              </a:lnSpc>
              <a:spcBef>
                <a:spcPct val="0"/>
              </a:spcBef>
              <a:spcAft>
                <a:spcPct val="0"/>
              </a:spcAft>
              <a:buNone/>
              <a:defRPr b="0">
                <a:solidFill>
                  <a:schemeClr val="dk1"/>
                </a:solidFill>
              </a:defRPr>
            </a:lvl9pPr>
          </a:lstStyle>
          <a:p>
            <a:r>
              <a:rPr lang="en-US"/>
              <a:t>Click to edit Master subtitle style</a:t>
            </a:r>
            <a:endParaRPr/>
          </a:p>
        </p:txBody>
      </p:sp>
      <p:sp>
        <p:nvSpPr>
          <p:cNvPr id="48" name="Google Shape;48;p4"/>
          <p:cNvSpPr txBox="1">
            <a:spLocks noGrp="1"/>
          </p:cNvSpPr>
          <p:nvPr>
            <p:ph type="subTitle" idx="19"/>
          </p:nvPr>
        </p:nvSpPr>
        <p:spPr>
          <a:xfrm>
            <a:off x="17833090" y="10445806"/>
            <a:ext cx="5633533" cy="463200"/>
          </a:xfrm>
          <a:prstGeom prst="rect">
            <a:avLst/>
          </a:prstGeom>
        </p:spPr>
        <p:txBody>
          <a:bodyPr spcFirstLastPara="1" wrap="square" lIns="0" tIns="0" rIns="0" bIns="0" anchor="b" anchorCtr="0">
            <a:noAutofit/>
          </a:bodyPr>
          <a:lstStyle>
            <a:lvl1pPr marL="0" marR="0" lvl="0" indent="0" algn="l" rtl="0">
              <a:lnSpc>
                <a:spcPct val="125000"/>
              </a:lnSpc>
              <a:spcBef>
                <a:spcPct val="0"/>
              </a:spcBef>
              <a:spcAft>
                <a:spcPct val="0"/>
              </a:spcAft>
              <a:buNone/>
              <a:defRPr sz="2200" b="0" spc="40" baseline="0">
                <a:solidFill>
                  <a:schemeClr val="tx1"/>
                </a:solidFill>
                <a:latin typeface="+mn-lt"/>
              </a:defRPr>
            </a:lvl1pPr>
            <a:lvl2pPr lvl="1" rtl="0">
              <a:lnSpc>
                <a:spcPct val="125000"/>
              </a:lnSpc>
              <a:spcBef>
                <a:spcPct val="0"/>
              </a:spcBef>
              <a:spcAft>
                <a:spcPct val="0"/>
              </a:spcAft>
              <a:buNone/>
              <a:defRPr b="0">
                <a:solidFill>
                  <a:schemeClr val="dk1"/>
                </a:solidFill>
              </a:defRPr>
            </a:lvl2pPr>
            <a:lvl3pPr lvl="2" rtl="0">
              <a:lnSpc>
                <a:spcPct val="125000"/>
              </a:lnSpc>
              <a:spcBef>
                <a:spcPct val="0"/>
              </a:spcBef>
              <a:spcAft>
                <a:spcPct val="0"/>
              </a:spcAft>
              <a:buNone/>
              <a:defRPr b="0">
                <a:solidFill>
                  <a:schemeClr val="dk1"/>
                </a:solidFill>
              </a:defRPr>
            </a:lvl3pPr>
            <a:lvl4pPr lvl="3" rtl="0">
              <a:lnSpc>
                <a:spcPct val="125000"/>
              </a:lnSpc>
              <a:spcBef>
                <a:spcPct val="0"/>
              </a:spcBef>
              <a:spcAft>
                <a:spcPct val="0"/>
              </a:spcAft>
              <a:buNone/>
              <a:defRPr b="0">
                <a:solidFill>
                  <a:schemeClr val="dk1"/>
                </a:solidFill>
              </a:defRPr>
            </a:lvl4pPr>
            <a:lvl5pPr lvl="4" rtl="0">
              <a:lnSpc>
                <a:spcPct val="125000"/>
              </a:lnSpc>
              <a:spcBef>
                <a:spcPct val="0"/>
              </a:spcBef>
              <a:spcAft>
                <a:spcPct val="0"/>
              </a:spcAft>
              <a:buNone/>
              <a:defRPr b="0">
                <a:solidFill>
                  <a:schemeClr val="dk1"/>
                </a:solidFill>
              </a:defRPr>
            </a:lvl5pPr>
            <a:lvl6pPr lvl="5" rtl="0">
              <a:lnSpc>
                <a:spcPct val="125000"/>
              </a:lnSpc>
              <a:spcBef>
                <a:spcPct val="0"/>
              </a:spcBef>
              <a:spcAft>
                <a:spcPct val="0"/>
              </a:spcAft>
              <a:buNone/>
              <a:defRPr b="0">
                <a:solidFill>
                  <a:schemeClr val="dk1"/>
                </a:solidFill>
              </a:defRPr>
            </a:lvl6pPr>
            <a:lvl7pPr lvl="6" rtl="0">
              <a:lnSpc>
                <a:spcPct val="125000"/>
              </a:lnSpc>
              <a:spcBef>
                <a:spcPct val="0"/>
              </a:spcBef>
              <a:spcAft>
                <a:spcPct val="0"/>
              </a:spcAft>
              <a:buNone/>
              <a:defRPr b="0">
                <a:solidFill>
                  <a:schemeClr val="dk1"/>
                </a:solidFill>
              </a:defRPr>
            </a:lvl7pPr>
            <a:lvl8pPr lvl="7" rtl="0">
              <a:lnSpc>
                <a:spcPct val="125000"/>
              </a:lnSpc>
              <a:spcBef>
                <a:spcPct val="0"/>
              </a:spcBef>
              <a:spcAft>
                <a:spcPct val="0"/>
              </a:spcAft>
              <a:buNone/>
              <a:defRPr b="0">
                <a:solidFill>
                  <a:schemeClr val="dk1"/>
                </a:solidFill>
              </a:defRPr>
            </a:lvl8pPr>
            <a:lvl9pPr lvl="8" rtl="0">
              <a:lnSpc>
                <a:spcPct val="125000"/>
              </a:lnSpc>
              <a:spcBef>
                <a:spcPct val="0"/>
              </a:spcBef>
              <a:spcAft>
                <a:spcPct val="0"/>
              </a:spcAft>
              <a:buNone/>
              <a:defRPr b="0">
                <a:solidFill>
                  <a:schemeClr val="dk1"/>
                </a:solidFill>
              </a:defRPr>
            </a:lvl9pPr>
          </a:lstStyle>
          <a:p>
            <a:r>
              <a:rPr lang="en-US"/>
              <a:t>Click to edit Master subtitle style</a:t>
            </a:r>
            <a:endParaRPr/>
          </a:p>
        </p:txBody>
      </p:sp>
      <p:sp>
        <p:nvSpPr>
          <p:cNvPr id="49" name="Google Shape;49;p4"/>
          <p:cNvSpPr txBox="1">
            <a:spLocks noGrp="1"/>
          </p:cNvSpPr>
          <p:nvPr>
            <p:ph type="subTitle" idx="20"/>
          </p:nvPr>
        </p:nvSpPr>
        <p:spPr>
          <a:xfrm>
            <a:off x="11260733" y="4683097"/>
            <a:ext cx="5633533" cy="685800"/>
          </a:xfrm>
          <a:prstGeom prst="rect">
            <a:avLst/>
          </a:prstGeom>
        </p:spPr>
        <p:txBody>
          <a:bodyPr spcFirstLastPara="1" wrap="square" lIns="0" tIns="0" rIns="0" bIns="0" anchor="t" anchorCtr="0">
            <a:noAutofit/>
          </a:bodyPr>
          <a:lstStyle>
            <a:lvl1pPr marL="0" marR="0" lvl="0" indent="0" algn="l" rtl="0">
              <a:lnSpc>
                <a:spcPct val="125000"/>
              </a:lnSpc>
              <a:spcBef>
                <a:spcPct val="0"/>
              </a:spcBef>
              <a:spcAft>
                <a:spcPct val="0"/>
              </a:spcAft>
              <a:buNone/>
              <a:defRPr sz="2400" b="0" spc="50" baseline="0">
                <a:solidFill>
                  <a:schemeClr val="tx1"/>
                </a:solidFill>
                <a:latin typeface="+mn-lt"/>
              </a:defRPr>
            </a:lvl1pPr>
            <a:lvl2pPr lvl="1" rtl="0">
              <a:lnSpc>
                <a:spcPct val="125000"/>
              </a:lnSpc>
              <a:spcBef>
                <a:spcPct val="0"/>
              </a:spcBef>
              <a:spcAft>
                <a:spcPct val="0"/>
              </a:spcAft>
              <a:buNone/>
              <a:defRPr b="0">
                <a:solidFill>
                  <a:schemeClr val="dk1"/>
                </a:solidFill>
              </a:defRPr>
            </a:lvl2pPr>
            <a:lvl3pPr lvl="2" rtl="0">
              <a:lnSpc>
                <a:spcPct val="125000"/>
              </a:lnSpc>
              <a:spcBef>
                <a:spcPct val="0"/>
              </a:spcBef>
              <a:spcAft>
                <a:spcPct val="0"/>
              </a:spcAft>
              <a:buNone/>
              <a:defRPr b="0">
                <a:solidFill>
                  <a:schemeClr val="dk1"/>
                </a:solidFill>
              </a:defRPr>
            </a:lvl3pPr>
            <a:lvl4pPr lvl="3" rtl="0">
              <a:lnSpc>
                <a:spcPct val="125000"/>
              </a:lnSpc>
              <a:spcBef>
                <a:spcPct val="0"/>
              </a:spcBef>
              <a:spcAft>
                <a:spcPct val="0"/>
              </a:spcAft>
              <a:buNone/>
              <a:defRPr b="0">
                <a:solidFill>
                  <a:schemeClr val="dk1"/>
                </a:solidFill>
              </a:defRPr>
            </a:lvl4pPr>
            <a:lvl5pPr lvl="4" rtl="0">
              <a:lnSpc>
                <a:spcPct val="125000"/>
              </a:lnSpc>
              <a:spcBef>
                <a:spcPct val="0"/>
              </a:spcBef>
              <a:spcAft>
                <a:spcPct val="0"/>
              </a:spcAft>
              <a:buNone/>
              <a:defRPr b="0">
                <a:solidFill>
                  <a:schemeClr val="dk1"/>
                </a:solidFill>
              </a:defRPr>
            </a:lvl5pPr>
            <a:lvl6pPr lvl="5" rtl="0">
              <a:lnSpc>
                <a:spcPct val="125000"/>
              </a:lnSpc>
              <a:spcBef>
                <a:spcPct val="0"/>
              </a:spcBef>
              <a:spcAft>
                <a:spcPct val="0"/>
              </a:spcAft>
              <a:buNone/>
              <a:defRPr b="0">
                <a:solidFill>
                  <a:schemeClr val="dk1"/>
                </a:solidFill>
              </a:defRPr>
            </a:lvl6pPr>
            <a:lvl7pPr lvl="6" rtl="0">
              <a:lnSpc>
                <a:spcPct val="125000"/>
              </a:lnSpc>
              <a:spcBef>
                <a:spcPct val="0"/>
              </a:spcBef>
              <a:spcAft>
                <a:spcPct val="0"/>
              </a:spcAft>
              <a:buNone/>
              <a:defRPr b="0">
                <a:solidFill>
                  <a:schemeClr val="dk1"/>
                </a:solidFill>
              </a:defRPr>
            </a:lvl7pPr>
            <a:lvl8pPr lvl="7" rtl="0">
              <a:lnSpc>
                <a:spcPct val="125000"/>
              </a:lnSpc>
              <a:spcBef>
                <a:spcPct val="0"/>
              </a:spcBef>
              <a:spcAft>
                <a:spcPct val="0"/>
              </a:spcAft>
              <a:buNone/>
              <a:defRPr b="0">
                <a:solidFill>
                  <a:schemeClr val="dk1"/>
                </a:solidFill>
              </a:defRPr>
            </a:lvl8pPr>
            <a:lvl9pPr lvl="8" rtl="0">
              <a:lnSpc>
                <a:spcPct val="125000"/>
              </a:lnSpc>
              <a:spcBef>
                <a:spcPct val="0"/>
              </a:spcBef>
              <a:spcAft>
                <a:spcPct val="0"/>
              </a:spcAft>
              <a:buNone/>
              <a:defRPr b="0">
                <a:solidFill>
                  <a:schemeClr val="dk1"/>
                </a:solidFill>
              </a:defRPr>
            </a:lvl9pPr>
          </a:lstStyle>
          <a:p>
            <a:r>
              <a:rPr lang="en-US"/>
              <a:t>Click to edit Master subtitle style</a:t>
            </a:r>
            <a:endParaRPr/>
          </a:p>
        </p:txBody>
      </p:sp>
      <p:sp>
        <p:nvSpPr>
          <p:cNvPr id="50" name="Google Shape;50;p4"/>
          <p:cNvSpPr txBox="1">
            <a:spLocks noGrp="1"/>
          </p:cNvSpPr>
          <p:nvPr>
            <p:ph type="subTitle" idx="21"/>
          </p:nvPr>
        </p:nvSpPr>
        <p:spPr>
          <a:xfrm>
            <a:off x="17833090" y="4683097"/>
            <a:ext cx="5633533" cy="685800"/>
          </a:xfrm>
          <a:prstGeom prst="rect">
            <a:avLst/>
          </a:prstGeom>
        </p:spPr>
        <p:txBody>
          <a:bodyPr spcFirstLastPara="1" wrap="square" lIns="0" tIns="0" rIns="0" bIns="0" anchor="t" anchorCtr="0">
            <a:noAutofit/>
          </a:bodyPr>
          <a:lstStyle>
            <a:lvl1pPr marL="0" marR="0" lvl="0" indent="0" algn="l" rtl="0">
              <a:lnSpc>
                <a:spcPct val="125000"/>
              </a:lnSpc>
              <a:spcBef>
                <a:spcPct val="0"/>
              </a:spcBef>
              <a:spcAft>
                <a:spcPct val="0"/>
              </a:spcAft>
              <a:buNone/>
              <a:defRPr sz="2400" b="0" spc="50" baseline="0">
                <a:solidFill>
                  <a:schemeClr val="tx1"/>
                </a:solidFill>
                <a:latin typeface="+mn-lt"/>
              </a:defRPr>
            </a:lvl1pPr>
            <a:lvl2pPr lvl="1" rtl="0">
              <a:lnSpc>
                <a:spcPct val="125000"/>
              </a:lnSpc>
              <a:spcBef>
                <a:spcPct val="0"/>
              </a:spcBef>
              <a:spcAft>
                <a:spcPct val="0"/>
              </a:spcAft>
              <a:buNone/>
              <a:defRPr b="0">
                <a:solidFill>
                  <a:schemeClr val="dk1"/>
                </a:solidFill>
              </a:defRPr>
            </a:lvl2pPr>
            <a:lvl3pPr lvl="2" rtl="0">
              <a:lnSpc>
                <a:spcPct val="125000"/>
              </a:lnSpc>
              <a:spcBef>
                <a:spcPct val="0"/>
              </a:spcBef>
              <a:spcAft>
                <a:spcPct val="0"/>
              </a:spcAft>
              <a:buNone/>
              <a:defRPr b="0">
                <a:solidFill>
                  <a:schemeClr val="dk1"/>
                </a:solidFill>
              </a:defRPr>
            </a:lvl3pPr>
            <a:lvl4pPr lvl="3" rtl="0">
              <a:lnSpc>
                <a:spcPct val="125000"/>
              </a:lnSpc>
              <a:spcBef>
                <a:spcPct val="0"/>
              </a:spcBef>
              <a:spcAft>
                <a:spcPct val="0"/>
              </a:spcAft>
              <a:buNone/>
              <a:defRPr b="0">
                <a:solidFill>
                  <a:schemeClr val="dk1"/>
                </a:solidFill>
              </a:defRPr>
            </a:lvl4pPr>
            <a:lvl5pPr lvl="4" rtl="0">
              <a:lnSpc>
                <a:spcPct val="125000"/>
              </a:lnSpc>
              <a:spcBef>
                <a:spcPct val="0"/>
              </a:spcBef>
              <a:spcAft>
                <a:spcPct val="0"/>
              </a:spcAft>
              <a:buNone/>
              <a:defRPr b="0">
                <a:solidFill>
                  <a:schemeClr val="dk1"/>
                </a:solidFill>
              </a:defRPr>
            </a:lvl5pPr>
            <a:lvl6pPr lvl="5" rtl="0">
              <a:lnSpc>
                <a:spcPct val="125000"/>
              </a:lnSpc>
              <a:spcBef>
                <a:spcPct val="0"/>
              </a:spcBef>
              <a:spcAft>
                <a:spcPct val="0"/>
              </a:spcAft>
              <a:buNone/>
              <a:defRPr b="0">
                <a:solidFill>
                  <a:schemeClr val="dk1"/>
                </a:solidFill>
              </a:defRPr>
            </a:lvl6pPr>
            <a:lvl7pPr lvl="6" rtl="0">
              <a:lnSpc>
                <a:spcPct val="125000"/>
              </a:lnSpc>
              <a:spcBef>
                <a:spcPct val="0"/>
              </a:spcBef>
              <a:spcAft>
                <a:spcPct val="0"/>
              </a:spcAft>
              <a:buNone/>
              <a:defRPr b="0">
                <a:solidFill>
                  <a:schemeClr val="dk1"/>
                </a:solidFill>
              </a:defRPr>
            </a:lvl7pPr>
            <a:lvl8pPr lvl="7" rtl="0">
              <a:lnSpc>
                <a:spcPct val="125000"/>
              </a:lnSpc>
              <a:spcBef>
                <a:spcPct val="0"/>
              </a:spcBef>
              <a:spcAft>
                <a:spcPct val="0"/>
              </a:spcAft>
              <a:buNone/>
              <a:defRPr b="0">
                <a:solidFill>
                  <a:schemeClr val="dk1"/>
                </a:solidFill>
              </a:defRPr>
            </a:lvl8pPr>
            <a:lvl9pPr lvl="8" rtl="0">
              <a:lnSpc>
                <a:spcPct val="125000"/>
              </a:lnSpc>
              <a:spcBef>
                <a:spcPct val="0"/>
              </a:spcBef>
              <a:spcAft>
                <a:spcPct val="0"/>
              </a:spcAft>
              <a:buNone/>
              <a:defRPr b="0">
                <a:solidFill>
                  <a:schemeClr val="dk1"/>
                </a:solidFill>
              </a:defRPr>
            </a:lvl9pPr>
          </a:lstStyle>
          <a:p>
            <a:r>
              <a:rPr lang="en-US"/>
              <a:t>Click to edit Master subtitle style</a:t>
            </a:r>
            <a:endParaRPr/>
          </a:p>
        </p:txBody>
      </p:sp>
      <p:sp>
        <p:nvSpPr>
          <p:cNvPr id="51" name="Google Shape;51;p4"/>
          <p:cNvSpPr txBox="1">
            <a:spLocks noGrp="1"/>
          </p:cNvSpPr>
          <p:nvPr>
            <p:ph type="subTitle" idx="22"/>
          </p:nvPr>
        </p:nvSpPr>
        <p:spPr>
          <a:xfrm>
            <a:off x="11260733" y="6969760"/>
            <a:ext cx="5633533" cy="685800"/>
          </a:xfrm>
          <a:prstGeom prst="rect">
            <a:avLst/>
          </a:prstGeom>
        </p:spPr>
        <p:txBody>
          <a:bodyPr spcFirstLastPara="1" wrap="square" lIns="0" tIns="0" rIns="0" bIns="0" anchor="t" anchorCtr="0">
            <a:noAutofit/>
          </a:bodyPr>
          <a:lstStyle>
            <a:lvl1pPr marL="0" marR="0" lvl="0" indent="0" algn="l" rtl="0">
              <a:lnSpc>
                <a:spcPct val="125000"/>
              </a:lnSpc>
              <a:spcBef>
                <a:spcPct val="0"/>
              </a:spcBef>
              <a:spcAft>
                <a:spcPct val="0"/>
              </a:spcAft>
              <a:buNone/>
              <a:defRPr sz="2400" b="0" spc="50" baseline="0">
                <a:solidFill>
                  <a:schemeClr val="tx1"/>
                </a:solidFill>
                <a:latin typeface="+mn-lt"/>
              </a:defRPr>
            </a:lvl1pPr>
            <a:lvl2pPr lvl="1" rtl="0">
              <a:lnSpc>
                <a:spcPct val="125000"/>
              </a:lnSpc>
              <a:spcBef>
                <a:spcPct val="0"/>
              </a:spcBef>
              <a:spcAft>
                <a:spcPct val="0"/>
              </a:spcAft>
              <a:buNone/>
              <a:defRPr b="0">
                <a:solidFill>
                  <a:schemeClr val="dk1"/>
                </a:solidFill>
              </a:defRPr>
            </a:lvl2pPr>
            <a:lvl3pPr lvl="2" rtl="0">
              <a:lnSpc>
                <a:spcPct val="125000"/>
              </a:lnSpc>
              <a:spcBef>
                <a:spcPct val="0"/>
              </a:spcBef>
              <a:spcAft>
                <a:spcPct val="0"/>
              </a:spcAft>
              <a:buNone/>
              <a:defRPr b="0">
                <a:solidFill>
                  <a:schemeClr val="dk1"/>
                </a:solidFill>
              </a:defRPr>
            </a:lvl3pPr>
            <a:lvl4pPr lvl="3" rtl="0">
              <a:lnSpc>
                <a:spcPct val="125000"/>
              </a:lnSpc>
              <a:spcBef>
                <a:spcPct val="0"/>
              </a:spcBef>
              <a:spcAft>
                <a:spcPct val="0"/>
              </a:spcAft>
              <a:buNone/>
              <a:defRPr b="0">
                <a:solidFill>
                  <a:schemeClr val="dk1"/>
                </a:solidFill>
              </a:defRPr>
            </a:lvl4pPr>
            <a:lvl5pPr lvl="4" rtl="0">
              <a:lnSpc>
                <a:spcPct val="125000"/>
              </a:lnSpc>
              <a:spcBef>
                <a:spcPct val="0"/>
              </a:spcBef>
              <a:spcAft>
                <a:spcPct val="0"/>
              </a:spcAft>
              <a:buNone/>
              <a:defRPr b="0">
                <a:solidFill>
                  <a:schemeClr val="dk1"/>
                </a:solidFill>
              </a:defRPr>
            </a:lvl5pPr>
            <a:lvl6pPr lvl="5" rtl="0">
              <a:lnSpc>
                <a:spcPct val="125000"/>
              </a:lnSpc>
              <a:spcBef>
                <a:spcPct val="0"/>
              </a:spcBef>
              <a:spcAft>
                <a:spcPct val="0"/>
              </a:spcAft>
              <a:buNone/>
              <a:defRPr b="0">
                <a:solidFill>
                  <a:schemeClr val="dk1"/>
                </a:solidFill>
              </a:defRPr>
            </a:lvl6pPr>
            <a:lvl7pPr lvl="6" rtl="0">
              <a:lnSpc>
                <a:spcPct val="125000"/>
              </a:lnSpc>
              <a:spcBef>
                <a:spcPct val="0"/>
              </a:spcBef>
              <a:spcAft>
                <a:spcPct val="0"/>
              </a:spcAft>
              <a:buNone/>
              <a:defRPr b="0">
                <a:solidFill>
                  <a:schemeClr val="dk1"/>
                </a:solidFill>
              </a:defRPr>
            </a:lvl7pPr>
            <a:lvl8pPr lvl="7" rtl="0">
              <a:lnSpc>
                <a:spcPct val="125000"/>
              </a:lnSpc>
              <a:spcBef>
                <a:spcPct val="0"/>
              </a:spcBef>
              <a:spcAft>
                <a:spcPct val="0"/>
              </a:spcAft>
              <a:buNone/>
              <a:defRPr b="0">
                <a:solidFill>
                  <a:schemeClr val="dk1"/>
                </a:solidFill>
              </a:defRPr>
            </a:lvl8pPr>
            <a:lvl9pPr lvl="8" rtl="0">
              <a:lnSpc>
                <a:spcPct val="125000"/>
              </a:lnSpc>
              <a:spcBef>
                <a:spcPct val="0"/>
              </a:spcBef>
              <a:spcAft>
                <a:spcPct val="0"/>
              </a:spcAft>
              <a:buNone/>
              <a:defRPr b="0">
                <a:solidFill>
                  <a:schemeClr val="dk1"/>
                </a:solidFill>
              </a:defRPr>
            </a:lvl9pPr>
          </a:lstStyle>
          <a:p>
            <a:r>
              <a:rPr lang="en-US"/>
              <a:t>Click to edit Master subtitle style</a:t>
            </a:r>
            <a:endParaRPr/>
          </a:p>
        </p:txBody>
      </p:sp>
      <p:sp>
        <p:nvSpPr>
          <p:cNvPr id="52" name="Google Shape;52;p4"/>
          <p:cNvSpPr txBox="1">
            <a:spLocks noGrp="1"/>
          </p:cNvSpPr>
          <p:nvPr>
            <p:ph type="subTitle" idx="23"/>
          </p:nvPr>
        </p:nvSpPr>
        <p:spPr>
          <a:xfrm>
            <a:off x="17833090" y="6969760"/>
            <a:ext cx="5633533" cy="685800"/>
          </a:xfrm>
          <a:prstGeom prst="rect">
            <a:avLst/>
          </a:prstGeom>
        </p:spPr>
        <p:txBody>
          <a:bodyPr spcFirstLastPara="1" wrap="square" lIns="0" tIns="0" rIns="0" bIns="0" anchor="t" anchorCtr="0">
            <a:noAutofit/>
          </a:bodyPr>
          <a:lstStyle>
            <a:lvl1pPr marL="0" marR="0" lvl="0" indent="0" algn="l" rtl="0">
              <a:lnSpc>
                <a:spcPct val="125000"/>
              </a:lnSpc>
              <a:spcBef>
                <a:spcPct val="0"/>
              </a:spcBef>
              <a:spcAft>
                <a:spcPct val="0"/>
              </a:spcAft>
              <a:buNone/>
              <a:defRPr sz="2400" b="0" spc="50" baseline="0">
                <a:solidFill>
                  <a:schemeClr val="tx1"/>
                </a:solidFill>
                <a:latin typeface="+mn-lt"/>
              </a:defRPr>
            </a:lvl1pPr>
            <a:lvl2pPr lvl="1" rtl="0">
              <a:lnSpc>
                <a:spcPct val="125000"/>
              </a:lnSpc>
              <a:spcBef>
                <a:spcPct val="0"/>
              </a:spcBef>
              <a:spcAft>
                <a:spcPct val="0"/>
              </a:spcAft>
              <a:buNone/>
              <a:defRPr b="0">
                <a:solidFill>
                  <a:schemeClr val="dk1"/>
                </a:solidFill>
              </a:defRPr>
            </a:lvl2pPr>
            <a:lvl3pPr lvl="2" rtl="0">
              <a:lnSpc>
                <a:spcPct val="125000"/>
              </a:lnSpc>
              <a:spcBef>
                <a:spcPct val="0"/>
              </a:spcBef>
              <a:spcAft>
                <a:spcPct val="0"/>
              </a:spcAft>
              <a:buNone/>
              <a:defRPr b="0">
                <a:solidFill>
                  <a:schemeClr val="dk1"/>
                </a:solidFill>
              </a:defRPr>
            </a:lvl3pPr>
            <a:lvl4pPr lvl="3" rtl="0">
              <a:lnSpc>
                <a:spcPct val="125000"/>
              </a:lnSpc>
              <a:spcBef>
                <a:spcPct val="0"/>
              </a:spcBef>
              <a:spcAft>
                <a:spcPct val="0"/>
              </a:spcAft>
              <a:buNone/>
              <a:defRPr b="0">
                <a:solidFill>
                  <a:schemeClr val="dk1"/>
                </a:solidFill>
              </a:defRPr>
            </a:lvl4pPr>
            <a:lvl5pPr lvl="4" rtl="0">
              <a:lnSpc>
                <a:spcPct val="125000"/>
              </a:lnSpc>
              <a:spcBef>
                <a:spcPct val="0"/>
              </a:spcBef>
              <a:spcAft>
                <a:spcPct val="0"/>
              </a:spcAft>
              <a:buNone/>
              <a:defRPr b="0">
                <a:solidFill>
                  <a:schemeClr val="dk1"/>
                </a:solidFill>
              </a:defRPr>
            </a:lvl5pPr>
            <a:lvl6pPr lvl="5" rtl="0">
              <a:lnSpc>
                <a:spcPct val="125000"/>
              </a:lnSpc>
              <a:spcBef>
                <a:spcPct val="0"/>
              </a:spcBef>
              <a:spcAft>
                <a:spcPct val="0"/>
              </a:spcAft>
              <a:buNone/>
              <a:defRPr b="0">
                <a:solidFill>
                  <a:schemeClr val="dk1"/>
                </a:solidFill>
              </a:defRPr>
            </a:lvl6pPr>
            <a:lvl7pPr lvl="6" rtl="0">
              <a:lnSpc>
                <a:spcPct val="125000"/>
              </a:lnSpc>
              <a:spcBef>
                <a:spcPct val="0"/>
              </a:spcBef>
              <a:spcAft>
                <a:spcPct val="0"/>
              </a:spcAft>
              <a:buNone/>
              <a:defRPr b="0">
                <a:solidFill>
                  <a:schemeClr val="dk1"/>
                </a:solidFill>
              </a:defRPr>
            </a:lvl7pPr>
            <a:lvl8pPr lvl="7" rtl="0">
              <a:lnSpc>
                <a:spcPct val="125000"/>
              </a:lnSpc>
              <a:spcBef>
                <a:spcPct val="0"/>
              </a:spcBef>
              <a:spcAft>
                <a:spcPct val="0"/>
              </a:spcAft>
              <a:buNone/>
              <a:defRPr b="0">
                <a:solidFill>
                  <a:schemeClr val="dk1"/>
                </a:solidFill>
              </a:defRPr>
            </a:lvl8pPr>
            <a:lvl9pPr lvl="8" rtl="0">
              <a:lnSpc>
                <a:spcPct val="125000"/>
              </a:lnSpc>
              <a:spcBef>
                <a:spcPct val="0"/>
              </a:spcBef>
              <a:spcAft>
                <a:spcPct val="0"/>
              </a:spcAft>
              <a:buNone/>
              <a:defRPr b="0">
                <a:solidFill>
                  <a:schemeClr val="dk1"/>
                </a:solidFill>
              </a:defRPr>
            </a:lvl9pPr>
          </a:lstStyle>
          <a:p>
            <a:r>
              <a:rPr lang="en-US"/>
              <a:t>Click to edit Master subtitle style</a:t>
            </a:r>
            <a:endParaRPr/>
          </a:p>
        </p:txBody>
      </p:sp>
      <p:sp>
        <p:nvSpPr>
          <p:cNvPr id="53" name="Google Shape;53;p4"/>
          <p:cNvSpPr txBox="1">
            <a:spLocks noGrp="1"/>
          </p:cNvSpPr>
          <p:nvPr>
            <p:ph type="subTitle" idx="24"/>
          </p:nvPr>
        </p:nvSpPr>
        <p:spPr>
          <a:xfrm>
            <a:off x="11260733" y="9256423"/>
            <a:ext cx="5633533" cy="685800"/>
          </a:xfrm>
          <a:prstGeom prst="rect">
            <a:avLst/>
          </a:prstGeom>
        </p:spPr>
        <p:txBody>
          <a:bodyPr spcFirstLastPara="1" wrap="square" lIns="0" tIns="0" rIns="0" bIns="0" anchor="t" anchorCtr="0">
            <a:noAutofit/>
          </a:bodyPr>
          <a:lstStyle>
            <a:lvl1pPr marL="0" marR="0" lvl="0" indent="0" algn="l" rtl="0">
              <a:lnSpc>
                <a:spcPct val="125000"/>
              </a:lnSpc>
              <a:spcBef>
                <a:spcPct val="0"/>
              </a:spcBef>
              <a:spcAft>
                <a:spcPct val="0"/>
              </a:spcAft>
              <a:buNone/>
              <a:defRPr sz="2400" b="0" spc="50" baseline="0">
                <a:solidFill>
                  <a:schemeClr val="tx1"/>
                </a:solidFill>
                <a:latin typeface="+mn-lt"/>
              </a:defRPr>
            </a:lvl1pPr>
            <a:lvl2pPr lvl="1" rtl="0">
              <a:lnSpc>
                <a:spcPct val="125000"/>
              </a:lnSpc>
              <a:spcBef>
                <a:spcPct val="0"/>
              </a:spcBef>
              <a:spcAft>
                <a:spcPct val="0"/>
              </a:spcAft>
              <a:buNone/>
              <a:defRPr b="0">
                <a:solidFill>
                  <a:schemeClr val="dk1"/>
                </a:solidFill>
              </a:defRPr>
            </a:lvl2pPr>
            <a:lvl3pPr lvl="2" rtl="0">
              <a:lnSpc>
                <a:spcPct val="125000"/>
              </a:lnSpc>
              <a:spcBef>
                <a:spcPct val="0"/>
              </a:spcBef>
              <a:spcAft>
                <a:spcPct val="0"/>
              </a:spcAft>
              <a:buNone/>
              <a:defRPr b="0">
                <a:solidFill>
                  <a:schemeClr val="dk1"/>
                </a:solidFill>
              </a:defRPr>
            </a:lvl3pPr>
            <a:lvl4pPr lvl="3" rtl="0">
              <a:lnSpc>
                <a:spcPct val="125000"/>
              </a:lnSpc>
              <a:spcBef>
                <a:spcPct val="0"/>
              </a:spcBef>
              <a:spcAft>
                <a:spcPct val="0"/>
              </a:spcAft>
              <a:buNone/>
              <a:defRPr b="0">
                <a:solidFill>
                  <a:schemeClr val="dk1"/>
                </a:solidFill>
              </a:defRPr>
            </a:lvl4pPr>
            <a:lvl5pPr lvl="4" rtl="0">
              <a:lnSpc>
                <a:spcPct val="125000"/>
              </a:lnSpc>
              <a:spcBef>
                <a:spcPct val="0"/>
              </a:spcBef>
              <a:spcAft>
                <a:spcPct val="0"/>
              </a:spcAft>
              <a:buNone/>
              <a:defRPr b="0">
                <a:solidFill>
                  <a:schemeClr val="dk1"/>
                </a:solidFill>
              </a:defRPr>
            </a:lvl5pPr>
            <a:lvl6pPr lvl="5" rtl="0">
              <a:lnSpc>
                <a:spcPct val="125000"/>
              </a:lnSpc>
              <a:spcBef>
                <a:spcPct val="0"/>
              </a:spcBef>
              <a:spcAft>
                <a:spcPct val="0"/>
              </a:spcAft>
              <a:buNone/>
              <a:defRPr b="0">
                <a:solidFill>
                  <a:schemeClr val="dk1"/>
                </a:solidFill>
              </a:defRPr>
            </a:lvl6pPr>
            <a:lvl7pPr lvl="6" rtl="0">
              <a:lnSpc>
                <a:spcPct val="125000"/>
              </a:lnSpc>
              <a:spcBef>
                <a:spcPct val="0"/>
              </a:spcBef>
              <a:spcAft>
                <a:spcPct val="0"/>
              </a:spcAft>
              <a:buNone/>
              <a:defRPr b="0">
                <a:solidFill>
                  <a:schemeClr val="dk1"/>
                </a:solidFill>
              </a:defRPr>
            </a:lvl7pPr>
            <a:lvl8pPr lvl="7" rtl="0">
              <a:lnSpc>
                <a:spcPct val="125000"/>
              </a:lnSpc>
              <a:spcBef>
                <a:spcPct val="0"/>
              </a:spcBef>
              <a:spcAft>
                <a:spcPct val="0"/>
              </a:spcAft>
              <a:buNone/>
              <a:defRPr b="0">
                <a:solidFill>
                  <a:schemeClr val="dk1"/>
                </a:solidFill>
              </a:defRPr>
            </a:lvl8pPr>
            <a:lvl9pPr lvl="8" rtl="0">
              <a:lnSpc>
                <a:spcPct val="125000"/>
              </a:lnSpc>
              <a:spcBef>
                <a:spcPct val="0"/>
              </a:spcBef>
              <a:spcAft>
                <a:spcPct val="0"/>
              </a:spcAft>
              <a:buNone/>
              <a:defRPr b="0">
                <a:solidFill>
                  <a:schemeClr val="dk1"/>
                </a:solidFill>
              </a:defRPr>
            </a:lvl9pPr>
          </a:lstStyle>
          <a:p>
            <a:r>
              <a:rPr lang="en-US"/>
              <a:t>Click to edit Master subtitle style</a:t>
            </a:r>
            <a:endParaRPr/>
          </a:p>
        </p:txBody>
      </p:sp>
      <p:sp>
        <p:nvSpPr>
          <p:cNvPr id="54" name="Google Shape;54;p4"/>
          <p:cNvSpPr txBox="1">
            <a:spLocks noGrp="1"/>
          </p:cNvSpPr>
          <p:nvPr>
            <p:ph type="subTitle" idx="25"/>
          </p:nvPr>
        </p:nvSpPr>
        <p:spPr>
          <a:xfrm>
            <a:off x="17833090" y="9256423"/>
            <a:ext cx="5633533" cy="685800"/>
          </a:xfrm>
          <a:prstGeom prst="rect">
            <a:avLst/>
          </a:prstGeom>
        </p:spPr>
        <p:txBody>
          <a:bodyPr spcFirstLastPara="1" wrap="square" lIns="0" tIns="0" rIns="0" bIns="0" anchor="t" anchorCtr="0">
            <a:noAutofit/>
          </a:bodyPr>
          <a:lstStyle>
            <a:lvl1pPr marL="0" marR="0" lvl="0" indent="0" algn="l" rtl="0">
              <a:lnSpc>
                <a:spcPct val="125000"/>
              </a:lnSpc>
              <a:spcBef>
                <a:spcPct val="0"/>
              </a:spcBef>
              <a:spcAft>
                <a:spcPct val="0"/>
              </a:spcAft>
              <a:buNone/>
              <a:defRPr sz="2400" b="0" spc="50" baseline="0">
                <a:solidFill>
                  <a:schemeClr val="tx1"/>
                </a:solidFill>
                <a:latin typeface="+mn-lt"/>
              </a:defRPr>
            </a:lvl1pPr>
            <a:lvl2pPr lvl="1" rtl="0">
              <a:lnSpc>
                <a:spcPct val="125000"/>
              </a:lnSpc>
              <a:spcBef>
                <a:spcPct val="0"/>
              </a:spcBef>
              <a:spcAft>
                <a:spcPct val="0"/>
              </a:spcAft>
              <a:buNone/>
              <a:defRPr b="0">
                <a:solidFill>
                  <a:schemeClr val="dk1"/>
                </a:solidFill>
              </a:defRPr>
            </a:lvl2pPr>
            <a:lvl3pPr lvl="2" rtl="0">
              <a:lnSpc>
                <a:spcPct val="125000"/>
              </a:lnSpc>
              <a:spcBef>
                <a:spcPct val="0"/>
              </a:spcBef>
              <a:spcAft>
                <a:spcPct val="0"/>
              </a:spcAft>
              <a:buNone/>
              <a:defRPr b="0">
                <a:solidFill>
                  <a:schemeClr val="dk1"/>
                </a:solidFill>
              </a:defRPr>
            </a:lvl3pPr>
            <a:lvl4pPr lvl="3" rtl="0">
              <a:lnSpc>
                <a:spcPct val="125000"/>
              </a:lnSpc>
              <a:spcBef>
                <a:spcPct val="0"/>
              </a:spcBef>
              <a:spcAft>
                <a:spcPct val="0"/>
              </a:spcAft>
              <a:buNone/>
              <a:defRPr b="0">
                <a:solidFill>
                  <a:schemeClr val="dk1"/>
                </a:solidFill>
              </a:defRPr>
            </a:lvl4pPr>
            <a:lvl5pPr lvl="4" rtl="0">
              <a:lnSpc>
                <a:spcPct val="125000"/>
              </a:lnSpc>
              <a:spcBef>
                <a:spcPct val="0"/>
              </a:spcBef>
              <a:spcAft>
                <a:spcPct val="0"/>
              </a:spcAft>
              <a:buNone/>
              <a:defRPr b="0">
                <a:solidFill>
                  <a:schemeClr val="dk1"/>
                </a:solidFill>
              </a:defRPr>
            </a:lvl5pPr>
            <a:lvl6pPr lvl="5" rtl="0">
              <a:lnSpc>
                <a:spcPct val="125000"/>
              </a:lnSpc>
              <a:spcBef>
                <a:spcPct val="0"/>
              </a:spcBef>
              <a:spcAft>
                <a:spcPct val="0"/>
              </a:spcAft>
              <a:buNone/>
              <a:defRPr b="0">
                <a:solidFill>
                  <a:schemeClr val="dk1"/>
                </a:solidFill>
              </a:defRPr>
            </a:lvl6pPr>
            <a:lvl7pPr lvl="6" rtl="0">
              <a:lnSpc>
                <a:spcPct val="125000"/>
              </a:lnSpc>
              <a:spcBef>
                <a:spcPct val="0"/>
              </a:spcBef>
              <a:spcAft>
                <a:spcPct val="0"/>
              </a:spcAft>
              <a:buNone/>
              <a:defRPr b="0">
                <a:solidFill>
                  <a:schemeClr val="dk1"/>
                </a:solidFill>
              </a:defRPr>
            </a:lvl7pPr>
            <a:lvl8pPr lvl="7" rtl="0">
              <a:lnSpc>
                <a:spcPct val="125000"/>
              </a:lnSpc>
              <a:spcBef>
                <a:spcPct val="0"/>
              </a:spcBef>
              <a:spcAft>
                <a:spcPct val="0"/>
              </a:spcAft>
              <a:buNone/>
              <a:defRPr b="0">
                <a:solidFill>
                  <a:schemeClr val="dk1"/>
                </a:solidFill>
              </a:defRPr>
            </a:lvl8pPr>
            <a:lvl9pPr lvl="8" rtl="0">
              <a:lnSpc>
                <a:spcPct val="125000"/>
              </a:lnSpc>
              <a:spcBef>
                <a:spcPct val="0"/>
              </a:spcBef>
              <a:spcAft>
                <a:spcPct val="0"/>
              </a:spcAft>
              <a:buNone/>
              <a:defRPr b="0">
                <a:solidFill>
                  <a:schemeClr val="dk1"/>
                </a:solidFill>
              </a:defRPr>
            </a:lvl9pPr>
          </a:lstStyle>
          <a:p>
            <a:r>
              <a:rPr lang="en-US"/>
              <a:t>Click to edit Master subtitle style</a:t>
            </a:r>
            <a:endParaRPr/>
          </a:p>
        </p:txBody>
      </p:sp>
      <p:sp>
        <p:nvSpPr>
          <p:cNvPr id="55" name="Google Shape;55;p4"/>
          <p:cNvSpPr txBox="1">
            <a:spLocks noGrp="1"/>
          </p:cNvSpPr>
          <p:nvPr>
            <p:ph type="subTitle" idx="26"/>
          </p:nvPr>
        </p:nvSpPr>
        <p:spPr>
          <a:xfrm>
            <a:off x="11260733" y="11543086"/>
            <a:ext cx="5633533" cy="685800"/>
          </a:xfrm>
          <a:prstGeom prst="rect">
            <a:avLst/>
          </a:prstGeom>
        </p:spPr>
        <p:txBody>
          <a:bodyPr spcFirstLastPara="1" wrap="square" lIns="0" tIns="0" rIns="0" bIns="0" anchor="t" anchorCtr="0">
            <a:noAutofit/>
          </a:bodyPr>
          <a:lstStyle>
            <a:lvl1pPr marL="0" marR="0" lvl="0" indent="0" algn="l" rtl="0">
              <a:lnSpc>
                <a:spcPct val="125000"/>
              </a:lnSpc>
              <a:spcBef>
                <a:spcPct val="0"/>
              </a:spcBef>
              <a:spcAft>
                <a:spcPct val="0"/>
              </a:spcAft>
              <a:buNone/>
              <a:defRPr sz="2400" b="0" spc="50" baseline="0">
                <a:solidFill>
                  <a:schemeClr val="tx1"/>
                </a:solidFill>
                <a:latin typeface="+mn-lt"/>
              </a:defRPr>
            </a:lvl1pPr>
            <a:lvl2pPr lvl="1" rtl="0">
              <a:lnSpc>
                <a:spcPct val="125000"/>
              </a:lnSpc>
              <a:spcBef>
                <a:spcPct val="0"/>
              </a:spcBef>
              <a:spcAft>
                <a:spcPct val="0"/>
              </a:spcAft>
              <a:buNone/>
              <a:defRPr b="0">
                <a:solidFill>
                  <a:schemeClr val="dk1"/>
                </a:solidFill>
              </a:defRPr>
            </a:lvl2pPr>
            <a:lvl3pPr lvl="2" rtl="0">
              <a:lnSpc>
                <a:spcPct val="125000"/>
              </a:lnSpc>
              <a:spcBef>
                <a:spcPct val="0"/>
              </a:spcBef>
              <a:spcAft>
                <a:spcPct val="0"/>
              </a:spcAft>
              <a:buNone/>
              <a:defRPr b="0">
                <a:solidFill>
                  <a:schemeClr val="dk1"/>
                </a:solidFill>
              </a:defRPr>
            </a:lvl3pPr>
            <a:lvl4pPr lvl="3" rtl="0">
              <a:lnSpc>
                <a:spcPct val="125000"/>
              </a:lnSpc>
              <a:spcBef>
                <a:spcPct val="0"/>
              </a:spcBef>
              <a:spcAft>
                <a:spcPct val="0"/>
              </a:spcAft>
              <a:buNone/>
              <a:defRPr b="0">
                <a:solidFill>
                  <a:schemeClr val="dk1"/>
                </a:solidFill>
              </a:defRPr>
            </a:lvl4pPr>
            <a:lvl5pPr lvl="4" rtl="0">
              <a:lnSpc>
                <a:spcPct val="125000"/>
              </a:lnSpc>
              <a:spcBef>
                <a:spcPct val="0"/>
              </a:spcBef>
              <a:spcAft>
                <a:spcPct val="0"/>
              </a:spcAft>
              <a:buNone/>
              <a:defRPr b="0">
                <a:solidFill>
                  <a:schemeClr val="dk1"/>
                </a:solidFill>
              </a:defRPr>
            </a:lvl5pPr>
            <a:lvl6pPr lvl="5" rtl="0">
              <a:lnSpc>
                <a:spcPct val="125000"/>
              </a:lnSpc>
              <a:spcBef>
                <a:spcPct val="0"/>
              </a:spcBef>
              <a:spcAft>
                <a:spcPct val="0"/>
              </a:spcAft>
              <a:buNone/>
              <a:defRPr b="0">
                <a:solidFill>
                  <a:schemeClr val="dk1"/>
                </a:solidFill>
              </a:defRPr>
            </a:lvl6pPr>
            <a:lvl7pPr lvl="6" rtl="0">
              <a:lnSpc>
                <a:spcPct val="125000"/>
              </a:lnSpc>
              <a:spcBef>
                <a:spcPct val="0"/>
              </a:spcBef>
              <a:spcAft>
                <a:spcPct val="0"/>
              </a:spcAft>
              <a:buNone/>
              <a:defRPr b="0">
                <a:solidFill>
                  <a:schemeClr val="dk1"/>
                </a:solidFill>
              </a:defRPr>
            </a:lvl7pPr>
            <a:lvl8pPr lvl="7" rtl="0">
              <a:lnSpc>
                <a:spcPct val="125000"/>
              </a:lnSpc>
              <a:spcBef>
                <a:spcPct val="0"/>
              </a:spcBef>
              <a:spcAft>
                <a:spcPct val="0"/>
              </a:spcAft>
              <a:buNone/>
              <a:defRPr b="0">
                <a:solidFill>
                  <a:schemeClr val="dk1"/>
                </a:solidFill>
              </a:defRPr>
            </a:lvl8pPr>
            <a:lvl9pPr lvl="8" rtl="0">
              <a:lnSpc>
                <a:spcPct val="125000"/>
              </a:lnSpc>
              <a:spcBef>
                <a:spcPct val="0"/>
              </a:spcBef>
              <a:spcAft>
                <a:spcPct val="0"/>
              </a:spcAft>
              <a:buNone/>
              <a:defRPr b="0">
                <a:solidFill>
                  <a:schemeClr val="dk1"/>
                </a:solidFill>
              </a:defRPr>
            </a:lvl9pPr>
          </a:lstStyle>
          <a:p>
            <a:r>
              <a:rPr lang="en-US"/>
              <a:t>Click to edit Master subtitle style</a:t>
            </a:r>
            <a:endParaRPr/>
          </a:p>
        </p:txBody>
      </p:sp>
      <p:sp>
        <p:nvSpPr>
          <p:cNvPr id="56" name="Google Shape;56;p4"/>
          <p:cNvSpPr txBox="1">
            <a:spLocks noGrp="1"/>
          </p:cNvSpPr>
          <p:nvPr>
            <p:ph type="subTitle" idx="27"/>
          </p:nvPr>
        </p:nvSpPr>
        <p:spPr>
          <a:xfrm>
            <a:off x="17833090" y="11543086"/>
            <a:ext cx="5633533" cy="685800"/>
          </a:xfrm>
          <a:prstGeom prst="rect">
            <a:avLst/>
          </a:prstGeom>
        </p:spPr>
        <p:txBody>
          <a:bodyPr spcFirstLastPara="1" wrap="square" lIns="0" tIns="0" rIns="0" bIns="0" anchor="t" anchorCtr="0">
            <a:noAutofit/>
          </a:bodyPr>
          <a:lstStyle>
            <a:lvl1pPr marL="0" marR="0" lvl="0" indent="0" algn="l" rtl="0">
              <a:lnSpc>
                <a:spcPct val="125000"/>
              </a:lnSpc>
              <a:spcBef>
                <a:spcPct val="0"/>
              </a:spcBef>
              <a:spcAft>
                <a:spcPct val="0"/>
              </a:spcAft>
              <a:buNone/>
              <a:defRPr sz="2400" b="0" spc="50" baseline="0">
                <a:solidFill>
                  <a:schemeClr val="tx1"/>
                </a:solidFill>
                <a:latin typeface="+mn-lt"/>
              </a:defRPr>
            </a:lvl1pPr>
            <a:lvl2pPr lvl="1" rtl="0">
              <a:lnSpc>
                <a:spcPct val="125000"/>
              </a:lnSpc>
              <a:spcBef>
                <a:spcPct val="0"/>
              </a:spcBef>
              <a:spcAft>
                <a:spcPct val="0"/>
              </a:spcAft>
              <a:buNone/>
              <a:defRPr b="0">
                <a:solidFill>
                  <a:schemeClr val="dk1"/>
                </a:solidFill>
              </a:defRPr>
            </a:lvl2pPr>
            <a:lvl3pPr lvl="2" rtl="0">
              <a:lnSpc>
                <a:spcPct val="125000"/>
              </a:lnSpc>
              <a:spcBef>
                <a:spcPct val="0"/>
              </a:spcBef>
              <a:spcAft>
                <a:spcPct val="0"/>
              </a:spcAft>
              <a:buNone/>
              <a:defRPr b="0">
                <a:solidFill>
                  <a:schemeClr val="dk1"/>
                </a:solidFill>
              </a:defRPr>
            </a:lvl3pPr>
            <a:lvl4pPr lvl="3" rtl="0">
              <a:lnSpc>
                <a:spcPct val="125000"/>
              </a:lnSpc>
              <a:spcBef>
                <a:spcPct val="0"/>
              </a:spcBef>
              <a:spcAft>
                <a:spcPct val="0"/>
              </a:spcAft>
              <a:buNone/>
              <a:defRPr b="0">
                <a:solidFill>
                  <a:schemeClr val="dk1"/>
                </a:solidFill>
              </a:defRPr>
            </a:lvl4pPr>
            <a:lvl5pPr lvl="4" rtl="0">
              <a:lnSpc>
                <a:spcPct val="125000"/>
              </a:lnSpc>
              <a:spcBef>
                <a:spcPct val="0"/>
              </a:spcBef>
              <a:spcAft>
                <a:spcPct val="0"/>
              </a:spcAft>
              <a:buNone/>
              <a:defRPr b="0">
                <a:solidFill>
                  <a:schemeClr val="dk1"/>
                </a:solidFill>
              </a:defRPr>
            </a:lvl5pPr>
            <a:lvl6pPr lvl="5" rtl="0">
              <a:lnSpc>
                <a:spcPct val="125000"/>
              </a:lnSpc>
              <a:spcBef>
                <a:spcPct val="0"/>
              </a:spcBef>
              <a:spcAft>
                <a:spcPct val="0"/>
              </a:spcAft>
              <a:buNone/>
              <a:defRPr b="0">
                <a:solidFill>
                  <a:schemeClr val="dk1"/>
                </a:solidFill>
              </a:defRPr>
            </a:lvl6pPr>
            <a:lvl7pPr lvl="6" rtl="0">
              <a:lnSpc>
                <a:spcPct val="125000"/>
              </a:lnSpc>
              <a:spcBef>
                <a:spcPct val="0"/>
              </a:spcBef>
              <a:spcAft>
                <a:spcPct val="0"/>
              </a:spcAft>
              <a:buNone/>
              <a:defRPr b="0">
                <a:solidFill>
                  <a:schemeClr val="dk1"/>
                </a:solidFill>
              </a:defRPr>
            </a:lvl7pPr>
            <a:lvl8pPr lvl="7" rtl="0">
              <a:lnSpc>
                <a:spcPct val="125000"/>
              </a:lnSpc>
              <a:spcBef>
                <a:spcPct val="0"/>
              </a:spcBef>
              <a:spcAft>
                <a:spcPct val="0"/>
              </a:spcAft>
              <a:buNone/>
              <a:defRPr b="0">
                <a:solidFill>
                  <a:schemeClr val="dk1"/>
                </a:solidFill>
              </a:defRPr>
            </a:lvl8pPr>
            <a:lvl9pPr lvl="8" rtl="0">
              <a:lnSpc>
                <a:spcPct val="125000"/>
              </a:lnSpc>
              <a:spcBef>
                <a:spcPct val="0"/>
              </a:spcBef>
              <a:spcAft>
                <a:spcPct val="0"/>
              </a:spcAft>
              <a:buNone/>
              <a:defRPr b="0">
                <a:solidFill>
                  <a:schemeClr val="dk1"/>
                </a:solidFill>
              </a:defRPr>
            </a:lvl9pPr>
          </a:lstStyle>
          <a:p>
            <a:r>
              <a:rPr lang="en-US"/>
              <a:t>Click to edit Master subtitle style</a:t>
            </a:r>
            <a:endParaRPr/>
          </a:p>
        </p:txBody>
      </p:sp>
    </p:spTree>
    <p:extLst>
      <p:ext uri="{BB962C8B-B14F-4D97-AF65-F5344CB8AC3E}">
        <p14:creationId xmlns:p14="http://schemas.microsoft.com/office/powerpoint/2010/main" val="3369224669"/>
      </p:ext>
    </p:extLst>
  </p:cSld>
  <p:clrMapOvr>
    <a:masterClrMapping/>
  </p:clrMapOvr>
  <p:transition/>
</p:sldLayout>
</file>

<file path=ppt/slideLayouts/slideLayout81.xml><?xml version="1.0" encoding="utf-8"?>
<p:sldLayout xmlns:a="http://schemas.openxmlformats.org/drawingml/2006/main" xmlns:r="http://schemas.openxmlformats.org/officeDocument/2006/relationships" xmlns:p="http://schemas.openxmlformats.org/presentationml/2006/main" matchingName="Mission" preserve="1">
  <p:cSld name="Mission">
    <p:spTree>
      <p:nvGrpSpPr>
        <p:cNvPr id="1" name="Shape 57"/>
        <p:cNvGrpSpPr/>
        <p:nvPr/>
      </p:nvGrpSpPr>
      <p:grpSpPr>
        <a:xfrm>
          <a:off x="0" y="0"/>
          <a:ext cx="0" cy="0"/>
          <a:chOff x="0" y="0"/>
          <a:chExt cx="0" cy="0"/>
        </a:xfrm>
      </p:grpSpPr>
      <p:sp>
        <p:nvSpPr>
          <p:cNvPr id="58" name="Google Shape;58;p5"/>
          <p:cNvSpPr txBox="1">
            <a:spLocks noGrp="1"/>
          </p:cNvSpPr>
          <p:nvPr>
            <p:ph type="title"/>
          </p:nvPr>
        </p:nvSpPr>
        <p:spPr>
          <a:xfrm>
            <a:off x="1871709" y="4709160"/>
            <a:ext cx="18800063" cy="5486400"/>
          </a:xfrm>
          <a:prstGeom prst="rect">
            <a:avLst/>
          </a:prstGeom>
        </p:spPr>
        <p:txBody>
          <a:bodyPr spcFirstLastPara="1" wrap="square" lIns="0" tIns="0" rIns="0" bIns="0" anchor="t" anchorCtr="0">
            <a:noAutofit/>
          </a:bodyPr>
          <a:lstStyle>
            <a:lvl1pPr lvl="0" rtl="0">
              <a:lnSpc>
                <a:spcPct val="120000"/>
              </a:lnSpc>
              <a:spcBef>
                <a:spcPct val="0"/>
              </a:spcBef>
              <a:spcAft>
                <a:spcPct val="0"/>
              </a:spcAft>
              <a:buClr>
                <a:schemeClr val="lt2"/>
              </a:buClr>
              <a:buSzPts val="3600"/>
              <a:buNone/>
              <a:defRPr sz="4800" b="0" i="0" spc="100" baseline="0">
                <a:solidFill>
                  <a:schemeClr val="tx1"/>
                </a:solidFill>
                <a:latin typeface="+mn-lt"/>
                <a:cs typeface="Optimistic Text" panose="020B0503020203020204" pitchFamily="34" charset="0"/>
              </a:defRPr>
            </a:lvl1pPr>
            <a:lvl2pPr lvl="1" algn="ctr" rtl="0">
              <a:lnSpc>
                <a:spcPct val="125000"/>
              </a:lnSpc>
              <a:spcBef>
                <a:spcPct val="0"/>
              </a:spcBef>
              <a:spcAft>
                <a:spcPct val="0"/>
              </a:spcAft>
              <a:buClr>
                <a:schemeClr val="lt2"/>
              </a:buClr>
              <a:buSzPts val="3600"/>
              <a:buNone/>
              <a:defRPr sz="4800">
                <a:solidFill>
                  <a:schemeClr val="lt2"/>
                </a:solidFill>
              </a:defRPr>
            </a:lvl2pPr>
            <a:lvl3pPr lvl="2" algn="ctr" rtl="0">
              <a:lnSpc>
                <a:spcPct val="125000"/>
              </a:lnSpc>
              <a:spcBef>
                <a:spcPct val="0"/>
              </a:spcBef>
              <a:spcAft>
                <a:spcPct val="0"/>
              </a:spcAft>
              <a:buClr>
                <a:schemeClr val="lt2"/>
              </a:buClr>
              <a:buSzPts val="3600"/>
              <a:buNone/>
              <a:defRPr sz="4800">
                <a:solidFill>
                  <a:schemeClr val="lt2"/>
                </a:solidFill>
              </a:defRPr>
            </a:lvl3pPr>
            <a:lvl4pPr lvl="3" algn="ctr" rtl="0">
              <a:lnSpc>
                <a:spcPct val="125000"/>
              </a:lnSpc>
              <a:spcBef>
                <a:spcPct val="0"/>
              </a:spcBef>
              <a:spcAft>
                <a:spcPct val="0"/>
              </a:spcAft>
              <a:buClr>
                <a:schemeClr val="lt2"/>
              </a:buClr>
              <a:buSzPts val="3600"/>
              <a:buNone/>
              <a:defRPr sz="4800">
                <a:solidFill>
                  <a:schemeClr val="lt2"/>
                </a:solidFill>
              </a:defRPr>
            </a:lvl4pPr>
            <a:lvl5pPr lvl="4" algn="ctr" rtl="0">
              <a:lnSpc>
                <a:spcPct val="125000"/>
              </a:lnSpc>
              <a:spcBef>
                <a:spcPct val="0"/>
              </a:spcBef>
              <a:spcAft>
                <a:spcPct val="0"/>
              </a:spcAft>
              <a:buClr>
                <a:schemeClr val="lt2"/>
              </a:buClr>
              <a:buSzPts val="3600"/>
              <a:buNone/>
              <a:defRPr sz="4800">
                <a:solidFill>
                  <a:schemeClr val="lt2"/>
                </a:solidFill>
              </a:defRPr>
            </a:lvl5pPr>
            <a:lvl6pPr lvl="5" algn="ctr" rtl="0">
              <a:lnSpc>
                <a:spcPct val="125000"/>
              </a:lnSpc>
              <a:spcBef>
                <a:spcPct val="0"/>
              </a:spcBef>
              <a:spcAft>
                <a:spcPct val="0"/>
              </a:spcAft>
              <a:buClr>
                <a:schemeClr val="lt2"/>
              </a:buClr>
              <a:buSzPts val="3600"/>
              <a:buNone/>
              <a:defRPr sz="4800">
                <a:solidFill>
                  <a:schemeClr val="lt2"/>
                </a:solidFill>
              </a:defRPr>
            </a:lvl6pPr>
            <a:lvl7pPr lvl="6" algn="ctr" rtl="0">
              <a:lnSpc>
                <a:spcPct val="125000"/>
              </a:lnSpc>
              <a:spcBef>
                <a:spcPct val="0"/>
              </a:spcBef>
              <a:spcAft>
                <a:spcPct val="0"/>
              </a:spcAft>
              <a:buClr>
                <a:schemeClr val="lt2"/>
              </a:buClr>
              <a:buSzPts val="3600"/>
              <a:buNone/>
              <a:defRPr sz="4800">
                <a:solidFill>
                  <a:schemeClr val="lt2"/>
                </a:solidFill>
              </a:defRPr>
            </a:lvl7pPr>
            <a:lvl8pPr lvl="7" algn="ctr" rtl="0">
              <a:lnSpc>
                <a:spcPct val="125000"/>
              </a:lnSpc>
              <a:spcBef>
                <a:spcPct val="0"/>
              </a:spcBef>
              <a:spcAft>
                <a:spcPct val="0"/>
              </a:spcAft>
              <a:buClr>
                <a:schemeClr val="lt2"/>
              </a:buClr>
              <a:buSzPts val="3600"/>
              <a:buNone/>
              <a:defRPr sz="4800">
                <a:solidFill>
                  <a:schemeClr val="lt2"/>
                </a:solidFill>
              </a:defRPr>
            </a:lvl8pPr>
            <a:lvl9pPr lvl="8" algn="ctr" rtl="0">
              <a:lnSpc>
                <a:spcPct val="125000"/>
              </a:lnSpc>
              <a:spcBef>
                <a:spcPct val="0"/>
              </a:spcBef>
              <a:spcAft>
                <a:spcPct val="0"/>
              </a:spcAft>
              <a:buClr>
                <a:schemeClr val="lt2"/>
              </a:buClr>
              <a:buSzPts val="3600"/>
              <a:buNone/>
              <a:defRPr sz="4800">
                <a:solidFill>
                  <a:schemeClr val="lt2"/>
                </a:solidFill>
              </a:defRPr>
            </a:lvl9pPr>
          </a:lstStyle>
          <a:p>
            <a:r>
              <a:rPr lang="en-US"/>
              <a:t>Click to edit Master title style</a:t>
            </a:r>
            <a:endParaRPr/>
          </a:p>
        </p:txBody>
      </p:sp>
      <p:sp>
        <p:nvSpPr>
          <p:cNvPr id="59" name="Google Shape;59;p5"/>
          <p:cNvSpPr txBox="1">
            <a:spLocks noGrp="1"/>
          </p:cNvSpPr>
          <p:nvPr>
            <p:ph type="subTitle" idx="1"/>
          </p:nvPr>
        </p:nvSpPr>
        <p:spPr>
          <a:xfrm>
            <a:off x="1871710" y="3657600"/>
            <a:ext cx="17839124" cy="463200"/>
          </a:xfrm>
          <a:prstGeom prst="rect">
            <a:avLst/>
          </a:prstGeom>
          <a:noFill/>
          <a:ln>
            <a:noFill/>
          </a:ln>
        </p:spPr>
        <p:txBody>
          <a:bodyPr spcFirstLastPara="1" wrap="square" lIns="0" tIns="0" rIns="0" bIns="0" anchor="t" anchorCtr="0">
            <a:noAutofit/>
          </a:bodyPr>
          <a:lstStyle>
            <a:lvl1pPr marL="0" marR="0" lvl="0" indent="0" algn="l" rtl="0">
              <a:lnSpc>
                <a:spcPct val="125000"/>
              </a:lnSpc>
              <a:spcBef>
                <a:spcPct val="0"/>
              </a:spcBef>
              <a:spcAft>
                <a:spcPct val="0"/>
              </a:spcAft>
              <a:buNone/>
              <a:defRPr sz="2400" b="1" cap="all" spc="240" baseline="0">
                <a:solidFill>
                  <a:schemeClr val="tx1"/>
                </a:solidFill>
                <a:latin typeface="+mn-lt"/>
              </a:defRPr>
            </a:lvl1pPr>
            <a:lvl2pPr lvl="1" rtl="0">
              <a:lnSpc>
                <a:spcPct val="125000"/>
              </a:lnSpc>
              <a:spcBef>
                <a:spcPct val="0"/>
              </a:spcBef>
              <a:spcAft>
                <a:spcPct val="0"/>
              </a:spcAft>
              <a:buNone/>
              <a:defRPr sz="2400">
                <a:solidFill>
                  <a:schemeClr val="lt1"/>
                </a:solidFill>
              </a:defRPr>
            </a:lvl2pPr>
            <a:lvl3pPr lvl="2" rtl="0">
              <a:lnSpc>
                <a:spcPct val="125000"/>
              </a:lnSpc>
              <a:spcBef>
                <a:spcPct val="0"/>
              </a:spcBef>
              <a:spcAft>
                <a:spcPct val="0"/>
              </a:spcAft>
              <a:buNone/>
              <a:defRPr sz="2400">
                <a:solidFill>
                  <a:schemeClr val="lt1"/>
                </a:solidFill>
              </a:defRPr>
            </a:lvl3pPr>
            <a:lvl4pPr lvl="3" rtl="0">
              <a:lnSpc>
                <a:spcPct val="125000"/>
              </a:lnSpc>
              <a:spcBef>
                <a:spcPct val="0"/>
              </a:spcBef>
              <a:spcAft>
                <a:spcPct val="0"/>
              </a:spcAft>
              <a:buNone/>
              <a:defRPr sz="2400">
                <a:solidFill>
                  <a:schemeClr val="lt1"/>
                </a:solidFill>
              </a:defRPr>
            </a:lvl4pPr>
            <a:lvl5pPr lvl="4" rtl="0">
              <a:lnSpc>
                <a:spcPct val="125000"/>
              </a:lnSpc>
              <a:spcBef>
                <a:spcPct val="0"/>
              </a:spcBef>
              <a:spcAft>
                <a:spcPct val="0"/>
              </a:spcAft>
              <a:buNone/>
              <a:defRPr sz="2400">
                <a:solidFill>
                  <a:schemeClr val="lt1"/>
                </a:solidFill>
              </a:defRPr>
            </a:lvl5pPr>
            <a:lvl6pPr lvl="5" rtl="0">
              <a:lnSpc>
                <a:spcPct val="125000"/>
              </a:lnSpc>
              <a:spcBef>
                <a:spcPct val="0"/>
              </a:spcBef>
              <a:spcAft>
                <a:spcPct val="0"/>
              </a:spcAft>
              <a:buNone/>
              <a:defRPr sz="2400">
                <a:solidFill>
                  <a:schemeClr val="lt1"/>
                </a:solidFill>
              </a:defRPr>
            </a:lvl6pPr>
            <a:lvl7pPr lvl="6" rtl="0">
              <a:lnSpc>
                <a:spcPct val="125000"/>
              </a:lnSpc>
              <a:spcBef>
                <a:spcPct val="0"/>
              </a:spcBef>
              <a:spcAft>
                <a:spcPct val="0"/>
              </a:spcAft>
              <a:buNone/>
              <a:defRPr sz="2400">
                <a:solidFill>
                  <a:schemeClr val="lt1"/>
                </a:solidFill>
              </a:defRPr>
            </a:lvl7pPr>
            <a:lvl8pPr lvl="7" rtl="0">
              <a:lnSpc>
                <a:spcPct val="125000"/>
              </a:lnSpc>
              <a:spcBef>
                <a:spcPct val="0"/>
              </a:spcBef>
              <a:spcAft>
                <a:spcPct val="0"/>
              </a:spcAft>
              <a:buNone/>
              <a:defRPr sz="2400">
                <a:solidFill>
                  <a:schemeClr val="lt1"/>
                </a:solidFill>
              </a:defRPr>
            </a:lvl8pPr>
            <a:lvl9pPr lvl="8" rtl="0">
              <a:lnSpc>
                <a:spcPct val="125000"/>
              </a:lnSpc>
              <a:spcBef>
                <a:spcPct val="0"/>
              </a:spcBef>
              <a:spcAft>
                <a:spcPct val="0"/>
              </a:spcAft>
              <a:buNone/>
              <a:defRPr sz="2400">
                <a:solidFill>
                  <a:schemeClr val="lt1"/>
                </a:solidFill>
              </a:defRPr>
            </a:lvl9pPr>
          </a:lstStyle>
          <a:p>
            <a:pPr marL="0" lvl="0" indent="0">
              <a:buNone/>
            </a:pPr>
            <a:r>
              <a:rPr lang="en-US"/>
              <a:t>Click to edit Master subtitle style</a:t>
            </a:r>
            <a:endParaRPr/>
          </a:p>
        </p:txBody>
      </p:sp>
    </p:spTree>
    <p:extLst>
      <p:ext uri="{BB962C8B-B14F-4D97-AF65-F5344CB8AC3E}">
        <p14:creationId xmlns:p14="http://schemas.microsoft.com/office/powerpoint/2010/main" val="1863012850"/>
      </p:ext>
    </p:extLst>
  </p:cSld>
  <p:clrMapOvr>
    <a:masterClrMapping/>
  </p:clrMapOvr>
  <p:transition/>
</p:sldLayout>
</file>

<file path=ppt/slideLayouts/slideLayout82.xml><?xml version="1.0" encoding="utf-8"?>
<p:sldLayout xmlns:a="http://schemas.openxmlformats.org/drawingml/2006/main" xmlns:r="http://schemas.openxmlformats.org/officeDocument/2006/relationships" xmlns:p="http://schemas.openxmlformats.org/presentationml/2006/main" matchingName="Quote" preserve="1">
  <p:cSld name="Quote">
    <p:spTree>
      <p:nvGrpSpPr>
        <p:cNvPr id="1" name="Shape 60"/>
        <p:cNvGrpSpPr/>
        <p:nvPr/>
      </p:nvGrpSpPr>
      <p:grpSpPr>
        <a:xfrm>
          <a:off x="0" y="0"/>
          <a:ext cx="0" cy="0"/>
          <a:chOff x="0" y="0"/>
          <a:chExt cx="0" cy="0"/>
        </a:xfrm>
      </p:grpSpPr>
      <p:sp>
        <p:nvSpPr>
          <p:cNvPr id="61" name="Google Shape;61;p6"/>
          <p:cNvSpPr txBox="1">
            <a:spLocks noGrp="1"/>
          </p:cNvSpPr>
          <p:nvPr>
            <p:ph type="title"/>
          </p:nvPr>
        </p:nvSpPr>
        <p:spPr>
          <a:xfrm>
            <a:off x="1572768" y="3591578"/>
            <a:ext cx="19083528" cy="5486400"/>
          </a:xfrm>
          <a:prstGeom prst="rect">
            <a:avLst/>
          </a:prstGeom>
          <a:noFill/>
          <a:ln>
            <a:noFill/>
          </a:ln>
        </p:spPr>
        <p:txBody>
          <a:bodyPr spcFirstLastPara="1" wrap="square" lIns="0" tIns="0" rIns="0" bIns="0" anchor="t" anchorCtr="0">
            <a:noAutofit/>
          </a:bodyPr>
          <a:lstStyle>
            <a:lvl1pPr marL="292608" lvl="0" indent="-292608" rtl="0">
              <a:lnSpc>
                <a:spcPct val="120000"/>
              </a:lnSpc>
              <a:spcBef>
                <a:spcPct val="0"/>
              </a:spcBef>
              <a:spcAft>
                <a:spcPct val="0"/>
              </a:spcAft>
              <a:buClr>
                <a:schemeClr val="lt2"/>
              </a:buClr>
              <a:buSzPts val="3600"/>
              <a:buNone/>
              <a:defRPr sz="4800" spc="100">
                <a:solidFill>
                  <a:schemeClr val="tx1"/>
                </a:solidFill>
                <a:latin typeface="+mn-lt"/>
                <a:cs typeface="Optimistic Text" panose="020B0503020203020204" pitchFamily="34" charset="0"/>
              </a:defRPr>
            </a:lvl1pPr>
            <a:lvl2pPr lvl="1" algn="ctr" rtl="0">
              <a:lnSpc>
                <a:spcPct val="125000"/>
              </a:lnSpc>
              <a:spcBef>
                <a:spcPct val="0"/>
              </a:spcBef>
              <a:spcAft>
                <a:spcPct val="0"/>
              </a:spcAft>
              <a:buClr>
                <a:schemeClr val="lt2"/>
              </a:buClr>
              <a:buSzPts val="3600"/>
              <a:buNone/>
              <a:defRPr sz="4800">
                <a:solidFill>
                  <a:schemeClr val="lt2"/>
                </a:solidFill>
              </a:defRPr>
            </a:lvl2pPr>
            <a:lvl3pPr lvl="2" algn="ctr" rtl="0">
              <a:lnSpc>
                <a:spcPct val="125000"/>
              </a:lnSpc>
              <a:spcBef>
                <a:spcPct val="0"/>
              </a:spcBef>
              <a:spcAft>
                <a:spcPct val="0"/>
              </a:spcAft>
              <a:buClr>
                <a:schemeClr val="lt2"/>
              </a:buClr>
              <a:buSzPts val="3600"/>
              <a:buNone/>
              <a:defRPr sz="4800">
                <a:solidFill>
                  <a:schemeClr val="lt2"/>
                </a:solidFill>
              </a:defRPr>
            </a:lvl3pPr>
            <a:lvl4pPr lvl="3" algn="ctr" rtl="0">
              <a:lnSpc>
                <a:spcPct val="125000"/>
              </a:lnSpc>
              <a:spcBef>
                <a:spcPct val="0"/>
              </a:spcBef>
              <a:spcAft>
                <a:spcPct val="0"/>
              </a:spcAft>
              <a:buClr>
                <a:schemeClr val="lt2"/>
              </a:buClr>
              <a:buSzPts val="3600"/>
              <a:buNone/>
              <a:defRPr sz="4800">
                <a:solidFill>
                  <a:schemeClr val="lt2"/>
                </a:solidFill>
              </a:defRPr>
            </a:lvl4pPr>
            <a:lvl5pPr lvl="4" algn="ctr" rtl="0">
              <a:lnSpc>
                <a:spcPct val="125000"/>
              </a:lnSpc>
              <a:spcBef>
                <a:spcPct val="0"/>
              </a:spcBef>
              <a:spcAft>
                <a:spcPct val="0"/>
              </a:spcAft>
              <a:buClr>
                <a:schemeClr val="lt2"/>
              </a:buClr>
              <a:buSzPts val="3600"/>
              <a:buNone/>
              <a:defRPr sz="4800">
                <a:solidFill>
                  <a:schemeClr val="lt2"/>
                </a:solidFill>
              </a:defRPr>
            </a:lvl5pPr>
            <a:lvl6pPr lvl="5" algn="ctr" rtl="0">
              <a:lnSpc>
                <a:spcPct val="125000"/>
              </a:lnSpc>
              <a:spcBef>
                <a:spcPct val="0"/>
              </a:spcBef>
              <a:spcAft>
                <a:spcPct val="0"/>
              </a:spcAft>
              <a:buClr>
                <a:schemeClr val="lt2"/>
              </a:buClr>
              <a:buSzPts val="3600"/>
              <a:buNone/>
              <a:defRPr sz="4800">
                <a:solidFill>
                  <a:schemeClr val="lt2"/>
                </a:solidFill>
              </a:defRPr>
            </a:lvl6pPr>
            <a:lvl7pPr lvl="6" algn="ctr" rtl="0">
              <a:lnSpc>
                <a:spcPct val="125000"/>
              </a:lnSpc>
              <a:spcBef>
                <a:spcPct val="0"/>
              </a:spcBef>
              <a:spcAft>
                <a:spcPct val="0"/>
              </a:spcAft>
              <a:buClr>
                <a:schemeClr val="lt2"/>
              </a:buClr>
              <a:buSzPts val="3600"/>
              <a:buNone/>
              <a:defRPr sz="4800">
                <a:solidFill>
                  <a:schemeClr val="lt2"/>
                </a:solidFill>
              </a:defRPr>
            </a:lvl7pPr>
            <a:lvl8pPr lvl="7" algn="ctr" rtl="0">
              <a:lnSpc>
                <a:spcPct val="125000"/>
              </a:lnSpc>
              <a:spcBef>
                <a:spcPct val="0"/>
              </a:spcBef>
              <a:spcAft>
                <a:spcPct val="0"/>
              </a:spcAft>
              <a:buClr>
                <a:schemeClr val="lt2"/>
              </a:buClr>
              <a:buSzPts val="3600"/>
              <a:buNone/>
              <a:defRPr sz="4800">
                <a:solidFill>
                  <a:schemeClr val="lt2"/>
                </a:solidFill>
              </a:defRPr>
            </a:lvl8pPr>
            <a:lvl9pPr lvl="8" algn="ctr" rtl="0">
              <a:lnSpc>
                <a:spcPct val="125000"/>
              </a:lnSpc>
              <a:spcBef>
                <a:spcPct val="0"/>
              </a:spcBef>
              <a:spcAft>
                <a:spcPct val="0"/>
              </a:spcAft>
              <a:buClr>
                <a:schemeClr val="lt2"/>
              </a:buClr>
              <a:buSzPts val="3600"/>
              <a:buNone/>
              <a:defRPr sz="4800">
                <a:solidFill>
                  <a:schemeClr val="lt2"/>
                </a:solidFill>
              </a:defRPr>
            </a:lvl9pPr>
          </a:lstStyle>
          <a:p>
            <a:pPr lvl="0">
              <a:lnSpc>
                <a:spcPct val="120000"/>
              </a:lnSpc>
              <a:buSzPts val="3600"/>
            </a:pPr>
            <a:r>
              <a:rPr lang="en-US"/>
              <a:t>Click to edit Master title style</a:t>
            </a:r>
            <a:endParaRPr/>
          </a:p>
        </p:txBody>
      </p:sp>
      <p:sp>
        <p:nvSpPr>
          <p:cNvPr id="62" name="Google Shape;62;p6"/>
          <p:cNvSpPr txBox="1">
            <a:spLocks noGrp="1"/>
          </p:cNvSpPr>
          <p:nvPr>
            <p:ph type="subTitle" idx="1"/>
          </p:nvPr>
        </p:nvSpPr>
        <p:spPr>
          <a:xfrm>
            <a:off x="1871710" y="9589975"/>
            <a:ext cx="17839124" cy="463200"/>
          </a:xfrm>
          <a:prstGeom prst="rect">
            <a:avLst/>
          </a:prstGeom>
          <a:noFill/>
          <a:ln>
            <a:noFill/>
          </a:ln>
        </p:spPr>
        <p:txBody>
          <a:bodyPr spcFirstLastPara="1" wrap="square" lIns="0" tIns="0" rIns="0" bIns="0" anchor="t" anchorCtr="0">
            <a:noAutofit/>
          </a:bodyPr>
          <a:lstStyle>
            <a:lvl1pPr marL="0" marR="0" lvl="0" indent="0" algn="l" rtl="0">
              <a:lnSpc>
                <a:spcPct val="125000"/>
              </a:lnSpc>
              <a:spcBef>
                <a:spcPct val="0"/>
              </a:spcBef>
              <a:spcAft>
                <a:spcPct val="0"/>
              </a:spcAft>
              <a:buNone/>
              <a:defRPr sz="2400" b="1" cap="all" spc="240" baseline="0">
                <a:solidFill>
                  <a:schemeClr val="tx1"/>
                </a:solidFill>
                <a:latin typeface="+mn-lt"/>
              </a:defRPr>
            </a:lvl1pPr>
            <a:lvl2pPr lvl="1" rtl="0">
              <a:lnSpc>
                <a:spcPct val="125000"/>
              </a:lnSpc>
              <a:spcBef>
                <a:spcPct val="0"/>
              </a:spcBef>
              <a:spcAft>
                <a:spcPct val="0"/>
              </a:spcAft>
              <a:buNone/>
              <a:defRPr sz="2400">
                <a:solidFill>
                  <a:schemeClr val="lt1"/>
                </a:solidFill>
              </a:defRPr>
            </a:lvl2pPr>
            <a:lvl3pPr lvl="2" rtl="0">
              <a:lnSpc>
                <a:spcPct val="125000"/>
              </a:lnSpc>
              <a:spcBef>
                <a:spcPct val="0"/>
              </a:spcBef>
              <a:spcAft>
                <a:spcPct val="0"/>
              </a:spcAft>
              <a:buNone/>
              <a:defRPr sz="2400">
                <a:solidFill>
                  <a:schemeClr val="lt1"/>
                </a:solidFill>
              </a:defRPr>
            </a:lvl3pPr>
            <a:lvl4pPr lvl="3" rtl="0">
              <a:lnSpc>
                <a:spcPct val="125000"/>
              </a:lnSpc>
              <a:spcBef>
                <a:spcPct val="0"/>
              </a:spcBef>
              <a:spcAft>
                <a:spcPct val="0"/>
              </a:spcAft>
              <a:buNone/>
              <a:defRPr sz="2400">
                <a:solidFill>
                  <a:schemeClr val="lt1"/>
                </a:solidFill>
              </a:defRPr>
            </a:lvl4pPr>
            <a:lvl5pPr lvl="4" rtl="0">
              <a:lnSpc>
                <a:spcPct val="125000"/>
              </a:lnSpc>
              <a:spcBef>
                <a:spcPct val="0"/>
              </a:spcBef>
              <a:spcAft>
                <a:spcPct val="0"/>
              </a:spcAft>
              <a:buNone/>
              <a:defRPr sz="2400">
                <a:solidFill>
                  <a:schemeClr val="lt1"/>
                </a:solidFill>
              </a:defRPr>
            </a:lvl5pPr>
            <a:lvl6pPr lvl="5" rtl="0">
              <a:lnSpc>
                <a:spcPct val="125000"/>
              </a:lnSpc>
              <a:spcBef>
                <a:spcPct val="0"/>
              </a:spcBef>
              <a:spcAft>
                <a:spcPct val="0"/>
              </a:spcAft>
              <a:buNone/>
              <a:defRPr sz="2400">
                <a:solidFill>
                  <a:schemeClr val="lt1"/>
                </a:solidFill>
              </a:defRPr>
            </a:lvl6pPr>
            <a:lvl7pPr lvl="6" rtl="0">
              <a:lnSpc>
                <a:spcPct val="125000"/>
              </a:lnSpc>
              <a:spcBef>
                <a:spcPct val="0"/>
              </a:spcBef>
              <a:spcAft>
                <a:spcPct val="0"/>
              </a:spcAft>
              <a:buNone/>
              <a:defRPr sz="2400">
                <a:solidFill>
                  <a:schemeClr val="lt1"/>
                </a:solidFill>
              </a:defRPr>
            </a:lvl7pPr>
            <a:lvl8pPr lvl="7" rtl="0">
              <a:lnSpc>
                <a:spcPct val="125000"/>
              </a:lnSpc>
              <a:spcBef>
                <a:spcPct val="0"/>
              </a:spcBef>
              <a:spcAft>
                <a:spcPct val="0"/>
              </a:spcAft>
              <a:buNone/>
              <a:defRPr sz="2400">
                <a:solidFill>
                  <a:schemeClr val="lt1"/>
                </a:solidFill>
              </a:defRPr>
            </a:lvl8pPr>
            <a:lvl9pPr lvl="8" rtl="0">
              <a:lnSpc>
                <a:spcPct val="125000"/>
              </a:lnSpc>
              <a:spcBef>
                <a:spcPct val="0"/>
              </a:spcBef>
              <a:spcAft>
                <a:spcPct val="0"/>
              </a:spcAft>
              <a:buNone/>
              <a:defRPr sz="2400">
                <a:solidFill>
                  <a:schemeClr val="lt1"/>
                </a:solidFill>
              </a:defRPr>
            </a:lvl9pPr>
          </a:lstStyle>
          <a:p>
            <a:pPr marL="0" lvl="0" indent="0">
              <a:buNone/>
            </a:pPr>
            <a:r>
              <a:rPr lang="en-US"/>
              <a:t>Click to edit Master subtitle style</a:t>
            </a:r>
            <a:endParaRPr/>
          </a:p>
        </p:txBody>
      </p:sp>
    </p:spTree>
    <p:extLst>
      <p:ext uri="{BB962C8B-B14F-4D97-AF65-F5344CB8AC3E}">
        <p14:creationId xmlns:p14="http://schemas.microsoft.com/office/powerpoint/2010/main" val="2634352920"/>
      </p:ext>
    </p:extLst>
  </p:cSld>
  <p:clrMapOvr>
    <a:masterClrMapping/>
  </p:clrMapOvr>
  <p:transition/>
</p:sldLayout>
</file>

<file path=ppt/slideLayouts/slideLayout83.xml><?xml version="1.0" encoding="utf-8"?>
<p:sldLayout xmlns:a="http://schemas.openxmlformats.org/drawingml/2006/main" xmlns:r="http://schemas.openxmlformats.org/officeDocument/2006/relationships" xmlns:p="http://schemas.openxmlformats.org/presentationml/2006/main" matchingName="Section" preserve="1" userDrawn="1">
  <p:cSld name="Section">
    <p:spTree>
      <p:nvGrpSpPr>
        <p:cNvPr id="1" name="Shape 63"/>
        <p:cNvGrpSpPr/>
        <p:nvPr/>
      </p:nvGrpSpPr>
      <p:grpSpPr>
        <a:xfrm>
          <a:off x="0" y="0"/>
          <a:ext cx="0" cy="0"/>
          <a:chOff x="0" y="0"/>
          <a:chExt cx="0" cy="0"/>
        </a:xfrm>
      </p:grpSpPr>
      <p:sp>
        <p:nvSpPr>
          <p:cNvPr id="64" name="Google Shape;64;p7"/>
          <p:cNvSpPr txBox="1">
            <a:spLocks noGrp="1"/>
          </p:cNvSpPr>
          <p:nvPr>
            <p:ph type="ctrTitle"/>
          </p:nvPr>
        </p:nvSpPr>
        <p:spPr>
          <a:xfrm>
            <a:off x="1871710" y="3520440"/>
            <a:ext cx="15955277" cy="2542032"/>
          </a:xfrm>
          <a:prstGeom prst="rect">
            <a:avLst/>
          </a:prstGeom>
          <a:noFill/>
          <a:ln>
            <a:noFill/>
          </a:ln>
        </p:spPr>
        <p:txBody>
          <a:bodyPr spcFirstLastPara="1" wrap="square" lIns="0" tIns="0" rIns="0" bIns="0" anchor="t" anchorCtr="0">
            <a:noAutofit/>
          </a:bodyPr>
          <a:lstStyle>
            <a:lvl1pPr lvl="0" rtl="0">
              <a:spcBef>
                <a:spcPct val="0"/>
              </a:spcBef>
              <a:spcAft>
                <a:spcPct val="0"/>
              </a:spcAft>
              <a:buClr>
                <a:schemeClr val="lt2"/>
              </a:buClr>
              <a:buSzPts val="5600"/>
              <a:buNone/>
              <a:defRPr sz="7200" spc="220" baseline="0">
                <a:solidFill>
                  <a:schemeClr val="tx1"/>
                </a:solidFill>
                <a:latin typeface="+mj-lt"/>
              </a:defRPr>
            </a:lvl1pPr>
            <a:lvl2pPr lvl="1" rtl="0">
              <a:spcBef>
                <a:spcPct val="0"/>
              </a:spcBef>
              <a:spcAft>
                <a:spcPct val="0"/>
              </a:spcAft>
              <a:buClr>
                <a:schemeClr val="lt2"/>
              </a:buClr>
              <a:buSzPts val="5600"/>
              <a:buNone/>
              <a:defRPr>
                <a:solidFill>
                  <a:schemeClr val="lt2"/>
                </a:solidFill>
              </a:defRPr>
            </a:lvl2pPr>
            <a:lvl3pPr lvl="2" rtl="0">
              <a:spcBef>
                <a:spcPct val="0"/>
              </a:spcBef>
              <a:spcAft>
                <a:spcPct val="0"/>
              </a:spcAft>
              <a:buClr>
                <a:schemeClr val="lt2"/>
              </a:buClr>
              <a:buSzPts val="5600"/>
              <a:buNone/>
              <a:defRPr>
                <a:solidFill>
                  <a:schemeClr val="lt2"/>
                </a:solidFill>
              </a:defRPr>
            </a:lvl3pPr>
            <a:lvl4pPr lvl="3" rtl="0">
              <a:spcBef>
                <a:spcPct val="0"/>
              </a:spcBef>
              <a:spcAft>
                <a:spcPct val="0"/>
              </a:spcAft>
              <a:buClr>
                <a:schemeClr val="lt2"/>
              </a:buClr>
              <a:buSzPts val="5600"/>
              <a:buNone/>
              <a:defRPr>
                <a:solidFill>
                  <a:schemeClr val="lt2"/>
                </a:solidFill>
              </a:defRPr>
            </a:lvl4pPr>
            <a:lvl5pPr lvl="4" rtl="0">
              <a:spcBef>
                <a:spcPct val="0"/>
              </a:spcBef>
              <a:spcAft>
                <a:spcPct val="0"/>
              </a:spcAft>
              <a:buClr>
                <a:schemeClr val="lt2"/>
              </a:buClr>
              <a:buSzPts val="5600"/>
              <a:buNone/>
              <a:defRPr>
                <a:solidFill>
                  <a:schemeClr val="lt2"/>
                </a:solidFill>
              </a:defRPr>
            </a:lvl5pPr>
            <a:lvl6pPr lvl="5" rtl="0">
              <a:spcBef>
                <a:spcPct val="0"/>
              </a:spcBef>
              <a:spcAft>
                <a:spcPct val="0"/>
              </a:spcAft>
              <a:buClr>
                <a:schemeClr val="lt2"/>
              </a:buClr>
              <a:buSzPts val="5600"/>
              <a:buNone/>
              <a:defRPr>
                <a:solidFill>
                  <a:schemeClr val="lt2"/>
                </a:solidFill>
              </a:defRPr>
            </a:lvl6pPr>
            <a:lvl7pPr lvl="6" rtl="0">
              <a:spcBef>
                <a:spcPct val="0"/>
              </a:spcBef>
              <a:spcAft>
                <a:spcPct val="0"/>
              </a:spcAft>
              <a:buClr>
                <a:schemeClr val="lt2"/>
              </a:buClr>
              <a:buSzPts val="5600"/>
              <a:buNone/>
              <a:defRPr>
                <a:solidFill>
                  <a:schemeClr val="lt2"/>
                </a:solidFill>
              </a:defRPr>
            </a:lvl7pPr>
            <a:lvl8pPr lvl="7" rtl="0">
              <a:spcBef>
                <a:spcPct val="0"/>
              </a:spcBef>
              <a:spcAft>
                <a:spcPct val="0"/>
              </a:spcAft>
              <a:buClr>
                <a:schemeClr val="lt2"/>
              </a:buClr>
              <a:buSzPts val="5600"/>
              <a:buNone/>
              <a:defRPr>
                <a:solidFill>
                  <a:schemeClr val="lt2"/>
                </a:solidFill>
              </a:defRPr>
            </a:lvl8pPr>
            <a:lvl9pPr lvl="8" rtl="0">
              <a:spcBef>
                <a:spcPct val="0"/>
              </a:spcBef>
              <a:spcAft>
                <a:spcPct val="0"/>
              </a:spcAft>
              <a:buClr>
                <a:schemeClr val="lt2"/>
              </a:buClr>
              <a:buSzPts val="5600"/>
              <a:buNone/>
              <a:defRPr>
                <a:solidFill>
                  <a:schemeClr val="lt2"/>
                </a:solidFill>
              </a:defRPr>
            </a:lvl9pPr>
          </a:lstStyle>
          <a:p>
            <a:pPr lvl="0">
              <a:lnSpc>
                <a:spcPct val="108000"/>
              </a:lnSpc>
            </a:pPr>
            <a:r>
              <a:rPr lang="en-US"/>
              <a:t>Click to edit Master title style</a:t>
            </a:r>
            <a:endParaRPr/>
          </a:p>
        </p:txBody>
      </p:sp>
    </p:spTree>
    <p:extLst>
      <p:ext uri="{BB962C8B-B14F-4D97-AF65-F5344CB8AC3E}">
        <p14:creationId xmlns:p14="http://schemas.microsoft.com/office/powerpoint/2010/main" val="2617670481"/>
      </p:ext>
    </p:extLst>
  </p:cSld>
  <p:clrMapOvr>
    <a:masterClrMapping/>
  </p:clrMapOvr>
  <p:transition/>
</p:sldLayout>
</file>

<file path=ppt/slideLayouts/slideLayout84.xml><?xml version="1.0" encoding="utf-8"?>
<p:sldLayout xmlns:a="http://schemas.openxmlformats.org/drawingml/2006/main" xmlns:r="http://schemas.openxmlformats.org/officeDocument/2006/relationships" xmlns:p="http://schemas.openxmlformats.org/presentationml/2006/main" matchingName="Text (Full)" preserve="1" userDrawn="1">
  <p:cSld name="Text (Full)">
    <p:spTree>
      <p:nvGrpSpPr>
        <p:cNvPr id="1" name="Shape 65"/>
        <p:cNvGrpSpPr/>
        <p:nvPr/>
      </p:nvGrpSpPr>
      <p:grpSpPr>
        <a:xfrm>
          <a:off x="0" y="0"/>
          <a:ext cx="0" cy="0"/>
          <a:chOff x="0" y="0"/>
          <a:chExt cx="0" cy="0"/>
        </a:xfrm>
      </p:grpSpPr>
      <p:sp>
        <p:nvSpPr>
          <p:cNvPr id="68" name="Google Shape;68;p8"/>
          <p:cNvSpPr txBox="1">
            <a:spLocks noGrp="1"/>
          </p:cNvSpPr>
          <p:nvPr>
            <p:ph type="subTitle" idx="2"/>
          </p:nvPr>
        </p:nvSpPr>
        <p:spPr>
          <a:xfrm>
            <a:off x="932821" y="909036"/>
            <a:ext cx="10328145" cy="463200"/>
          </a:xfrm>
          <a:prstGeom prst="rect">
            <a:avLst/>
          </a:prstGeom>
          <a:noFill/>
          <a:ln>
            <a:noFill/>
          </a:ln>
        </p:spPr>
        <p:txBody>
          <a:bodyPr spcFirstLastPara="1" wrap="square" lIns="0" tIns="0" rIns="0" bIns="0" anchor="t" anchorCtr="0">
            <a:noAutofit/>
          </a:bodyPr>
          <a:lstStyle>
            <a:lvl1pPr marL="0" marR="0" lvl="0" indent="0" algn="l" rtl="0">
              <a:lnSpc>
                <a:spcPct val="120000"/>
              </a:lnSpc>
              <a:spcBef>
                <a:spcPct val="0"/>
              </a:spcBef>
              <a:spcAft>
                <a:spcPct val="0"/>
              </a:spcAft>
              <a:buNone/>
              <a:defRPr sz="2400" b="1" cap="all" spc="240" baseline="0">
                <a:solidFill>
                  <a:schemeClr val="tx1"/>
                </a:solidFill>
                <a:latin typeface="+mn-lt"/>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buNone/>
            </a:pPr>
            <a:r>
              <a:rPr lang="en-US"/>
              <a:t>Click to edit Master subtitle style</a:t>
            </a:r>
            <a:endParaRPr/>
          </a:p>
        </p:txBody>
      </p:sp>
      <p:sp>
        <p:nvSpPr>
          <p:cNvPr id="8" name="Title 7">
            <a:extLst>
              <a:ext uri="{FF2B5EF4-FFF2-40B4-BE49-F238E27FC236}">
                <a16:creationId xmlns:a16="http://schemas.microsoft.com/office/drawing/2014/main" id="{9802A837-703F-8C4E-B9FD-084AD2C8D8CD}"/>
              </a:ext>
            </a:extLst>
          </p:cNvPr>
          <p:cNvSpPr>
            <a:spLocks noGrp="1"/>
          </p:cNvSpPr>
          <p:nvPr>
            <p:ph type="title"/>
          </p:nvPr>
        </p:nvSpPr>
        <p:spPr/>
        <p:txBody>
          <a:bodyPr>
            <a:noAutofit/>
          </a:bodyPr>
          <a:lstStyle>
            <a:lvl1pPr>
              <a:defRPr>
                <a:solidFill>
                  <a:schemeClr val="tx1"/>
                </a:solidFill>
                <a:latin typeface="+mj-lt"/>
              </a:defRPr>
            </a:lvl1pPr>
          </a:lstStyle>
          <a:p>
            <a:r>
              <a:rPr lang="en-US"/>
              <a:t>Click to edit Master title style</a:t>
            </a:r>
          </a:p>
        </p:txBody>
      </p:sp>
      <p:sp>
        <p:nvSpPr>
          <p:cNvPr id="10" name="Text Placeholder 9">
            <a:extLst>
              <a:ext uri="{FF2B5EF4-FFF2-40B4-BE49-F238E27FC236}">
                <a16:creationId xmlns:a16="http://schemas.microsoft.com/office/drawing/2014/main" id="{2B114AAB-F6C5-4D4F-94EF-9DEFEF42DEEC}"/>
              </a:ext>
            </a:extLst>
          </p:cNvPr>
          <p:cNvSpPr>
            <a:spLocks noGrp="1"/>
          </p:cNvSpPr>
          <p:nvPr>
            <p:ph type="body" sz="quarter" idx="10"/>
          </p:nvPr>
        </p:nvSpPr>
        <p:spPr>
          <a:xfrm>
            <a:off x="933450" y="5397135"/>
            <a:ext cx="19716750" cy="6172200"/>
          </a:xfrm>
        </p:spPr>
        <p:txBody>
          <a:bodyPr>
            <a:noAutofit/>
          </a:bodyPr>
          <a:lstStyle>
            <a:lvl1pPr marL="0" indent="0">
              <a:defRPr sz="2000">
                <a:solidFill>
                  <a:schemeClr val="tx1"/>
                </a:solidFill>
                <a:latin typeface="+mn-lt"/>
              </a:defRPr>
            </a:lvl1pPr>
            <a:lvl2pPr>
              <a:buClrTx/>
              <a:defRPr sz="2000">
                <a:solidFill>
                  <a:schemeClr val="tx1"/>
                </a:solidFill>
                <a:latin typeface="+mn-lt"/>
              </a:defRPr>
            </a:lvl2pPr>
            <a:lvl3pPr>
              <a:buClrTx/>
              <a:defRPr sz="2000">
                <a:solidFill>
                  <a:schemeClr val="tx1"/>
                </a:solidFill>
                <a:latin typeface="+mn-lt"/>
              </a:defRPr>
            </a:lvl3pPr>
            <a:lvl4pPr>
              <a:buClrTx/>
              <a:defRPr sz="2000">
                <a:solidFill>
                  <a:schemeClr val="tx1"/>
                </a:solidFill>
                <a:latin typeface="+mn-lt"/>
              </a:defRPr>
            </a:lvl4pPr>
            <a:lvl5pPr>
              <a:buClrTx/>
              <a:defRPr sz="2000">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24925453"/>
      </p:ext>
    </p:extLst>
  </p:cSld>
  <p:clrMapOvr>
    <a:masterClrMapping/>
  </p:clrMapOvr>
  <p:transition/>
</p:sldLayout>
</file>

<file path=ppt/slideLayouts/slideLayout85.xml><?xml version="1.0" encoding="utf-8"?>
<p:sldLayout xmlns:a="http://schemas.openxmlformats.org/drawingml/2006/main" xmlns:r="http://schemas.openxmlformats.org/officeDocument/2006/relationships" xmlns:p="http://schemas.openxmlformats.org/presentationml/2006/main" matchingName="Text (Full)" preserve="1" userDrawn="1">
  <p:cSld name="1_Text (Full)">
    <p:bg>
      <p:bgPr>
        <a:solidFill>
          <a:schemeClr val="bg1"/>
        </a:solidFill>
        <a:effectLst/>
      </p:bgPr>
    </p:bg>
    <p:spTree>
      <p:nvGrpSpPr>
        <p:cNvPr id="1" name="Shape 65"/>
        <p:cNvGrpSpPr/>
        <p:nvPr/>
      </p:nvGrpSpPr>
      <p:grpSpPr>
        <a:xfrm>
          <a:off x="0" y="0"/>
          <a:ext cx="0" cy="0"/>
          <a:chOff x="0" y="0"/>
          <a:chExt cx="0" cy="0"/>
        </a:xfrm>
      </p:grpSpPr>
      <p:sp>
        <p:nvSpPr>
          <p:cNvPr id="6" name="Rectangle 5">
            <a:extLst>
              <a:ext uri="{FF2B5EF4-FFF2-40B4-BE49-F238E27FC236}">
                <a16:creationId xmlns:a16="http://schemas.microsoft.com/office/drawing/2014/main" id="{89604893-2110-1241-B13A-0FA51BB3F6AD}"/>
              </a:ext>
            </a:extLst>
          </p:cNvPr>
          <p:cNvSpPr/>
          <p:nvPr userDrawn="1"/>
        </p:nvSpPr>
        <p:spPr>
          <a:xfrm>
            <a:off x="12193587" y="0"/>
            <a:ext cx="12193587" cy="13716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5000"/>
              </a:lnSpc>
            </a:pPr>
            <a:endParaRPr lang="en-US" sz="2400" spc="50">
              <a:solidFill>
                <a:srgbClr val="1C2B33"/>
              </a:solidFill>
              <a:cs typeface="Optimistic Text" panose="020B0503020203020204" pitchFamily="34" charset="0"/>
            </a:endParaRPr>
          </a:p>
        </p:txBody>
      </p:sp>
      <p:sp>
        <p:nvSpPr>
          <p:cNvPr id="68" name="Google Shape;68;p8"/>
          <p:cNvSpPr txBox="1">
            <a:spLocks noGrp="1"/>
          </p:cNvSpPr>
          <p:nvPr>
            <p:ph type="subTitle" idx="2"/>
          </p:nvPr>
        </p:nvSpPr>
        <p:spPr>
          <a:xfrm>
            <a:off x="932821" y="909036"/>
            <a:ext cx="10328145" cy="463200"/>
          </a:xfrm>
          <a:prstGeom prst="rect">
            <a:avLst/>
          </a:prstGeom>
          <a:noFill/>
          <a:ln>
            <a:noFill/>
          </a:ln>
        </p:spPr>
        <p:txBody>
          <a:bodyPr spcFirstLastPara="1" wrap="square" lIns="0" tIns="0" rIns="0" bIns="0" anchor="t" anchorCtr="0">
            <a:noAutofit/>
          </a:bodyPr>
          <a:lstStyle>
            <a:lvl1pPr marL="0" marR="0" lvl="0" indent="0" algn="l" rtl="0">
              <a:lnSpc>
                <a:spcPct val="120000"/>
              </a:lnSpc>
              <a:spcBef>
                <a:spcPct val="0"/>
              </a:spcBef>
              <a:spcAft>
                <a:spcPct val="0"/>
              </a:spcAft>
              <a:buNone/>
              <a:defRPr sz="2400" b="1" cap="all" spc="240" baseline="0">
                <a:solidFill>
                  <a:schemeClr val="tx1"/>
                </a:solidFill>
                <a:latin typeface="+mn-lt"/>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buNone/>
            </a:pPr>
            <a:r>
              <a:rPr lang="en-US"/>
              <a:t>Click to edit Master subtitle style</a:t>
            </a:r>
            <a:endParaRPr/>
          </a:p>
        </p:txBody>
      </p:sp>
      <p:sp>
        <p:nvSpPr>
          <p:cNvPr id="9" name="Google Shape;984;p86">
            <a:extLst>
              <a:ext uri="{FF2B5EF4-FFF2-40B4-BE49-F238E27FC236}">
                <a16:creationId xmlns:a16="http://schemas.microsoft.com/office/drawing/2014/main" id="{0C2FBDE9-D8A9-CE4C-BE76-5A65938D0D96}"/>
              </a:ext>
            </a:extLst>
          </p:cNvPr>
          <p:cNvSpPr/>
          <p:nvPr userDrawn="1"/>
        </p:nvSpPr>
        <p:spPr>
          <a:xfrm>
            <a:off x="936809" y="5721272"/>
            <a:ext cx="2310688" cy="2273456"/>
          </a:xfrm>
          <a:custGeom>
            <a:avLst/>
            <a:gdLst/>
            <a:ahLst/>
            <a:cxnLst/>
            <a:rect l="l" t="t" r="r" b="b"/>
            <a:pathLst>
              <a:path w="528091" h="519582" extrusionOk="0">
                <a:moveTo>
                  <a:pt x="0" y="259791"/>
                </a:moveTo>
                <a:cubicBezTo>
                  <a:pt x="0" y="108788"/>
                  <a:pt x="100584" y="0"/>
                  <a:pt x="258660" y="0"/>
                </a:cubicBezTo>
                <a:lnTo>
                  <a:pt x="269430" y="0"/>
                </a:lnTo>
                <a:cubicBezTo>
                  <a:pt x="427494" y="0"/>
                  <a:pt x="528091" y="108788"/>
                  <a:pt x="528091" y="259791"/>
                </a:cubicBezTo>
                <a:cubicBezTo>
                  <a:pt x="528091" y="410794"/>
                  <a:pt x="427494" y="519582"/>
                  <a:pt x="269430" y="519582"/>
                </a:cubicBezTo>
                <a:lnTo>
                  <a:pt x="258660" y="519582"/>
                </a:lnTo>
                <a:cubicBezTo>
                  <a:pt x="100584" y="519582"/>
                  <a:pt x="0" y="410794"/>
                  <a:pt x="0" y="259791"/>
                </a:cubicBezTo>
                <a:close/>
              </a:path>
            </a:pathLst>
          </a:custGeom>
          <a:solidFill>
            <a:schemeClr val="accent2"/>
          </a:solidFill>
          <a:ln w="9525" cap="flat" cmpd="sng">
            <a:noFill/>
            <a:prstDash val="solid"/>
            <a:round/>
            <a:headEnd type="none" w="sm" len="sm"/>
            <a:tailEnd type="none" w="sm" len="sm"/>
          </a:ln>
        </p:spPr>
        <p:txBody>
          <a:bodyPr spcFirstLastPara="1" wrap="square" lIns="457125" tIns="228500" rIns="457125" bIns="228500" anchor="ctr" anchorCtr="0">
            <a:noAutofit/>
          </a:bodyPr>
          <a:lstStyle/>
          <a:p>
            <a:pPr marL="0" marR="0" lvl="0" indent="0" algn="ctr" rtl="0">
              <a:spcBef>
                <a:spcPct val="0"/>
              </a:spcBef>
              <a:spcAft>
                <a:spcPct val="0"/>
              </a:spcAft>
              <a:buNone/>
            </a:pPr>
            <a:endParaRPr sz="9000" b="0" i="0" u="none" strike="noStrike" cap="none">
              <a:solidFill>
                <a:srgbClr val="000000"/>
              </a:solidFill>
              <a:latin typeface="Calibri"/>
              <a:ea typeface="Calibri"/>
              <a:cs typeface="Calibri"/>
              <a:sym typeface="Calibri"/>
            </a:endParaRPr>
          </a:p>
        </p:txBody>
      </p:sp>
      <p:sp>
        <p:nvSpPr>
          <p:cNvPr id="3" name="Text Placeholder 2">
            <a:extLst>
              <a:ext uri="{FF2B5EF4-FFF2-40B4-BE49-F238E27FC236}">
                <a16:creationId xmlns:a16="http://schemas.microsoft.com/office/drawing/2014/main" id="{0D4CD1E3-67E7-7546-B70E-DDF0191CA107}"/>
              </a:ext>
            </a:extLst>
          </p:cNvPr>
          <p:cNvSpPr>
            <a:spLocks noGrp="1"/>
          </p:cNvSpPr>
          <p:nvPr>
            <p:ph type="body" sz="quarter" idx="10" hasCustomPrompt="1"/>
          </p:nvPr>
        </p:nvSpPr>
        <p:spPr>
          <a:xfrm>
            <a:off x="3749676" y="4572000"/>
            <a:ext cx="7529446" cy="4572000"/>
          </a:xfrm>
        </p:spPr>
        <p:txBody>
          <a:bodyPr vert="horz" lIns="0" tIns="0" rIns="0" bIns="0" rtlCol="0" anchor="ctr" anchorCtr="0">
            <a:noAutofit/>
          </a:bodyPr>
          <a:lstStyle>
            <a:lvl1pPr marL="0" indent="0">
              <a:buNone/>
              <a:defRPr lang="en-US" sz="7200" kern="0" spc="220">
                <a:latin typeface="+mj-lt"/>
                <a:ea typeface="Optimistic Display Medium"/>
                <a:cs typeface="Optimistic Display Medium"/>
                <a:sym typeface="Arial"/>
              </a:defRPr>
            </a:lvl1pPr>
          </a:lstStyle>
          <a:p>
            <a:pPr lvl="0">
              <a:lnSpc>
                <a:spcPts val="8640"/>
              </a:lnSpc>
              <a:spcAft>
                <a:spcPct val="0"/>
              </a:spcAft>
              <a:buFont typeface="Optimistic Display Medium"/>
            </a:pPr>
            <a:r>
              <a:rPr lang="en-US"/>
              <a:t>Subsection title</a:t>
            </a:r>
          </a:p>
        </p:txBody>
      </p:sp>
      <p:sp>
        <p:nvSpPr>
          <p:cNvPr id="12" name="Text Placeholder 11">
            <a:extLst>
              <a:ext uri="{FF2B5EF4-FFF2-40B4-BE49-F238E27FC236}">
                <a16:creationId xmlns:a16="http://schemas.microsoft.com/office/drawing/2014/main" id="{54F5D93B-30F4-8040-A44E-A8C447C9228D}"/>
              </a:ext>
            </a:extLst>
          </p:cNvPr>
          <p:cNvSpPr>
            <a:spLocks noGrp="1"/>
          </p:cNvSpPr>
          <p:nvPr>
            <p:ph type="body" sz="quarter" idx="11"/>
          </p:nvPr>
        </p:nvSpPr>
        <p:spPr>
          <a:xfrm>
            <a:off x="13138150" y="4257675"/>
            <a:ext cx="10315575" cy="5200650"/>
          </a:xfrm>
        </p:spPr>
        <p:txBody>
          <a:bodyPr vert="horz" lIns="0" tIns="0" rIns="0" bIns="0" rtlCol="0" anchor="ctr">
            <a:noAutofit/>
          </a:bodyPr>
          <a:lstStyle>
            <a:lvl1pPr>
              <a:defRPr lang="en-US" sz="2800" spc="40" smtClean="0">
                <a:latin typeface="Optimistic Text" panose="020B0604020202020204" pitchFamily="34" charset="0"/>
                <a:sym typeface="Arial"/>
              </a:defRPr>
            </a:lvl1pPr>
            <a:lvl2pPr>
              <a:defRPr lang="en-US" sz="2000" smtClean="0">
                <a:sym typeface="Arial"/>
              </a:defRPr>
            </a:lvl2pPr>
            <a:lvl3pPr>
              <a:defRPr lang="en-US" sz="2000" smtClean="0">
                <a:sym typeface="Arial"/>
              </a:defRPr>
            </a:lvl3pPr>
            <a:lvl4pPr>
              <a:defRPr lang="en-US" sz="2000" smtClean="0">
                <a:sym typeface="Arial"/>
              </a:defRPr>
            </a:lvl4pPr>
            <a:lvl5pPr>
              <a:defRPr lang="en-US" sz="2000">
                <a:sym typeface="Arial"/>
              </a:defRPr>
            </a:lvl5pPr>
          </a:lstStyle>
          <a:p>
            <a:pPr marL="0" lvl="0" indent="0" defTabSz="1828800">
              <a:lnSpc>
                <a:spcPts val="4200"/>
              </a:lnSpc>
              <a:spcAft>
                <a:spcPts val="1800"/>
              </a:spcAft>
              <a:buNone/>
            </a:pPr>
            <a:r>
              <a:rPr lang="en-US"/>
              <a:t>Click to edit Master text styles</a:t>
            </a:r>
          </a:p>
        </p:txBody>
      </p:sp>
      <p:sp>
        <p:nvSpPr>
          <p:cNvPr id="7" name="TextBox 6">
            <a:extLst>
              <a:ext uri="{FF2B5EF4-FFF2-40B4-BE49-F238E27FC236}">
                <a16:creationId xmlns:a16="http://schemas.microsoft.com/office/drawing/2014/main" id="{73EFB397-A893-9D42-B5BB-C3F43B3AD16F}"/>
              </a:ext>
            </a:extLst>
          </p:cNvPr>
          <p:cNvSpPr txBox="1"/>
          <p:nvPr userDrawn="1"/>
        </p:nvSpPr>
        <p:spPr>
          <a:xfrm>
            <a:off x="22024975" y="12668250"/>
            <a:ext cx="1428750" cy="438150"/>
          </a:xfrm>
          <a:prstGeom prst="rect">
            <a:avLst/>
          </a:prstGeom>
        </p:spPr>
        <p:txBody>
          <a:bodyPr rIns="0">
            <a:noAutofit/>
          </a:bodyPr>
          <a:lstStyle>
            <a:defPPr marR="0" lvl="0" algn="l" rtl="0">
              <a:lnSpc>
                <a:spcPct val="100000"/>
              </a:lnSpc>
              <a:spcBef>
                <a:spcPct val="0"/>
              </a:spcBef>
              <a:spcAft>
                <a:spcPct val="0"/>
              </a:spcAft>
              <a:defRPr/>
            </a:defPPr>
            <a:lvl1pPr marL="45720" indent="-45720" algn="r" eaLnBrk="1" hangingPunct="1">
              <a:lnSpc>
                <a:spcPct val="129000"/>
              </a:lnSpc>
              <a:spcAft>
                <a:spcPts val="1200"/>
              </a:spcAft>
              <a:buSzPct val="25000"/>
              <a:buFontTx/>
              <a:buBlip>
                <a:blip r:embed="rId2"/>
              </a:buBlip>
              <a:defRPr sz="1600" spc="50" baseline="0">
                <a:solidFill>
                  <a:schemeClr val="tx1"/>
                </a:solidFill>
              </a:defRPr>
            </a:lvl1pPr>
            <a:lvl2pPr marL="640080" indent="-365760" eaLnBrk="1" hangingPunct="1">
              <a:lnSpc>
                <a:spcPct val="129000"/>
              </a:lnSpc>
              <a:spcAft>
                <a:spcPts val="1200"/>
              </a:spcAft>
              <a:buClrTx/>
              <a:buSzPct val="85000"/>
              <a:buFont typeface="Optimistic Text" panose="020B0604020202020204" pitchFamily="34" charset="0"/>
              <a:buChar char="•"/>
              <a:defRPr spc="50" baseline="0">
                <a:solidFill>
                  <a:schemeClr val="tx1"/>
                </a:solidFill>
              </a:defRPr>
            </a:lvl2pPr>
            <a:lvl3pPr marL="1005840" indent="-365760" eaLnBrk="1" hangingPunct="1">
              <a:lnSpc>
                <a:spcPct val="129000"/>
              </a:lnSpc>
              <a:spcAft>
                <a:spcPts val="1200"/>
              </a:spcAft>
              <a:buClrTx/>
              <a:buSzPct val="85000"/>
              <a:buFont typeface=".PingFang SC Regular"/>
              <a:buChar char="﹘"/>
              <a:defRPr spc="50" baseline="0">
                <a:solidFill>
                  <a:schemeClr val="tx1"/>
                </a:solidFill>
              </a:defRPr>
            </a:lvl3pPr>
            <a:lvl4pPr marL="1371600" indent="-365760" eaLnBrk="1" hangingPunct="1">
              <a:lnSpc>
                <a:spcPct val="129000"/>
              </a:lnSpc>
              <a:spcAft>
                <a:spcPts val="1200"/>
              </a:spcAft>
              <a:buClrTx/>
              <a:buSzPct val="85000"/>
              <a:buFont typeface=".PingFang SC Regular"/>
              <a:buChar char="﹘"/>
              <a:defRPr spc="50" baseline="0">
                <a:solidFill>
                  <a:schemeClr val="tx1"/>
                </a:solidFill>
              </a:defRPr>
            </a:lvl4pPr>
            <a:lvl5pPr marL="1737360" indent="-365760" eaLnBrk="1" hangingPunct="1">
              <a:lnSpc>
                <a:spcPct val="129000"/>
              </a:lnSpc>
              <a:spcAft>
                <a:spcPts val="1200"/>
              </a:spcAft>
              <a:buClrTx/>
              <a:buSzPct val="85000"/>
              <a:buFont typeface=".PingFang SC Regular"/>
              <a:buChar char="﹘"/>
              <a:defRPr spc="50" baseline="0">
                <a:solidFill>
                  <a:schemeClr val="tx1"/>
                </a:solidFill>
              </a:defRPr>
            </a:lvl5pPr>
            <a:lvl6pPr eaLnBrk="1" hangingPunct="1"/>
            <a:lvl7pPr eaLnBrk="1" hangingPunct="1"/>
            <a:lvl8pPr eaLnBrk="1" hangingPunct="1"/>
            <a:lvl9pPr eaLnBrk="1" hangingPunct="1"/>
          </a:lstStyle>
          <a:p>
            <a:pPr lvl="0"/>
            <a:fld id="{FDB46036-B8C8-1B45-BC70-41893D8B3A8D}" type="slidenum">
              <a:rPr lang="en-US" smtClean="0"/>
              <a:pPr lvl="0"/>
              <a:t>‹#›</a:t>
            </a:fld>
            <a:endParaRPr lang="en-US"/>
          </a:p>
        </p:txBody>
      </p:sp>
    </p:spTree>
    <p:extLst>
      <p:ext uri="{BB962C8B-B14F-4D97-AF65-F5344CB8AC3E}">
        <p14:creationId xmlns:p14="http://schemas.microsoft.com/office/powerpoint/2010/main" val="3164186391"/>
      </p:ext>
    </p:extLst>
  </p:cSld>
  <p:clrMapOvr>
    <a:masterClrMapping/>
  </p:clrMapOvr>
  <p:transition/>
</p:sldLayout>
</file>

<file path=ppt/slideLayouts/slideLayout86.xml><?xml version="1.0" encoding="utf-8"?>
<p:sldLayout xmlns:a="http://schemas.openxmlformats.org/drawingml/2006/main" xmlns:r="http://schemas.openxmlformats.org/officeDocument/2006/relationships" xmlns:p="http://schemas.openxmlformats.org/presentationml/2006/main" matchingName="Text (Two-Thirds)" preserve="1" userDrawn="1">
  <p:cSld name="Text (Two-Thirds)">
    <p:spTree>
      <p:nvGrpSpPr>
        <p:cNvPr id="1" name="Shape 69"/>
        <p:cNvGrpSpPr/>
        <p:nvPr/>
      </p:nvGrpSpPr>
      <p:grpSpPr>
        <a:xfrm>
          <a:off x="0" y="0"/>
          <a:ext cx="0" cy="0"/>
          <a:chOff x="0" y="0"/>
          <a:chExt cx="0" cy="0"/>
        </a:xfrm>
      </p:grpSpPr>
      <p:sp>
        <p:nvSpPr>
          <p:cNvPr id="6" name="Picture Placeholder 5">
            <a:extLst>
              <a:ext uri="{FF2B5EF4-FFF2-40B4-BE49-F238E27FC236}">
                <a16:creationId xmlns:a16="http://schemas.microsoft.com/office/drawing/2014/main" id="{CAF891E7-7BD0-5E44-844F-8D901D889496}"/>
              </a:ext>
            </a:extLst>
          </p:cNvPr>
          <p:cNvSpPr>
            <a:spLocks noGrp="1"/>
          </p:cNvSpPr>
          <p:nvPr>
            <p:ph type="pic" sz="quarter" idx="11"/>
          </p:nvPr>
        </p:nvSpPr>
        <p:spPr>
          <a:xfrm>
            <a:off x="15955962" y="0"/>
            <a:ext cx="8431211" cy="13715998"/>
          </a:xfr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ea typeface="+mn-ea"/>
                <a:sym typeface="Arial"/>
              </a:defRPr>
            </a:lvl1pPr>
          </a:lstStyle>
          <a:p>
            <a:pPr lvl="0" algn="ctr">
              <a:lnSpc>
                <a:spcPct val="125000"/>
              </a:lnSpc>
              <a:spcAft>
                <a:spcPct val="0"/>
              </a:spcAft>
              <a:buFont typeface="Optimistic Text"/>
            </a:pPr>
            <a:r>
              <a:rPr lang="en-US"/>
              <a:t>Click icon to add picture</a:t>
            </a:r>
          </a:p>
        </p:txBody>
      </p:sp>
      <p:sp>
        <p:nvSpPr>
          <p:cNvPr id="10" name="Google Shape;68;p8">
            <a:extLst>
              <a:ext uri="{FF2B5EF4-FFF2-40B4-BE49-F238E27FC236}">
                <a16:creationId xmlns:a16="http://schemas.microsoft.com/office/drawing/2014/main" id="{84D29419-7329-034D-BFB2-B9BC9B2E629E}"/>
              </a:ext>
            </a:extLst>
          </p:cNvPr>
          <p:cNvSpPr txBox="1">
            <a:spLocks noGrp="1"/>
          </p:cNvSpPr>
          <p:nvPr>
            <p:ph type="subTitle" idx="2"/>
          </p:nvPr>
        </p:nvSpPr>
        <p:spPr>
          <a:xfrm>
            <a:off x="932821" y="909036"/>
            <a:ext cx="10328145" cy="463200"/>
          </a:xfrm>
          <a:prstGeom prst="rect">
            <a:avLst/>
          </a:prstGeom>
          <a:noFill/>
          <a:ln>
            <a:noFill/>
          </a:ln>
        </p:spPr>
        <p:txBody>
          <a:bodyPr spcFirstLastPara="1" wrap="square" lIns="0" tIns="0" rIns="0" bIns="0" anchor="t" anchorCtr="0">
            <a:noAutofit/>
          </a:bodyPr>
          <a:lstStyle>
            <a:lvl1pPr marL="0" marR="0" lvl="0" indent="0" algn="l" rtl="0">
              <a:lnSpc>
                <a:spcPct val="120000"/>
              </a:lnSpc>
              <a:spcBef>
                <a:spcPct val="0"/>
              </a:spcBef>
              <a:spcAft>
                <a:spcPct val="0"/>
              </a:spcAft>
              <a:buNone/>
              <a:defRPr sz="2400" b="1" cap="all" spc="240" baseline="0">
                <a:solidFill>
                  <a:schemeClr val="tx1"/>
                </a:solidFill>
                <a:latin typeface="+mn-lt"/>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buNone/>
            </a:pPr>
            <a:r>
              <a:rPr lang="en-US"/>
              <a:t>Click to edit Master subtitle style</a:t>
            </a:r>
            <a:endParaRPr/>
          </a:p>
        </p:txBody>
      </p:sp>
      <p:sp>
        <p:nvSpPr>
          <p:cNvPr id="11" name="Title 7">
            <a:extLst>
              <a:ext uri="{FF2B5EF4-FFF2-40B4-BE49-F238E27FC236}">
                <a16:creationId xmlns:a16="http://schemas.microsoft.com/office/drawing/2014/main" id="{17059566-AACA-6842-8A17-FDCD70EB04D8}"/>
              </a:ext>
            </a:extLst>
          </p:cNvPr>
          <p:cNvSpPr>
            <a:spLocks noGrp="1"/>
          </p:cNvSpPr>
          <p:nvPr>
            <p:ph type="title"/>
          </p:nvPr>
        </p:nvSpPr>
        <p:spPr>
          <a:xfrm>
            <a:off x="932690" y="3382159"/>
            <a:ext cx="14083474" cy="2514600"/>
          </a:xfrm>
        </p:spPr>
        <p:txBody>
          <a:bodyPr/>
          <a:lstStyle>
            <a:lvl1pPr>
              <a:defRPr>
                <a:solidFill>
                  <a:schemeClr val="tx1"/>
                </a:solidFill>
                <a:latin typeface="+mj-lt"/>
              </a:defRPr>
            </a:lvl1pPr>
          </a:lstStyle>
          <a:p>
            <a:r>
              <a:rPr lang="en-US"/>
              <a:t>Click to edit Master title style</a:t>
            </a:r>
          </a:p>
        </p:txBody>
      </p:sp>
      <p:sp>
        <p:nvSpPr>
          <p:cNvPr id="12" name="Text Placeholder 9">
            <a:extLst>
              <a:ext uri="{FF2B5EF4-FFF2-40B4-BE49-F238E27FC236}">
                <a16:creationId xmlns:a16="http://schemas.microsoft.com/office/drawing/2014/main" id="{8164FD95-6641-FF4C-B71F-02364BC969AB}"/>
              </a:ext>
            </a:extLst>
          </p:cNvPr>
          <p:cNvSpPr>
            <a:spLocks noGrp="1"/>
          </p:cNvSpPr>
          <p:nvPr>
            <p:ph type="body" sz="quarter" idx="10"/>
          </p:nvPr>
        </p:nvSpPr>
        <p:spPr>
          <a:xfrm>
            <a:off x="877824" y="6584734"/>
            <a:ext cx="14122662" cy="6197816"/>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92099495"/>
      </p:ext>
    </p:extLst>
  </p:cSld>
  <p:clrMapOvr>
    <a:masterClrMapping/>
  </p:clrMapOvr>
  <p:transition/>
</p:sldLayout>
</file>

<file path=ppt/slideLayouts/slideLayout87.xml><?xml version="1.0" encoding="utf-8"?>
<p:sldLayout xmlns:a="http://schemas.openxmlformats.org/drawingml/2006/main" xmlns:r="http://schemas.openxmlformats.org/officeDocument/2006/relationships" xmlns:p="http://schemas.openxmlformats.org/presentationml/2006/main" matchingName="Text (Half)" preserve="1" userDrawn="1">
  <p:cSld name="Text (Half)">
    <p:spTree>
      <p:nvGrpSpPr>
        <p:cNvPr id="1" name="Shape 73"/>
        <p:cNvGrpSpPr/>
        <p:nvPr/>
      </p:nvGrpSpPr>
      <p:grpSpPr>
        <a:xfrm>
          <a:off x="0" y="0"/>
          <a:ext cx="0" cy="0"/>
          <a:chOff x="0" y="0"/>
          <a:chExt cx="0" cy="0"/>
        </a:xfrm>
      </p:grpSpPr>
      <p:sp>
        <p:nvSpPr>
          <p:cNvPr id="5" name="Picture Placeholder 5">
            <a:extLst>
              <a:ext uri="{FF2B5EF4-FFF2-40B4-BE49-F238E27FC236}">
                <a16:creationId xmlns:a16="http://schemas.microsoft.com/office/drawing/2014/main" id="{72E60296-0A32-7E4B-8A34-827A66945AD1}"/>
              </a:ext>
            </a:extLst>
          </p:cNvPr>
          <p:cNvSpPr>
            <a:spLocks noGrp="1"/>
          </p:cNvSpPr>
          <p:nvPr>
            <p:ph type="pic" sz="quarter" idx="11"/>
          </p:nvPr>
        </p:nvSpPr>
        <p:spPr>
          <a:xfrm>
            <a:off x="12193589" y="0"/>
            <a:ext cx="12193586" cy="13715998"/>
          </a:xfr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ea typeface="+mn-ea"/>
                <a:sym typeface="Arial"/>
              </a:defRPr>
            </a:lvl1pPr>
          </a:lstStyle>
          <a:p>
            <a:pPr lvl="0" algn="ctr">
              <a:lnSpc>
                <a:spcPct val="125000"/>
              </a:lnSpc>
              <a:spcAft>
                <a:spcPct val="0"/>
              </a:spcAft>
              <a:buFont typeface="Optimistic Text"/>
            </a:pPr>
            <a:r>
              <a:rPr lang="en-US"/>
              <a:t>Click icon to add picture</a:t>
            </a:r>
          </a:p>
        </p:txBody>
      </p:sp>
      <p:sp>
        <p:nvSpPr>
          <p:cNvPr id="6" name="Google Shape;68;p8">
            <a:extLst>
              <a:ext uri="{FF2B5EF4-FFF2-40B4-BE49-F238E27FC236}">
                <a16:creationId xmlns:a16="http://schemas.microsoft.com/office/drawing/2014/main" id="{E5B9AEC9-093F-E048-9657-257C96EBCC59}"/>
              </a:ext>
            </a:extLst>
          </p:cNvPr>
          <p:cNvSpPr txBox="1">
            <a:spLocks noGrp="1"/>
          </p:cNvSpPr>
          <p:nvPr>
            <p:ph type="subTitle" idx="2"/>
          </p:nvPr>
        </p:nvSpPr>
        <p:spPr>
          <a:xfrm>
            <a:off x="932821" y="909036"/>
            <a:ext cx="10328145" cy="463200"/>
          </a:xfrm>
          <a:prstGeom prst="rect">
            <a:avLst/>
          </a:prstGeom>
          <a:noFill/>
          <a:ln>
            <a:noFill/>
          </a:ln>
        </p:spPr>
        <p:txBody>
          <a:bodyPr spcFirstLastPara="1" wrap="square" lIns="0" tIns="0" rIns="0" bIns="0" anchor="t" anchorCtr="0">
            <a:noAutofit/>
          </a:bodyPr>
          <a:lstStyle>
            <a:lvl1pPr marL="0" marR="0" lvl="0" indent="0" algn="l" rtl="0">
              <a:lnSpc>
                <a:spcPct val="120000"/>
              </a:lnSpc>
              <a:spcBef>
                <a:spcPct val="0"/>
              </a:spcBef>
              <a:spcAft>
                <a:spcPct val="0"/>
              </a:spcAft>
              <a:buNone/>
              <a:defRPr sz="2400" b="1" cap="all" spc="240" baseline="0">
                <a:solidFill>
                  <a:schemeClr val="tx1"/>
                </a:solidFill>
                <a:latin typeface="+mn-lt"/>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buNone/>
            </a:pPr>
            <a:r>
              <a:rPr lang="en-US"/>
              <a:t>Click to edit Master subtitle style</a:t>
            </a:r>
            <a:endParaRPr/>
          </a:p>
        </p:txBody>
      </p:sp>
      <p:sp>
        <p:nvSpPr>
          <p:cNvPr id="7" name="Title 7">
            <a:extLst>
              <a:ext uri="{FF2B5EF4-FFF2-40B4-BE49-F238E27FC236}">
                <a16:creationId xmlns:a16="http://schemas.microsoft.com/office/drawing/2014/main" id="{34169BCF-F401-3F4B-9240-03754E70C8F7}"/>
              </a:ext>
            </a:extLst>
          </p:cNvPr>
          <p:cNvSpPr>
            <a:spLocks noGrp="1"/>
          </p:cNvSpPr>
          <p:nvPr>
            <p:ph type="title"/>
          </p:nvPr>
        </p:nvSpPr>
        <p:spPr>
          <a:xfrm>
            <a:off x="932691" y="3382159"/>
            <a:ext cx="10327448" cy="2514600"/>
          </a:xfrm>
        </p:spPr>
        <p:txBody>
          <a:bodyPr/>
          <a:lstStyle>
            <a:lvl1pPr>
              <a:defRPr>
                <a:solidFill>
                  <a:schemeClr val="tx1"/>
                </a:solidFill>
                <a:latin typeface="+mj-lt"/>
              </a:defRPr>
            </a:lvl1pPr>
          </a:lstStyle>
          <a:p>
            <a:r>
              <a:rPr lang="en-US"/>
              <a:t>Click to edit Master title style</a:t>
            </a:r>
          </a:p>
        </p:txBody>
      </p:sp>
      <p:sp>
        <p:nvSpPr>
          <p:cNvPr id="8" name="Text Placeholder 9">
            <a:extLst>
              <a:ext uri="{FF2B5EF4-FFF2-40B4-BE49-F238E27FC236}">
                <a16:creationId xmlns:a16="http://schemas.microsoft.com/office/drawing/2014/main" id="{ABDAA5DB-EB4B-1C49-8BA0-127E550166FA}"/>
              </a:ext>
            </a:extLst>
          </p:cNvPr>
          <p:cNvSpPr>
            <a:spLocks noGrp="1"/>
          </p:cNvSpPr>
          <p:nvPr>
            <p:ph type="body" sz="quarter" idx="10"/>
          </p:nvPr>
        </p:nvSpPr>
        <p:spPr>
          <a:xfrm>
            <a:off x="877824" y="6584734"/>
            <a:ext cx="10382314" cy="6197816"/>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03058539"/>
      </p:ext>
    </p:extLst>
  </p:cSld>
  <p:clrMapOvr>
    <a:masterClrMapping/>
  </p:clrMapOvr>
  <p:transition/>
</p:sldLayout>
</file>

<file path=ppt/slideLayouts/slideLayout88.xml><?xml version="1.0" encoding="utf-8"?>
<p:sldLayout xmlns:a="http://schemas.openxmlformats.org/drawingml/2006/main" xmlns:r="http://schemas.openxmlformats.org/officeDocument/2006/relationships" xmlns:p="http://schemas.openxmlformats.org/presentationml/2006/main" matchingName="Text (Third)" preserve="1" userDrawn="1">
  <p:cSld name="Text (Third)">
    <p:spTree>
      <p:nvGrpSpPr>
        <p:cNvPr id="1" name="Shape 77"/>
        <p:cNvGrpSpPr/>
        <p:nvPr/>
      </p:nvGrpSpPr>
      <p:grpSpPr>
        <a:xfrm>
          <a:off x="0" y="0"/>
          <a:ext cx="0" cy="0"/>
          <a:chOff x="0" y="0"/>
          <a:chExt cx="0" cy="0"/>
        </a:xfrm>
      </p:grpSpPr>
      <p:sp>
        <p:nvSpPr>
          <p:cNvPr id="5" name="Picture Placeholder 5">
            <a:extLst>
              <a:ext uri="{FF2B5EF4-FFF2-40B4-BE49-F238E27FC236}">
                <a16:creationId xmlns:a16="http://schemas.microsoft.com/office/drawing/2014/main" id="{EC8921FF-B2CB-1149-9660-CA6FF13C4118}"/>
              </a:ext>
            </a:extLst>
          </p:cNvPr>
          <p:cNvSpPr>
            <a:spLocks noGrp="1"/>
          </p:cNvSpPr>
          <p:nvPr>
            <p:ph type="pic" sz="quarter" idx="11"/>
          </p:nvPr>
        </p:nvSpPr>
        <p:spPr>
          <a:xfrm>
            <a:off x="8443913" y="0"/>
            <a:ext cx="15943262" cy="13715998"/>
          </a:xfr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ea typeface="+mn-ea"/>
                <a:sym typeface="Arial"/>
              </a:defRPr>
            </a:lvl1pPr>
          </a:lstStyle>
          <a:p>
            <a:pPr lvl="0" algn="ctr">
              <a:lnSpc>
                <a:spcPct val="125000"/>
              </a:lnSpc>
              <a:spcAft>
                <a:spcPct val="0"/>
              </a:spcAft>
              <a:buFont typeface="Optimistic Text"/>
            </a:pPr>
            <a:r>
              <a:rPr lang="en-US"/>
              <a:t>Click icon to add picture</a:t>
            </a:r>
          </a:p>
        </p:txBody>
      </p:sp>
      <p:sp>
        <p:nvSpPr>
          <p:cNvPr id="6" name="Google Shape;68;p8">
            <a:extLst>
              <a:ext uri="{FF2B5EF4-FFF2-40B4-BE49-F238E27FC236}">
                <a16:creationId xmlns:a16="http://schemas.microsoft.com/office/drawing/2014/main" id="{6AB2B35B-4013-F040-B0E9-D96DB6344053}"/>
              </a:ext>
            </a:extLst>
          </p:cNvPr>
          <p:cNvSpPr txBox="1">
            <a:spLocks noGrp="1"/>
          </p:cNvSpPr>
          <p:nvPr>
            <p:ph type="subTitle" idx="2"/>
          </p:nvPr>
        </p:nvSpPr>
        <p:spPr>
          <a:xfrm>
            <a:off x="932822" y="909036"/>
            <a:ext cx="6571292" cy="463200"/>
          </a:xfrm>
          <a:prstGeom prst="rect">
            <a:avLst/>
          </a:prstGeom>
          <a:noFill/>
          <a:ln>
            <a:noFill/>
          </a:ln>
        </p:spPr>
        <p:txBody>
          <a:bodyPr spcFirstLastPara="1" wrap="square" lIns="0" tIns="0" rIns="0" bIns="0" anchor="t" anchorCtr="0">
            <a:noAutofit/>
          </a:bodyPr>
          <a:lstStyle>
            <a:lvl1pPr marL="0" marR="0" lvl="0" indent="0" algn="l" rtl="0">
              <a:lnSpc>
                <a:spcPct val="120000"/>
              </a:lnSpc>
              <a:spcBef>
                <a:spcPct val="0"/>
              </a:spcBef>
              <a:spcAft>
                <a:spcPct val="0"/>
              </a:spcAft>
              <a:buNone/>
              <a:defRPr sz="2400" b="1" cap="all" spc="240" baseline="0">
                <a:solidFill>
                  <a:schemeClr val="tx1"/>
                </a:solidFill>
                <a:latin typeface="+mn-lt"/>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buNone/>
            </a:pPr>
            <a:r>
              <a:rPr lang="en-US"/>
              <a:t>Click to edit Master subtitle style</a:t>
            </a:r>
            <a:endParaRPr/>
          </a:p>
        </p:txBody>
      </p:sp>
      <p:sp>
        <p:nvSpPr>
          <p:cNvPr id="7" name="Title 7">
            <a:extLst>
              <a:ext uri="{FF2B5EF4-FFF2-40B4-BE49-F238E27FC236}">
                <a16:creationId xmlns:a16="http://schemas.microsoft.com/office/drawing/2014/main" id="{41A8F17A-F354-C44E-82FE-6602EC578C94}"/>
              </a:ext>
            </a:extLst>
          </p:cNvPr>
          <p:cNvSpPr>
            <a:spLocks noGrp="1"/>
          </p:cNvSpPr>
          <p:nvPr>
            <p:ph type="title"/>
          </p:nvPr>
        </p:nvSpPr>
        <p:spPr>
          <a:xfrm>
            <a:off x="932690" y="2762305"/>
            <a:ext cx="6571423" cy="4320207"/>
          </a:xfrm>
        </p:spPr>
        <p:txBody>
          <a:bodyPr/>
          <a:lstStyle>
            <a:lvl1pPr>
              <a:defRPr>
                <a:solidFill>
                  <a:schemeClr val="tx1"/>
                </a:solidFill>
                <a:latin typeface="+mj-lt"/>
              </a:defRPr>
            </a:lvl1pPr>
          </a:lstStyle>
          <a:p>
            <a:r>
              <a:rPr lang="en-US"/>
              <a:t>Click to edit Master title style</a:t>
            </a:r>
          </a:p>
        </p:txBody>
      </p:sp>
      <p:sp>
        <p:nvSpPr>
          <p:cNvPr id="8" name="Text Placeholder 9">
            <a:extLst>
              <a:ext uri="{FF2B5EF4-FFF2-40B4-BE49-F238E27FC236}">
                <a16:creationId xmlns:a16="http://schemas.microsoft.com/office/drawing/2014/main" id="{41E9CD74-CC76-C240-B810-EECD17CA37D0}"/>
              </a:ext>
            </a:extLst>
          </p:cNvPr>
          <p:cNvSpPr>
            <a:spLocks noGrp="1"/>
          </p:cNvSpPr>
          <p:nvPr>
            <p:ph type="body" sz="quarter" idx="10"/>
          </p:nvPr>
        </p:nvSpPr>
        <p:spPr>
          <a:xfrm>
            <a:off x="877823" y="7770486"/>
            <a:ext cx="6626289" cy="5012063"/>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82741093"/>
      </p:ext>
    </p:extLst>
  </p:cSld>
  <p:clrMapOvr>
    <a:masterClrMapping/>
  </p:clrMapOvr>
  <p:transition/>
</p:sldLayout>
</file>

<file path=ppt/slideLayouts/slideLayout89.xml><?xml version="1.0" encoding="utf-8"?>
<p:sldLayout xmlns:a="http://schemas.openxmlformats.org/drawingml/2006/main" xmlns:r="http://schemas.openxmlformats.org/officeDocument/2006/relationships" xmlns:p="http://schemas.openxmlformats.org/presentationml/2006/main" matchingName="Columns (Two)" preserve="1" userDrawn="1">
  <p:cSld name="Columns (Two)">
    <p:spTree>
      <p:nvGrpSpPr>
        <p:cNvPr id="1" name="Shape 81"/>
        <p:cNvGrpSpPr/>
        <p:nvPr/>
      </p:nvGrpSpPr>
      <p:grpSpPr>
        <a:xfrm>
          <a:off x="0" y="0"/>
          <a:ext cx="0" cy="0"/>
          <a:chOff x="0" y="0"/>
          <a:chExt cx="0" cy="0"/>
        </a:xfrm>
      </p:grpSpPr>
      <p:sp>
        <p:nvSpPr>
          <p:cNvPr id="3" name="Text Placeholder 2">
            <a:extLst>
              <a:ext uri="{FF2B5EF4-FFF2-40B4-BE49-F238E27FC236}">
                <a16:creationId xmlns:a16="http://schemas.microsoft.com/office/drawing/2014/main" id="{477037FB-4A1C-5A4C-AF9E-D1F30F6BB43D}"/>
              </a:ext>
            </a:extLst>
          </p:cNvPr>
          <p:cNvSpPr>
            <a:spLocks noGrp="1"/>
          </p:cNvSpPr>
          <p:nvPr>
            <p:ph type="body" sz="quarter" idx="23"/>
          </p:nvPr>
        </p:nvSpPr>
        <p:spPr>
          <a:xfrm>
            <a:off x="12193589" y="0"/>
            <a:ext cx="12193586" cy="13716000"/>
          </a:xfr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0" tIns="0" rIns="0" bIns="0" rtlCol="0" anchor="ctr">
            <a:normAutofit/>
          </a:bodyPr>
          <a:lstStyle>
            <a:lvl1pPr>
              <a:buFontTx/>
              <a:buNone/>
              <a:defRPr lang="en-US" smtClean="0">
                <a:solidFill>
                  <a:schemeClr val="lt1"/>
                </a:solidFill>
                <a:ea typeface="+mn-ea"/>
                <a:cs typeface="+mn-cs"/>
              </a:defRPr>
            </a:lvl1pPr>
            <a:lvl2pPr algn="ctr">
              <a:buFontTx/>
              <a:buNone/>
              <a:defRPr lang="en-US" smtClean="0">
                <a:solidFill>
                  <a:schemeClr val="lt1"/>
                </a:solidFill>
                <a:ea typeface="+mn-ea"/>
                <a:cs typeface="+mn-cs"/>
              </a:defRPr>
            </a:lvl2pPr>
            <a:lvl3pPr>
              <a:buFontTx/>
              <a:buNone/>
              <a:defRPr lang="en-US" smtClean="0">
                <a:solidFill>
                  <a:schemeClr val="lt1"/>
                </a:solidFill>
                <a:ea typeface="+mn-ea"/>
                <a:cs typeface="+mn-cs"/>
              </a:defRPr>
            </a:lvl3pPr>
            <a:lvl4pPr>
              <a:buFontTx/>
              <a:buNone/>
              <a:defRPr lang="en-US" smtClean="0">
                <a:solidFill>
                  <a:schemeClr val="lt1"/>
                </a:solidFill>
                <a:ea typeface="+mn-ea"/>
                <a:cs typeface="+mn-cs"/>
              </a:defRPr>
            </a:lvl4pPr>
            <a:lvl5pPr>
              <a:buFontTx/>
              <a:buNone/>
              <a:defRPr lang="en-US">
                <a:solidFill>
                  <a:schemeClr val="lt1"/>
                </a:solidFill>
                <a:ea typeface="+mn-ea"/>
                <a:cs typeface="+mn-cs"/>
              </a:defRPr>
            </a:lvl5pPr>
          </a:lstStyle>
          <a:p>
            <a:pPr lvl="0" algn="ctr">
              <a:lnSpc>
                <a:spcPct val="125000"/>
              </a:lnSpc>
              <a:spcAft>
                <a:spcPct val="0"/>
              </a:spcAft>
              <a:buFont typeface="Optimistic Text"/>
            </a:pPr>
            <a:r>
              <a:rPr lang="en-US"/>
              <a:t>Click to edit Master text styles</a:t>
            </a:r>
          </a:p>
        </p:txBody>
      </p:sp>
      <p:sp>
        <p:nvSpPr>
          <p:cNvPr id="82" name="Google Shape;82;p12"/>
          <p:cNvSpPr txBox="1">
            <a:spLocks noGrp="1"/>
          </p:cNvSpPr>
          <p:nvPr>
            <p:ph type="title"/>
          </p:nvPr>
        </p:nvSpPr>
        <p:spPr>
          <a:xfrm>
            <a:off x="1872341" y="2761488"/>
            <a:ext cx="8450347" cy="4315968"/>
          </a:xfrm>
          <a:prstGeom prst="rect">
            <a:avLst/>
          </a:prstGeom>
        </p:spPr>
        <p:txBody>
          <a:bodyPr spcFirstLastPara="1" wrap="square" lIns="0" tIns="0" rIns="0" bIns="0" anchor="b" anchorCtr="0">
            <a:noAutofit/>
          </a:bodyPr>
          <a:lstStyle>
            <a:lvl1pPr lvl="0" rtl="0">
              <a:spcBef>
                <a:spcPct val="0"/>
              </a:spcBef>
              <a:spcAft>
                <a:spcPct val="0"/>
              </a:spcAft>
              <a:buClr>
                <a:schemeClr val="lt2"/>
              </a:buClr>
              <a:buSzPts val="5600"/>
              <a:buNone/>
              <a:defRPr>
                <a:solidFill>
                  <a:schemeClr val="tx1"/>
                </a:solidFill>
                <a:latin typeface="+mj-lt"/>
              </a:defRPr>
            </a:lvl1pPr>
            <a:lvl2pPr lvl="1" rtl="0">
              <a:spcBef>
                <a:spcPct val="0"/>
              </a:spcBef>
              <a:spcAft>
                <a:spcPct val="0"/>
              </a:spcAft>
              <a:buClr>
                <a:schemeClr val="lt2"/>
              </a:buClr>
              <a:buSzPts val="5600"/>
              <a:buNone/>
              <a:defRPr>
                <a:solidFill>
                  <a:schemeClr val="lt2"/>
                </a:solidFill>
              </a:defRPr>
            </a:lvl2pPr>
            <a:lvl3pPr lvl="2" rtl="0">
              <a:spcBef>
                <a:spcPct val="0"/>
              </a:spcBef>
              <a:spcAft>
                <a:spcPct val="0"/>
              </a:spcAft>
              <a:buClr>
                <a:schemeClr val="lt2"/>
              </a:buClr>
              <a:buSzPts val="5600"/>
              <a:buNone/>
              <a:defRPr>
                <a:solidFill>
                  <a:schemeClr val="lt2"/>
                </a:solidFill>
              </a:defRPr>
            </a:lvl3pPr>
            <a:lvl4pPr lvl="3" rtl="0">
              <a:spcBef>
                <a:spcPct val="0"/>
              </a:spcBef>
              <a:spcAft>
                <a:spcPct val="0"/>
              </a:spcAft>
              <a:buClr>
                <a:schemeClr val="lt2"/>
              </a:buClr>
              <a:buSzPts val="5600"/>
              <a:buNone/>
              <a:defRPr>
                <a:solidFill>
                  <a:schemeClr val="lt2"/>
                </a:solidFill>
              </a:defRPr>
            </a:lvl4pPr>
            <a:lvl5pPr lvl="4" rtl="0">
              <a:spcBef>
                <a:spcPct val="0"/>
              </a:spcBef>
              <a:spcAft>
                <a:spcPct val="0"/>
              </a:spcAft>
              <a:buClr>
                <a:schemeClr val="lt2"/>
              </a:buClr>
              <a:buSzPts val="5600"/>
              <a:buNone/>
              <a:defRPr>
                <a:solidFill>
                  <a:schemeClr val="lt2"/>
                </a:solidFill>
              </a:defRPr>
            </a:lvl5pPr>
            <a:lvl6pPr lvl="5" rtl="0">
              <a:spcBef>
                <a:spcPct val="0"/>
              </a:spcBef>
              <a:spcAft>
                <a:spcPct val="0"/>
              </a:spcAft>
              <a:buClr>
                <a:schemeClr val="lt2"/>
              </a:buClr>
              <a:buSzPts val="5600"/>
              <a:buNone/>
              <a:defRPr>
                <a:solidFill>
                  <a:schemeClr val="lt2"/>
                </a:solidFill>
              </a:defRPr>
            </a:lvl6pPr>
            <a:lvl7pPr lvl="6" rtl="0">
              <a:spcBef>
                <a:spcPct val="0"/>
              </a:spcBef>
              <a:spcAft>
                <a:spcPct val="0"/>
              </a:spcAft>
              <a:buClr>
                <a:schemeClr val="lt2"/>
              </a:buClr>
              <a:buSzPts val="5600"/>
              <a:buNone/>
              <a:defRPr>
                <a:solidFill>
                  <a:schemeClr val="lt2"/>
                </a:solidFill>
              </a:defRPr>
            </a:lvl7pPr>
            <a:lvl8pPr lvl="7" rtl="0">
              <a:spcBef>
                <a:spcPct val="0"/>
              </a:spcBef>
              <a:spcAft>
                <a:spcPct val="0"/>
              </a:spcAft>
              <a:buClr>
                <a:schemeClr val="lt2"/>
              </a:buClr>
              <a:buSzPts val="5600"/>
              <a:buNone/>
              <a:defRPr>
                <a:solidFill>
                  <a:schemeClr val="lt2"/>
                </a:solidFill>
              </a:defRPr>
            </a:lvl8pPr>
            <a:lvl9pPr lvl="8" rtl="0">
              <a:spcBef>
                <a:spcPct val="0"/>
              </a:spcBef>
              <a:spcAft>
                <a:spcPct val="0"/>
              </a:spcAft>
              <a:buClr>
                <a:schemeClr val="lt2"/>
              </a:buClr>
              <a:buSzPts val="5600"/>
              <a:buNone/>
              <a:defRPr>
                <a:solidFill>
                  <a:schemeClr val="lt2"/>
                </a:solidFill>
              </a:defRPr>
            </a:lvl9pPr>
          </a:lstStyle>
          <a:p>
            <a:r>
              <a:rPr lang="en-US"/>
              <a:t>Click to edit Master title style</a:t>
            </a:r>
            <a:endParaRPr/>
          </a:p>
        </p:txBody>
      </p:sp>
      <p:sp>
        <p:nvSpPr>
          <p:cNvPr id="85" name="Google Shape;85;p12"/>
          <p:cNvSpPr txBox="1">
            <a:spLocks noGrp="1"/>
          </p:cNvSpPr>
          <p:nvPr>
            <p:ph type="title" idx="3"/>
          </p:nvPr>
        </p:nvSpPr>
        <p:spPr>
          <a:xfrm>
            <a:off x="14077500" y="2761488"/>
            <a:ext cx="8450300" cy="4315968"/>
          </a:xfrm>
          <a:prstGeom prst="rect">
            <a:avLst/>
          </a:prstGeom>
        </p:spPr>
        <p:txBody>
          <a:bodyPr spcFirstLastPara="1" vert="horz" wrap="square" lIns="0" tIns="0" rIns="0" bIns="0" rtlCol="0" anchor="b" anchorCtr="0">
            <a:noAutofit/>
          </a:bodyPr>
          <a:lstStyle>
            <a:lvl1pPr lvl="0" rtl="0">
              <a:spcBef>
                <a:spcPct val="0"/>
              </a:spcBef>
              <a:spcAft>
                <a:spcPct val="0"/>
              </a:spcAft>
              <a:buClr>
                <a:schemeClr val="lt2"/>
              </a:buClr>
              <a:buSzPts val="5600"/>
              <a:buNone/>
              <a:defRPr>
                <a:solidFill>
                  <a:schemeClr val="tx1"/>
                </a:solidFill>
                <a:latin typeface="+mj-lt"/>
              </a:defRPr>
            </a:lvl1pPr>
            <a:lvl2pPr lvl="1" rtl="0">
              <a:spcBef>
                <a:spcPct val="0"/>
              </a:spcBef>
              <a:spcAft>
                <a:spcPct val="0"/>
              </a:spcAft>
              <a:buClr>
                <a:schemeClr val="lt2"/>
              </a:buClr>
              <a:buSzPts val="5600"/>
              <a:buNone/>
              <a:defRPr>
                <a:solidFill>
                  <a:schemeClr val="lt2"/>
                </a:solidFill>
              </a:defRPr>
            </a:lvl2pPr>
            <a:lvl3pPr lvl="2" rtl="0">
              <a:spcBef>
                <a:spcPct val="0"/>
              </a:spcBef>
              <a:spcAft>
                <a:spcPct val="0"/>
              </a:spcAft>
              <a:buClr>
                <a:schemeClr val="lt2"/>
              </a:buClr>
              <a:buSzPts val="5600"/>
              <a:buNone/>
              <a:defRPr>
                <a:solidFill>
                  <a:schemeClr val="lt2"/>
                </a:solidFill>
              </a:defRPr>
            </a:lvl3pPr>
            <a:lvl4pPr lvl="3" rtl="0">
              <a:spcBef>
                <a:spcPct val="0"/>
              </a:spcBef>
              <a:spcAft>
                <a:spcPct val="0"/>
              </a:spcAft>
              <a:buClr>
                <a:schemeClr val="lt2"/>
              </a:buClr>
              <a:buSzPts val="5600"/>
              <a:buNone/>
              <a:defRPr>
                <a:solidFill>
                  <a:schemeClr val="lt2"/>
                </a:solidFill>
              </a:defRPr>
            </a:lvl4pPr>
            <a:lvl5pPr lvl="4" rtl="0">
              <a:spcBef>
                <a:spcPct val="0"/>
              </a:spcBef>
              <a:spcAft>
                <a:spcPct val="0"/>
              </a:spcAft>
              <a:buClr>
                <a:schemeClr val="lt2"/>
              </a:buClr>
              <a:buSzPts val="5600"/>
              <a:buNone/>
              <a:defRPr>
                <a:solidFill>
                  <a:schemeClr val="lt2"/>
                </a:solidFill>
              </a:defRPr>
            </a:lvl5pPr>
            <a:lvl6pPr lvl="5" rtl="0">
              <a:spcBef>
                <a:spcPct val="0"/>
              </a:spcBef>
              <a:spcAft>
                <a:spcPct val="0"/>
              </a:spcAft>
              <a:buClr>
                <a:schemeClr val="lt2"/>
              </a:buClr>
              <a:buSzPts val="5600"/>
              <a:buNone/>
              <a:defRPr>
                <a:solidFill>
                  <a:schemeClr val="lt2"/>
                </a:solidFill>
              </a:defRPr>
            </a:lvl6pPr>
            <a:lvl7pPr lvl="6" rtl="0">
              <a:spcBef>
                <a:spcPct val="0"/>
              </a:spcBef>
              <a:spcAft>
                <a:spcPct val="0"/>
              </a:spcAft>
              <a:buClr>
                <a:schemeClr val="lt2"/>
              </a:buClr>
              <a:buSzPts val="5600"/>
              <a:buNone/>
              <a:defRPr>
                <a:solidFill>
                  <a:schemeClr val="lt2"/>
                </a:solidFill>
              </a:defRPr>
            </a:lvl7pPr>
            <a:lvl8pPr lvl="7" rtl="0">
              <a:spcBef>
                <a:spcPct val="0"/>
              </a:spcBef>
              <a:spcAft>
                <a:spcPct val="0"/>
              </a:spcAft>
              <a:buClr>
                <a:schemeClr val="lt2"/>
              </a:buClr>
              <a:buSzPts val="5600"/>
              <a:buNone/>
              <a:defRPr>
                <a:solidFill>
                  <a:schemeClr val="lt2"/>
                </a:solidFill>
              </a:defRPr>
            </a:lvl8pPr>
            <a:lvl9pPr lvl="8" rtl="0">
              <a:spcBef>
                <a:spcPct val="0"/>
              </a:spcBef>
              <a:spcAft>
                <a:spcPct val="0"/>
              </a:spcAft>
              <a:buClr>
                <a:schemeClr val="lt2"/>
              </a:buClr>
              <a:buSzPts val="5600"/>
              <a:buNone/>
              <a:defRPr>
                <a:solidFill>
                  <a:schemeClr val="lt2"/>
                </a:solidFill>
              </a:defRPr>
            </a:lvl9pPr>
          </a:lstStyle>
          <a:p>
            <a:pPr lvl="0">
              <a:buClr>
                <a:schemeClr val="lt2"/>
              </a:buClr>
              <a:buSzPts val="5600"/>
              <a:buNone/>
            </a:pPr>
            <a:r>
              <a:rPr lang="en-US"/>
              <a:t>Click to edit Master title style</a:t>
            </a:r>
            <a:endParaRPr/>
          </a:p>
        </p:txBody>
      </p:sp>
      <p:sp>
        <p:nvSpPr>
          <p:cNvPr id="11" name="Google Shape;68;p8">
            <a:extLst>
              <a:ext uri="{FF2B5EF4-FFF2-40B4-BE49-F238E27FC236}">
                <a16:creationId xmlns:a16="http://schemas.microsoft.com/office/drawing/2014/main" id="{2FC44687-FFBB-5046-829A-07BB7D6D1AC8}"/>
              </a:ext>
            </a:extLst>
          </p:cNvPr>
          <p:cNvSpPr txBox="1">
            <a:spLocks noGrp="1"/>
          </p:cNvSpPr>
          <p:nvPr>
            <p:ph type="subTitle" idx="2"/>
          </p:nvPr>
        </p:nvSpPr>
        <p:spPr>
          <a:xfrm>
            <a:off x="932821" y="909036"/>
            <a:ext cx="10328145" cy="463200"/>
          </a:xfrm>
          <a:prstGeom prst="rect">
            <a:avLst/>
          </a:prstGeom>
          <a:noFill/>
          <a:ln>
            <a:noFill/>
          </a:ln>
        </p:spPr>
        <p:txBody>
          <a:bodyPr spcFirstLastPara="1" wrap="square" lIns="0" tIns="0" rIns="0" bIns="0" anchor="t" anchorCtr="0">
            <a:noAutofit/>
          </a:bodyPr>
          <a:lstStyle>
            <a:lvl1pPr marL="0" marR="0" lvl="0" indent="0" algn="l" rtl="0">
              <a:lnSpc>
                <a:spcPct val="120000"/>
              </a:lnSpc>
              <a:spcBef>
                <a:spcPct val="0"/>
              </a:spcBef>
              <a:spcAft>
                <a:spcPct val="0"/>
              </a:spcAft>
              <a:buNone/>
              <a:defRPr sz="2400" b="1" cap="all" spc="240" baseline="0">
                <a:solidFill>
                  <a:schemeClr val="tx1"/>
                </a:solidFill>
                <a:latin typeface="+mn-lt"/>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buNone/>
            </a:pPr>
            <a:r>
              <a:rPr lang="en-US"/>
              <a:t>Click to edit Master subtitle style</a:t>
            </a:r>
            <a:endParaRPr/>
          </a:p>
        </p:txBody>
      </p:sp>
      <p:sp>
        <p:nvSpPr>
          <p:cNvPr id="12" name="Text Placeholder 9">
            <a:extLst>
              <a:ext uri="{FF2B5EF4-FFF2-40B4-BE49-F238E27FC236}">
                <a16:creationId xmlns:a16="http://schemas.microsoft.com/office/drawing/2014/main" id="{1B841373-BB15-E643-B758-DD2BFC883A1F}"/>
              </a:ext>
            </a:extLst>
          </p:cNvPr>
          <p:cNvSpPr>
            <a:spLocks noGrp="1"/>
          </p:cNvSpPr>
          <p:nvPr>
            <p:ph type="body" sz="quarter" idx="10"/>
          </p:nvPr>
        </p:nvSpPr>
        <p:spPr>
          <a:xfrm>
            <a:off x="1817476" y="7770486"/>
            <a:ext cx="8504449" cy="5012063"/>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Text Placeholder 9">
            <a:extLst>
              <a:ext uri="{FF2B5EF4-FFF2-40B4-BE49-F238E27FC236}">
                <a16:creationId xmlns:a16="http://schemas.microsoft.com/office/drawing/2014/main" id="{1B38A4C2-DF1D-ED43-AED7-769B3160CCF7}"/>
              </a:ext>
            </a:extLst>
          </p:cNvPr>
          <p:cNvSpPr>
            <a:spLocks noGrp="1"/>
          </p:cNvSpPr>
          <p:nvPr>
            <p:ph type="body" sz="quarter" idx="22"/>
          </p:nvPr>
        </p:nvSpPr>
        <p:spPr>
          <a:xfrm>
            <a:off x="14023350" y="7770486"/>
            <a:ext cx="8504449" cy="5012063"/>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3559719"/>
      </p:ext>
    </p:extLst>
  </p:cSld>
  <p:clrMapOvr>
    <a:masterClrMapping/>
  </p:clrMapOvr>
  <p:transition/>
</p:sldLayout>
</file>

<file path=ppt/slideLayouts/slideLayout90.xml><?xml version="1.0" encoding="utf-8"?>
<p:sldLayout xmlns:a="http://schemas.openxmlformats.org/drawingml/2006/main" xmlns:r="http://schemas.openxmlformats.org/officeDocument/2006/relationships" xmlns:p="http://schemas.openxmlformats.org/presentationml/2006/main" matchingName="Columns (Three)" preserve="1" userDrawn="1">
  <p:cSld name="Columns (Three)">
    <p:spTree>
      <p:nvGrpSpPr>
        <p:cNvPr id="1" name="Shape 87"/>
        <p:cNvGrpSpPr/>
        <p:nvPr/>
      </p:nvGrpSpPr>
      <p:grpSpPr>
        <a:xfrm>
          <a:off x="0" y="0"/>
          <a:ext cx="0" cy="0"/>
          <a:chOff x="0" y="0"/>
          <a:chExt cx="0" cy="0"/>
        </a:xfrm>
      </p:grpSpPr>
      <p:sp>
        <p:nvSpPr>
          <p:cNvPr id="88" name="Google Shape;88;p13"/>
          <p:cNvSpPr txBox="1">
            <a:spLocks noGrp="1"/>
          </p:cNvSpPr>
          <p:nvPr>
            <p:ph type="title"/>
          </p:nvPr>
        </p:nvSpPr>
        <p:spPr>
          <a:xfrm>
            <a:off x="1871677" y="3636844"/>
            <a:ext cx="5633533" cy="2514600"/>
          </a:xfrm>
          <a:prstGeom prst="rect">
            <a:avLst/>
          </a:prstGeom>
        </p:spPr>
        <p:txBody>
          <a:bodyPr spcFirstLastPara="1" wrap="square" lIns="0" tIns="0" rIns="0" bIns="0" anchor="b" anchorCtr="0">
            <a:noAutofit/>
          </a:bodyPr>
          <a:lstStyle>
            <a:lvl1pPr lvl="0" rtl="0">
              <a:lnSpc>
                <a:spcPct val="118000"/>
              </a:lnSpc>
              <a:spcBef>
                <a:spcPct val="0"/>
              </a:spcBef>
              <a:spcAft>
                <a:spcPct val="0"/>
              </a:spcAft>
              <a:buClr>
                <a:schemeClr val="lt2"/>
              </a:buClr>
              <a:buSzPts val="3600"/>
              <a:buNone/>
              <a:defRPr sz="4800" spc="140" baseline="0">
                <a:solidFill>
                  <a:schemeClr val="tx1"/>
                </a:solidFill>
                <a:latin typeface="+mj-lt"/>
              </a:defRPr>
            </a:lvl1pPr>
            <a:lvl2pPr lvl="1" rtl="0">
              <a:lnSpc>
                <a:spcPct val="115000"/>
              </a:lnSpc>
              <a:spcBef>
                <a:spcPct val="0"/>
              </a:spcBef>
              <a:spcAft>
                <a:spcPct val="0"/>
              </a:spcAft>
              <a:buClr>
                <a:schemeClr val="lt2"/>
              </a:buClr>
              <a:buSzPts val="3600"/>
              <a:buNone/>
              <a:defRPr sz="4800">
                <a:solidFill>
                  <a:schemeClr val="lt2"/>
                </a:solidFill>
              </a:defRPr>
            </a:lvl2pPr>
            <a:lvl3pPr lvl="2" rtl="0">
              <a:lnSpc>
                <a:spcPct val="115000"/>
              </a:lnSpc>
              <a:spcBef>
                <a:spcPct val="0"/>
              </a:spcBef>
              <a:spcAft>
                <a:spcPct val="0"/>
              </a:spcAft>
              <a:buClr>
                <a:schemeClr val="lt2"/>
              </a:buClr>
              <a:buSzPts val="3600"/>
              <a:buNone/>
              <a:defRPr sz="4800">
                <a:solidFill>
                  <a:schemeClr val="lt2"/>
                </a:solidFill>
              </a:defRPr>
            </a:lvl3pPr>
            <a:lvl4pPr lvl="3" rtl="0">
              <a:lnSpc>
                <a:spcPct val="115000"/>
              </a:lnSpc>
              <a:spcBef>
                <a:spcPct val="0"/>
              </a:spcBef>
              <a:spcAft>
                <a:spcPct val="0"/>
              </a:spcAft>
              <a:buClr>
                <a:schemeClr val="lt2"/>
              </a:buClr>
              <a:buSzPts val="3600"/>
              <a:buNone/>
              <a:defRPr sz="4800">
                <a:solidFill>
                  <a:schemeClr val="lt2"/>
                </a:solidFill>
              </a:defRPr>
            </a:lvl4pPr>
            <a:lvl5pPr lvl="4" rtl="0">
              <a:lnSpc>
                <a:spcPct val="115000"/>
              </a:lnSpc>
              <a:spcBef>
                <a:spcPct val="0"/>
              </a:spcBef>
              <a:spcAft>
                <a:spcPct val="0"/>
              </a:spcAft>
              <a:buClr>
                <a:schemeClr val="lt2"/>
              </a:buClr>
              <a:buSzPts val="3600"/>
              <a:buNone/>
              <a:defRPr sz="4800">
                <a:solidFill>
                  <a:schemeClr val="lt2"/>
                </a:solidFill>
              </a:defRPr>
            </a:lvl5pPr>
            <a:lvl6pPr lvl="5" rtl="0">
              <a:lnSpc>
                <a:spcPct val="115000"/>
              </a:lnSpc>
              <a:spcBef>
                <a:spcPct val="0"/>
              </a:spcBef>
              <a:spcAft>
                <a:spcPct val="0"/>
              </a:spcAft>
              <a:buClr>
                <a:schemeClr val="lt2"/>
              </a:buClr>
              <a:buSzPts val="3600"/>
              <a:buNone/>
              <a:defRPr sz="4800">
                <a:solidFill>
                  <a:schemeClr val="lt2"/>
                </a:solidFill>
              </a:defRPr>
            </a:lvl6pPr>
            <a:lvl7pPr lvl="6" rtl="0">
              <a:lnSpc>
                <a:spcPct val="115000"/>
              </a:lnSpc>
              <a:spcBef>
                <a:spcPct val="0"/>
              </a:spcBef>
              <a:spcAft>
                <a:spcPct val="0"/>
              </a:spcAft>
              <a:buClr>
                <a:schemeClr val="lt2"/>
              </a:buClr>
              <a:buSzPts val="3600"/>
              <a:buNone/>
              <a:defRPr sz="4800">
                <a:solidFill>
                  <a:schemeClr val="lt2"/>
                </a:solidFill>
              </a:defRPr>
            </a:lvl7pPr>
            <a:lvl8pPr lvl="7" rtl="0">
              <a:lnSpc>
                <a:spcPct val="115000"/>
              </a:lnSpc>
              <a:spcBef>
                <a:spcPct val="0"/>
              </a:spcBef>
              <a:spcAft>
                <a:spcPct val="0"/>
              </a:spcAft>
              <a:buClr>
                <a:schemeClr val="lt2"/>
              </a:buClr>
              <a:buSzPts val="3600"/>
              <a:buNone/>
              <a:defRPr sz="4800">
                <a:solidFill>
                  <a:schemeClr val="lt2"/>
                </a:solidFill>
              </a:defRPr>
            </a:lvl8pPr>
            <a:lvl9pPr lvl="8" rtl="0">
              <a:lnSpc>
                <a:spcPct val="115000"/>
              </a:lnSpc>
              <a:spcBef>
                <a:spcPct val="0"/>
              </a:spcBef>
              <a:spcAft>
                <a:spcPct val="0"/>
              </a:spcAft>
              <a:buClr>
                <a:schemeClr val="lt2"/>
              </a:buClr>
              <a:buSzPts val="3600"/>
              <a:buNone/>
              <a:defRPr sz="4800">
                <a:solidFill>
                  <a:schemeClr val="lt2"/>
                </a:solidFill>
              </a:defRPr>
            </a:lvl9pPr>
          </a:lstStyle>
          <a:p>
            <a:r>
              <a:rPr lang="en-US"/>
              <a:t>Click to edit Master title style</a:t>
            </a:r>
            <a:endParaRPr/>
          </a:p>
        </p:txBody>
      </p:sp>
      <p:sp>
        <p:nvSpPr>
          <p:cNvPr id="91" name="Google Shape;91;p13"/>
          <p:cNvSpPr txBox="1">
            <a:spLocks noGrp="1"/>
          </p:cNvSpPr>
          <p:nvPr>
            <p:ph type="title" idx="3"/>
          </p:nvPr>
        </p:nvSpPr>
        <p:spPr>
          <a:xfrm>
            <a:off x="9382955" y="3636844"/>
            <a:ext cx="5633533" cy="2514600"/>
          </a:xfrm>
          <a:prstGeom prst="rect">
            <a:avLst/>
          </a:prstGeom>
        </p:spPr>
        <p:txBody>
          <a:bodyPr spcFirstLastPara="1" wrap="square" lIns="0" tIns="0" rIns="0" bIns="0" anchor="b" anchorCtr="0">
            <a:noAutofit/>
          </a:bodyPr>
          <a:lstStyle>
            <a:lvl1pPr lvl="0" rtl="0">
              <a:lnSpc>
                <a:spcPct val="118000"/>
              </a:lnSpc>
              <a:spcBef>
                <a:spcPct val="0"/>
              </a:spcBef>
              <a:spcAft>
                <a:spcPct val="0"/>
              </a:spcAft>
              <a:buClr>
                <a:schemeClr val="lt2"/>
              </a:buClr>
              <a:buSzPts val="3600"/>
              <a:buNone/>
              <a:defRPr sz="4800" spc="140" baseline="0">
                <a:solidFill>
                  <a:schemeClr val="tx1"/>
                </a:solidFill>
                <a:latin typeface="+mj-lt"/>
              </a:defRPr>
            </a:lvl1pPr>
            <a:lvl2pPr lvl="1" rtl="0">
              <a:lnSpc>
                <a:spcPct val="115000"/>
              </a:lnSpc>
              <a:spcBef>
                <a:spcPct val="0"/>
              </a:spcBef>
              <a:spcAft>
                <a:spcPct val="0"/>
              </a:spcAft>
              <a:buClr>
                <a:schemeClr val="lt2"/>
              </a:buClr>
              <a:buSzPts val="3600"/>
              <a:buNone/>
              <a:defRPr sz="4800">
                <a:solidFill>
                  <a:schemeClr val="lt2"/>
                </a:solidFill>
              </a:defRPr>
            </a:lvl2pPr>
            <a:lvl3pPr lvl="2" rtl="0">
              <a:lnSpc>
                <a:spcPct val="115000"/>
              </a:lnSpc>
              <a:spcBef>
                <a:spcPct val="0"/>
              </a:spcBef>
              <a:spcAft>
                <a:spcPct val="0"/>
              </a:spcAft>
              <a:buClr>
                <a:schemeClr val="lt2"/>
              </a:buClr>
              <a:buSzPts val="3600"/>
              <a:buNone/>
              <a:defRPr sz="4800">
                <a:solidFill>
                  <a:schemeClr val="lt2"/>
                </a:solidFill>
              </a:defRPr>
            </a:lvl3pPr>
            <a:lvl4pPr lvl="3" rtl="0">
              <a:lnSpc>
                <a:spcPct val="115000"/>
              </a:lnSpc>
              <a:spcBef>
                <a:spcPct val="0"/>
              </a:spcBef>
              <a:spcAft>
                <a:spcPct val="0"/>
              </a:spcAft>
              <a:buClr>
                <a:schemeClr val="lt2"/>
              </a:buClr>
              <a:buSzPts val="3600"/>
              <a:buNone/>
              <a:defRPr sz="4800">
                <a:solidFill>
                  <a:schemeClr val="lt2"/>
                </a:solidFill>
              </a:defRPr>
            </a:lvl4pPr>
            <a:lvl5pPr lvl="4" rtl="0">
              <a:lnSpc>
                <a:spcPct val="115000"/>
              </a:lnSpc>
              <a:spcBef>
                <a:spcPct val="0"/>
              </a:spcBef>
              <a:spcAft>
                <a:spcPct val="0"/>
              </a:spcAft>
              <a:buClr>
                <a:schemeClr val="lt2"/>
              </a:buClr>
              <a:buSzPts val="3600"/>
              <a:buNone/>
              <a:defRPr sz="4800">
                <a:solidFill>
                  <a:schemeClr val="lt2"/>
                </a:solidFill>
              </a:defRPr>
            </a:lvl5pPr>
            <a:lvl6pPr lvl="5" rtl="0">
              <a:lnSpc>
                <a:spcPct val="115000"/>
              </a:lnSpc>
              <a:spcBef>
                <a:spcPct val="0"/>
              </a:spcBef>
              <a:spcAft>
                <a:spcPct val="0"/>
              </a:spcAft>
              <a:buClr>
                <a:schemeClr val="lt2"/>
              </a:buClr>
              <a:buSzPts val="3600"/>
              <a:buNone/>
              <a:defRPr sz="4800">
                <a:solidFill>
                  <a:schemeClr val="lt2"/>
                </a:solidFill>
              </a:defRPr>
            </a:lvl6pPr>
            <a:lvl7pPr lvl="6" rtl="0">
              <a:lnSpc>
                <a:spcPct val="115000"/>
              </a:lnSpc>
              <a:spcBef>
                <a:spcPct val="0"/>
              </a:spcBef>
              <a:spcAft>
                <a:spcPct val="0"/>
              </a:spcAft>
              <a:buClr>
                <a:schemeClr val="lt2"/>
              </a:buClr>
              <a:buSzPts val="3600"/>
              <a:buNone/>
              <a:defRPr sz="4800">
                <a:solidFill>
                  <a:schemeClr val="lt2"/>
                </a:solidFill>
              </a:defRPr>
            </a:lvl7pPr>
            <a:lvl8pPr lvl="7" rtl="0">
              <a:lnSpc>
                <a:spcPct val="115000"/>
              </a:lnSpc>
              <a:spcBef>
                <a:spcPct val="0"/>
              </a:spcBef>
              <a:spcAft>
                <a:spcPct val="0"/>
              </a:spcAft>
              <a:buClr>
                <a:schemeClr val="lt2"/>
              </a:buClr>
              <a:buSzPts val="3600"/>
              <a:buNone/>
              <a:defRPr sz="4800">
                <a:solidFill>
                  <a:schemeClr val="lt2"/>
                </a:solidFill>
              </a:defRPr>
            </a:lvl8pPr>
            <a:lvl9pPr lvl="8" rtl="0">
              <a:lnSpc>
                <a:spcPct val="115000"/>
              </a:lnSpc>
              <a:spcBef>
                <a:spcPct val="0"/>
              </a:spcBef>
              <a:spcAft>
                <a:spcPct val="0"/>
              </a:spcAft>
              <a:buClr>
                <a:schemeClr val="lt2"/>
              </a:buClr>
              <a:buSzPts val="3600"/>
              <a:buNone/>
              <a:defRPr sz="4800">
                <a:solidFill>
                  <a:schemeClr val="lt2"/>
                </a:solidFill>
              </a:defRPr>
            </a:lvl9pPr>
          </a:lstStyle>
          <a:p>
            <a:r>
              <a:rPr lang="en-US"/>
              <a:t>Click to edit Master title style</a:t>
            </a:r>
            <a:endParaRPr/>
          </a:p>
        </p:txBody>
      </p:sp>
      <p:sp>
        <p:nvSpPr>
          <p:cNvPr id="93" name="Google Shape;93;p13"/>
          <p:cNvSpPr txBox="1">
            <a:spLocks noGrp="1"/>
          </p:cNvSpPr>
          <p:nvPr>
            <p:ph type="title" idx="5"/>
          </p:nvPr>
        </p:nvSpPr>
        <p:spPr>
          <a:xfrm>
            <a:off x="16894232" y="3636844"/>
            <a:ext cx="5633533" cy="2514600"/>
          </a:xfrm>
          <a:prstGeom prst="rect">
            <a:avLst/>
          </a:prstGeom>
        </p:spPr>
        <p:txBody>
          <a:bodyPr spcFirstLastPara="1" wrap="square" lIns="0" tIns="0" rIns="0" bIns="0" anchor="b" anchorCtr="0">
            <a:noAutofit/>
          </a:bodyPr>
          <a:lstStyle>
            <a:lvl1pPr lvl="0" rtl="0">
              <a:lnSpc>
                <a:spcPct val="118000"/>
              </a:lnSpc>
              <a:spcBef>
                <a:spcPct val="0"/>
              </a:spcBef>
              <a:spcAft>
                <a:spcPct val="0"/>
              </a:spcAft>
              <a:buClr>
                <a:schemeClr val="lt2"/>
              </a:buClr>
              <a:buSzPts val="3600"/>
              <a:buNone/>
              <a:defRPr sz="4800" spc="140" baseline="0">
                <a:solidFill>
                  <a:schemeClr val="tx1"/>
                </a:solidFill>
                <a:latin typeface="+mj-lt"/>
              </a:defRPr>
            </a:lvl1pPr>
            <a:lvl2pPr lvl="1" rtl="0">
              <a:lnSpc>
                <a:spcPct val="115000"/>
              </a:lnSpc>
              <a:spcBef>
                <a:spcPct val="0"/>
              </a:spcBef>
              <a:spcAft>
                <a:spcPct val="0"/>
              </a:spcAft>
              <a:buClr>
                <a:schemeClr val="lt2"/>
              </a:buClr>
              <a:buSzPts val="3600"/>
              <a:buNone/>
              <a:defRPr sz="4800">
                <a:solidFill>
                  <a:schemeClr val="lt2"/>
                </a:solidFill>
              </a:defRPr>
            </a:lvl2pPr>
            <a:lvl3pPr lvl="2" rtl="0">
              <a:lnSpc>
                <a:spcPct val="115000"/>
              </a:lnSpc>
              <a:spcBef>
                <a:spcPct val="0"/>
              </a:spcBef>
              <a:spcAft>
                <a:spcPct val="0"/>
              </a:spcAft>
              <a:buClr>
                <a:schemeClr val="lt2"/>
              </a:buClr>
              <a:buSzPts val="3600"/>
              <a:buNone/>
              <a:defRPr sz="4800">
                <a:solidFill>
                  <a:schemeClr val="lt2"/>
                </a:solidFill>
              </a:defRPr>
            </a:lvl3pPr>
            <a:lvl4pPr lvl="3" rtl="0">
              <a:lnSpc>
                <a:spcPct val="115000"/>
              </a:lnSpc>
              <a:spcBef>
                <a:spcPct val="0"/>
              </a:spcBef>
              <a:spcAft>
                <a:spcPct val="0"/>
              </a:spcAft>
              <a:buClr>
                <a:schemeClr val="lt2"/>
              </a:buClr>
              <a:buSzPts val="3600"/>
              <a:buNone/>
              <a:defRPr sz="4800">
                <a:solidFill>
                  <a:schemeClr val="lt2"/>
                </a:solidFill>
              </a:defRPr>
            </a:lvl4pPr>
            <a:lvl5pPr lvl="4" rtl="0">
              <a:lnSpc>
                <a:spcPct val="115000"/>
              </a:lnSpc>
              <a:spcBef>
                <a:spcPct val="0"/>
              </a:spcBef>
              <a:spcAft>
                <a:spcPct val="0"/>
              </a:spcAft>
              <a:buClr>
                <a:schemeClr val="lt2"/>
              </a:buClr>
              <a:buSzPts val="3600"/>
              <a:buNone/>
              <a:defRPr sz="4800">
                <a:solidFill>
                  <a:schemeClr val="lt2"/>
                </a:solidFill>
              </a:defRPr>
            </a:lvl5pPr>
            <a:lvl6pPr lvl="5" rtl="0">
              <a:lnSpc>
                <a:spcPct val="115000"/>
              </a:lnSpc>
              <a:spcBef>
                <a:spcPct val="0"/>
              </a:spcBef>
              <a:spcAft>
                <a:spcPct val="0"/>
              </a:spcAft>
              <a:buClr>
                <a:schemeClr val="lt2"/>
              </a:buClr>
              <a:buSzPts val="3600"/>
              <a:buNone/>
              <a:defRPr sz="4800">
                <a:solidFill>
                  <a:schemeClr val="lt2"/>
                </a:solidFill>
              </a:defRPr>
            </a:lvl6pPr>
            <a:lvl7pPr lvl="6" rtl="0">
              <a:lnSpc>
                <a:spcPct val="115000"/>
              </a:lnSpc>
              <a:spcBef>
                <a:spcPct val="0"/>
              </a:spcBef>
              <a:spcAft>
                <a:spcPct val="0"/>
              </a:spcAft>
              <a:buClr>
                <a:schemeClr val="lt2"/>
              </a:buClr>
              <a:buSzPts val="3600"/>
              <a:buNone/>
              <a:defRPr sz="4800">
                <a:solidFill>
                  <a:schemeClr val="lt2"/>
                </a:solidFill>
              </a:defRPr>
            </a:lvl7pPr>
            <a:lvl8pPr lvl="7" rtl="0">
              <a:lnSpc>
                <a:spcPct val="115000"/>
              </a:lnSpc>
              <a:spcBef>
                <a:spcPct val="0"/>
              </a:spcBef>
              <a:spcAft>
                <a:spcPct val="0"/>
              </a:spcAft>
              <a:buClr>
                <a:schemeClr val="lt2"/>
              </a:buClr>
              <a:buSzPts val="3600"/>
              <a:buNone/>
              <a:defRPr sz="4800">
                <a:solidFill>
                  <a:schemeClr val="lt2"/>
                </a:solidFill>
              </a:defRPr>
            </a:lvl8pPr>
            <a:lvl9pPr lvl="8" rtl="0">
              <a:lnSpc>
                <a:spcPct val="115000"/>
              </a:lnSpc>
              <a:spcBef>
                <a:spcPct val="0"/>
              </a:spcBef>
              <a:spcAft>
                <a:spcPct val="0"/>
              </a:spcAft>
              <a:buClr>
                <a:schemeClr val="lt2"/>
              </a:buClr>
              <a:buSzPts val="3600"/>
              <a:buNone/>
              <a:defRPr sz="4800">
                <a:solidFill>
                  <a:schemeClr val="lt2"/>
                </a:solidFill>
              </a:defRPr>
            </a:lvl9pPr>
          </a:lstStyle>
          <a:p>
            <a:r>
              <a:rPr lang="en-US"/>
              <a:t>Click to edit Master title style</a:t>
            </a:r>
            <a:endParaRPr/>
          </a:p>
        </p:txBody>
      </p:sp>
      <p:sp>
        <p:nvSpPr>
          <p:cNvPr id="9" name="Google Shape;68;p8">
            <a:extLst>
              <a:ext uri="{FF2B5EF4-FFF2-40B4-BE49-F238E27FC236}">
                <a16:creationId xmlns:a16="http://schemas.microsoft.com/office/drawing/2014/main" id="{D6F12159-1DFF-394B-B0EF-175E1A7A6656}"/>
              </a:ext>
            </a:extLst>
          </p:cNvPr>
          <p:cNvSpPr txBox="1">
            <a:spLocks noGrp="1"/>
          </p:cNvSpPr>
          <p:nvPr>
            <p:ph type="subTitle" idx="2"/>
          </p:nvPr>
        </p:nvSpPr>
        <p:spPr>
          <a:xfrm>
            <a:off x="932821" y="909036"/>
            <a:ext cx="10328145" cy="463200"/>
          </a:xfrm>
          <a:prstGeom prst="rect">
            <a:avLst/>
          </a:prstGeom>
          <a:noFill/>
          <a:ln>
            <a:noFill/>
          </a:ln>
        </p:spPr>
        <p:txBody>
          <a:bodyPr spcFirstLastPara="1" wrap="square" lIns="0" tIns="0" rIns="0" bIns="0" anchor="t" anchorCtr="0">
            <a:noAutofit/>
          </a:bodyPr>
          <a:lstStyle>
            <a:lvl1pPr marL="0" marR="0" lvl="0" indent="0" algn="l" rtl="0">
              <a:lnSpc>
                <a:spcPct val="120000"/>
              </a:lnSpc>
              <a:spcBef>
                <a:spcPct val="0"/>
              </a:spcBef>
              <a:spcAft>
                <a:spcPct val="0"/>
              </a:spcAft>
              <a:buNone/>
              <a:defRPr sz="2400" b="1" cap="all" spc="240" baseline="0">
                <a:solidFill>
                  <a:schemeClr val="tx1"/>
                </a:solidFill>
                <a:latin typeface="+mn-lt"/>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buNone/>
            </a:pPr>
            <a:r>
              <a:rPr lang="en-US"/>
              <a:t>Click to edit Master subtitle style</a:t>
            </a:r>
            <a:endParaRPr/>
          </a:p>
        </p:txBody>
      </p:sp>
      <p:sp>
        <p:nvSpPr>
          <p:cNvPr id="12" name="Text Placeholder 9">
            <a:extLst>
              <a:ext uri="{FF2B5EF4-FFF2-40B4-BE49-F238E27FC236}">
                <a16:creationId xmlns:a16="http://schemas.microsoft.com/office/drawing/2014/main" id="{0E7222DB-9368-C344-AA48-832A28667C66}"/>
              </a:ext>
            </a:extLst>
          </p:cNvPr>
          <p:cNvSpPr>
            <a:spLocks noGrp="1"/>
          </p:cNvSpPr>
          <p:nvPr>
            <p:ph type="body" sz="quarter" idx="10"/>
          </p:nvPr>
        </p:nvSpPr>
        <p:spPr>
          <a:xfrm>
            <a:off x="1817476" y="6858000"/>
            <a:ext cx="5686637" cy="5924550"/>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9">
            <a:extLst>
              <a:ext uri="{FF2B5EF4-FFF2-40B4-BE49-F238E27FC236}">
                <a16:creationId xmlns:a16="http://schemas.microsoft.com/office/drawing/2014/main" id="{1B8928F8-B7EA-194F-93CF-6420D38F8F9F}"/>
              </a:ext>
            </a:extLst>
          </p:cNvPr>
          <p:cNvSpPr>
            <a:spLocks noGrp="1"/>
          </p:cNvSpPr>
          <p:nvPr>
            <p:ph type="body" sz="quarter" idx="11"/>
          </p:nvPr>
        </p:nvSpPr>
        <p:spPr>
          <a:xfrm>
            <a:off x="9329851" y="6858000"/>
            <a:ext cx="5686637" cy="5924550"/>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Text Placeholder 9">
            <a:extLst>
              <a:ext uri="{FF2B5EF4-FFF2-40B4-BE49-F238E27FC236}">
                <a16:creationId xmlns:a16="http://schemas.microsoft.com/office/drawing/2014/main" id="{B722656A-918C-9248-B8A8-E4C6A3A9657E}"/>
              </a:ext>
            </a:extLst>
          </p:cNvPr>
          <p:cNvSpPr>
            <a:spLocks noGrp="1"/>
          </p:cNvSpPr>
          <p:nvPr>
            <p:ph type="body" sz="quarter" idx="12"/>
          </p:nvPr>
        </p:nvSpPr>
        <p:spPr>
          <a:xfrm>
            <a:off x="16841129" y="6858000"/>
            <a:ext cx="5686637" cy="5924550"/>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07010323"/>
      </p:ext>
    </p:extLst>
  </p:cSld>
  <p:clrMapOvr>
    <a:masterClrMapping/>
  </p:clrMapOvr>
  <p:transition/>
</p:sldLayout>
</file>

<file path=ppt/slideLayouts/slideLayout91.xml><?xml version="1.0" encoding="utf-8"?>
<p:sldLayout xmlns:a="http://schemas.openxmlformats.org/drawingml/2006/main" xmlns:r="http://schemas.openxmlformats.org/officeDocument/2006/relationships" xmlns:p="http://schemas.openxmlformats.org/presentationml/2006/main" matchingName="Columns (Four)" preserve="1" userDrawn="1">
  <p:cSld name="Columns (Four)">
    <p:spTree>
      <p:nvGrpSpPr>
        <p:cNvPr id="1" name="Shape 95"/>
        <p:cNvGrpSpPr/>
        <p:nvPr/>
      </p:nvGrpSpPr>
      <p:grpSpPr>
        <a:xfrm>
          <a:off x="0" y="0"/>
          <a:ext cx="0" cy="0"/>
          <a:chOff x="0" y="0"/>
          <a:chExt cx="0" cy="0"/>
        </a:xfrm>
      </p:grpSpPr>
      <p:sp>
        <p:nvSpPr>
          <p:cNvPr id="96" name="Google Shape;96;p14"/>
          <p:cNvSpPr txBox="1">
            <a:spLocks noGrp="1"/>
          </p:cNvSpPr>
          <p:nvPr>
            <p:ph type="title"/>
          </p:nvPr>
        </p:nvSpPr>
        <p:spPr>
          <a:xfrm>
            <a:off x="1871677" y="3643424"/>
            <a:ext cx="3755689" cy="2514600"/>
          </a:xfrm>
          <a:prstGeom prst="rect">
            <a:avLst/>
          </a:prstGeom>
        </p:spPr>
        <p:txBody>
          <a:bodyPr spcFirstLastPara="1" vert="horz" wrap="square" lIns="0" tIns="0" rIns="0" bIns="0" rtlCol="0" anchor="b" anchorCtr="0">
            <a:noAutofit/>
          </a:bodyPr>
          <a:lstStyle>
            <a:lvl1pPr lvl="0" rtl="0">
              <a:lnSpc>
                <a:spcPct val="118000"/>
              </a:lnSpc>
              <a:spcBef>
                <a:spcPct val="0"/>
              </a:spcBef>
              <a:spcAft>
                <a:spcPct val="0"/>
              </a:spcAft>
              <a:buClr>
                <a:schemeClr val="lt2"/>
              </a:buClr>
              <a:buSzPts val="3600"/>
              <a:buNone/>
              <a:defRPr sz="4800" spc="140">
                <a:solidFill>
                  <a:schemeClr val="tx1"/>
                </a:solidFill>
                <a:latin typeface="+mj-lt"/>
              </a:defRPr>
            </a:lvl1pPr>
            <a:lvl2pPr lvl="1" rtl="0">
              <a:lnSpc>
                <a:spcPct val="115000"/>
              </a:lnSpc>
              <a:spcBef>
                <a:spcPct val="0"/>
              </a:spcBef>
              <a:spcAft>
                <a:spcPct val="0"/>
              </a:spcAft>
              <a:buClr>
                <a:schemeClr val="lt2"/>
              </a:buClr>
              <a:buSzPts val="3600"/>
              <a:buNone/>
              <a:defRPr sz="4800">
                <a:solidFill>
                  <a:schemeClr val="lt2"/>
                </a:solidFill>
              </a:defRPr>
            </a:lvl2pPr>
            <a:lvl3pPr lvl="2" rtl="0">
              <a:lnSpc>
                <a:spcPct val="115000"/>
              </a:lnSpc>
              <a:spcBef>
                <a:spcPct val="0"/>
              </a:spcBef>
              <a:spcAft>
                <a:spcPct val="0"/>
              </a:spcAft>
              <a:buClr>
                <a:schemeClr val="lt2"/>
              </a:buClr>
              <a:buSzPts val="3600"/>
              <a:buNone/>
              <a:defRPr sz="4800">
                <a:solidFill>
                  <a:schemeClr val="lt2"/>
                </a:solidFill>
              </a:defRPr>
            </a:lvl3pPr>
            <a:lvl4pPr lvl="3" rtl="0">
              <a:lnSpc>
                <a:spcPct val="115000"/>
              </a:lnSpc>
              <a:spcBef>
                <a:spcPct val="0"/>
              </a:spcBef>
              <a:spcAft>
                <a:spcPct val="0"/>
              </a:spcAft>
              <a:buClr>
                <a:schemeClr val="lt2"/>
              </a:buClr>
              <a:buSzPts val="3600"/>
              <a:buNone/>
              <a:defRPr sz="4800">
                <a:solidFill>
                  <a:schemeClr val="lt2"/>
                </a:solidFill>
              </a:defRPr>
            </a:lvl4pPr>
            <a:lvl5pPr lvl="4" rtl="0">
              <a:lnSpc>
                <a:spcPct val="115000"/>
              </a:lnSpc>
              <a:spcBef>
                <a:spcPct val="0"/>
              </a:spcBef>
              <a:spcAft>
                <a:spcPct val="0"/>
              </a:spcAft>
              <a:buClr>
                <a:schemeClr val="lt2"/>
              </a:buClr>
              <a:buSzPts val="3600"/>
              <a:buNone/>
              <a:defRPr sz="4800">
                <a:solidFill>
                  <a:schemeClr val="lt2"/>
                </a:solidFill>
              </a:defRPr>
            </a:lvl5pPr>
            <a:lvl6pPr lvl="5" rtl="0">
              <a:lnSpc>
                <a:spcPct val="115000"/>
              </a:lnSpc>
              <a:spcBef>
                <a:spcPct val="0"/>
              </a:spcBef>
              <a:spcAft>
                <a:spcPct val="0"/>
              </a:spcAft>
              <a:buClr>
                <a:schemeClr val="lt2"/>
              </a:buClr>
              <a:buSzPts val="3600"/>
              <a:buNone/>
              <a:defRPr sz="4800">
                <a:solidFill>
                  <a:schemeClr val="lt2"/>
                </a:solidFill>
              </a:defRPr>
            </a:lvl6pPr>
            <a:lvl7pPr lvl="6" rtl="0">
              <a:lnSpc>
                <a:spcPct val="115000"/>
              </a:lnSpc>
              <a:spcBef>
                <a:spcPct val="0"/>
              </a:spcBef>
              <a:spcAft>
                <a:spcPct val="0"/>
              </a:spcAft>
              <a:buClr>
                <a:schemeClr val="lt2"/>
              </a:buClr>
              <a:buSzPts val="3600"/>
              <a:buNone/>
              <a:defRPr sz="4800">
                <a:solidFill>
                  <a:schemeClr val="lt2"/>
                </a:solidFill>
              </a:defRPr>
            </a:lvl7pPr>
            <a:lvl8pPr lvl="7" rtl="0">
              <a:lnSpc>
                <a:spcPct val="115000"/>
              </a:lnSpc>
              <a:spcBef>
                <a:spcPct val="0"/>
              </a:spcBef>
              <a:spcAft>
                <a:spcPct val="0"/>
              </a:spcAft>
              <a:buClr>
                <a:schemeClr val="lt2"/>
              </a:buClr>
              <a:buSzPts val="3600"/>
              <a:buNone/>
              <a:defRPr sz="4800">
                <a:solidFill>
                  <a:schemeClr val="lt2"/>
                </a:solidFill>
              </a:defRPr>
            </a:lvl8pPr>
            <a:lvl9pPr lvl="8" rtl="0">
              <a:lnSpc>
                <a:spcPct val="115000"/>
              </a:lnSpc>
              <a:spcBef>
                <a:spcPct val="0"/>
              </a:spcBef>
              <a:spcAft>
                <a:spcPct val="0"/>
              </a:spcAft>
              <a:buClr>
                <a:schemeClr val="lt2"/>
              </a:buClr>
              <a:buSzPts val="3600"/>
              <a:buNone/>
              <a:defRPr sz="4800">
                <a:solidFill>
                  <a:schemeClr val="lt2"/>
                </a:solidFill>
              </a:defRPr>
            </a:lvl9pPr>
          </a:lstStyle>
          <a:p>
            <a:pPr lvl="0">
              <a:lnSpc>
                <a:spcPct val="120000"/>
              </a:lnSpc>
              <a:buClr>
                <a:schemeClr val="lt2"/>
              </a:buClr>
              <a:buSzPts val="3600"/>
              <a:buNone/>
            </a:pPr>
            <a:r>
              <a:rPr lang="en-US"/>
              <a:t>Click to edit Master title style</a:t>
            </a:r>
            <a:endParaRPr/>
          </a:p>
        </p:txBody>
      </p:sp>
      <p:sp>
        <p:nvSpPr>
          <p:cNvPr id="99" name="Google Shape;99;p14"/>
          <p:cNvSpPr txBox="1">
            <a:spLocks noGrp="1"/>
          </p:cNvSpPr>
          <p:nvPr>
            <p:ph type="title" idx="3"/>
          </p:nvPr>
        </p:nvSpPr>
        <p:spPr>
          <a:xfrm>
            <a:off x="7505110" y="3643424"/>
            <a:ext cx="3755689" cy="2514600"/>
          </a:xfrm>
          <a:prstGeom prst="rect">
            <a:avLst/>
          </a:prstGeom>
        </p:spPr>
        <p:txBody>
          <a:bodyPr spcFirstLastPara="1" vert="horz" wrap="square" lIns="0" tIns="0" rIns="0" bIns="0" rtlCol="0" anchor="b" anchorCtr="0">
            <a:noAutofit/>
          </a:bodyPr>
          <a:lstStyle>
            <a:lvl1pPr lvl="0" rtl="0">
              <a:lnSpc>
                <a:spcPct val="118000"/>
              </a:lnSpc>
              <a:spcBef>
                <a:spcPct val="0"/>
              </a:spcBef>
              <a:spcAft>
                <a:spcPct val="0"/>
              </a:spcAft>
              <a:buClr>
                <a:schemeClr val="lt2"/>
              </a:buClr>
              <a:buSzPts val="3600"/>
              <a:buNone/>
              <a:defRPr sz="4800" spc="140">
                <a:solidFill>
                  <a:schemeClr val="tx1"/>
                </a:solidFill>
                <a:latin typeface="+mj-lt"/>
              </a:defRPr>
            </a:lvl1pPr>
            <a:lvl2pPr lvl="1" rtl="0">
              <a:lnSpc>
                <a:spcPct val="115000"/>
              </a:lnSpc>
              <a:spcBef>
                <a:spcPct val="0"/>
              </a:spcBef>
              <a:spcAft>
                <a:spcPct val="0"/>
              </a:spcAft>
              <a:buClr>
                <a:schemeClr val="lt2"/>
              </a:buClr>
              <a:buSzPts val="3600"/>
              <a:buNone/>
              <a:defRPr sz="4800">
                <a:solidFill>
                  <a:schemeClr val="lt2"/>
                </a:solidFill>
              </a:defRPr>
            </a:lvl2pPr>
            <a:lvl3pPr lvl="2" rtl="0">
              <a:lnSpc>
                <a:spcPct val="115000"/>
              </a:lnSpc>
              <a:spcBef>
                <a:spcPct val="0"/>
              </a:spcBef>
              <a:spcAft>
                <a:spcPct val="0"/>
              </a:spcAft>
              <a:buClr>
                <a:schemeClr val="lt2"/>
              </a:buClr>
              <a:buSzPts val="3600"/>
              <a:buNone/>
              <a:defRPr sz="4800">
                <a:solidFill>
                  <a:schemeClr val="lt2"/>
                </a:solidFill>
              </a:defRPr>
            </a:lvl3pPr>
            <a:lvl4pPr lvl="3" rtl="0">
              <a:lnSpc>
                <a:spcPct val="115000"/>
              </a:lnSpc>
              <a:spcBef>
                <a:spcPct val="0"/>
              </a:spcBef>
              <a:spcAft>
                <a:spcPct val="0"/>
              </a:spcAft>
              <a:buClr>
                <a:schemeClr val="lt2"/>
              </a:buClr>
              <a:buSzPts val="3600"/>
              <a:buNone/>
              <a:defRPr sz="4800">
                <a:solidFill>
                  <a:schemeClr val="lt2"/>
                </a:solidFill>
              </a:defRPr>
            </a:lvl4pPr>
            <a:lvl5pPr lvl="4" rtl="0">
              <a:lnSpc>
                <a:spcPct val="115000"/>
              </a:lnSpc>
              <a:spcBef>
                <a:spcPct val="0"/>
              </a:spcBef>
              <a:spcAft>
                <a:spcPct val="0"/>
              </a:spcAft>
              <a:buClr>
                <a:schemeClr val="lt2"/>
              </a:buClr>
              <a:buSzPts val="3600"/>
              <a:buNone/>
              <a:defRPr sz="4800">
                <a:solidFill>
                  <a:schemeClr val="lt2"/>
                </a:solidFill>
              </a:defRPr>
            </a:lvl5pPr>
            <a:lvl6pPr lvl="5" rtl="0">
              <a:lnSpc>
                <a:spcPct val="115000"/>
              </a:lnSpc>
              <a:spcBef>
                <a:spcPct val="0"/>
              </a:spcBef>
              <a:spcAft>
                <a:spcPct val="0"/>
              </a:spcAft>
              <a:buClr>
                <a:schemeClr val="lt2"/>
              </a:buClr>
              <a:buSzPts val="3600"/>
              <a:buNone/>
              <a:defRPr sz="4800">
                <a:solidFill>
                  <a:schemeClr val="lt2"/>
                </a:solidFill>
              </a:defRPr>
            </a:lvl6pPr>
            <a:lvl7pPr lvl="6" rtl="0">
              <a:lnSpc>
                <a:spcPct val="115000"/>
              </a:lnSpc>
              <a:spcBef>
                <a:spcPct val="0"/>
              </a:spcBef>
              <a:spcAft>
                <a:spcPct val="0"/>
              </a:spcAft>
              <a:buClr>
                <a:schemeClr val="lt2"/>
              </a:buClr>
              <a:buSzPts val="3600"/>
              <a:buNone/>
              <a:defRPr sz="4800">
                <a:solidFill>
                  <a:schemeClr val="lt2"/>
                </a:solidFill>
              </a:defRPr>
            </a:lvl7pPr>
            <a:lvl8pPr lvl="7" rtl="0">
              <a:lnSpc>
                <a:spcPct val="115000"/>
              </a:lnSpc>
              <a:spcBef>
                <a:spcPct val="0"/>
              </a:spcBef>
              <a:spcAft>
                <a:spcPct val="0"/>
              </a:spcAft>
              <a:buClr>
                <a:schemeClr val="lt2"/>
              </a:buClr>
              <a:buSzPts val="3600"/>
              <a:buNone/>
              <a:defRPr sz="4800">
                <a:solidFill>
                  <a:schemeClr val="lt2"/>
                </a:solidFill>
              </a:defRPr>
            </a:lvl8pPr>
            <a:lvl9pPr lvl="8" rtl="0">
              <a:lnSpc>
                <a:spcPct val="115000"/>
              </a:lnSpc>
              <a:spcBef>
                <a:spcPct val="0"/>
              </a:spcBef>
              <a:spcAft>
                <a:spcPct val="0"/>
              </a:spcAft>
              <a:buClr>
                <a:schemeClr val="lt2"/>
              </a:buClr>
              <a:buSzPts val="3600"/>
              <a:buNone/>
              <a:defRPr sz="4800">
                <a:solidFill>
                  <a:schemeClr val="lt2"/>
                </a:solidFill>
              </a:defRPr>
            </a:lvl9pPr>
          </a:lstStyle>
          <a:p>
            <a:pPr lvl="0">
              <a:lnSpc>
                <a:spcPct val="120000"/>
              </a:lnSpc>
              <a:buClr>
                <a:schemeClr val="lt2"/>
              </a:buClr>
              <a:buSzPts val="3600"/>
              <a:buNone/>
            </a:pPr>
            <a:r>
              <a:rPr lang="en-US"/>
              <a:t>Click to edit Master title style</a:t>
            </a:r>
            <a:endParaRPr/>
          </a:p>
        </p:txBody>
      </p:sp>
      <p:sp>
        <p:nvSpPr>
          <p:cNvPr id="101" name="Google Shape;101;p14"/>
          <p:cNvSpPr txBox="1">
            <a:spLocks noGrp="1"/>
          </p:cNvSpPr>
          <p:nvPr>
            <p:ph type="title" idx="5"/>
          </p:nvPr>
        </p:nvSpPr>
        <p:spPr>
          <a:xfrm>
            <a:off x="13138544" y="3643424"/>
            <a:ext cx="3755689" cy="2514600"/>
          </a:xfrm>
          <a:prstGeom prst="rect">
            <a:avLst/>
          </a:prstGeom>
        </p:spPr>
        <p:txBody>
          <a:bodyPr spcFirstLastPara="1" vert="horz" wrap="square" lIns="0" tIns="0" rIns="0" bIns="0" rtlCol="0" anchor="b" anchorCtr="0">
            <a:noAutofit/>
          </a:bodyPr>
          <a:lstStyle>
            <a:lvl1pPr lvl="0" rtl="0">
              <a:lnSpc>
                <a:spcPct val="118000"/>
              </a:lnSpc>
              <a:spcBef>
                <a:spcPct val="0"/>
              </a:spcBef>
              <a:spcAft>
                <a:spcPct val="0"/>
              </a:spcAft>
              <a:buClr>
                <a:schemeClr val="lt2"/>
              </a:buClr>
              <a:buSzPts val="3600"/>
              <a:buNone/>
              <a:defRPr sz="4800" spc="140">
                <a:solidFill>
                  <a:schemeClr val="tx1"/>
                </a:solidFill>
                <a:latin typeface="+mj-lt"/>
              </a:defRPr>
            </a:lvl1pPr>
            <a:lvl2pPr lvl="1" rtl="0">
              <a:lnSpc>
                <a:spcPct val="115000"/>
              </a:lnSpc>
              <a:spcBef>
                <a:spcPct val="0"/>
              </a:spcBef>
              <a:spcAft>
                <a:spcPct val="0"/>
              </a:spcAft>
              <a:buClr>
                <a:schemeClr val="lt2"/>
              </a:buClr>
              <a:buSzPts val="3600"/>
              <a:buNone/>
              <a:defRPr sz="4800">
                <a:solidFill>
                  <a:schemeClr val="lt2"/>
                </a:solidFill>
              </a:defRPr>
            </a:lvl2pPr>
            <a:lvl3pPr lvl="2" rtl="0">
              <a:lnSpc>
                <a:spcPct val="115000"/>
              </a:lnSpc>
              <a:spcBef>
                <a:spcPct val="0"/>
              </a:spcBef>
              <a:spcAft>
                <a:spcPct val="0"/>
              </a:spcAft>
              <a:buClr>
                <a:schemeClr val="lt2"/>
              </a:buClr>
              <a:buSzPts val="3600"/>
              <a:buNone/>
              <a:defRPr sz="4800">
                <a:solidFill>
                  <a:schemeClr val="lt2"/>
                </a:solidFill>
              </a:defRPr>
            </a:lvl3pPr>
            <a:lvl4pPr lvl="3" rtl="0">
              <a:lnSpc>
                <a:spcPct val="115000"/>
              </a:lnSpc>
              <a:spcBef>
                <a:spcPct val="0"/>
              </a:spcBef>
              <a:spcAft>
                <a:spcPct val="0"/>
              </a:spcAft>
              <a:buClr>
                <a:schemeClr val="lt2"/>
              </a:buClr>
              <a:buSzPts val="3600"/>
              <a:buNone/>
              <a:defRPr sz="4800">
                <a:solidFill>
                  <a:schemeClr val="lt2"/>
                </a:solidFill>
              </a:defRPr>
            </a:lvl4pPr>
            <a:lvl5pPr lvl="4" rtl="0">
              <a:lnSpc>
                <a:spcPct val="115000"/>
              </a:lnSpc>
              <a:spcBef>
                <a:spcPct val="0"/>
              </a:spcBef>
              <a:spcAft>
                <a:spcPct val="0"/>
              </a:spcAft>
              <a:buClr>
                <a:schemeClr val="lt2"/>
              </a:buClr>
              <a:buSzPts val="3600"/>
              <a:buNone/>
              <a:defRPr sz="4800">
                <a:solidFill>
                  <a:schemeClr val="lt2"/>
                </a:solidFill>
              </a:defRPr>
            </a:lvl5pPr>
            <a:lvl6pPr lvl="5" rtl="0">
              <a:lnSpc>
                <a:spcPct val="115000"/>
              </a:lnSpc>
              <a:spcBef>
                <a:spcPct val="0"/>
              </a:spcBef>
              <a:spcAft>
                <a:spcPct val="0"/>
              </a:spcAft>
              <a:buClr>
                <a:schemeClr val="lt2"/>
              </a:buClr>
              <a:buSzPts val="3600"/>
              <a:buNone/>
              <a:defRPr sz="4800">
                <a:solidFill>
                  <a:schemeClr val="lt2"/>
                </a:solidFill>
              </a:defRPr>
            </a:lvl6pPr>
            <a:lvl7pPr lvl="6" rtl="0">
              <a:lnSpc>
                <a:spcPct val="115000"/>
              </a:lnSpc>
              <a:spcBef>
                <a:spcPct val="0"/>
              </a:spcBef>
              <a:spcAft>
                <a:spcPct val="0"/>
              </a:spcAft>
              <a:buClr>
                <a:schemeClr val="lt2"/>
              </a:buClr>
              <a:buSzPts val="3600"/>
              <a:buNone/>
              <a:defRPr sz="4800">
                <a:solidFill>
                  <a:schemeClr val="lt2"/>
                </a:solidFill>
              </a:defRPr>
            </a:lvl7pPr>
            <a:lvl8pPr lvl="7" rtl="0">
              <a:lnSpc>
                <a:spcPct val="115000"/>
              </a:lnSpc>
              <a:spcBef>
                <a:spcPct val="0"/>
              </a:spcBef>
              <a:spcAft>
                <a:spcPct val="0"/>
              </a:spcAft>
              <a:buClr>
                <a:schemeClr val="lt2"/>
              </a:buClr>
              <a:buSzPts val="3600"/>
              <a:buNone/>
              <a:defRPr sz="4800">
                <a:solidFill>
                  <a:schemeClr val="lt2"/>
                </a:solidFill>
              </a:defRPr>
            </a:lvl8pPr>
            <a:lvl9pPr lvl="8" rtl="0">
              <a:lnSpc>
                <a:spcPct val="115000"/>
              </a:lnSpc>
              <a:spcBef>
                <a:spcPct val="0"/>
              </a:spcBef>
              <a:spcAft>
                <a:spcPct val="0"/>
              </a:spcAft>
              <a:buClr>
                <a:schemeClr val="lt2"/>
              </a:buClr>
              <a:buSzPts val="3600"/>
              <a:buNone/>
              <a:defRPr sz="4800">
                <a:solidFill>
                  <a:schemeClr val="lt2"/>
                </a:solidFill>
              </a:defRPr>
            </a:lvl9pPr>
          </a:lstStyle>
          <a:p>
            <a:pPr lvl="0">
              <a:lnSpc>
                <a:spcPct val="120000"/>
              </a:lnSpc>
              <a:buClr>
                <a:schemeClr val="lt2"/>
              </a:buClr>
              <a:buSzPts val="3600"/>
              <a:buNone/>
            </a:pPr>
            <a:r>
              <a:rPr lang="en-US"/>
              <a:t>Click to edit Master title style</a:t>
            </a:r>
            <a:endParaRPr/>
          </a:p>
        </p:txBody>
      </p:sp>
      <p:sp>
        <p:nvSpPr>
          <p:cNvPr id="103" name="Google Shape;103;p14"/>
          <p:cNvSpPr txBox="1">
            <a:spLocks noGrp="1"/>
          </p:cNvSpPr>
          <p:nvPr>
            <p:ph type="title" idx="7"/>
          </p:nvPr>
        </p:nvSpPr>
        <p:spPr>
          <a:xfrm>
            <a:off x="18772012" y="3643424"/>
            <a:ext cx="3755689" cy="2514600"/>
          </a:xfrm>
          <a:prstGeom prst="rect">
            <a:avLst/>
          </a:prstGeom>
        </p:spPr>
        <p:txBody>
          <a:bodyPr spcFirstLastPara="1" vert="horz" wrap="square" lIns="0" tIns="0" rIns="0" bIns="0" rtlCol="0" anchor="b" anchorCtr="0">
            <a:noAutofit/>
          </a:bodyPr>
          <a:lstStyle>
            <a:lvl1pPr lvl="0" rtl="0">
              <a:lnSpc>
                <a:spcPct val="118000"/>
              </a:lnSpc>
              <a:spcBef>
                <a:spcPct val="0"/>
              </a:spcBef>
              <a:spcAft>
                <a:spcPct val="0"/>
              </a:spcAft>
              <a:buClr>
                <a:schemeClr val="lt2"/>
              </a:buClr>
              <a:buSzPts val="3600"/>
              <a:buNone/>
              <a:defRPr sz="4800" spc="140">
                <a:solidFill>
                  <a:schemeClr val="tx1"/>
                </a:solidFill>
                <a:latin typeface="+mj-lt"/>
              </a:defRPr>
            </a:lvl1pPr>
            <a:lvl2pPr lvl="1" rtl="0">
              <a:lnSpc>
                <a:spcPct val="115000"/>
              </a:lnSpc>
              <a:spcBef>
                <a:spcPct val="0"/>
              </a:spcBef>
              <a:spcAft>
                <a:spcPct val="0"/>
              </a:spcAft>
              <a:buClr>
                <a:schemeClr val="lt2"/>
              </a:buClr>
              <a:buSzPts val="3600"/>
              <a:buNone/>
              <a:defRPr sz="4800">
                <a:solidFill>
                  <a:schemeClr val="lt2"/>
                </a:solidFill>
              </a:defRPr>
            </a:lvl2pPr>
            <a:lvl3pPr lvl="2" rtl="0">
              <a:lnSpc>
                <a:spcPct val="115000"/>
              </a:lnSpc>
              <a:spcBef>
                <a:spcPct val="0"/>
              </a:spcBef>
              <a:spcAft>
                <a:spcPct val="0"/>
              </a:spcAft>
              <a:buClr>
                <a:schemeClr val="lt2"/>
              </a:buClr>
              <a:buSzPts val="3600"/>
              <a:buNone/>
              <a:defRPr sz="4800">
                <a:solidFill>
                  <a:schemeClr val="lt2"/>
                </a:solidFill>
              </a:defRPr>
            </a:lvl3pPr>
            <a:lvl4pPr lvl="3" rtl="0">
              <a:lnSpc>
                <a:spcPct val="115000"/>
              </a:lnSpc>
              <a:spcBef>
                <a:spcPct val="0"/>
              </a:spcBef>
              <a:spcAft>
                <a:spcPct val="0"/>
              </a:spcAft>
              <a:buClr>
                <a:schemeClr val="lt2"/>
              </a:buClr>
              <a:buSzPts val="3600"/>
              <a:buNone/>
              <a:defRPr sz="4800">
                <a:solidFill>
                  <a:schemeClr val="lt2"/>
                </a:solidFill>
              </a:defRPr>
            </a:lvl4pPr>
            <a:lvl5pPr lvl="4" rtl="0">
              <a:lnSpc>
                <a:spcPct val="115000"/>
              </a:lnSpc>
              <a:spcBef>
                <a:spcPct val="0"/>
              </a:spcBef>
              <a:spcAft>
                <a:spcPct val="0"/>
              </a:spcAft>
              <a:buClr>
                <a:schemeClr val="lt2"/>
              </a:buClr>
              <a:buSzPts val="3600"/>
              <a:buNone/>
              <a:defRPr sz="4800">
                <a:solidFill>
                  <a:schemeClr val="lt2"/>
                </a:solidFill>
              </a:defRPr>
            </a:lvl5pPr>
            <a:lvl6pPr lvl="5" rtl="0">
              <a:lnSpc>
                <a:spcPct val="115000"/>
              </a:lnSpc>
              <a:spcBef>
                <a:spcPct val="0"/>
              </a:spcBef>
              <a:spcAft>
                <a:spcPct val="0"/>
              </a:spcAft>
              <a:buClr>
                <a:schemeClr val="lt2"/>
              </a:buClr>
              <a:buSzPts val="3600"/>
              <a:buNone/>
              <a:defRPr sz="4800">
                <a:solidFill>
                  <a:schemeClr val="lt2"/>
                </a:solidFill>
              </a:defRPr>
            </a:lvl6pPr>
            <a:lvl7pPr lvl="6" rtl="0">
              <a:lnSpc>
                <a:spcPct val="115000"/>
              </a:lnSpc>
              <a:spcBef>
                <a:spcPct val="0"/>
              </a:spcBef>
              <a:spcAft>
                <a:spcPct val="0"/>
              </a:spcAft>
              <a:buClr>
                <a:schemeClr val="lt2"/>
              </a:buClr>
              <a:buSzPts val="3600"/>
              <a:buNone/>
              <a:defRPr sz="4800">
                <a:solidFill>
                  <a:schemeClr val="lt2"/>
                </a:solidFill>
              </a:defRPr>
            </a:lvl7pPr>
            <a:lvl8pPr lvl="7" rtl="0">
              <a:lnSpc>
                <a:spcPct val="115000"/>
              </a:lnSpc>
              <a:spcBef>
                <a:spcPct val="0"/>
              </a:spcBef>
              <a:spcAft>
                <a:spcPct val="0"/>
              </a:spcAft>
              <a:buClr>
                <a:schemeClr val="lt2"/>
              </a:buClr>
              <a:buSzPts val="3600"/>
              <a:buNone/>
              <a:defRPr sz="4800">
                <a:solidFill>
                  <a:schemeClr val="lt2"/>
                </a:solidFill>
              </a:defRPr>
            </a:lvl8pPr>
            <a:lvl9pPr lvl="8" rtl="0">
              <a:lnSpc>
                <a:spcPct val="115000"/>
              </a:lnSpc>
              <a:spcBef>
                <a:spcPct val="0"/>
              </a:spcBef>
              <a:spcAft>
                <a:spcPct val="0"/>
              </a:spcAft>
              <a:buClr>
                <a:schemeClr val="lt2"/>
              </a:buClr>
              <a:buSzPts val="3600"/>
              <a:buNone/>
              <a:defRPr sz="4800">
                <a:solidFill>
                  <a:schemeClr val="lt2"/>
                </a:solidFill>
              </a:defRPr>
            </a:lvl9pPr>
          </a:lstStyle>
          <a:p>
            <a:pPr lvl="0">
              <a:lnSpc>
                <a:spcPct val="120000"/>
              </a:lnSpc>
              <a:buClr>
                <a:schemeClr val="lt2"/>
              </a:buClr>
              <a:buSzPts val="3600"/>
              <a:buNone/>
            </a:pPr>
            <a:r>
              <a:rPr lang="en-US"/>
              <a:t>Click to edit Master title style</a:t>
            </a:r>
            <a:endParaRPr/>
          </a:p>
        </p:txBody>
      </p:sp>
      <p:sp>
        <p:nvSpPr>
          <p:cNvPr id="11" name="Google Shape;68;p8">
            <a:extLst>
              <a:ext uri="{FF2B5EF4-FFF2-40B4-BE49-F238E27FC236}">
                <a16:creationId xmlns:a16="http://schemas.microsoft.com/office/drawing/2014/main" id="{E472E9B9-6B36-E44A-9215-30E7189BC3B8}"/>
              </a:ext>
            </a:extLst>
          </p:cNvPr>
          <p:cNvSpPr txBox="1">
            <a:spLocks noGrp="1"/>
          </p:cNvSpPr>
          <p:nvPr>
            <p:ph type="subTitle" idx="2"/>
          </p:nvPr>
        </p:nvSpPr>
        <p:spPr>
          <a:xfrm>
            <a:off x="932821" y="909036"/>
            <a:ext cx="10328145" cy="463200"/>
          </a:xfrm>
          <a:prstGeom prst="rect">
            <a:avLst/>
          </a:prstGeom>
          <a:noFill/>
          <a:ln>
            <a:noFill/>
          </a:ln>
        </p:spPr>
        <p:txBody>
          <a:bodyPr spcFirstLastPara="1" wrap="square" lIns="0" tIns="0" rIns="0" bIns="0" anchor="t" anchorCtr="0">
            <a:noAutofit/>
          </a:bodyPr>
          <a:lstStyle>
            <a:lvl1pPr marL="0" marR="0" lvl="0" indent="0" algn="l" rtl="0">
              <a:lnSpc>
                <a:spcPct val="120000"/>
              </a:lnSpc>
              <a:spcBef>
                <a:spcPct val="0"/>
              </a:spcBef>
              <a:spcAft>
                <a:spcPct val="0"/>
              </a:spcAft>
              <a:buNone/>
              <a:defRPr sz="2400" b="1" cap="all" spc="240" baseline="0">
                <a:solidFill>
                  <a:schemeClr val="tx1"/>
                </a:solidFill>
                <a:latin typeface="+mn-lt"/>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buNone/>
            </a:pPr>
            <a:r>
              <a:rPr lang="en-US"/>
              <a:t>Click to edit Master subtitle style</a:t>
            </a:r>
            <a:endParaRPr/>
          </a:p>
        </p:txBody>
      </p:sp>
      <p:sp>
        <p:nvSpPr>
          <p:cNvPr id="12" name="Text Placeholder 9">
            <a:extLst>
              <a:ext uri="{FF2B5EF4-FFF2-40B4-BE49-F238E27FC236}">
                <a16:creationId xmlns:a16="http://schemas.microsoft.com/office/drawing/2014/main" id="{B90CF2F4-7F33-424B-8FE4-593ED7927D5D}"/>
              </a:ext>
            </a:extLst>
          </p:cNvPr>
          <p:cNvSpPr>
            <a:spLocks noGrp="1"/>
          </p:cNvSpPr>
          <p:nvPr>
            <p:ph type="body" sz="quarter" idx="10"/>
          </p:nvPr>
        </p:nvSpPr>
        <p:spPr>
          <a:xfrm>
            <a:off x="1817477" y="6858000"/>
            <a:ext cx="3808624" cy="5924550"/>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9">
            <a:extLst>
              <a:ext uri="{FF2B5EF4-FFF2-40B4-BE49-F238E27FC236}">
                <a16:creationId xmlns:a16="http://schemas.microsoft.com/office/drawing/2014/main" id="{BF4682E6-B0E2-194E-8848-A04C4902D483}"/>
              </a:ext>
            </a:extLst>
          </p:cNvPr>
          <p:cNvSpPr>
            <a:spLocks noGrp="1"/>
          </p:cNvSpPr>
          <p:nvPr>
            <p:ph type="body" sz="quarter" idx="11"/>
          </p:nvPr>
        </p:nvSpPr>
        <p:spPr>
          <a:xfrm>
            <a:off x="7452175" y="6858000"/>
            <a:ext cx="3808624" cy="5924550"/>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Text Placeholder 9">
            <a:extLst>
              <a:ext uri="{FF2B5EF4-FFF2-40B4-BE49-F238E27FC236}">
                <a16:creationId xmlns:a16="http://schemas.microsoft.com/office/drawing/2014/main" id="{01603F4E-5C22-3E42-9385-8FEFDB195513}"/>
              </a:ext>
            </a:extLst>
          </p:cNvPr>
          <p:cNvSpPr>
            <a:spLocks noGrp="1"/>
          </p:cNvSpPr>
          <p:nvPr>
            <p:ph type="body" sz="quarter" idx="12"/>
          </p:nvPr>
        </p:nvSpPr>
        <p:spPr>
          <a:xfrm>
            <a:off x="13085609" y="6858000"/>
            <a:ext cx="3808624" cy="5924550"/>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Text Placeholder 9">
            <a:extLst>
              <a:ext uri="{FF2B5EF4-FFF2-40B4-BE49-F238E27FC236}">
                <a16:creationId xmlns:a16="http://schemas.microsoft.com/office/drawing/2014/main" id="{F6E7BB99-1F70-E040-A2F4-3B61610A4698}"/>
              </a:ext>
            </a:extLst>
          </p:cNvPr>
          <p:cNvSpPr>
            <a:spLocks noGrp="1"/>
          </p:cNvSpPr>
          <p:nvPr>
            <p:ph type="body" sz="quarter" idx="13"/>
          </p:nvPr>
        </p:nvSpPr>
        <p:spPr>
          <a:xfrm>
            <a:off x="18719078" y="6858000"/>
            <a:ext cx="3808624" cy="5924550"/>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16809606"/>
      </p:ext>
    </p:extLst>
  </p:cSld>
  <p:clrMapOvr>
    <a:masterClrMapping/>
  </p:clrMapOvr>
  <p:transition/>
</p:sldLayout>
</file>

<file path=ppt/slideLayouts/slideLayout92.xml><?xml version="1.0" encoding="utf-8"?>
<p:sldLayout xmlns:a="http://schemas.openxmlformats.org/drawingml/2006/main" xmlns:r="http://schemas.openxmlformats.org/officeDocument/2006/relationships" xmlns:p="http://schemas.openxmlformats.org/presentationml/2006/main" matchingName="Points (Two)" preserve="1" userDrawn="1">
  <p:cSld name="Points (Two)">
    <p:spTree>
      <p:nvGrpSpPr>
        <p:cNvPr id="1" name="Shape 105"/>
        <p:cNvGrpSpPr/>
        <p:nvPr/>
      </p:nvGrpSpPr>
      <p:grpSpPr>
        <a:xfrm>
          <a:off x="0" y="0"/>
          <a:ext cx="0" cy="0"/>
          <a:chOff x="0" y="0"/>
          <a:chExt cx="0" cy="0"/>
        </a:xfrm>
      </p:grpSpPr>
      <p:sp>
        <p:nvSpPr>
          <p:cNvPr id="12" name="Text Placeholder 2">
            <a:extLst>
              <a:ext uri="{FF2B5EF4-FFF2-40B4-BE49-F238E27FC236}">
                <a16:creationId xmlns:a16="http://schemas.microsoft.com/office/drawing/2014/main" id="{53EB2148-BC69-CF48-AD5A-FE528AB8A78E}"/>
              </a:ext>
            </a:extLst>
          </p:cNvPr>
          <p:cNvSpPr>
            <a:spLocks noGrp="1"/>
          </p:cNvSpPr>
          <p:nvPr>
            <p:ph type="body" sz="quarter" idx="23"/>
          </p:nvPr>
        </p:nvSpPr>
        <p:spPr>
          <a:xfrm>
            <a:off x="12193589" y="0"/>
            <a:ext cx="12193586" cy="13716000"/>
          </a:xfr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0" tIns="0" rIns="0" bIns="0" rtlCol="0" anchor="ctr">
            <a:normAutofit/>
          </a:bodyPr>
          <a:lstStyle>
            <a:lvl1pPr>
              <a:buFontTx/>
              <a:buNone/>
              <a:defRPr lang="en-US" smtClean="0">
                <a:solidFill>
                  <a:schemeClr val="lt1"/>
                </a:solidFill>
                <a:ea typeface="+mn-ea"/>
                <a:cs typeface="+mn-cs"/>
              </a:defRPr>
            </a:lvl1pPr>
            <a:lvl2pPr algn="ctr">
              <a:buFontTx/>
              <a:buNone/>
              <a:defRPr lang="en-US" smtClean="0">
                <a:solidFill>
                  <a:schemeClr val="lt1"/>
                </a:solidFill>
                <a:ea typeface="+mn-ea"/>
                <a:cs typeface="+mn-cs"/>
              </a:defRPr>
            </a:lvl2pPr>
            <a:lvl3pPr>
              <a:buFontTx/>
              <a:buNone/>
              <a:defRPr lang="en-US" smtClean="0">
                <a:solidFill>
                  <a:schemeClr val="lt1"/>
                </a:solidFill>
                <a:ea typeface="+mn-ea"/>
                <a:cs typeface="+mn-cs"/>
              </a:defRPr>
            </a:lvl3pPr>
            <a:lvl4pPr>
              <a:buFontTx/>
              <a:buNone/>
              <a:defRPr lang="en-US" smtClean="0">
                <a:solidFill>
                  <a:schemeClr val="lt1"/>
                </a:solidFill>
                <a:ea typeface="+mn-ea"/>
                <a:cs typeface="+mn-cs"/>
              </a:defRPr>
            </a:lvl4pPr>
            <a:lvl5pPr>
              <a:buFontTx/>
              <a:buNone/>
              <a:defRPr lang="en-US">
                <a:solidFill>
                  <a:schemeClr val="lt1"/>
                </a:solidFill>
                <a:ea typeface="+mn-ea"/>
                <a:cs typeface="+mn-cs"/>
              </a:defRPr>
            </a:lvl5pPr>
          </a:lstStyle>
          <a:p>
            <a:pPr lvl="0" algn="ctr">
              <a:lnSpc>
                <a:spcPct val="125000"/>
              </a:lnSpc>
              <a:spcAft>
                <a:spcPct val="0"/>
              </a:spcAft>
              <a:buFont typeface="Optimistic Text"/>
            </a:pPr>
            <a:r>
              <a:rPr lang="en-US"/>
              <a:t>Click to edit Master text styles</a:t>
            </a:r>
          </a:p>
        </p:txBody>
      </p:sp>
      <p:sp>
        <p:nvSpPr>
          <p:cNvPr id="14" name="Picture Placeholder 5">
            <a:extLst>
              <a:ext uri="{FF2B5EF4-FFF2-40B4-BE49-F238E27FC236}">
                <a16:creationId xmlns:a16="http://schemas.microsoft.com/office/drawing/2014/main" id="{6FAD9C22-B5EA-6740-BFCC-E2757244DBFF}"/>
              </a:ext>
            </a:extLst>
          </p:cNvPr>
          <p:cNvSpPr>
            <a:spLocks noGrp="1"/>
          </p:cNvSpPr>
          <p:nvPr>
            <p:ph type="pic" sz="quarter" idx="25"/>
          </p:nvPr>
        </p:nvSpPr>
        <p:spPr>
          <a:xfrm>
            <a:off x="14077583" y="2631868"/>
            <a:ext cx="8448871" cy="5130799"/>
          </a:xfrm>
          <a:solidFill>
            <a:srgbClr val="DEE3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solidFill>
                  <a:srgbClr val="DEE3E9"/>
                </a:solidFill>
                <a:cs typeface="Optimistic Text" panose="020B0503020203020204" pitchFamily="34" charset="0"/>
                <a:sym typeface="Arial"/>
              </a:defRPr>
            </a:lvl1pPr>
          </a:lstStyle>
          <a:p>
            <a:pPr lvl="0" algn="ctr">
              <a:lnSpc>
                <a:spcPct val="125000"/>
              </a:lnSpc>
              <a:spcAft>
                <a:spcPct val="0"/>
              </a:spcAft>
              <a:buFont typeface="Optimistic Text"/>
            </a:pPr>
            <a:r>
              <a:rPr lang="en-US"/>
              <a:t>Click icon to add picture</a:t>
            </a:r>
          </a:p>
        </p:txBody>
      </p:sp>
      <p:sp>
        <p:nvSpPr>
          <p:cNvPr id="13" name="Picture Placeholder 5">
            <a:extLst>
              <a:ext uri="{FF2B5EF4-FFF2-40B4-BE49-F238E27FC236}">
                <a16:creationId xmlns:a16="http://schemas.microsoft.com/office/drawing/2014/main" id="{F3D1E894-BE4D-1D4A-95AF-37B12343958E}"/>
              </a:ext>
            </a:extLst>
          </p:cNvPr>
          <p:cNvSpPr>
            <a:spLocks noGrp="1"/>
          </p:cNvSpPr>
          <p:nvPr>
            <p:ph type="pic" sz="quarter" idx="24"/>
          </p:nvPr>
        </p:nvSpPr>
        <p:spPr>
          <a:xfrm>
            <a:off x="1873054" y="2631868"/>
            <a:ext cx="8448871" cy="5130799"/>
          </a:xfrm>
          <a:solidFill>
            <a:srgbClr val="DEE3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solidFill>
                  <a:srgbClr val="DEE3E9"/>
                </a:solidFill>
                <a:cs typeface="Optimistic Text" panose="020B0503020203020204" pitchFamily="34" charset="0"/>
                <a:sym typeface="Arial"/>
              </a:defRPr>
            </a:lvl1pPr>
          </a:lstStyle>
          <a:p>
            <a:pPr lvl="0" algn="ctr">
              <a:lnSpc>
                <a:spcPct val="125000"/>
              </a:lnSpc>
              <a:spcAft>
                <a:spcPct val="0"/>
              </a:spcAft>
              <a:buFont typeface="Optimistic Text"/>
            </a:pPr>
            <a:r>
              <a:rPr lang="en-US"/>
              <a:t>Click icon to add picture</a:t>
            </a:r>
          </a:p>
        </p:txBody>
      </p:sp>
      <p:sp>
        <p:nvSpPr>
          <p:cNvPr id="106" name="Google Shape;106;p15"/>
          <p:cNvSpPr txBox="1">
            <a:spLocks noGrp="1"/>
          </p:cNvSpPr>
          <p:nvPr>
            <p:ph type="title"/>
          </p:nvPr>
        </p:nvSpPr>
        <p:spPr>
          <a:xfrm>
            <a:off x="1871710" y="8546592"/>
            <a:ext cx="8450300" cy="1668000"/>
          </a:xfrm>
          <a:prstGeom prst="rect">
            <a:avLst/>
          </a:prstGeom>
        </p:spPr>
        <p:txBody>
          <a:bodyPr spcFirstLastPara="1" vert="horz" wrap="square" lIns="0" tIns="0" rIns="0" bIns="0" rtlCol="0" anchor="b" anchorCtr="0">
            <a:noAutofit/>
          </a:bodyPr>
          <a:lstStyle>
            <a:lvl1pPr lvl="0" rtl="0">
              <a:lnSpc>
                <a:spcPct val="118000"/>
              </a:lnSpc>
              <a:spcBef>
                <a:spcPct val="0"/>
              </a:spcBef>
              <a:spcAft>
                <a:spcPct val="0"/>
              </a:spcAft>
              <a:buClr>
                <a:schemeClr val="lt2"/>
              </a:buClr>
              <a:buSzPts val="3600"/>
              <a:buNone/>
              <a:defRPr sz="4800" spc="140">
                <a:solidFill>
                  <a:schemeClr val="tx1"/>
                </a:solidFill>
                <a:latin typeface="+mj-lt"/>
              </a:defRPr>
            </a:lvl1pPr>
            <a:lvl2pPr lvl="1" rtl="0">
              <a:lnSpc>
                <a:spcPct val="115000"/>
              </a:lnSpc>
              <a:spcBef>
                <a:spcPct val="0"/>
              </a:spcBef>
              <a:spcAft>
                <a:spcPct val="0"/>
              </a:spcAft>
              <a:buClr>
                <a:schemeClr val="lt2"/>
              </a:buClr>
              <a:buSzPts val="3600"/>
              <a:buNone/>
              <a:defRPr sz="4800">
                <a:solidFill>
                  <a:schemeClr val="lt2"/>
                </a:solidFill>
              </a:defRPr>
            </a:lvl2pPr>
            <a:lvl3pPr lvl="2" rtl="0">
              <a:lnSpc>
                <a:spcPct val="115000"/>
              </a:lnSpc>
              <a:spcBef>
                <a:spcPct val="0"/>
              </a:spcBef>
              <a:spcAft>
                <a:spcPct val="0"/>
              </a:spcAft>
              <a:buClr>
                <a:schemeClr val="lt2"/>
              </a:buClr>
              <a:buSzPts val="3600"/>
              <a:buNone/>
              <a:defRPr sz="4800">
                <a:solidFill>
                  <a:schemeClr val="lt2"/>
                </a:solidFill>
              </a:defRPr>
            </a:lvl3pPr>
            <a:lvl4pPr lvl="3" rtl="0">
              <a:lnSpc>
                <a:spcPct val="115000"/>
              </a:lnSpc>
              <a:spcBef>
                <a:spcPct val="0"/>
              </a:spcBef>
              <a:spcAft>
                <a:spcPct val="0"/>
              </a:spcAft>
              <a:buClr>
                <a:schemeClr val="lt2"/>
              </a:buClr>
              <a:buSzPts val="3600"/>
              <a:buNone/>
              <a:defRPr sz="4800">
                <a:solidFill>
                  <a:schemeClr val="lt2"/>
                </a:solidFill>
              </a:defRPr>
            </a:lvl4pPr>
            <a:lvl5pPr lvl="4" rtl="0">
              <a:lnSpc>
                <a:spcPct val="115000"/>
              </a:lnSpc>
              <a:spcBef>
                <a:spcPct val="0"/>
              </a:spcBef>
              <a:spcAft>
                <a:spcPct val="0"/>
              </a:spcAft>
              <a:buClr>
                <a:schemeClr val="lt2"/>
              </a:buClr>
              <a:buSzPts val="3600"/>
              <a:buNone/>
              <a:defRPr sz="4800">
                <a:solidFill>
                  <a:schemeClr val="lt2"/>
                </a:solidFill>
              </a:defRPr>
            </a:lvl5pPr>
            <a:lvl6pPr lvl="5" rtl="0">
              <a:lnSpc>
                <a:spcPct val="115000"/>
              </a:lnSpc>
              <a:spcBef>
                <a:spcPct val="0"/>
              </a:spcBef>
              <a:spcAft>
                <a:spcPct val="0"/>
              </a:spcAft>
              <a:buClr>
                <a:schemeClr val="lt2"/>
              </a:buClr>
              <a:buSzPts val="3600"/>
              <a:buNone/>
              <a:defRPr sz="4800">
                <a:solidFill>
                  <a:schemeClr val="lt2"/>
                </a:solidFill>
              </a:defRPr>
            </a:lvl6pPr>
            <a:lvl7pPr lvl="6" rtl="0">
              <a:lnSpc>
                <a:spcPct val="115000"/>
              </a:lnSpc>
              <a:spcBef>
                <a:spcPct val="0"/>
              </a:spcBef>
              <a:spcAft>
                <a:spcPct val="0"/>
              </a:spcAft>
              <a:buClr>
                <a:schemeClr val="lt2"/>
              </a:buClr>
              <a:buSzPts val="3600"/>
              <a:buNone/>
              <a:defRPr sz="4800">
                <a:solidFill>
                  <a:schemeClr val="lt2"/>
                </a:solidFill>
              </a:defRPr>
            </a:lvl7pPr>
            <a:lvl8pPr lvl="7" rtl="0">
              <a:lnSpc>
                <a:spcPct val="115000"/>
              </a:lnSpc>
              <a:spcBef>
                <a:spcPct val="0"/>
              </a:spcBef>
              <a:spcAft>
                <a:spcPct val="0"/>
              </a:spcAft>
              <a:buClr>
                <a:schemeClr val="lt2"/>
              </a:buClr>
              <a:buSzPts val="3600"/>
              <a:buNone/>
              <a:defRPr sz="4800">
                <a:solidFill>
                  <a:schemeClr val="lt2"/>
                </a:solidFill>
              </a:defRPr>
            </a:lvl8pPr>
            <a:lvl9pPr lvl="8" rtl="0">
              <a:lnSpc>
                <a:spcPct val="115000"/>
              </a:lnSpc>
              <a:spcBef>
                <a:spcPct val="0"/>
              </a:spcBef>
              <a:spcAft>
                <a:spcPct val="0"/>
              </a:spcAft>
              <a:buClr>
                <a:schemeClr val="lt2"/>
              </a:buClr>
              <a:buSzPts val="3600"/>
              <a:buNone/>
              <a:defRPr sz="4800">
                <a:solidFill>
                  <a:schemeClr val="lt2"/>
                </a:solidFill>
              </a:defRPr>
            </a:lvl9pPr>
          </a:lstStyle>
          <a:p>
            <a:pPr lvl="0">
              <a:lnSpc>
                <a:spcPct val="120000"/>
              </a:lnSpc>
              <a:buClr>
                <a:schemeClr val="lt2"/>
              </a:buClr>
              <a:buSzPts val="3600"/>
              <a:buNone/>
            </a:pPr>
            <a:r>
              <a:rPr lang="en-US"/>
              <a:t>Click to edit Master title style</a:t>
            </a:r>
            <a:endParaRPr/>
          </a:p>
        </p:txBody>
      </p:sp>
      <p:sp>
        <p:nvSpPr>
          <p:cNvPr id="109" name="Google Shape;109;p15"/>
          <p:cNvSpPr txBox="1">
            <a:spLocks noGrp="1"/>
          </p:cNvSpPr>
          <p:nvPr>
            <p:ph type="title" idx="3"/>
          </p:nvPr>
        </p:nvSpPr>
        <p:spPr>
          <a:xfrm>
            <a:off x="14077466" y="8546592"/>
            <a:ext cx="8450300" cy="1668000"/>
          </a:xfrm>
          <a:prstGeom prst="rect">
            <a:avLst/>
          </a:prstGeom>
        </p:spPr>
        <p:txBody>
          <a:bodyPr spcFirstLastPara="1" vert="horz" wrap="square" lIns="0" tIns="0" rIns="0" bIns="0" rtlCol="0" anchor="b" anchorCtr="0">
            <a:noAutofit/>
          </a:bodyPr>
          <a:lstStyle>
            <a:lvl1pPr lvl="0" rtl="0">
              <a:lnSpc>
                <a:spcPct val="118000"/>
              </a:lnSpc>
              <a:spcBef>
                <a:spcPct val="0"/>
              </a:spcBef>
              <a:spcAft>
                <a:spcPct val="0"/>
              </a:spcAft>
              <a:buClr>
                <a:schemeClr val="lt2"/>
              </a:buClr>
              <a:buSzPts val="3600"/>
              <a:buNone/>
              <a:defRPr sz="4800" spc="140">
                <a:solidFill>
                  <a:schemeClr val="tx1"/>
                </a:solidFill>
                <a:latin typeface="+mj-lt"/>
              </a:defRPr>
            </a:lvl1pPr>
            <a:lvl2pPr lvl="1" rtl="0">
              <a:lnSpc>
                <a:spcPct val="115000"/>
              </a:lnSpc>
              <a:spcBef>
                <a:spcPct val="0"/>
              </a:spcBef>
              <a:spcAft>
                <a:spcPct val="0"/>
              </a:spcAft>
              <a:buClr>
                <a:schemeClr val="lt2"/>
              </a:buClr>
              <a:buSzPts val="3600"/>
              <a:buNone/>
              <a:defRPr sz="4800">
                <a:solidFill>
                  <a:schemeClr val="lt2"/>
                </a:solidFill>
              </a:defRPr>
            </a:lvl2pPr>
            <a:lvl3pPr lvl="2" rtl="0">
              <a:lnSpc>
                <a:spcPct val="115000"/>
              </a:lnSpc>
              <a:spcBef>
                <a:spcPct val="0"/>
              </a:spcBef>
              <a:spcAft>
                <a:spcPct val="0"/>
              </a:spcAft>
              <a:buClr>
                <a:schemeClr val="lt2"/>
              </a:buClr>
              <a:buSzPts val="3600"/>
              <a:buNone/>
              <a:defRPr sz="4800">
                <a:solidFill>
                  <a:schemeClr val="lt2"/>
                </a:solidFill>
              </a:defRPr>
            </a:lvl3pPr>
            <a:lvl4pPr lvl="3" rtl="0">
              <a:lnSpc>
                <a:spcPct val="115000"/>
              </a:lnSpc>
              <a:spcBef>
                <a:spcPct val="0"/>
              </a:spcBef>
              <a:spcAft>
                <a:spcPct val="0"/>
              </a:spcAft>
              <a:buClr>
                <a:schemeClr val="lt2"/>
              </a:buClr>
              <a:buSzPts val="3600"/>
              <a:buNone/>
              <a:defRPr sz="4800">
                <a:solidFill>
                  <a:schemeClr val="lt2"/>
                </a:solidFill>
              </a:defRPr>
            </a:lvl4pPr>
            <a:lvl5pPr lvl="4" rtl="0">
              <a:lnSpc>
                <a:spcPct val="115000"/>
              </a:lnSpc>
              <a:spcBef>
                <a:spcPct val="0"/>
              </a:spcBef>
              <a:spcAft>
                <a:spcPct val="0"/>
              </a:spcAft>
              <a:buClr>
                <a:schemeClr val="lt2"/>
              </a:buClr>
              <a:buSzPts val="3600"/>
              <a:buNone/>
              <a:defRPr sz="4800">
                <a:solidFill>
                  <a:schemeClr val="lt2"/>
                </a:solidFill>
              </a:defRPr>
            </a:lvl5pPr>
            <a:lvl6pPr lvl="5" rtl="0">
              <a:lnSpc>
                <a:spcPct val="115000"/>
              </a:lnSpc>
              <a:spcBef>
                <a:spcPct val="0"/>
              </a:spcBef>
              <a:spcAft>
                <a:spcPct val="0"/>
              </a:spcAft>
              <a:buClr>
                <a:schemeClr val="lt2"/>
              </a:buClr>
              <a:buSzPts val="3600"/>
              <a:buNone/>
              <a:defRPr sz="4800">
                <a:solidFill>
                  <a:schemeClr val="lt2"/>
                </a:solidFill>
              </a:defRPr>
            </a:lvl6pPr>
            <a:lvl7pPr lvl="6" rtl="0">
              <a:lnSpc>
                <a:spcPct val="115000"/>
              </a:lnSpc>
              <a:spcBef>
                <a:spcPct val="0"/>
              </a:spcBef>
              <a:spcAft>
                <a:spcPct val="0"/>
              </a:spcAft>
              <a:buClr>
                <a:schemeClr val="lt2"/>
              </a:buClr>
              <a:buSzPts val="3600"/>
              <a:buNone/>
              <a:defRPr sz="4800">
                <a:solidFill>
                  <a:schemeClr val="lt2"/>
                </a:solidFill>
              </a:defRPr>
            </a:lvl7pPr>
            <a:lvl8pPr lvl="7" rtl="0">
              <a:lnSpc>
                <a:spcPct val="115000"/>
              </a:lnSpc>
              <a:spcBef>
                <a:spcPct val="0"/>
              </a:spcBef>
              <a:spcAft>
                <a:spcPct val="0"/>
              </a:spcAft>
              <a:buClr>
                <a:schemeClr val="lt2"/>
              </a:buClr>
              <a:buSzPts val="3600"/>
              <a:buNone/>
              <a:defRPr sz="4800">
                <a:solidFill>
                  <a:schemeClr val="lt2"/>
                </a:solidFill>
              </a:defRPr>
            </a:lvl8pPr>
            <a:lvl9pPr lvl="8" rtl="0">
              <a:lnSpc>
                <a:spcPct val="115000"/>
              </a:lnSpc>
              <a:spcBef>
                <a:spcPct val="0"/>
              </a:spcBef>
              <a:spcAft>
                <a:spcPct val="0"/>
              </a:spcAft>
              <a:buClr>
                <a:schemeClr val="lt2"/>
              </a:buClr>
              <a:buSzPts val="3600"/>
              <a:buNone/>
              <a:defRPr sz="4800">
                <a:solidFill>
                  <a:schemeClr val="lt2"/>
                </a:solidFill>
              </a:defRPr>
            </a:lvl9pPr>
          </a:lstStyle>
          <a:p>
            <a:pPr lvl="0">
              <a:lnSpc>
                <a:spcPct val="120000"/>
              </a:lnSpc>
              <a:buClr>
                <a:schemeClr val="lt2"/>
              </a:buClr>
              <a:buSzPts val="3600"/>
              <a:buNone/>
            </a:pPr>
            <a:r>
              <a:rPr lang="en-US"/>
              <a:t>Click to edit Master title style</a:t>
            </a:r>
            <a:endParaRPr/>
          </a:p>
        </p:txBody>
      </p:sp>
      <p:sp>
        <p:nvSpPr>
          <p:cNvPr id="7" name="Google Shape;68;p8">
            <a:extLst>
              <a:ext uri="{FF2B5EF4-FFF2-40B4-BE49-F238E27FC236}">
                <a16:creationId xmlns:a16="http://schemas.microsoft.com/office/drawing/2014/main" id="{28A7BB5A-024D-004D-9A8C-349325E0E7EA}"/>
              </a:ext>
            </a:extLst>
          </p:cNvPr>
          <p:cNvSpPr txBox="1">
            <a:spLocks noGrp="1"/>
          </p:cNvSpPr>
          <p:nvPr>
            <p:ph type="subTitle" idx="2"/>
          </p:nvPr>
        </p:nvSpPr>
        <p:spPr>
          <a:xfrm>
            <a:off x="932821" y="909036"/>
            <a:ext cx="10328145" cy="463200"/>
          </a:xfrm>
          <a:prstGeom prst="rect">
            <a:avLst/>
          </a:prstGeom>
          <a:noFill/>
          <a:ln>
            <a:noFill/>
          </a:ln>
        </p:spPr>
        <p:txBody>
          <a:bodyPr spcFirstLastPara="1" wrap="square" lIns="0" tIns="0" rIns="0" bIns="0" anchor="t" anchorCtr="0">
            <a:noAutofit/>
          </a:bodyPr>
          <a:lstStyle>
            <a:lvl1pPr marL="0" marR="0" lvl="0" indent="0" algn="l" rtl="0">
              <a:lnSpc>
                <a:spcPct val="120000"/>
              </a:lnSpc>
              <a:spcBef>
                <a:spcPct val="0"/>
              </a:spcBef>
              <a:spcAft>
                <a:spcPct val="0"/>
              </a:spcAft>
              <a:buNone/>
              <a:defRPr sz="2400" b="1" cap="all" spc="240" baseline="0">
                <a:solidFill>
                  <a:schemeClr val="tx1"/>
                </a:solidFill>
                <a:latin typeface="+mn-lt"/>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buNone/>
            </a:pPr>
            <a:r>
              <a:rPr lang="en-US"/>
              <a:t>Click to edit Master subtitle style</a:t>
            </a:r>
            <a:endParaRPr/>
          </a:p>
        </p:txBody>
      </p:sp>
      <p:sp>
        <p:nvSpPr>
          <p:cNvPr id="8" name="Text Placeholder 9">
            <a:extLst>
              <a:ext uri="{FF2B5EF4-FFF2-40B4-BE49-F238E27FC236}">
                <a16:creationId xmlns:a16="http://schemas.microsoft.com/office/drawing/2014/main" id="{472A587A-D4C8-384F-A783-336D16603C7E}"/>
              </a:ext>
            </a:extLst>
          </p:cNvPr>
          <p:cNvSpPr>
            <a:spLocks noGrp="1"/>
          </p:cNvSpPr>
          <p:nvPr>
            <p:ph type="body" sz="quarter" idx="10"/>
          </p:nvPr>
        </p:nvSpPr>
        <p:spPr>
          <a:xfrm>
            <a:off x="1817475" y="10451592"/>
            <a:ext cx="8522208" cy="2330958"/>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9">
            <a:extLst>
              <a:ext uri="{FF2B5EF4-FFF2-40B4-BE49-F238E27FC236}">
                <a16:creationId xmlns:a16="http://schemas.microsoft.com/office/drawing/2014/main" id="{CAD6D733-4B06-0349-ACD9-17D045A6FD20}"/>
              </a:ext>
            </a:extLst>
          </p:cNvPr>
          <p:cNvSpPr>
            <a:spLocks noGrp="1"/>
          </p:cNvSpPr>
          <p:nvPr>
            <p:ph type="body" sz="quarter" idx="11"/>
          </p:nvPr>
        </p:nvSpPr>
        <p:spPr>
          <a:xfrm>
            <a:off x="14023316" y="10451592"/>
            <a:ext cx="8522208" cy="2330958"/>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23884695"/>
      </p:ext>
    </p:extLst>
  </p:cSld>
  <p:clrMapOvr>
    <a:masterClrMapping/>
  </p:clrMapOvr>
  <p:transition/>
</p:sldLayout>
</file>

<file path=ppt/slideLayouts/slideLayout93.xml><?xml version="1.0" encoding="utf-8"?>
<p:sldLayout xmlns:a="http://schemas.openxmlformats.org/drawingml/2006/main" xmlns:r="http://schemas.openxmlformats.org/officeDocument/2006/relationships" xmlns:p="http://schemas.openxmlformats.org/presentationml/2006/main" matchingName="Points (Three)" preserve="1" userDrawn="1">
  <p:cSld name="Points (Three)">
    <p:spTree>
      <p:nvGrpSpPr>
        <p:cNvPr id="1" name="Shape 111"/>
        <p:cNvGrpSpPr/>
        <p:nvPr/>
      </p:nvGrpSpPr>
      <p:grpSpPr>
        <a:xfrm>
          <a:off x="0" y="0"/>
          <a:ext cx="0" cy="0"/>
          <a:chOff x="0" y="0"/>
          <a:chExt cx="0" cy="0"/>
        </a:xfrm>
      </p:grpSpPr>
      <p:sp>
        <p:nvSpPr>
          <p:cNvPr id="16" name="Picture Placeholder 5">
            <a:extLst>
              <a:ext uri="{FF2B5EF4-FFF2-40B4-BE49-F238E27FC236}">
                <a16:creationId xmlns:a16="http://schemas.microsoft.com/office/drawing/2014/main" id="{21638871-64DE-4340-B001-5B3AE62CA4F6}"/>
              </a:ext>
            </a:extLst>
          </p:cNvPr>
          <p:cNvSpPr>
            <a:spLocks noGrp="1"/>
          </p:cNvSpPr>
          <p:nvPr>
            <p:ph type="pic" sz="quarter" idx="24"/>
          </p:nvPr>
        </p:nvSpPr>
        <p:spPr>
          <a:xfrm>
            <a:off x="1397487" y="3099171"/>
            <a:ext cx="6574536" cy="4197096"/>
          </a:xfrm>
          <a:solidFill>
            <a:srgbClr val="DEE3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solidFill>
                  <a:srgbClr val="DEE3E9"/>
                </a:solidFill>
                <a:cs typeface="Optimistic Text" panose="020B0503020203020204" pitchFamily="34" charset="0"/>
                <a:sym typeface="Arial"/>
              </a:defRPr>
            </a:lvl1pPr>
          </a:lstStyle>
          <a:p>
            <a:pPr lvl="0" algn="ctr">
              <a:lnSpc>
                <a:spcPct val="125000"/>
              </a:lnSpc>
              <a:spcAft>
                <a:spcPct val="0"/>
              </a:spcAft>
              <a:buFont typeface="Optimistic Text"/>
            </a:pPr>
            <a:r>
              <a:rPr lang="en-US"/>
              <a:t>Click icon to add picture</a:t>
            </a:r>
          </a:p>
        </p:txBody>
      </p:sp>
      <p:sp>
        <p:nvSpPr>
          <p:cNvPr id="17" name="Picture Placeholder 5">
            <a:extLst>
              <a:ext uri="{FF2B5EF4-FFF2-40B4-BE49-F238E27FC236}">
                <a16:creationId xmlns:a16="http://schemas.microsoft.com/office/drawing/2014/main" id="{10B6B0D0-7A46-4B41-9FA1-F327F5D6FE42}"/>
              </a:ext>
            </a:extLst>
          </p:cNvPr>
          <p:cNvSpPr>
            <a:spLocks noGrp="1"/>
          </p:cNvSpPr>
          <p:nvPr>
            <p:ph type="pic" sz="quarter" idx="25"/>
          </p:nvPr>
        </p:nvSpPr>
        <p:spPr>
          <a:xfrm>
            <a:off x="8904851" y="3099171"/>
            <a:ext cx="6574536" cy="4197096"/>
          </a:xfrm>
          <a:solidFill>
            <a:srgbClr val="DEE3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solidFill>
                  <a:srgbClr val="DEE3E9"/>
                </a:solidFill>
                <a:cs typeface="Optimistic Text" panose="020B0503020203020204" pitchFamily="34" charset="0"/>
                <a:sym typeface="Arial"/>
              </a:defRPr>
            </a:lvl1pPr>
          </a:lstStyle>
          <a:p>
            <a:pPr lvl="0" algn="ctr">
              <a:lnSpc>
                <a:spcPct val="125000"/>
              </a:lnSpc>
              <a:spcAft>
                <a:spcPct val="0"/>
              </a:spcAft>
              <a:buFont typeface="Optimistic Text"/>
            </a:pPr>
            <a:r>
              <a:rPr lang="en-US"/>
              <a:t>Click icon to add picture</a:t>
            </a:r>
          </a:p>
        </p:txBody>
      </p:sp>
      <p:sp>
        <p:nvSpPr>
          <p:cNvPr id="18" name="Picture Placeholder 5">
            <a:extLst>
              <a:ext uri="{FF2B5EF4-FFF2-40B4-BE49-F238E27FC236}">
                <a16:creationId xmlns:a16="http://schemas.microsoft.com/office/drawing/2014/main" id="{26726548-1189-BF4E-BFE7-9CB79EDC6DE8}"/>
              </a:ext>
            </a:extLst>
          </p:cNvPr>
          <p:cNvSpPr>
            <a:spLocks noGrp="1"/>
          </p:cNvSpPr>
          <p:nvPr>
            <p:ph type="pic" sz="quarter" idx="26"/>
          </p:nvPr>
        </p:nvSpPr>
        <p:spPr>
          <a:xfrm>
            <a:off x="16415152" y="3099171"/>
            <a:ext cx="6574536" cy="4197096"/>
          </a:xfrm>
          <a:solidFill>
            <a:srgbClr val="DEE3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solidFill>
                  <a:srgbClr val="DEE3E9"/>
                </a:solidFill>
                <a:cs typeface="Optimistic Text" panose="020B0503020203020204" pitchFamily="34" charset="0"/>
                <a:sym typeface="Arial"/>
              </a:defRPr>
            </a:lvl1pPr>
          </a:lstStyle>
          <a:p>
            <a:pPr lvl="0" algn="ctr">
              <a:lnSpc>
                <a:spcPct val="125000"/>
              </a:lnSpc>
              <a:spcAft>
                <a:spcPct val="0"/>
              </a:spcAft>
              <a:buFont typeface="Optimistic Text"/>
            </a:pPr>
            <a:r>
              <a:rPr lang="en-US"/>
              <a:t>Click icon to add picture</a:t>
            </a:r>
          </a:p>
        </p:txBody>
      </p:sp>
      <p:sp>
        <p:nvSpPr>
          <p:cNvPr id="112" name="Google Shape;112;p16"/>
          <p:cNvSpPr txBox="1">
            <a:spLocks noGrp="1"/>
          </p:cNvSpPr>
          <p:nvPr>
            <p:ph type="title"/>
          </p:nvPr>
        </p:nvSpPr>
        <p:spPr>
          <a:xfrm>
            <a:off x="1396082" y="8074152"/>
            <a:ext cx="6574536" cy="1280160"/>
          </a:xfrm>
          <a:prstGeom prst="rect">
            <a:avLst/>
          </a:prstGeom>
        </p:spPr>
        <p:txBody>
          <a:bodyPr spcFirstLastPara="1" wrap="square" lIns="0" tIns="0" rIns="0" bIns="0" anchor="b" anchorCtr="0">
            <a:noAutofit/>
          </a:bodyPr>
          <a:lstStyle>
            <a:lvl1pPr lvl="0" rtl="0">
              <a:lnSpc>
                <a:spcPct val="120000"/>
              </a:lnSpc>
              <a:spcBef>
                <a:spcPct val="0"/>
              </a:spcBef>
              <a:spcAft>
                <a:spcPct val="0"/>
              </a:spcAft>
              <a:buClr>
                <a:schemeClr val="lt2"/>
              </a:buClr>
              <a:buSzPts val="2700"/>
              <a:buNone/>
              <a:defRPr sz="3600" spc="110" baseline="0">
                <a:solidFill>
                  <a:schemeClr val="tx1"/>
                </a:solidFill>
                <a:latin typeface="+mj-lt"/>
              </a:defRPr>
            </a:lvl1pPr>
            <a:lvl2pPr lvl="1" rtl="0">
              <a:lnSpc>
                <a:spcPct val="115000"/>
              </a:lnSpc>
              <a:spcBef>
                <a:spcPct val="0"/>
              </a:spcBef>
              <a:spcAft>
                <a:spcPct val="0"/>
              </a:spcAft>
              <a:buClr>
                <a:schemeClr val="lt2"/>
              </a:buClr>
              <a:buSzPts val="2700"/>
              <a:buNone/>
              <a:defRPr sz="3600">
                <a:solidFill>
                  <a:schemeClr val="lt2"/>
                </a:solidFill>
              </a:defRPr>
            </a:lvl2pPr>
            <a:lvl3pPr lvl="2" rtl="0">
              <a:lnSpc>
                <a:spcPct val="115000"/>
              </a:lnSpc>
              <a:spcBef>
                <a:spcPct val="0"/>
              </a:spcBef>
              <a:spcAft>
                <a:spcPct val="0"/>
              </a:spcAft>
              <a:buClr>
                <a:schemeClr val="lt2"/>
              </a:buClr>
              <a:buSzPts val="2700"/>
              <a:buNone/>
              <a:defRPr sz="3600">
                <a:solidFill>
                  <a:schemeClr val="lt2"/>
                </a:solidFill>
              </a:defRPr>
            </a:lvl3pPr>
            <a:lvl4pPr lvl="3" rtl="0">
              <a:lnSpc>
                <a:spcPct val="115000"/>
              </a:lnSpc>
              <a:spcBef>
                <a:spcPct val="0"/>
              </a:spcBef>
              <a:spcAft>
                <a:spcPct val="0"/>
              </a:spcAft>
              <a:buClr>
                <a:schemeClr val="lt2"/>
              </a:buClr>
              <a:buSzPts val="2700"/>
              <a:buNone/>
              <a:defRPr sz="3600">
                <a:solidFill>
                  <a:schemeClr val="lt2"/>
                </a:solidFill>
              </a:defRPr>
            </a:lvl4pPr>
            <a:lvl5pPr lvl="4" rtl="0">
              <a:lnSpc>
                <a:spcPct val="115000"/>
              </a:lnSpc>
              <a:spcBef>
                <a:spcPct val="0"/>
              </a:spcBef>
              <a:spcAft>
                <a:spcPct val="0"/>
              </a:spcAft>
              <a:buClr>
                <a:schemeClr val="lt2"/>
              </a:buClr>
              <a:buSzPts val="2700"/>
              <a:buNone/>
              <a:defRPr sz="3600">
                <a:solidFill>
                  <a:schemeClr val="lt2"/>
                </a:solidFill>
              </a:defRPr>
            </a:lvl5pPr>
            <a:lvl6pPr lvl="5" rtl="0">
              <a:lnSpc>
                <a:spcPct val="115000"/>
              </a:lnSpc>
              <a:spcBef>
                <a:spcPct val="0"/>
              </a:spcBef>
              <a:spcAft>
                <a:spcPct val="0"/>
              </a:spcAft>
              <a:buClr>
                <a:schemeClr val="lt2"/>
              </a:buClr>
              <a:buSzPts val="2700"/>
              <a:buNone/>
              <a:defRPr sz="3600">
                <a:solidFill>
                  <a:schemeClr val="lt2"/>
                </a:solidFill>
              </a:defRPr>
            </a:lvl6pPr>
            <a:lvl7pPr lvl="6" rtl="0">
              <a:lnSpc>
                <a:spcPct val="115000"/>
              </a:lnSpc>
              <a:spcBef>
                <a:spcPct val="0"/>
              </a:spcBef>
              <a:spcAft>
                <a:spcPct val="0"/>
              </a:spcAft>
              <a:buClr>
                <a:schemeClr val="lt2"/>
              </a:buClr>
              <a:buSzPts val="2700"/>
              <a:buNone/>
              <a:defRPr sz="3600">
                <a:solidFill>
                  <a:schemeClr val="lt2"/>
                </a:solidFill>
              </a:defRPr>
            </a:lvl7pPr>
            <a:lvl8pPr lvl="7" rtl="0">
              <a:lnSpc>
                <a:spcPct val="115000"/>
              </a:lnSpc>
              <a:spcBef>
                <a:spcPct val="0"/>
              </a:spcBef>
              <a:spcAft>
                <a:spcPct val="0"/>
              </a:spcAft>
              <a:buClr>
                <a:schemeClr val="lt2"/>
              </a:buClr>
              <a:buSzPts val="2700"/>
              <a:buNone/>
              <a:defRPr sz="3600">
                <a:solidFill>
                  <a:schemeClr val="lt2"/>
                </a:solidFill>
              </a:defRPr>
            </a:lvl8pPr>
            <a:lvl9pPr lvl="8" rtl="0">
              <a:lnSpc>
                <a:spcPct val="115000"/>
              </a:lnSpc>
              <a:spcBef>
                <a:spcPct val="0"/>
              </a:spcBef>
              <a:spcAft>
                <a:spcPct val="0"/>
              </a:spcAft>
              <a:buClr>
                <a:schemeClr val="lt2"/>
              </a:buClr>
              <a:buSzPts val="2700"/>
              <a:buNone/>
              <a:defRPr sz="3600">
                <a:solidFill>
                  <a:schemeClr val="lt2"/>
                </a:solidFill>
              </a:defRPr>
            </a:lvl9pPr>
          </a:lstStyle>
          <a:p>
            <a:r>
              <a:rPr lang="en-US"/>
              <a:t>Click to edit Master title style</a:t>
            </a:r>
            <a:endParaRPr/>
          </a:p>
        </p:txBody>
      </p:sp>
      <p:sp>
        <p:nvSpPr>
          <p:cNvPr id="115" name="Google Shape;115;p16"/>
          <p:cNvSpPr txBox="1">
            <a:spLocks noGrp="1"/>
          </p:cNvSpPr>
          <p:nvPr>
            <p:ph type="title" idx="3"/>
          </p:nvPr>
        </p:nvSpPr>
        <p:spPr>
          <a:xfrm>
            <a:off x="8907360" y="8074152"/>
            <a:ext cx="6574536" cy="1280160"/>
          </a:xfrm>
          <a:prstGeom prst="rect">
            <a:avLst/>
          </a:prstGeom>
        </p:spPr>
        <p:txBody>
          <a:bodyPr spcFirstLastPara="1" wrap="square" lIns="0" tIns="0" rIns="0" bIns="0" anchor="b" anchorCtr="0">
            <a:noAutofit/>
          </a:bodyPr>
          <a:lstStyle>
            <a:lvl1pPr lvl="0" rtl="0">
              <a:lnSpc>
                <a:spcPct val="120000"/>
              </a:lnSpc>
              <a:spcBef>
                <a:spcPct val="0"/>
              </a:spcBef>
              <a:spcAft>
                <a:spcPct val="0"/>
              </a:spcAft>
              <a:buClr>
                <a:schemeClr val="lt2"/>
              </a:buClr>
              <a:buSzPts val="2700"/>
              <a:buNone/>
              <a:defRPr sz="3600" spc="110" baseline="0">
                <a:solidFill>
                  <a:schemeClr val="tx1"/>
                </a:solidFill>
                <a:latin typeface="+mj-lt"/>
              </a:defRPr>
            </a:lvl1pPr>
            <a:lvl2pPr lvl="1" rtl="0">
              <a:lnSpc>
                <a:spcPct val="115000"/>
              </a:lnSpc>
              <a:spcBef>
                <a:spcPct val="0"/>
              </a:spcBef>
              <a:spcAft>
                <a:spcPct val="0"/>
              </a:spcAft>
              <a:buClr>
                <a:schemeClr val="lt2"/>
              </a:buClr>
              <a:buSzPts val="2700"/>
              <a:buNone/>
              <a:defRPr sz="3600">
                <a:solidFill>
                  <a:schemeClr val="lt2"/>
                </a:solidFill>
              </a:defRPr>
            </a:lvl2pPr>
            <a:lvl3pPr lvl="2" rtl="0">
              <a:lnSpc>
                <a:spcPct val="115000"/>
              </a:lnSpc>
              <a:spcBef>
                <a:spcPct val="0"/>
              </a:spcBef>
              <a:spcAft>
                <a:spcPct val="0"/>
              </a:spcAft>
              <a:buClr>
                <a:schemeClr val="lt2"/>
              </a:buClr>
              <a:buSzPts val="2700"/>
              <a:buNone/>
              <a:defRPr sz="3600">
                <a:solidFill>
                  <a:schemeClr val="lt2"/>
                </a:solidFill>
              </a:defRPr>
            </a:lvl3pPr>
            <a:lvl4pPr lvl="3" rtl="0">
              <a:lnSpc>
                <a:spcPct val="115000"/>
              </a:lnSpc>
              <a:spcBef>
                <a:spcPct val="0"/>
              </a:spcBef>
              <a:spcAft>
                <a:spcPct val="0"/>
              </a:spcAft>
              <a:buClr>
                <a:schemeClr val="lt2"/>
              </a:buClr>
              <a:buSzPts val="2700"/>
              <a:buNone/>
              <a:defRPr sz="3600">
                <a:solidFill>
                  <a:schemeClr val="lt2"/>
                </a:solidFill>
              </a:defRPr>
            </a:lvl4pPr>
            <a:lvl5pPr lvl="4" rtl="0">
              <a:lnSpc>
                <a:spcPct val="115000"/>
              </a:lnSpc>
              <a:spcBef>
                <a:spcPct val="0"/>
              </a:spcBef>
              <a:spcAft>
                <a:spcPct val="0"/>
              </a:spcAft>
              <a:buClr>
                <a:schemeClr val="lt2"/>
              </a:buClr>
              <a:buSzPts val="2700"/>
              <a:buNone/>
              <a:defRPr sz="3600">
                <a:solidFill>
                  <a:schemeClr val="lt2"/>
                </a:solidFill>
              </a:defRPr>
            </a:lvl5pPr>
            <a:lvl6pPr lvl="5" rtl="0">
              <a:lnSpc>
                <a:spcPct val="115000"/>
              </a:lnSpc>
              <a:spcBef>
                <a:spcPct val="0"/>
              </a:spcBef>
              <a:spcAft>
                <a:spcPct val="0"/>
              </a:spcAft>
              <a:buClr>
                <a:schemeClr val="lt2"/>
              </a:buClr>
              <a:buSzPts val="2700"/>
              <a:buNone/>
              <a:defRPr sz="3600">
                <a:solidFill>
                  <a:schemeClr val="lt2"/>
                </a:solidFill>
              </a:defRPr>
            </a:lvl6pPr>
            <a:lvl7pPr lvl="6" rtl="0">
              <a:lnSpc>
                <a:spcPct val="115000"/>
              </a:lnSpc>
              <a:spcBef>
                <a:spcPct val="0"/>
              </a:spcBef>
              <a:spcAft>
                <a:spcPct val="0"/>
              </a:spcAft>
              <a:buClr>
                <a:schemeClr val="lt2"/>
              </a:buClr>
              <a:buSzPts val="2700"/>
              <a:buNone/>
              <a:defRPr sz="3600">
                <a:solidFill>
                  <a:schemeClr val="lt2"/>
                </a:solidFill>
              </a:defRPr>
            </a:lvl7pPr>
            <a:lvl8pPr lvl="7" rtl="0">
              <a:lnSpc>
                <a:spcPct val="115000"/>
              </a:lnSpc>
              <a:spcBef>
                <a:spcPct val="0"/>
              </a:spcBef>
              <a:spcAft>
                <a:spcPct val="0"/>
              </a:spcAft>
              <a:buClr>
                <a:schemeClr val="lt2"/>
              </a:buClr>
              <a:buSzPts val="2700"/>
              <a:buNone/>
              <a:defRPr sz="3600">
                <a:solidFill>
                  <a:schemeClr val="lt2"/>
                </a:solidFill>
              </a:defRPr>
            </a:lvl8pPr>
            <a:lvl9pPr lvl="8" rtl="0">
              <a:lnSpc>
                <a:spcPct val="115000"/>
              </a:lnSpc>
              <a:spcBef>
                <a:spcPct val="0"/>
              </a:spcBef>
              <a:spcAft>
                <a:spcPct val="0"/>
              </a:spcAft>
              <a:buClr>
                <a:schemeClr val="lt2"/>
              </a:buClr>
              <a:buSzPts val="2700"/>
              <a:buNone/>
              <a:defRPr sz="3600">
                <a:solidFill>
                  <a:schemeClr val="lt2"/>
                </a:solidFill>
              </a:defRPr>
            </a:lvl9pPr>
          </a:lstStyle>
          <a:p>
            <a:r>
              <a:rPr lang="en-US"/>
              <a:t>Click to edit Master title style</a:t>
            </a:r>
            <a:endParaRPr/>
          </a:p>
        </p:txBody>
      </p:sp>
      <p:sp>
        <p:nvSpPr>
          <p:cNvPr id="117" name="Google Shape;117;p16"/>
          <p:cNvSpPr txBox="1">
            <a:spLocks noGrp="1"/>
          </p:cNvSpPr>
          <p:nvPr>
            <p:ph type="title" idx="5"/>
          </p:nvPr>
        </p:nvSpPr>
        <p:spPr>
          <a:xfrm>
            <a:off x="16418637" y="8074152"/>
            <a:ext cx="6574536" cy="1280160"/>
          </a:xfrm>
          <a:prstGeom prst="rect">
            <a:avLst/>
          </a:prstGeom>
        </p:spPr>
        <p:txBody>
          <a:bodyPr spcFirstLastPara="1" wrap="square" lIns="0" tIns="0" rIns="0" bIns="0" anchor="b" anchorCtr="0">
            <a:noAutofit/>
          </a:bodyPr>
          <a:lstStyle>
            <a:lvl1pPr lvl="0" rtl="0">
              <a:lnSpc>
                <a:spcPct val="120000"/>
              </a:lnSpc>
              <a:spcBef>
                <a:spcPct val="0"/>
              </a:spcBef>
              <a:spcAft>
                <a:spcPct val="0"/>
              </a:spcAft>
              <a:buClr>
                <a:schemeClr val="lt2"/>
              </a:buClr>
              <a:buSzPts val="2700"/>
              <a:buNone/>
              <a:defRPr sz="3600" spc="110" baseline="0">
                <a:solidFill>
                  <a:schemeClr val="tx1"/>
                </a:solidFill>
                <a:latin typeface="+mj-lt"/>
              </a:defRPr>
            </a:lvl1pPr>
            <a:lvl2pPr lvl="1" rtl="0">
              <a:lnSpc>
                <a:spcPct val="115000"/>
              </a:lnSpc>
              <a:spcBef>
                <a:spcPct val="0"/>
              </a:spcBef>
              <a:spcAft>
                <a:spcPct val="0"/>
              </a:spcAft>
              <a:buClr>
                <a:schemeClr val="lt2"/>
              </a:buClr>
              <a:buSzPts val="2700"/>
              <a:buNone/>
              <a:defRPr sz="3600">
                <a:solidFill>
                  <a:schemeClr val="lt2"/>
                </a:solidFill>
              </a:defRPr>
            </a:lvl2pPr>
            <a:lvl3pPr lvl="2" rtl="0">
              <a:lnSpc>
                <a:spcPct val="115000"/>
              </a:lnSpc>
              <a:spcBef>
                <a:spcPct val="0"/>
              </a:spcBef>
              <a:spcAft>
                <a:spcPct val="0"/>
              </a:spcAft>
              <a:buClr>
                <a:schemeClr val="lt2"/>
              </a:buClr>
              <a:buSzPts val="2700"/>
              <a:buNone/>
              <a:defRPr sz="3600">
                <a:solidFill>
                  <a:schemeClr val="lt2"/>
                </a:solidFill>
              </a:defRPr>
            </a:lvl3pPr>
            <a:lvl4pPr lvl="3" rtl="0">
              <a:lnSpc>
                <a:spcPct val="115000"/>
              </a:lnSpc>
              <a:spcBef>
                <a:spcPct val="0"/>
              </a:spcBef>
              <a:spcAft>
                <a:spcPct val="0"/>
              </a:spcAft>
              <a:buClr>
                <a:schemeClr val="lt2"/>
              </a:buClr>
              <a:buSzPts val="2700"/>
              <a:buNone/>
              <a:defRPr sz="3600">
                <a:solidFill>
                  <a:schemeClr val="lt2"/>
                </a:solidFill>
              </a:defRPr>
            </a:lvl4pPr>
            <a:lvl5pPr lvl="4" rtl="0">
              <a:lnSpc>
                <a:spcPct val="115000"/>
              </a:lnSpc>
              <a:spcBef>
                <a:spcPct val="0"/>
              </a:spcBef>
              <a:spcAft>
                <a:spcPct val="0"/>
              </a:spcAft>
              <a:buClr>
                <a:schemeClr val="lt2"/>
              </a:buClr>
              <a:buSzPts val="2700"/>
              <a:buNone/>
              <a:defRPr sz="3600">
                <a:solidFill>
                  <a:schemeClr val="lt2"/>
                </a:solidFill>
              </a:defRPr>
            </a:lvl5pPr>
            <a:lvl6pPr lvl="5" rtl="0">
              <a:lnSpc>
                <a:spcPct val="115000"/>
              </a:lnSpc>
              <a:spcBef>
                <a:spcPct val="0"/>
              </a:spcBef>
              <a:spcAft>
                <a:spcPct val="0"/>
              </a:spcAft>
              <a:buClr>
                <a:schemeClr val="lt2"/>
              </a:buClr>
              <a:buSzPts val="2700"/>
              <a:buNone/>
              <a:defRPr sz="3600">
                <a:solidFill>
                  <a:schemeClr val="lt2"/>
                </a:solidFill>
              </a:defRPr>
            </a:lvl6pPr>
            <a:lvl7pPr lvl="6" rtl="0">
              <a:lnSpc>
                <a:spcPct val="115000"/>
              </a:lnSpc>
              <a:spcBef>
                <a:spcPct val="0"/>
              </a:spcBef>
              <a:spcAft>
                <a:spcPct val="0"/>
              </a:spcAft>
              <a:buClr>
                <a:schemeClr val="lt2"/>
              </a:buClr>
              <a:buSzPts val="2700"/>
              <a:buNone/>
              <a:defRPr sz="3600">
                <a:solidFill>
                  <a:schemeClr val="lt2"/>
                </a:solidFill>
              </a:defRPr>
            </a:lvl7pPr>
            <a:lvl8pPr lvl="7" rtl="0">
              <a:lnSpc>
                <a:spcPct val="115000"/>
              </a:lnSpc>
              <a:spcBef>
                <a:spcPct val="0"/>
              </a:spcBef>
              <a:spcAft>
                <a:spcPct val="0"/>
              </a:spcAft>
              <a:buClr>
                <a:schemeClr val="lt2"/>
              </a:buClr>
              <a:buSzPts val="2700"/>
              <a:buNone/>
              <a:defRPr sz="3600">
                <a:solidFill>
                  <a:schemeClr val="lt2"/>
                </a:solidFill>
              </a:defRPr>
            </a:lvl8pPr>
            <a:lvl9pPr lvl="8" rtl="0">
              <a:lnSpc>
                <a:spcPct val="115000"/>
              </a:lnSpc>
              <a:spcBef>
                <a:spcPct val="0"/>
              </a:spcBef>
              <a:spcAft>
                <a:spcPct val="0"/>
              </a:spcAft>
              <a:buClr>
                <a:schemeClr val="lt2"/>
              </a:buClr>
              <a:buSzPts val="2700"/>
              <a:buNone/>
              <a:defRPr sz="3600">
                <a:solidFill>
                  <a:schemeClr val="lt2"/>
                </a:solidFill>
              </a:defRPr>
            </a:lvl9pPr>
          </a:lstStyle>
          <a:p>
            <a:r>
              <a:rPr lang="en-US"/>
              <a:t>Click to edit Master title style</a:t>
            </a:r>
            <a:endParaRPr/>
          </a:p>
        </p:txBody>
      </p:sp>
      <p:sp>
        <p:nvSpPr>
          <p:cNvPr id="9" name="Google Shape;68;p8">
            <a:extLst>
              <a:ext uri="{FF2B5EF4-FFF2-40B4-BE49-F238E27FC236}">
                <a16:creationId xmlns:a16="http://schemas.microsoft.com/office/drawing/2014/main" id="{B953CD96-B61E-2947-BF3B-222F8ECD44AD}"/>
              </a:ext>
            </a:extLst>
          </p:cNvPr>
          <p:cNvSpPr txBox="1">
            <a:spLocks noGrp="1"/>
          </p:cNvSpPr>
          <p:nvPr>
            <p:ph type="subTitle" idx="2"/>
          </p:nvPr>
        </p:nvSpPr>
        <p:spPr>
          <a:xfrm>
            <a:off x="932821" y="909036"/>
            <a:ext cx="10328145" cy="463200"/>
          </a:xfrm>
          <a:prstGeom prst="rect">
            <a:avLst/>
          </a:prstGeom>
          <a:noFill/>
          <a:ln>
            <a:noFill/>
          </a:ln>
        </p:spPr>
        <p:txBody>
          <a:bodyPr spcFirstLastPara="1" wrap="square" lIns="0" tIns="0" rIns="0" bIns="0" anchor="t" anchorCtr="0">
            <a:noAutofit/>
          </a:bodyPr>
          <a:lstStyle>
            <a:lvl1pPr marL="0" marR="0" lvl="0" indent="0" algn="l" rtl="0">
              <a:lnSpc>
                <a:spcPct val="120000"/>
              </a:lnSpc>
              <a:spcBef>
                <a:spcPct val="0"/>
              </a:spcBef>
              <a:spcAft>
                <a:spcPct val="0"/>
              </a:spcAft>
              <a:buNone/>
              <a:defRPr sz="2400" b="1" cap="all" spc="240" baseline="0">
                <a:solidFill>
                  <a:schemeClr val="tx1"/>
                </a:solidFill>
                <a:latin typeface="+mn-lt"/>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buNone/>
            </a:pPr>
            <a:r>
              <a:rPr lang="en-US"/>
              <a:t>Click to edit Master subtitle style</a:t>
            </a:r>
            <a:endParaRPr/>
          </a:p>
        </p:txBody>
      </p:sp>
      <p:sp>
        <p:nvSpPr>
          <p:cNvPr id="11" name="Text Placeholder 9">
            <a:extLst>
              <a:ext uri="{FF2B5EF4-FFF2-40B4-BE49-F238E27FC236}">
                <a16:creationId xmlns:a16="http://schemas.microsoft.com/office/drawing/2014/main" id="{806F9F49-8C6B-E840-A4D5-42104408717C}"/>
              </a:ext>
            </a:extLst>
          </p:cNvPr>
          <p:cNvSpPr>
            <a:spLocks noGrp="1"/>
          </p:cNvSpPr>
          <p:nvPr>
            <p:ph type="body" sz="quarter" idx="10"/>
          </p:nvPr>
        </p:nvSpPr>
        <p:spPr>
          <a:xfrm>
            <a:off x="1340397" y="9621522"/>
            <a:ext cx="6627946" cy="3161027"/>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9">
            <a:extLst>
              <a:ext uri="{FF2B5EF4-FFF2-40B4-BE49-F238E27FC236}">
                <a16:creationId xmlns:a16="http://schemas.microsoft.com/office/drawing/2014/main" id="{34469F8F-374D-2544-986A-7698336300DA}"/>
              </a:ext>
            </a:extLst>
          </p:cNvPr>
          <p:cNvSpPr>
            <a:spLocks noGrp="1"/>
          </p:cNvSpPr>
          <p:nvPr>
            <p:ph type="body" sz="quarter" idx="11"/>
          </p:nvPr>
        </p:nvSpPr>
        <p:spPr>
          <a:xfrm>
            <a:off x="8853950" y="9621522"/>
            <a:ext cx="6627946" cy="3161027"/>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Text Placeholder 9">
            <a:extLst>
              <a:ext uri="{FF2B5EF4-FFF2-40B4-BE49-F238E27FC236}">
                <a16:creationId xmlns:a16="http://schemas.microsoft.com/office/drawing/2014/main" id="{3E4653CA-8B72-ED4C-A4FD-1F03FAEAF1C8}"/>
              </a:ext>
            </a:extLst>
          </p:cNvPr>
          <p:cNvSpPr>
            <a:spLocks noGrp="1"/>
          </p:cNvSpPr>
          <p:nvPr>
            <p:ph type="body" sz="quarter" idx="12"/>
          </p:nvPr>
        </p:nvSpPr>
        <p:spPr>
          <a:xfrm>
            <a:off x="16365227" y="9621522"/>
            <a:ext cx="6627946" cy="3161027"/>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50270270"/>
      </p:ext>
    </p:extLst>
  </p:cSld>
  <p:clrMapOvr>
    <a:masterClrMapping/>
  </p:clrMapOvr>
  <p:transition/>
</p:sldLayout>
</file>

<file path=ppt/slideLayouts/slideLayout94.xml><?xml version="1.0" encoding="utf-8"?>
<p:sldLayout xmlns:a="http://schemas.openxmlformats.org/drawingml/2006/main" xmlns:r="http://schemas.openxmlformats.org/officeDocument/2006/relationships" xmlns:p="http://schemas.openxmlformats.org/presentationml/2006/main" matchingName="Points (Four)" preserve="1" userDrawn="1">
  <p:cSld name="Points (Four)">
    <p:spTree>
      <p:nvGrpSpPr>
        <p:cNvPr id="1" name="Shape 119"/>
        <p:cNvGrpSpPr/>
        <p:nvPr/>
      </p:nvGrpSpPr>
      <p:grpSpPr>
        <a:xfrm>
          <a:off x="0" y="0"/>
          <a:ext cx="0" cy="0"/>
          <a:chOff x="0" y="0"/>
          <a:chExt cx="0" cy="0"/>
        </a:xfrm>
      </p:grpSpPr>
      <p:sp>
        <p:nvSpPr>
          <p:cNvPr id="20" name="Picture Placeholder 5">
            <a:extLst>
              <a:ext uri="{FF2B5EF4-FFF2-40B4-BE49-F238E27FC236}">
                <a16:creationId xmlns:a16="http://schemas.microsoft.com/office/drawing/2014/main" id="{2D7D9DF6-160E-8845-BB30-46E9EB1E6887}"/>
              </a:ext>
            </a:extLst>
          </p:cNvPr>
          <p:cNvSpPr>
            <a:spLocks noGrp="1"/>
          </p:cNvSpPr>
          <p:nvPr>
            <p:ph type="pic" sz="quarter" idx="24"/>
          </p:nvPr>
        </p:nvSpPr>
        <p:spPr>
          <a:xfrm>
            <a:off x="1397520" y="3099171"/>
            <a:ext cx="4690872" cy="4197096"/>
          </a:xfrm>
          <a:solidFill>
            <a:srgbClr val="DEE3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solidFill>
                  <a:srgbClr val="DEE3E9"/>
                </a:solidFill>
                <a:cs typeface="Optimistic Text" panose="020B0503020203020204" pitchFamily="34" charset="0"/>
                <a:sym typeface="Arial"/>
              </a:defRPr>
            </a:lvl1pPr>
          </a:lstStyle>
          <a:p>
            <a:pPr lvl="0" algn="ctr">
              <a:lnSpc>
                <a:spcPct val="125000"/>
              </a:lnSpc>
              <a:spcAft>
                <a:spcPct val="0"/>
              </a:spcAft>
              <a:buFont typeface="Optimistic Text"/>
            </a:pPr>
            <a:r>
              <a:rPr lang="en-US"/>
              <a:t>Click icon to add picture</a:t>
            </a:r>
          </a:p>
        </p:txBody>
      </p:sp>
      <p:sp>
        <p:nvSpPr>
          <p:cNvPr id="21" name="Picture Placeholder 5">
            <a:extLst>
              <a:ext uri="{FF2B5EF4-FFF2-40B4-BE49-F238E27FC236}">
                <a16:creationId xmlns:a16="http://schemas.microsoft.com/office/drawing/2014/main" id="{6D46276F-7949-6749-9DDA-FD6162B8B52E}"/>
              </a:ext>
            </a:extLst>
          </p:cNvPr>
          <p:cNvSpPr>
            <a:spLocks noGrp="1"/>
          </p:cNvSpPr>
          <p:nvPr>
            <p:ph type="pic" sz="quarter" idx="25"/>
          </p:nvPr>
        </p:nvSpPr>
        <p:spPr>
          <a:xfrm>
            <a:off x="7033348" y="3099171"/>
            <a:ext cx="4690872" cy="4197096"/>
          </a:xfrm>
          <a:solidFill>
            <a:srgbClr val="DEE3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solidFill>
                  <a:srgbClr val="DEE3E9"/>
                </a:solidFill>
                <a:cs typeface="Optimistic Text" panose="020B0503020203020204" pitchFamily="34" charset="0"/>
                <a:sym typeface="Arial"/>
              </a:defRPr>
            </a:lvl1pPr>
          </a:lstStyle>
          <a:p>
            <a:pPr lvl="0" algn="ctr">
              <a:lnSpc>
                <a:spcPct val="125000"/>
              </a:lnSpc>
              <a:spcAft>
                <a:spcPct val="0"/>
              </a:spcAft>
              <a:buFont typeface="Optimistic Text"/>
            </a:pPr>
            <a:r>
              <a:rPr lang="en-US"/>
              <a:t>Click icon to add picture</a:t>
            </a:r>
          </a:p>
        </p:txBody>
      </p:sp>
      <p:sp>
        <p:nvSpPr>
          <p:cNvPr id="22" name="Picture Placeholder 5">
            <a:extLst>
              <a:ext uri="{FF2B5EF4-FFF2-40B4-BE49-F238E27FC236}">
                <a16:creationId xmlns:a16="http://schemas.microsoft.com/office/drawing/2014/main" id="{7F7B7A16-F16A-CF48-AA03-B3567A96A349}"/>
              </a:ext>
            </a:extLst>
          </p:cNvPr>
          <p:cNvSpPr>
            <a:spLocks noGrp="1"/>
          </p:cNvSpPr>
          <p:nvPr>
            <p:ph type="pic" sz="quarter" idx="26"/>
          </p:nvPr>
        </p:nvSpPr>
        <p:spPr>
          <a:xfrm>
            <a:off x="12666048" y="3099171"/>
            <a:ext cx="4690872" cy="4197096"/>
          </a:xfrm>
          <a:solidFill>
            <a:srgbClr val="DEE3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solidFill>
                  <a:srgbClr val="DEE3E9"/>
                </a:solidFill>
                <a:cs typeface="Optimistic Text" panose="020B0503020203020204" pitchFamily="34" charset="0"/>
                <a:sym typeface="Arial"/>
              </a:defRPr>
            </a:lvl1pPr>
          </a:lstStyle>
          <a:p>
            <a:pPr lvl="0" algn="ctr">
              <a:lnSpc>
                <a:spcPct val="125000"/>
              </a:lnSpc>
              <a:spcAft>
                <a:spcPct val="0"/>
              </a:spcAft>
              <a:buFont typeface="Optimistic Text"/>
            </a:pPr>
            <a:r>
              <a:rPr lang="en-US"/>
              <a:t>Click icon to add picture</a:t>
            </a:r>
          </a:p>
        </p:txBody>
      </p:sp>
      <p:sp>
        <p:nvSpPr>
          <p:cNvPr id="23" name="Picture Placeholder 5">
            <a:extLst>
              <a:ext uri="{FF2B5EF4-FFF2-40B4-BE49-F238E27FC236}">
                <a16:creationId xmlns:a16="http://schemas.microsoft.com/office/drawing/2014/main" id="{24741477-2058-D444-8B62-5316A8FB5420}"/>
              </a:ext>
            </a:extLst>
          </p:cNvPr>
          <p:cNvSpPr>
            <a:spLocks noGrp="1"/>
          </p:cNvSpPr>
          <p:nvPr>
            <p:ph type="pic" sz="quarter" idx="27"/>
          </p:nvPr>
        </p:nvSpPr>
        <p:spPr>
          <a:xfrm>
            <a:off x="18298748" y="3099171"/>
            <a:ext cx="4690872" cy="4197096"/>
          </a:xfrm>
          <a:solidFill>
            <a:srgbClr val="DEE3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solidFill>
                  <a:srgbClr val="DEE3E9"/>
                </a:solidFill>
                <a:cs typeface="Optimistic Text" panose="020B0503020203020204" pitchFamily="34" charset="0"/>
                <a:sym typeface="Arial"/>
              </a:defRPr>
            </a:lvl1pPr>
          </a:lstStyle>
          <a:p>
            <a:pPr lvl="0" algn="ctr">
              <a:lnSpc>
                <a:spcPct val="125000"/>
              </a:lnSpc>
              <a:spcAft>
                <a:spcPct val="0"/>
              </a:spcAft>
              <a:buFont typeface="Optimistic Text"/>
            </a:pPr>
            <a:r>
              <a:rPr lang="en-US"/>
              <a:t>Click icon to add picture</a:t>
            </a:r>
          </a:p>
        </p:txBody>
      </p:sp>
      <p:sp>
        <p:nvSpPr>
          <p:cNvPr id="120" name="Google Shape;120;p17"/>
          <p:cNvSpPr txBox="1">
            <a:spLocks noGrp="1"/>
          </p:cNvSpPr>
          <p:nvPr>
            <p:ph type="title"/>
          </p:nvPr>
        </p:nvSpPr>
        <p:spPr>
          <a:xfrm>
            <a:off x="1396115" y="8074152"/>
            <a:ext cx="4694611" cy="1280160"/>
          </a:xfrm>
          <a:prstGeom prst="rect">
            <a:avLst/>
          </a:prstGeom>
        </p:spPr>
        <p:txBody>
          <a:bodyPr spcFirstLastPara="1" vert="horz" wrap="square" lIns="0" tIns="0" rIns="0" bIns="0" rtlCol="0" anchor="b" anchorCtr="0">
            <a:noAutofit/>
          </a:bodyPr>
          <a:lstStyle>
            <a:lvl1pPr lvl="0" rtl="0">
              <a:lnSpc>
                <a:spcPct val="120000"/>
              </a:lnSpc>
              <a:spcBef>
                <a:spcPct val="0"/>
              </a:spcBef>
              <a:spcAft>
                <a:spcPct val="0"/>
              </a:spcAft>
              <a:buClr>
                <a:schemeClr val="lt2"/>
              </a:buClr>
              <a:buSzPts val="2700"/>
              <a:buNone/>
              <a:defRPr sz="3600" spc="110">
                <a:solidFill>
                  <a:schemeClr val="tx1"/>
                </a:solidFill>
                <a:latin typeface="+mj-lt"/>
              </a:defRPr>
            </a:lvl1pPr>
            <a:lvl2pPr lvl="1" rtl="0">
              <a:lnSpc>
                <a:spcPct val="115000"/>
              </a:lnSpc>
              <a:spcBef>
                <a:spcPct val="0"/>
              </a:spcBef>
              <a:spcAft>
                <a:spcPct val="0"/>
              </a:spcAft>
              <a:buClr>
                <a:schemeClr val="lt2"/>
              </a:buClr>
              <a:buSzPts val="2700"/>
              <a:buNone/>
              <a:defRPr sz="3600">
                <a:solidFill>
                  <a:schemeClr val="lt2"/>
                </a:solidFill>
              </a:defRPr>
            </a:lvl2pPr>
            <a:lvl3pPr lvl="2" rtl="0">
              <a:lnSpc>
                <a:spcPct val="115000"/>
              </a:lnSpc>
              <a:spcBef>
                <a:spcPct val="0"/>
              </a:spcBef>
              <a:spcAft>
                <a:spcPct val="0"/>
              </a:spcAft>
              <a:buClr>
                <a:schemeClr val="lt2"/>
              </a:buClr>
              <a:buSzPts val="2700"/>
              <a:buNone/>
              <a:defRPr sz="3600">
                <a:solidFill>
                  <a:schemeClr val="lt2"/>
                </a:solidFill>
              </a:defRPr>
            </a:lvl3pPr>
            <a:lvl4pPr lvl="3" rtl="0">
              <a:lnSpc>
                <a:spcPct val="115000"/>
              </a:lnSpc>
              <a:spcBef>
                <a:spcPct val="0"/>
              </a:spcBef>
              <a:spcAft>
                <a:spcPct val="0"/>
              </a:spcAft>
              <a:buClr>
                <a:schemeClr val="lt2"/>
              </a:buClr>
              <a:buSzPts val="2700"/>
              <a:buNone/>
              <a:defRPr sz="3600">
                <a:solidFill>
                  <a:schemeClr val="lt2"/>
                </a:solidFill>
              </a:defRPr>
            </a:lvl4pPr>
            <a:lvl5pPr lvl="4" rtl="0">
              <a:lnSpc>
                <a:spcPct val="115000"/>
              </a:lnSpc>
              <a:spcBef>
                <a:spcPct val="0"/>
              </a:spcBef>
              <a:spcAft>
                <a:spcPct val="0"/>
              </a:spcAft>
              <a:buClr>
                <a:schemeClr val="lt2"/>
              </a:buClr>
              <a:buSzPts val="2700"/>
              <a:buNone/>
              <a:defRPr sz="3600">
                <a:solidFill>
                  <a:schemeClr val="lt2"/>
                </a:solidFill>
              </a:defRPr>
            </a:lvl5pPr>
            <a:lvl6pPr lvl="5" rtl="0">
              <a:lnSpc>
                <a:spcPct val="115000"/>
              </a:lnSpc>
              <a:spcBef>
                <a:spcPct val="0"/>
              </a:spcBef>
              <a:spcAft>
                <a:spcPct val="0"/>
              </a:spcAft>
              <a:buClr>
                <a:schemeClr val="lt2"/>
              </a:buClr>
              <a:buSzPts val="2700"/>
              <a:buNone/>
              <a:defRPr sz="3600">
                <a:solidFill>
                  <a:schemeClr val="lt2"/>
                </a:solidFill>
              </a:defRPr>
            </a:lvl6pPr>
            <a:lvl7pPr lvl="6" rtl="0">
              <a:lnSpc>
                <a:spcPct val="115000"/>
              </a:lnSpc>
              <a:spcBef>
                <a:spcPct val="0"/>
              </a:spcBef>
              <a:spcAft>
                <a:spcPct val="0"/>
              </a:spcAft>
              <a:buClr>
                <a:schemeClr val="lt2"/>
              </a:buClr>
              <a:buSzPts val="2700"/>
              <a:buNone/>
              <a:defRPr sz="3600">
                <a:solidFill>
                  <a:schemeClr val="lt2"/>
                </a:solidFill>
              </a:defRPr>
            </a:lvl7pPr>
            <a:lvl8pPr lvl="7" rtl="0">
              <a:lnSpc>
                <a:spcPct val="115000"/>
              </a:lnSpc>
              <a:spcBef>
                <a:spcPct val="0"/>
              </a:spcBef>
              <a:spcAft>
                <a:spcPct val="0"/>
              </a:spcAft>
              <a:buClr>
                <a:schemeClr val="lt2"/>
              </a:buClr>
              <a:buSzPts val="2700"/>
              <a:buNone/>
              <a:defRPr sz="3600">
                <a:solidFill>
                  <a:schemeClr val="lt2"/>
                </a:solidFill>
              </a:defRPr>
            </a:lvl8pPr>
            <a:lvl9pPr lvl="8" rtl="0">
              <a:lnSpc>
                <a:spcPct val="115000"/>
              </a:lnSpc>
              <a:spcBef>
                <a:spcPct val="0"/>
              </a:spcBef>
              <a:spcAft>
                <a:spcPct val="0"/>
              </a:spcAft>
              <a:buClr>
                <a:schemeClr val="lt2"/>
              </a:buClr>
              <a:buSzPts val="2700"/>
              <a:buNone/>
              <a:defRPr sz="3600">
                <a:solidFill>
                  <a:schemeClr val="lt2"/>
                </a:solidFill>
              </a:defRPr>
            </a:lvl9pPr>
          </a:lstStyle>
          <a:p>
            <a:pPr lvl="0">
              <a:lnSpc>
                <a:spcPct val="120000"/>
              </a:lnSpc>
              <a:buClr>
                <a:schemeClr val="lt2"/>
              </a:buClr>
              <a:buSzPts val="2700"/>
              <a:buNone/>
            </a:pPr>
            <a:r>
              <a:rPr lang="en-US"/>
              <a:t>Click to edit Master title style</a:t>
            </a:r>
            <a:endParaRPr/>
          </a:p>
        </p:txBody>
      </p:sp>
      <p:sp>
        <p:nvSpPr>
          <p:cNvPr id="123" name="Google Shape;123;p17"/>
          <p:cNvSpPr txBox="1">
            <a:spLocks noGrp="1"/>
          </p:cNvSpPr>
          <p:nvPr>
            <p:ph type="title" idx="3"/>
          </p:nvPr>
        </p:nvSpPr>
        <p:spPr>
          <a:xfrm>
            <a:off x="7029550" y="8074152"/>
            <a:ext cx="4694611" cy="1280160"/>
          </a:xfrm>
          <a:prstGeom prst="rect">
            <a:avLst/>
          </a:prstGeom>
        </p:spPr>
        <p:txBody>
          <a:bodyPr spcFirstLastPara="1" vert="horz" wrap="square" lIns="0" tIns="0" rIns="0" bIns="0" rtlCol="0" anchor="b" anchorCtr="0">
            <a:noAutofit/>
          </a:bodyPr>
          <a:lstStyle>
            <a:lvl1pPr lvl="0" rtl="0">
              <a:lnSpc>
                <a:spcPct val="120000"/>
              </a:lnSpc>
              <a:spcBef>
                <a:spcPct val="0"/>
              </a:spcBef>
              <a:spcAft>
                <a:spcPct val="0"/>
              </a:spcAft>
              <a:buClr>
                <a:schemeClr val="lt2"/>
              </a:buClr>
              <a:buSzPts val="2700"/>
              <a:buNone/>
              <a:defRPr sz="3600" spc="110">
                <a:solidFill>
                  <a:schemeClr val="tx1"/>
                </a:solidFill>
                <a:latin typeface="+mj-lt"/>
              </a:defRPr>
            </a:lvl1pPr>
            <a:lvl2pPr lvl="1" rtl="0">
              <a:lnSpc>
                <a:spcPct val="115000"/>
              </a:lnSpc>
              <a:spcBef>
                <a:spcPct val="0"/>
              </a:spcBef>
              <a:spcAft>
                <a:spcPct val="0"/>
              </a:spcAft>
              <a:buClr>
                <a:schemeClr val="lt2"/>
              </a:buClr>
              <a:buSzPts val="2700"/>
              <a:buNone/>
              <a:defRPr sz="3600">
                <a:solidFill>
                  <a:schemeClr val="lt2"/>
                </a:solidFill>
              </a:defRPr>
            </a:lvl2pPr>
            <a:lvl3pPr lvl="2" rtl="0">
              <a:lnSpc>
                <a:spcPct val="115000"/>
              </a:lnSpc>
              <a:spcBef>
                <a:spcPct val="0"/>
              </a:spcBef>
              <a:spcAft>
                <a:spcPct val="0"/>
              </a:spcAft>
              <a:buClr>
                <a:schemeClr val="lt2"/>
              </a:buClr>
              <a:buSzPts val="2700"/>
              <a:buNone/>
              <a:defRPr sz="3600">
                <a:solidFill>
                  <a:schemeClr val="lt2"/>
                </a:solidFill>
              </a:defRPr>
            </a:lvl3pPr>
            <a:lvl4pPr lvl="3" rtl="0">
              <a:lnSpc>
                <a:spcPct val="115000"/>
              </a:lnSpc>
              <a:spcBef>
                <a:spcPct val="0"/>
              </a:spcBef>
              <a:spcAft>
                <a:spcPct val="0"/>
              </a:spcAft>
              <a:buClr>
                <a:schemeClr val="lt2"/>
              </a:buClr>
              <a:buSzPts val="2700"/>
              <a:buNone/>
              <a:defRPr sz="3600">
                <a:solidFill>
                  <a:schemeClr val="lt2"/>
                </a:solidFill>
              </a:defRPr>
            </a:lvl4pPr>
            <a:lvl5pPr lvl="4" rtl="0">
              <a:lnSpc>
                <a:spcPct val="115000"/>
              </a:lnSpc>
              <a:spcBef>
                <a:spcPct val="0"/>
              </a:spcBef>
              <a:spcAft>
                <a:spcPct val="0"/>
              </a:spcAft>
              <a:buClr>
                <a:schemeClr val="lt2"/>
              </a:buClr>
              <a:buSzPts val="2700"/>
              <a:buNone/>
              <a:defRPr sz="3600">
                <a:solidFill>
                  <a:schemeClr val="lt2"/>
                </a:solidFill>
              </a:defRPr>
            </a:lvl5pPr>
            <a:lvl6pPr lvl="5" rtl="0">
              <a:lnSpc>
                <a:spcPct val="115000"/>
              </a:lnSpc>
              <a:spcBef>
                <a:spcPct val="0"/>
              </a:spcBef>
              <a:spcAft>
                <a:spcPct val="0"/>
              </a:spcAft>
              <a:buClr>
                <a:schemeClr val="lt2"/>
              </a:buClr>
              <a:buSzPts val="2700"/>
              <a:buNone/>
              <a:defRPr sz="3600">
                <a:solidFill>
                  <a:schemeClr val="lt2"/>
                </a:solidFill>
              </a:defRPr>
            </a:lvl6pPr>
            <a:lvl7pPr lvl="6" rtl="0">
              <a:lnSpc>
                <a:spcPct val="115000"/>
              </a:lnSpc>
              <a:spcBef>
                <a:spcPct val="0"/>
              </a:spcBef>
              <a:spcAft>
                <a:spcPct val="0"/>
              </a:spcAft>
              <a:buClr>
                <a:schemeClr val="lt2"/>
              </a:buClr>
              <a:buSzPts val="2700"/>
              <a:buNone/>
              <a:defRPr sz="3600">
                <a:solidFill>
                  <a:schemeClr val="lt2"/>
                </a:solidFill>
              </a:defRPr>
            </a:lvl7pPr>
            <a:lvl8pPr lvl="7" rtl="0">
              <a:lnSpc>
                <a:spcPct val="115000"/>
              </a:lnSpc>
              <a:spcBef>
                <a:spcPct val="0"/>
              </a:spcBef>
              <a:spcAft>
                <a:spcPct val="0"/>
              </a:spcAft>
              <a:buClr>
                <a:schemeClr val="lt2"/>
              </a:buClr>
              <a:buSzPts val="2700"/>
              <a:buNone/>
              <a:defRPr sz="3600">
                <a:solidFill>
                  <a:schemeClr val="lt2"/>
                </a:solidFill>
              </a:defRPr>
            </a:lvl8pPr>
            <a:lvl9pPr lvl="8" rtl="0">
              <a:lnSpc>
                <a:spcPct val="115000"/>
              </a:lnSpc>
              <a:spcBef>
                <a:spcPct val="0"/>
              </a:spcBef>
              <a:spcAft>
                <a:spcPct val="0"/>
              </a:spcAft>
              <a:buClr>
                <a:schemeClr val="lt2"/>
              </a:buClr>
              <a:buSzPts val="2700"/>
              <a:buNone/>
              <a:defRPr sz="3600">
                <a:solidFill>
                  <a:schemeClr val="lt2"/>
                </a:solidFill>
              </a:defRPr>
            </a:lvl9pPr>
          </a:lstStyle>
          <a:p>
            <a:pPr lvl="0">
              <a:lnSpc>
                <a:spcPct val="120000"/>
              </a:lnSpc>
              <a:buClr>
                <a:schemeClr val="lt2"/>
              </a:buClr>
              <a:buSzPts val="2700"/>
              <a:buNone/>
            </a:pPr>
            <a:r>
              <a:rPr lang="en-US"/>
              <a:t>Click to edit Master title style</a:t>
            </a:r>
            <a:endParaRPr/>
          </a:p>
        </p:txBody>
      </p:sp>
      <p:sp>
        <p:nvSpPr>
          <p:cNvPr id="125" name="Google Shape;125;p17"/>
          <p:cNvSpPr txBox="1">
            <a:spLocks noGrp="1"/>
          </p:cNvSpPr>
          <p:nvPr>
            <p:ph type="title" idx="5"/>
          </p:nvPr>
        </p:nvSpPr>
        <p:spPr>
          <a:xfrm>
            <a:off x="12662982" y="8074152"/>
            <a:ext cx="4694611" cy="1280160"/>
          </a:xfrm>
          <a:prstGeom prst="rect">
            <a:avLst/>
          </a:prstGeom>
        </p:spPr>
        <p:txBody>
          <a:bodyPr spcFirstLastPara="1" vert="horz" wrap="square" lIns="0" tIns="0" rIns="0" bIns="0" rtlCol="0" anchor="b" anchorCtr="0">
            <a:noAutofit/>
          </a:bodyPr>
          <a:lstStyle>
            <a:lvl1pPr lvl="0" rtl="0">
              <a:lnSpc>
                <a:spcPct val="120000"/>
              </a:lnSpc>
              <a:spcBef>
                <a:spcPct val="0"/>
              </a:spcBef>
              <a:spcAft>
                <a:spcPct val="0"/>
              </a:spcAft>
              <a:buClr>
                <a:schemeClr val="lt2"/>
              </a:buClr>
              <a:buSzPts val="2700"/>
              <a:buNone/>
              <a:defRPr sz="3600" spc="110">
                <a:solidFill>
                  <a:schemeClr val="tx1"/>
                </a:solidFill>
                <a:latin typeface="+mj-lt"/>
              </a:defRPr>
            </a:lvl1pPr>
            <a:lvl2pPr lvl="1" rtl="0">
              <a:lnSpc>
                <a:spcPct val="115000"/>
              </a:lnSpc>
              <a:spcBef>
                <a:spcPct val="0"/>
              </a:spcBef>
              <a:spcAft>
                <a:spcPct val="0"/>
              </a:spcAft>
              <a:buClr>
                <a:schemeClr val="lt2"/>
              </a:buClr>
              <a:buSzPts val="2700"/>
              <a:buNone/>
              <a:defRPr sz="3600">
                <a:solidFill>
                  <a:schemeClr val="lt2"/>
                </a:solidFill>
              </a:defRPr>
            </a:lvl2pPr>
            <a:lvl3pPr lvl="2" rtl="0">
              <a:lnSpc>
                <a:spcPct val="115000"/>
              </a:lnSpc>
              <a:spcBef>
                <a:spcPct val="0"/>
              </a:spcBef>
              <a:spcAft>
                <a:spcPct val="0"/>
              </a:spcAft>
              <a:buClr>
                <a:schemeClr val="lt2"/>
              </a:buClr>
              <a:buSzPts val="2700"/>
              <a:buNone/>
              <a:defRPr sz="3600">
                <a:solidFill>
                  <a:schemeClr val="lt2"/>
                </a:solidFill>
              </a:defRPr>
            </a:lvl3pPr>
            <a:lvl4pPr lvl="3" rtl="0">
              <a:lnSpc>
                <a:spcPct val="115000"/>
              </a:lnSpc>
              <a:spcBef>
                <a:spcPct val="0"/>
              </a:spcBef>
              <a:spcAft>
                <a:spcPct val="0"/>
              </a:spcAft>
              <a:buClr>
                <a:schemeClr val="lt2"/>
              </a:buClr>
              <a:buSzPts val="2700"/>
              <a:buNone/>
              <a:defRPr sz="3600">
                <a:solidFill>
                  <a:schemeClr val="lt2"/>
                </a:solidFill>
              </a:defRPr>
            </a:lvl4pPr>
            <a:lvl5pPr lvl="4" rtl="0">
              <a:lnSpc>
                <a:spcPct val="115000"/>
              </a:lnSpc>
              <a:spcBef>
                <a:spcPct val="0"/>
              </a:spcBef>
              <a:spcAft>
                <a:spcPct val="0"/>
              </a:spcAft>
              <a:buClr>
                <a:schemeClr val="lt2"/>
              </a:buClr>
              <a:buSzPts val="2700"/>
              <a:buNone/>
              <a:defRPr sz="3600">
                <a:solidFill>
                  <a:schemeClr val="lt2"/>
                </a:solidFill>
              </a:defRPr>
            </a:lvl5pPr>
            <a:lvl6pPr lvl="5" rtl="0">
              <a:lnSpc>
                <a:spcPct val="115000"/>
              </a:lnSpc>
              <a:spcBef>
                <a:spcPct val="0"/>
              </a:spcBef>
              <a:spcAft>
                <a:spcPct val="0"/>
              </a:spcAft>
              <a:buClr>
                <a:schemeClr val="lt2"/>
              </a:buClr>
              <a:buSzPts val="2700"/>
              <a:buNone/>
              <a:defRPr sz="3600">
                <a:solidFill>
                  <a:schemeClr val="lt2"/>
                </a:solidFill>
              </a:defRPr>
            </a:lvl6pPr>
            <a:lvl7pPr lvl="6" rtl="0">
              <a:lnSpc>
                <a:spcPct val="115000"/>
              </a:lnSpc>
              <a:spcBef>
                <a:spcPct val="0"/>
              </a:spcBef>
              <a:spcAft>
                <a:spcPct val="0"/>
              </a:spcAft>
              <a:buClr>
                <a:schemeClr val="lt2"/>
              </a:buClr>
              <a:buSzPts val="2700"/>
              <a:buNone/>
              <a:defRPr sz="3600">
                <a:solidFill>
                  <a:schemeClr val="lt2"/>
                </a:solidFill>
              </a:defRPr>
            </a:lvl7pPr>
            <a:lvl8pPr lvl="7" rtl="0">
              <a:lnSpc>
                <a:spcPct val="115000"/>
              </a:lnSpc>
              <a:spcBef>
                <a:spcPct val="0"/>
              </a:spcBef>
              <a:spcAft>
                <a:spcPct val="0"/>
              </a:spcAft>
              <a:buClr>
                <a:schemeClr val="lt2"/>
              </a:buClr>
              <a:buSzPts val="2700"/>
              <a:buNone/>
              <a:defRPr sz="3600">
                <a:solidFill>
                  <a:schemeClr val="lt2"/>
                </a:solidFill>
              </a:defRPr>
            </a:lvl8pPr>
            <a:lvl9pPr lvl="8" rtl="0">
              <a:lnSpc>
                <a:spcPct val="115000"/>
              </a:lnSpc>
              <a:spcBef>
                <a:spcPct val="0"/>
              </a:spcBef>
              <a:spcAft>
                <a:spcPct val="0"/>
              </a:spcAft>
              <a:buClr>
                <a:schemeClr val="lt2"/>
              </a:buClr>
              <a:buSzPts val="2700"/>
              <a:buNone/>
              <a:defRPr sz="3600">
                <a:solidFill>
                  <a:schemeClr val="lt2"/>
                </a:solidFill>
              </a:defRPr>
            </a:lvl9pPr>
          </a:lstStyle>
          <a:p>
            <a:pPr lvl="0">
              <a:lnSpc>
                <a:spcPct val="120000"/>
              </a:lnSpc>
              <a:buClr>
                <a:schemeClr val="lt2"/>
              </a:buClr>
              <a:buSzPts val="2700"/>
              <a:buNone/>
            </a:pPr>
            <a:r>
              <a:rPr lang="en-US"/>
              <a:t>Click to edit Master title style</a:t>
            </a:r>
            <a:endParaRPr/>
          </a:p>
        </p:txBody>
      </p:sp>
      <p:sp>
        <p:nvSpPr>
          <p:cNvPr id="127" name="Google Shape;127;p17"/>
          <p:cNvSpPr txBox="1">
            <a:spLocks noGrp="1"/>
          </p:cNvSpPr>
          <p:nvPr>
            <p:ph type="title" idx="7"/>
          </p:nvPr>
        </p:nvSpPr>
        <p:spPr>
          <a:xfrm>
            <a:off x="18296451" y="8074152"/>
            <a:ext cx="4694611" cy="1280160"/>
          </a:xfrm>
          <a:prstGeom prst="rect">
            <a:avLst/>
          </a:prstGeom>
        </p:spPr>
        <p:txBody>
          <a:bodyPr spcFirstLastPara="1" vert="horz" wrap="square" lIns="0" tIns="0" rIns="0" bIns="0" rtlCol="0" anchor="b" anchorCtr="0">
            <a:noAutofit/>
          </a:bodyPr>
          <a:lstStyle>
            <a:lvl1pPr lvl="0" rtl="0">
              <a:lnSpc>
                <a:spcPct val="120000"/>
              </a:lnSpc>
              <a:spcBef>
                <a:spcPct val="0"/>
              </a:spcBef>
              <a:spcAft>
                <a:spcPct val="0"/>
              </a:spcAft>
              <a:buClr>
                <a:schemeClr val="lt2"/>
              </a:buClr>
              <a:buSzPts val="2700"/>
              <a:buNone/>
              <a:defRPr sz="3600" spc="110">
                <a:solidFill>
                  <a:schemeClr val="tx1"/>
                </a:solidFill>
                <a:latin typeface="+mj-lt"/>
              </a:defRPr>
            </a:lvl1pPr>
            <a:lvl2pPr lvl="1" rtl="0">
              <a:lnSpc>
                <a:spcPct val="115000"/>
              </a:lnSpc>
              <a:spcBef>
                <a:spcPct val="0"/>
              </a:spcBef>
              <a:spcAft>
                <a:spcPct val="0"/>
              </a:spcAft>
              <a:buClr>
                <a:schemeClr val="lt2"/>
              </a:buClr>
              <a:buSzPts val="2700"/>
              <a:buNone/>
              <a:defRPr sz="3600">
                <a:solidFill>
                  <a:schemeClr val="lt2"/>
                </a:solidFill>
              </a:defRPr>
            </a:lvl2pPr>
            <a:lvl3pPr lvl="2" rtl="0">
              <a:lnSpc>
                <a:spcPct val="115000"/>
              </a:lnSpc>
              <a:spcBef>
                <a:spcPct val="0"/>
              </a:spcBef>
              <a:spcAft>
                <a:spcPct val="0"/>
              </a:spcAft>
              <a:buClr>
                <a:schemeClr val="lt2"/>
              </a:buClr>
              <a:buSzPts val="2700"/>
              <a:buNone/>
              <a:defRPr sz="3600">
                <a:solidFill>
                  <a:schemeClr val="lt2"/>
                </a:solidFill>
              </a:defRPr>
            </a:lvl3pPr>
            <a:lvl4pPr lvl="3" rtl="0">
              <a:lnSpc>
                <a:spcPct val="115000"/>
              </a:lnSpc>
              <a:spcBef>
                <a:spcPct val="0"/>
              </a:spcBef>
              <a:spcAft>
                <a:spcPct val="0"/>
              </a:spcAft>
              <a:buClr>
                <a:schemeClr val="lt2"/>
              </a:buClr>
              <a:buSzPts val="2700"/>
              <a:buNone/>
              <a:defRPr sz="3600">
                <a:solidFill>
                  <a:schemeClr val="lt2"/>
                </a:solidFill>
              </a:defRPr>
            </a:lvl4pPr>
            <a:lvl5pPr lvl="4" rtl="0">
              <a:lnSpc>
                <a:spcPct val="115000"/>
              </a:lnSpc>
              <a:spcBef>
                <a:spcPct val="0"/>
              </a:spcBef>
              <a:spcAft>
                <a:spcPct val="0"/>
              </a:spcAft>
              <a:buClr>
                <a:schemeClr val="lt2"/>
              </a:buClr>
              <a:buSzPts val="2700"/>
              <a:buNone/>
              <a:defRPr sz="3600">
                <a:solidFill>
                  <a:schemeClr val="lt2"/>
                </a:solidFill>
              </a:defRPr>
            </a:lvl5pPr>
            <a:lvl6pPr lvl="5" rtl="0">
              <a:lnSpc>
                <a:spcPct val="115000"/>
              </a:lnSpc>
              <a:spcBef>
                <a:spcPct val="0"/>
              </a:spcBef>
              <a:spcAft>
                <a:spcPct val="0"/>
              </a:spcAft>
              <a:buClr>
                <a:schemeClr val="lt2"/>
              </a:buClr>
              <a:buSzPts val="2700"/>
              <a:buNone/>
              <a:defRPr sz="3600">
                <a:solidFill>
                  <a:schemeClr val="lt2"/>
                </a:solidFill>
              </a:defRPr>
            </a:lvl6pPr>
            <a:lvl7pPr lvl="6" rtl="0">
              <a:lnSpc>
                <a:spcPct val="115000"/>
              </a:lnSpc>
              <a:spcBef>
                <a:spcPct val="0"/>
              </a:spcBef>
              <a:spcAft>
                <a:spcPct val="0"/>
              </a:spcAft>
              <a:buClr>
                <a:schemeClr val="lt2"/>
              </a:buClr>
              <a:buSzPts val="2700"/>
              <a:buNone/>
              <a:defRPr sz="3600">
                <a:solidFill>
                  <a:schemeClr val="lt2"/>
                </a:solidFill>
              </a:defRPr>
            </a:lvl7pPr>
            <a:lvl8pPr lvl="7" rtl="0">
              <a:lnSpc>
                <a:spcPct val="115000"/>
              </a:lnSpc>
              <a:spcBef>
                <a:spcPct val="0"/>
              </a:spcBef>
              <a:spcAft>
                <a:spcPct val="0"/>
              </a:spcAft>
              <a:buClr>
                <a:schemeClr val="lt2"/>
              </a:buClr>
              <a:buSzPts val="2700"/>
              <a:buNone/>
              <a:defRPr sz="3600">
                <a:solidFill>
                  <a:schemeClr val="lt2"/>
                </a:solidFill>
              </a:defRPr>
            </a:lvl8pPr>
            <a:lvl9pPr lvl="8" rtl="0">
              <a:lnSpc>
                <a:spcPct val="115000"/>
              </a:lnSpc>
              <a:spcBef>
                <a:spcPct val="0"/>
              </a:spcBef>
              <a:spcAft>
                <a:spcPct val="0"/>
              </a:spcAft>
              <a:buClr>
                <a:schemeClr val="lt2"/>
              </a:buClr>
              <a:buSzPts val="2700"/>
              <a:buNone/>
              <a:defRPr sz="3600">
                <a:solidFill>
                  <a:schemeClr val="lt2"/>
                </a:solidFill>
              </a:defRPr>
            </a:lvl9pPr>
          </a:lstStyle>
          <a:p>
            <a:pPr lvl="0">
              <a:lnSpc>
                <a:spcPct val="120000"/>
              </a:lnSpc>
              <a:buClr>
                <a:schemeClr val="lt2"/>
              </a:buClr>
              <a:buSzPts val="2700"/>
              <a:buNone/>
            </a:pPr>
            <a:r>
              <a:rPr lang="en-US"/>
              <a:t>Click to edit Master title style</a:t>
            </a:r>
            <a:endParaRPr/>
          </a:p>
        </p:txBody>
      </p:sp>
      <p:sp>
        <p:nvSpPr>
          <p:cNvPr id="11" name="Google Shape;68;p8">
            <a:extLst>
              <a:ext uri="{FF2B5EF4-FFF2-40B4-BE49-F238E27FC236}">
                <a16:creationId xmlns:a16="http://schemas.microsoft.com/office/drawing/2014/main" id="{4A1502C0-35C5-664F-8876-27EC60C5407E}"/>
              </a:ext>
            </a:extLst>
          </p:cNvPr>
          <p:cNvSpPr txBox="1">
            <a:spLocks noGrp="1"/>
          </p:cNvSpPr>
          <p:nvPr>
            <p:ph type="subTitle" idx="2"/>
          </p:nvPr>
        </p:nvSpPr>
        <p:spPr>
          <a:xfrm>
            <a:off x="932821" y="905256"/>
            <a:ext cx="10328145" cy="463200"/>
          </a:xfrm>
          <a:prstGeom prst="rect">
            <a:avLst/>
          </a:prstGeom>
          <a:noFill/>
          <a:ln>
            <a:noFill/>
          </a:ln>
        </p:spPr>
        <p:txBody>
          <a:bodyPr spcFirstLastPara="1" wrap="square" lIns="0" tIns="0" rIns="0" bIns="0" anchor="t" anchorCtr="0">
            <a:noAutofit/>
          </a:bodyPr>
          <a:lstStyle>
            <a:lvl1pPr marL="0" marR="0" lvl="0" indent="0" algn="l" rtl="0">
              <a:lnSpc>
                <a:spcPct val="120000"/>
              </a:lnSpc>
              <a:spcBef>
                <a:spcPct val="0"/>
              </a:spcBef>
              <a:spcAft>
                <a:spcPct val="0"/>
              </a:spcAft>
              <a:buNone/>
              <a:defRPr sz="2400" b="1" cap="all" spc="240" baseline="0">
                <a:solidFill>
                  <a:schemeClr val="tx1"/>
                </a:solidFill>
                <a:latin typeface="+mn-lt"/>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buNone/>
            </a:pPr>
            <a:r>
              <a:rPr lang="en-US"/>
              <a:t>Click to edit Master subtitle style</a:t>
            </a:r>
            <a:endParaRPr/>
          </a:p>
        </p:txBody>
      </p:sp>
      <p:sp>
        <p:nvSpPr>
          <p:cNvPr id="12" name="Text Placeholder 9">
            <a:extLst>
              <a:ext uri="{FF2B5EF4-FFF2-40B4-BE49-F238E27FC236}">
                <a16:creationId xmlns:a16="http://schemas.microsoft.com/office/drawing/2014/main" id="{B30EB1FE-7D1F-FB4B-BEB5-D6C622DEB1BB}"/>
              </a:ext>
            </a:extLst>
          </p:cNvPr>
          <p:cNvSpPr>
            <a:spLocks noGrp="1"/>
          </p:cNvSpPr>
          <p:nvPr>
            <p:ph type="body" sz="quarter" idx="10"/>
          </p:nvPr>
        </p:nvSpPr>
        <p:spPr>
          <a:xfrm>
            <a:off x="1340398" y="9621522"/>
            <a:ext cx="4754880" cy="3161027"/>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Text Placeholder 9">
            <a:extLst>
              <a:ext uri="{FF2B5EF4-FFF2-40B4-BE49-F238E27FC236}">
                <a16:creationId xmlns:a16="http://schemas.microsoft.com/office/drawing/2014/main" id="{CFA7EA77-AF2E-9541-9110-33C7B14B3F58}"/>
              </a:ext>
            </a:extLst>
          </p:cNvPr>
          <p:cNvSpPr>
            <a:spLocks noGrp="1"/>
          </p:cNvSpPr>
          <p:nvPr>
            <p:ph type="body" sz="quarter" idx="11"/>
          </p:nvPr>
        </p:nvSpPr>
        <p:spPr>
          <a:xfrm>
            <a:off x="6969281" y="9621522"/>
            <a:ext cx="4754880" cy="3161027"/>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Text Placeholder 9">
            <a:extLst>
              <a:ext uri="{FF2B5EF4-FFF2-40B4-BE49-F238E27FC236}">
                <a16:creationId xmlns:a16="http://schemas.microsoft.com/office/drawing/2014/main" id="{77A68C91-6C3D-AE41-8869-D2D588D5F13C}"/>
              </a:ext>
            </a:extLst>
          </p:cNvPr>
          <p:cNvSpPr>
            <a:spLocks noGrp="1"/>
          </p:cNvSpPr>
          <p:nvPr>
            <p:ph type="body" sz="quarter" idx="12"/>
          </p:nvPr>
        </p:nvSpPr>
        <p:spPr>
          <a:xfrm>
            <a:off x="12602713" y="9621522"/>
            <a:ext cx="4754880" cy="3161027"/>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Text Placeholder 9">
            <a:extLst>
              <a:ext uri="{FF2B5EF4-FFF2-40B4-BE49-F238E27FC236}">
                <a16:creationId xmlns:a16="http://schemas.microsoft.com/office/drawing/2014/main" id="{FA574137-6BE5-9044-B5DF-785305A39C38}"/>
              </a:ext>
            </a:extLst>
          </p:cNvPr>
          <p:cNvSpPr>
            <a:spLocks noGrp="1"/>
          </p:cNvSpPr>
          <p:nvPr>
            <p:ph type="body" sz="quarter" idx="13"/>
          </p:nvPr>
        </p:nvSpPr>
        <p:spPr>
          <a:xfrm>
            <a:off x="18236181" y="9621522"/>
            <a:ext cx="4754880" cy="3161027"/>
          </a:xfrm>
        </p:spPr>
        <p:txBody>
          <a:bodyPr/>
          <a:lstStyle>
            <a:lvl1pPr>
              <a:defRPr>
                <a:solidFill>
                  <a:schemeClr val="tx1"/>
                </a:solidFill>
                <a:latin typeface="+mn-lt"/>
              </a:defRPr>
            </a:lvl1pPr>
            <a:lvl2pPr>
              <a:buClrTx/>
              <a:defRPr>
                <a:solidFill>
                  <a:schemeClr val="tx1"/>
                </a:solidFill>
                <a:latin typeface="+mn-lt"/>
              </a:defRPr>
            </a:lvl2pPr>
            <a:lvl3pPr>
              <a:buClrTx/>
              <a:defRPr>
                <a:solidFill>
                  <a:schemeClr val="tx1"/>
                </a:solidFill>
                <a:latin typeface="+mn-lt"/>
              </a:defRPr>
            </a:lvl3pPr>
            <a:lvl4pPr>
              <a:buClrTx/>
              <a:defRPr>
                <a:solidFill>
                  <a:schemeClr val="tx1"/>
                </a:solidFill>
                <a:latin typeface="+mn-lt"/>
              </a:defRPr>
            </a:lvl4pPr>
            <a:lvl5pPr>
              <a:buClrTx/>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48644400"/>
      </p:ext>
    </p:extLst>
  </p:cSld>
  <p:clrMapOvr>
    <a:masterClrMapping/>
  </p:clrMapOvr>
  <p:transition/>
</p:sldLayout>
</file>

<file path=ppt/slideLayouts/slideLayout95.xml><?xml version="1.0" encoding="utf-8"?>
<p:sldLayout xmlns:a="http://schemas.openxmlformats.org/drawingml/2006/main" xmlns:r="http://schemas.openxmlformats.org/officeDocument/2006/relationships" xmlns:p="http://schemas.openxmlformats.org/presentationml/2006/main" matchingName="Big Stat" preserve="1" userDrawn="1">
  <p:cSld name="Big Stat">
    <p:spTree>
      <p:nvGrpSpPr>
        <p:cNvPr id="1" name="Shape 129"/>
        <p:cNvGrpSpPr/>
        <p:nvPr/>
      </p:nvGrpSpPr>
      <p:grpSpPr>
        <a:xfrm>
          <a:off x="0" y="0"/>
          <a:ext cx="0" cy="0"/>
          <a:chOff x="0" y="0"/>
          <a:chExt cx="0" cy="0"/>
        </a:xfrm>
      </p:grpSpPr>
      <p:sp>
        <p:nvSpPr>
          <p:cNvPr id="130" name="Google Shape;130;p18"/>
          <p:cNvSpPr txBox="1">
            <a:spLocks noGrp="1"/>
          </p:cNvSpPr>
          <p:nvPr>
            <p:ph type="subTitle" idx="1"/>
          </p:nvPr>
        </p:nvSpPr>
        <p:spPr>
          <a:xfrm>
            <a:off x="932821" y="905256"/>
            <a:ext cx="10328145" cy="463200"/>
          </a:xfrm>
          <a:prstGeom prst="rect">
            <a:avLst/>
          </a:prstGeom>
          <a:noFill/>
          <a:ln>
            <a:noFill/>
          </a:ln>
        </p:spPr>
        <p:txBody>
          <a:bodyPr spcFirstLastPara="1" vert="horz" wrap="square" lIns="0" tIns="0" rIns="0" bIns="0" rtlCol="0" anchor="t" anchorCtr="0">
            <a:noAutofit/>
          </a:bodyPr>
          <a:lstStyle>
            <a:lvl1pPr marL="0" marR="0" lvl="0" indent="0" algn="l" rtl="0">
              <a:lnSpc>
                <a:spcPct val="120000"/>
              </a:lnSpc>
              <a:spcBef>
                <a:spcPct val="0"/>
              </a:spcBef>
              <a:spcAft>
                <a:spcPct val="0"/>
              </a:spcAft>
              <a:buNone/>
              <a:defRPr b="1" cap="all" spc="240">
                <a:solidFill>
                  <a:schemeClr val="tx1"/>
                </a:solidFill>
                <a:latin typeface="+mn-lt"/>
              </a:defRPr>
            </a:lvl1pPr>
            <a:lvl2pPr lvl="1" rtl="0">
              <a:lnSpc>
                <a:spcPct val="120000"/>
              </a:lnSpc>
              <a:spcBef>
                <a:spcPct val="0"/>
              </a:spcBef>
              <a:spcAft>
                <a:spcPct val="0"/>
              </a:spcAft>
              <a:buNone/>
              <a:defRPr sz="2400">
                <a:solidFill>
                  <a:schemeClr val="lt1"/>
                </a:solidFill>
                <a:latin typeface="Montserrat Medium"/>
                <a:ea typeface="Montserrat Medium"/>
                <a:cs typeface="Montserrat Medium"/>
                <a:sym typeface="Montserrat Medium"/>
              </a:defRPr>
            </a:lvl2pPr>
            <a:lvl3pPr lvl="2" rtl="0">
              <a:lnSpc>
                <a:spcPct val="120000"/>
              </a:lnSpc>
              <a:spcBef>
                <a:spcPct val="0"/>
              </a:spcBef>
              <a:spcAft>
                <a:spcPct val="0"/>
              </a:spcAft>
              <a:buNone/>
              <a:defRPr sz="2400">
                <a:solidFill>
                  <a:schemeClr val="lt1"/>
                </a:solidFill>
                <a:latin typeface="Montserrat Medium"/>
                <a:ea typeface="Montserrat Medium"/>
                <a:cs typeface="Montserrat Medium"/>
                <a:sym typeface="Montserrat Medium"/>
              </a:defRPr>
            </a:lvl3pPr>
            <a:lvl4pPr lvl="3" rtl="0">
              <a:lnSpc>
                <a:spcPct val="120000"/>
              </a:lnSpc>
              <a:spcBef>
                <a:spcPct val="0"/>
              </a:spcBef>
              <a:spcAft>
                <a:spcPct val="0"/>
              </a:spcAft>
              <a:buNone/>
              <a:defRPr sz="2400">
                <a:solidFill>
                  <a:schemeClr val="lt1"/>
                </a:solidFill>
                <a:latin typeface="Montserrat Medium"/>
                <a:ea typeface="Montserrat Medium"/>
                <a:cs typeface="Montserrat Medium"/>
                <a:sym typeface="Montserrat Medium"/>
              </a:defRPr>
            </a:lvl4pPr>
            <a:lvl5pPr lvl="4" rtl="0">
              <a:lnSpc>
                <a:spcPct val="120000"/>
              </a:lnSpc>
              <a:spcBef>
                <a:spcPct val="0"/>
              </a:spcBef>
              <a:spcAft>
                <a:spcPct val="0"/>
              </a:spcAft>
              <a:buNone/>
              <a:defRPr sz="2400">
                <a:solidFill>
                  <a:schemeClr val="lt1"/>
                </a:solidFill>
                <a:latin typeface="Montserrat Medium"/>
                <a:ea typeface="Montserrat Medium"/>
                <a:cs typeface="Montserrat Medium"/>
                <a:sym typeface="Montserrat Medium"/>
              </a:defRPr>
            </a:lvl5pPr>
            <a:lvl6pPr lvl="5" rtl="0">
              <a:lnSpc>
                <a:spcPct val="120000"/>
              </a:lnSpc>
              <a:spcBef>
                <a:spcPct val="0"/>
              </a:spcBef>
              <a:spcAft>
                <a:spcPct val="0"/>
              </a:spcAft>
              <a:buNone/>
              <a:defRPr sz="2400">
                <a:solidFill>
                  <a:schemeClr val="lt1"/>
                </a:solidFill>
                <a:latin typeface="Montserrat Medium"/>
                <a:ea typeface="Montserrat Medium"/>
                <a:cs typeface="Montserrat Medium"/>
                <a:sym typeface="Montserrat Medium"/>
              </a:defRPr>
            </a:lvl6pPr>
            <a:lvl7pPr lvl="6" rtl="0">
              <a:lnSpc>
                <a:spcPct val="120000"/>
              </a:lnSpc>
              <a:spcBef>
                <a:spcPct val="0"/>
              </a:spcBef>
              <a:spcAft>
                <a:spcPct val="0"/>
              </a:spcAft>
              <a:buNone/>
              <a:defRPr sz="2400">
                <a:solidFill>
                  <a:schemeClr val="lt1"/>
                </a:solidFill>
                <a:latin typeface="Montserrat Medium"/>
                <a:ea typeface="Montserrat Medium"/>
                <a:cs typeface="Montserrat Medium"/>
                <a:sym typeface="Montserrat Medium"/>
              </a:defRPr>
            </a:lvl7pPr>
            <a:lvl8pPr lvl="7" rtl="0">
              <a:lnSpc>
                <a:spcPct val="120000"/>
              </a:lnSpc>
              <a:spcBef>
                <a:spcPct val="0"/>
              </a:spcBef>
              <a:spcAft>
                <a:spcPct val="0"/>
              </a:spcAft>
              <a:buNone/>
              <a:defRPr sz="2400">
                <a:solidFill>
                  <a:schemeClr val="lt1"/>
                </a:solidFill>
                <a:latin typeface="Montserrat Medium"/>
                <a:ea typeface="Montserrat Medium"/>
                <a:cs typeface="Montserrat Medium"/>
                <a:sym typeface="Montserrat Medium"/>
              </a:defRPr>
            </a:lvl8pPr>
            <a:lvl9pPr lvl="8" rtl="0">
              <a:lnSpc>
                <a:spcPct val="120000"/>
              </a:lnSpc>
              <a:spcBef>
                <a:spcPct val="0"/>
              </a:spcBef>
              <a:spcAft>
                <a:spcPct val="0"/>
              </a:spcAft>
              <a:buNone/>
              <a:defRPr sz="2400">
                <a:solidFill>
                  <a:schemeClr val="lt1"/>
                </a:solidFill>
                <a:latin typeface="Montserrat Medium"/>
                <a:ea typeface="Montserrat Medium"/>
                <a:cs typeface="Montserrat Medium"/>
                <a:sym typeface="Montserrat Medium"/>
              </a:defRPr>
            </a:lvl9pPr>
          </a:lstStyle>
          <a:p>
            <a:pPr marL="0" lvl="0" indent="0">
              <a:lnSpc>
                <a:spcPct val="120000"/>
              </a:lnSpc>
              <a:spcAft>
                <a:spcPct val="0"/>
              </a:spcAft>
              <a:buNone/>
            </a:pPr>
            <a:r>
              <a:rPr lang="en-US"/>
              <a:t>Click to edit Master subtitle style</a:t>
            </a:r>
            <a:endParaRPr/>
          </a:p>
        </p:txBody>
      </p:sp>
      <p:sp>
        <p:nvSpPr>
          <p:cNvPr id="131" name="Google Shape;131;p18"/>
          <p:cNvSpPr txBox="1">
            <a:spLocks noGrp="1"/>
          </p:cNvSpPr>
          <p:nvPr>
            <p:ph type="ctrTitle"/>
          </p:nvPr>
        </p:nvSpPr>
        <p:spPr>
          <a:xfrm>
            <a:off x="1871710" y="4672584"/>
            <a:ext cx="18778489" cy="2971800"/>
          </a:xfrm>
          <a:prstGeom prst="rect">
            <a:avLst/>
          </a:prstGeom>
        </p:spPr>
        <p:txBody>
          <a:bodyPr spcFirstLastPara="1" wrap="square" lIns="0" tIns="0" rIns="0" bIns="0" anchor="b" anchorCtr="0">
            <a:noAutofit/>
          </a:bodyPr>
          <a:lstStyle>
            <a:lvl1pPr lvl="0" rtl="0">
              <a:lnSpc>
                <a:spcPct val="100000"/>
              </a:lnSpc>
              <a:spcBef>
                <a:spcPct val="0"/>
              </a:spcBef>
              <a:spcAft>
                <a:spcPct val="0"/>
              </a:spcAft>
              <a:buClr>
                <a:schemeClr val="lt2"/>
              </a:buClr>
              <a:buSzPts val="14600"/>
              <a:buFont typeface="Optimistic Display"/>
              <a:buNone/>
              <a:defRPr sz="19200" b="1" i="0" spc="580" baseline="0">
                <a:solidFill>
                  <a:schemeClr val="tx1"/>
                </a:solidFill>
                <a:latin typeface="+mj-lt"/>
                <a:ea typeface="Optimistic Display" panose="020B0603020203020204" pitchFamily="34" charset="0"/>
                <a:cs typeface="Optimistic Display" panose="020B0603020203020204" pitchFamily="34" charset="0"/>
                <a:sym typeface="Optimistic Display"/>
              </a:defRPr>
            </a:lvl1pPr>
            <a:lvl2pPr lvl="1" rtl="0">
              <a:spcBef>
                <a:spcPct val="0"/>
              </a:spcBef>
              <a:spcAft>
                <a:spcPct val="0"/>
              </a:spcAft>
              <a:buSzPts val="14600"/>
              <a:buNone/>
              <a:defRPr sz="19466"/>
            </a:lvl2pPr>
            <a:lvl3pPr lvl="2" rtl="0">
              <a:spcBef>
                <a:spcPct val="0"/>
              </a:spcBef>
              <a:spcAft>
                <a:spcPct val="0"/>
              </a:spcAft>
              <a:buSzPts val="14600"/>
              <a:buNone/>
              <a:defRPr sz="19466"/>
            </a:lvl3pPr>
            <a:lvl4pPr lvl="3" rtl="0">
              <a:spcBef>
                <a:spcPct val="0"/>
              </a:spcBef>
              <a:spcAft>
                <a:spcPct val="0"/>
              </a:spcAft>
              <a:buSzPts val="14600"/>
              <a:buNone/>
              <a:defRPr sz="19466"/>
            </a:lvl4pPr>
            <a:lvl5pPr lvl="4" rtl="0">
              <a:spcBef>
                <a:spcPct val="0"/>
              </a:spcBef>
              <a:spcAft>
                <a:spcPct val="0"/>
              </a:spcAft>
              <a:buSzPts val="14600"/>
              <a:buNone/>
              <a:defRPr sz="19466"/>
            </a:lvl5pPr>
            <a:lvl6pPr lvl="5" rtl="0">
              <a:spcBef>
                <a:spcPct val="0"/>
              </a:spcBef>
              <a:spcAft>
                <a:spcPct val="0"/>
              </a:spcAft>
              <a:buSzPts val="14600"/>
              <a:buNone/>
              <a:defRPr sz="19466"/>
            </a:lvl6pPr>
            <a:lvl7pPr lvl="6" rtl="0">
              <a:spcBef>
                <a:spcPct val="0"/>
              </a:spcBef>
              <a:spcAft>
                <a:spcPct val="0"/>
              </a:spcAft>
              <a:buSzPts val="14600"/>
              <a:buNone/>
              <a:defRPr sz="19466"/>
            </a:lvl7pPr>
            <a:lvl8pPr lvl="7" rtl="0">
              <a:spcBef>
                <a:spcPct val="0"/>
              </a:spcBef>
              <a:spcAft>
                <a:spcPct val="0"/>
              </a:spcAft>
              <a:buSzPts val="14600"/>
              <a:buNone/>
              <a:defRPr sz="19466"/>
            </a:lvl8pPr>
            <a:lvl9pPr lvl="8" rtl="0">
              <a:spcBef>
                <a:spcPct val="0"/>
              </a:spcBef>
              <a:spcAft>
                <a:spcPct val="0"/>
              </a:spcAft>
              <a:buSzPts val="14600"/>
              <a:buNone/>
              <a:defRPr sz="19466"/>
            </a:lvl9pPr>
          </a:lstStyle>
          <a:p>
            <a:r>
              <a:rPr lang="en-US"/>
              <a:t>Click to edit Master title style</a:t>
            </a:r>
            <a:endParaRPr/>
          </a:p>
        </p:txBody>
      </p:sp>
      <p:sp>
        <p:nvSpPr>
          <p:cNvPr id="133" name="Google Shape;133;p18"/>
          <p:cNvSpPr txBox="1">
            <a:spLocks noGrp="1"/>
          </p:cNvSpPr>
          <p:nvPr>
            <p:ph type="subTitle" idx="3"/>
          </p:nvPr>
        </p:nvSpPr>
        <p:spPr>
          <a:xfrm>
            <a:off x="932822" y="12252960"/>
            <a:ext cx="9389222" cy="560800"/>
          </a:xfrm>
          <a:prstGeom prst="rect">
            <a:avLst/>
          </a:prstGeom>
        </p:spPr>
        <p:txBody>
          <a:bodyPr spcFirstLastPara="1" wrap="square" lIns="0" tIns="0" rIns="0" bIns="0" anchor="b" anchorCtr="0">
            <a:noAutofit/>
          </a:bodyPr>
          <a:lstStyle>
            <a:lvl1pPr marL="0" marR="0" lvl="0" indent="0" rtl="0">
              <a:lnSpc>
                <a:spcPct val="100000"/>
              </a:lnSpc>
              <a:spcBef>
                <a:spcPct val="0"/>
              </a:spcBef>
              <a:spcAft>
                <a:spcPct val="0"/>
              </a:spcAft>
              <a:buNone/>
              <a:defRPr sz="1800" b="0" spc="40" baseline="0">
                <a:solidFill>
                  <a:schemeClr val="tx1"/>
                </a:solidFill>
                <a:latin typeface="+mn-lt"/>
              </a:defRPr>
            </a:lvl1pPr>
            <a:lvl2pPr lvl="1" rtl="0">
              <a:lnSpc>
                <a:spcPct val="100000"/>
              </a:lnSpc>
              <a:spcBef>
                <a:spcPct val="0"/>
              </a:spcBef>
              <a:spcAft>
                <a:spcPct val="0"/>
              </a:spcAft>
              <a:buNone/>
              <a:defRPr sz="1867" b="0">
                <a:solidFill>
                  <a:schemeClr val="dk1"/>
                </a:solidFill>
              </a:defRPr>
            </a:lvl2pPr>
            <a:lvl3pPr lvl="2" rtl="0">
              <a:lnSpc>
                <a:spcPct val="100000"/>
              </a:lnSpc>
              <a:spcBef>
                <a:spcPct val="0"/>
              </a:spcBef>
              <a:spcAft>
                <a:spcPct val="0"/>
              </a:spcAft>
              <a:buNone/>
              <a:defRPr sz="1867" b="0">
                <a:solidFill>
                  <a:schemeClr val="dk1"/>
                </a:solidFill>
              </a:defRPr>
            </a:lvl3pPr>
            <a:lvl4pPr lvl="3" rtl="0">
              <a:lnSpc>
                <a:spcPct val="100000"/>
              </a:lnSpc>
              <a:spcBef>
                <a:spcPct val="0"/>
              </a:spcBef>
              <a:spcAft>
                <a:spcPct val="0"/>
              </a:spcAft>
              <a:buNone/>
              <a:defRPr sz="1867" b="0">
                <a:solidFill>
                  <a:schemeClr val="dk1"/>
                </a:solidFill>
              </a:defRPr>
            </a:lvl4pPr>
            <a:lvl5pPr lvl="4" rtl="0">
              <a:lnSpc>
                <a:spcPct val="100000"/>
              </a:lnSpc>
              <a:spcBef>
                <a:spcPct val="0"/>
              </a:spcBef>
              <a:spcAft>
                <a:spcPct val="0"/>
              </a:spcAft>
              <a:buNone/>
              <a:defRPr sz="1867" b="0">
                <a:solidFill>
                  <a:schemeClr val="dk1"/>
                </a:solidFill>
              </a:defRPr>
            </a:lvl5pPr>
            <a:lvl6pPr lvl="5" rtl="0">
              <a:lnSpc>
                <a:spcPct val="100000"/>
              </a:lnSpc>
              <a:spcBef>
                <a:spcPct val="0"/>
              </a:spcBef>
              <a:spcAft>
                <a:spcPct val="0"/>
              </a:spcAft>
              <a:buNone/>
              <a:defRPr sz="1867" b="0">
                <a:solidFill>
                  <a:schemeClr val="dk1"/>
                </a:solidFill>
              </a:defRPr>
            </a:lvl6pPr>
            <a:lvl7pPr lvl="6" rtl="0">
              <a:lnSpc>
                <a:spcPct val="100000"/>
              </a:lnSpc>
              <a:spcBef>
                <a:spcPct val="0"/>
              </a:spcBef>
              <a:spcAft>
                <a:spcPct val="0"/>
              </a:spcAft>
              <a:buNone/>
              <a:defRPr sz="1867" b="0">
                <a:solidFill>
                  <a:schemeClr val="dk1"/>
                </a:solidFill>
              </a:defRPr>
            </a:lvl7pPr>
            <a:lvl8pPr lvl="7" rtl="0">
              <a:lnSpc>
                <a:spcPct val="100000"/>
              </a:lnSpc>
              <a:spcBef>
                <a:spcPct val="0"/>
              </a:spcBef>
              <a:spcAft>
                <a:spcPct val="0"/>
              </a:spcAft>
              <a:buNone/>
              <a:defRPr sz="1867" b="0">
                <a:solidFill>
                  <a:schemeClr val="dk1"/>
                </a:solidFill>
              </a:defRPr>
            </a:lvl8pPr>
            <a:lvl9pPr lvl="8" rtl="0">
              <a:lnSpc>
                <a:spcPct val="100000"/>
              </a:lnSpc>
              <a:spcBef>
                <a:spcPct val="0"/>
              </a:spcBef>
              <a:spcAft>
                <a:spcPct val="0"/>
              </a:spcAft>
              <a:buNone/>
              <a:defRPr sz="1867" b="0">
                <a:solidFill>
                  <a:schemeClr val="dk1"/>
                </a:solidFill>
              </a:defRPr>
            </a:lvl9pPr>
          </a:lstStyle>
          <a:p>
            <a:r>
              <a:rPr lang="en-US"/>
              <a:t>Click to edit Master subtitle style</a:t>
            </a:r>
            <a:endParaRPr/>
          </a:p>
        </p:txBody>
      </p:sp>
      <p:sp>
        <p:nvSpPr>
          <p:cNvPr id="132" name="Google Shape;132;p18"/>
          <p:cNvSpPr txBox="1">
            <a:spLocks noGrp="1"/>
          </p:cNvSpPr>
          <p:nvPr>
            <p:ph type="subTitle" idx="2"/>
          </p:nvPr>
        </p:nvSpPr>
        <p:spPr>
          <a:xfrm>
            <a:off x="1871845" y="7223760"/>
            <a:ext cx="9388293" cy="1600200"/>
          </a:xfrm>
          <a:prstGeom prst="rect">
            <a:avLst/>
          </a:prstGeom>
        </p:spPr>
        <p:txBody>
          <a:bodyPr spcFirstLastPara="1" wrap="square" lIns="0" tIns="0" rIns="0" bIns="0" anchor="t" anchorCtr="0">
            <a:noAutofit/>
          </a:bodyPr>
          <a:lstStyle>
            <a:lvl1pPr marL="0" marR="0" lvl="0" indent="0" algn="l" rtl="0">
              <a:lnSpc>
                <a:spcPct val="125000"/>
              </a:lnSpc>
              <a:spcBef>
                <a:spcPct val="0"/>
              </a:spcBef>
              <a:spcAft>
                <a:spcPct val="0"/>
              </a:spcAft>
              <a:buNone/>
              <a:defRPr sz="2400" b="0">
                <a:solidFill>
                  <a:schemeClr val="tx1"/>
                </a:solidFill>
                <a:latin typeface="+mn-lt"/>
              </a:defRPr>
            </a:lvl1pPr>
            <a:lvl2pPr lvl="1" rtl="0">
              <a:lnSpc>
                <a:spcPct val="125000"/>
              </a:lnSpc>
              <a:spcBef>
                <a:spcPct val="0"/>
              </a:spcBef>
              <a:spcAft>
                <a:spcPct val="0"/>
              </a:spcAft>
              <a:buNone/>
              <a:defRPr sz="2400" b="0">
                <a:solidFill>
                  <a:schemeClr val="dk1"/>
                </a:solidFill>
              </a:defRPr>
            </a:lvl2pPr>
            <a:lvl3pPr lvl="2" rtl="0">
              <a:lnSpc>
                <a:spcPct val="125000"/>
              </a:lnSpc>
              <a:spcBef>
                <a:spcPct val="0"/>
              </a:spcBef>
              <a:spcAft>
                <a:spcPct val="0"/>
              </a:spcAft>
              <a:buNone/>
              <a:defRPr sz="2400" b="0">
                <a:solidFill>
                  <a:schemeClr val="dk1"/>
                </a:solidFill>
              </a:defRPr>
            </a:lvl3pPr>
            <a:lvl4pPr lvl="3" rtl="0">
              <a:lnSpc>
                <a:spcPct val="125000"/>
              </a:lnSpc>
              <a:spcBef>
                <a:spcPct val="0"/>
              </a:spcBef>
              <a:spcAft>
                <a:spcPct val="0"/>
              </a:spcAft>
              <a:buNone/>
              <a:defRPr sz="2400" b="0">
                <a:solidFill>
                  <a:schemeClr val="dk1"/>
                </a:solidFill>
              </a:defRPr>
            </a:lvl4pPr>
            <a:lvl5pPr lvl="4" rtl="0">
              <a:lnSpc>
                <a:spcPct val="125000"/>
              </a:lnSpc>
              <a:spcBef>
                <a:spcPct val="0"/>
              </a:spcBef>
              <a:spcAft>
                <a:spcPct val="0"/>
              </a:spcAft>
              <a:buNone/>
              <a:defRPr sz="2400" b="0">
                <a:solidFill>
                  <a:schemeClr val="dk1"/>
                </a:solidFill>
              </a:defRPr>
            </a:lvl5pPr>
            <a:lvl6pPr lvl="5" rtl="0">
              <a:lnSpc>
                <a:spcPct val="125000"/>
              </a:lnSpc>
              <a:spcBef>
                <a:spcPct val="0"/>
              </a:spcBef>
              <a:spcAft>
                <a:spcPct val="0"/>
              </a:spcAft>
              <a:buNone/>
              <a:defRPr sz="2400" b="0">
                <a:solidFill>
                  <a:schemeClr val="dk1"/>
                </a:solidFill>
              </a:defRPr>
            </a:lvl6pPr>
            <a:lvl7pPr lvl="6" rtl="0">
              <a:lnSpc>
                <a:spcPct val="125000"/>
              </a:lnSpc>
              <a:spcBef>
                <a:spcPct val="0"/>
              </a:spcBef>
              <a:spcAft>
                <a:spcPct val="0"/>
              </a:spcAft>
              <a:buNone/>
              <a:defRPr sz="2400" b="0">
                <a:solidFill>
                  <a:schemeClr val="dk1"/>
                </a:solidFill>
              </a:defRPr>
            </a:lvl7pPr>
            <a:lvl8pPr lvl="7" rtl="0">
              <a:lnSpc>
                <a:spcPct val="125000"/>
              </a:lnSpc>
              <a:spcBef>
                <a:spcPct val="0"/>
              </a:spcBef>
              <a:spcAft>
                <a:spcPct val="0"/>
              </a:spcAft>
              <a:buNone/>
              <a:defRPr sz="2400" b="0">
                <a:solidFill>
                  <a:schemeClr val="dk1"/>
                </a:solidFill>
              </a:defRPr>
            </a:lvl8pPr>
            <a:lvl9pPr lvl="8" rtl="0">
              <a:lnSpc>
                <a:spcPct val="125000"/>
              </a:lnSpc>
              <a:spcBef>
                <a:spcPct val="0"/>
              </a:spcBef>
              <a:spcAft>
                <a:spcPct val="0"/>
              </a:spcAft>
              <a:buNone/>
              <a:defRPr sz="2400" b="0">
                <a:solidFill>
                  <a:schemeClr val="dk1"/>
                </a:solidFill>
              </a:defRPr>
            </a:lvl9pPr>
          </a:lstStyle>
          <a:p>
            <a:r>
              <a:rPr lang="en-US"/>
              <a:t>Click to edit Master subtitle style</a:t>
            </a:r>
            <a:endParaRPr/>
          </a:p>
        </p:txBody>
      </p:sp>
    </p:spTree>
    <p:extLst>
      <p:ext uri="{BB962C8B-B14F-4D97-AF65-F5344CB8AC3E}">
        <p14:creationId xmlns:p14="http://schemas.microsoft.com/office/powerpoint/2010/main" val="1460860498"/>
      </p:ext>
    </p:extLst>
  </p:cSld>
  <p:clrMapOvr>
    <a:masterClrMapping/>
  </p:clrMapOvr>
  <p:transition/>
</p:sldLayout>
</file>

<file path=ppt/slideLayouts/slideLayout96.xml><?xml version="1.0" encoding="utf-8"?>
<p:sldLayout xmlns:a="http://schemas.openxmlformats.org/drawingml/2006/main" xmlns:r="http://schemas.openxmlformats.org/officeDocument/2006/relationships" xmlns:p="http://schemas.openxmlformats.org/presentationml/2006/main" matchingName="Stats (Two)" preserve="1" userDrawn="1">
  <p:cSld name="Stats (Two)">
    <p:spTree>
      <p:nvGrpSpPr>
        <p:cNvPr id="1" name="Shape 134"/>
        <p:cNvGrpSpPr/>
        <p:nvPr/>
      </p:nvGrpSpPr>
      <p:grpSpPr>
        <a:xfrm>
          <a:off x="0" y="0"/>
          <a:ext cx="0" cy="0"/>
          <a:chOff x="0" y="0"/>
          <a:chExt cx="0" cy="0"/>
        </a:xfrm>
      </p:grpSpPr>
      <p:sp>
        <p:nvSpPr>
          <p:cNvPr id="8" name="Text Placeholder 2">
            <a:extLst>
              <a:ext uri="{FF2B5EF4-FFF2-40B4-BE49-F238E27FC236}">
                <a16:creationId xmlns:a16="http://schemas.microsoft.com/office/drawing/2014/main" id="{66379185-88C7-E345-96D8-9AB86AED95D6}"/>
              </a:ext>
            </a:extLst>
          </p:cNvPr>
          <p:cNvSpPr>
            <a:spLocks noGrp="1"/>
          </p:cNvSpPr>
          <p:nvPr>
            <p:ph type="body" sz="quarter" idx="23"/>
          </p:nvPr>
        </p:nvSpPr>
        <p:spPr>
          <a:xfrm>
            <a:off x="12193589" y="0"/>
            <a:ext cx="12193586" cy="13716000"/>
          </a:xfr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0" tIns="0" rIns="0" bIns="0" rtlCol="0" anchor="ctr">
            <a:normAutofit/>
          </a:bodyPr>
          <a:lstStyle>
            <a:lvl1pPr>
              <a:buFontTx/>
              <a:buNone/>
              <a:defRPr lang="en-US" smtClean="0">
                <a:solidFill>
                  <a:schemeClr val="lt1"/>
                </a:solidFill>
                <a:ea typeface="+mn-ea"/>
                <a:cs typeface="+mn-cs"/>
              </a:defRPr>
            </a:lvl1pPr>
            <a:lvl2pPr algn="ctr">
              <a:buFontTx/>
              <a:buNone/>
              <a:defRPr lang="en-US" smtClean="0">
                <a:solidFill>
                  <a:schemeClr val="lt1"/>
                </a:solidFill>
                <a:ea typeface="+mn-ea"/>
                <a:cs typeface="+mn-cs"/>
              </a:defRPr>
            </a:lvl2pPr>
            <a:lvl3pPr>
              <a:buFontTx/>
              <a:buNone/>
              <a:defRPr lang="en-US" smtClean="0">
                <a:solidFill>
                  <a:schemeClr val="lt1"/>
                </a:solidFill>
                <a:ea typeface="+mn-ea"/>
                <a:cs typeface="+mn-cs"/>
              </a:defRPr>
            </a:lvl3pPr>
            <a:lvl4pPr>
              <a:buFontTx/>
              <a:buNone/>
              <a:defRPr lang="en-US" smtClean="0">
                <a:solidFill>
                  <a:schemeClr val="lt1"/>
                </a:solidFill>
                <a:ea typeface="+mn-ea"/>
                <a:cs typeface="+mn-cs"/>
              </a:defRPr>
            </a:lvl4pPr>
            <a:lvl5pPr>
              <a:buFontTx/>
              <a:buNone/>
              <a:defRPr lang="en-US">
                <a:solidFill>
                  <a:schemeClr val="lt1"/>
                </a:solidFill>
                <a:ea typeface="+mn-ea"/>
                <a:cs typeface="+mn-cs"/>
              </a:defRPr>
            </a:lvl5pPr>
          </a:lstStyle>
          <a:p>
            <a:pPr lvl="0" algn="ctr">
              <a:lnSpc>
                <a:spcPct val="125000"/>
              </a:lnSpc>
              <a:spcAft>
                <a:spcPct val="0"/>
              </a:spcAft>
              <a:buFont typeface="Optimistic Text"/>
            </a:pPr>
            <a:r>
              <a:rPr lang="en-US"/>
              <a:t>Click to edit Master text styles</a:t>
            </a:r>
          </a:p>
        </p:txBody>
      </p:sp>
      <p:sp>
        <p:nvSpPr>
          <p:cNvPr id="135" name="Google Shape;135;p19"/>
          <p:cNvSpPr txBox="1">
            <a:spLocks noGrp="1"/>
          </p:cNvSpPr>
          <p:nvPr>
            <p:ph type="subTitle" idx="1"/>
          </p:nvPr>
        </p:nvSpPr>
        <p:spPr>
          <a:xfrm>
            <a:off x="932821" y="905256"/>
            <a:ext cx="10328145" cy="463200"/>
          </a:xfrm>
          <a:prstGeom prst="rect">
            <a:avLst/>
          </a:prstGeom>
          <a:noFill/>
          <a:ln>
            <a:noFill/>
          </a:ln>
        </p:spPr>
        <p:txBody>
          <a:bodyPr spcFirstLastPara="1" vert="horz" wrap="square" lIns="0" tIns="0" rIns="0" bIns="0" rtlCol="0" anchor="t" anchorCtr="0">
            <a:noAutofit/>
          </a:bodyPr>
          <a:lstStyle>
            <a:lvl1pPr marL="0" marR="0" lvl="0" indent="0" algn="l" rtl="0">
              <a:lnSpc>
                <a:spcPct val="120000"/>
              </a:lnSpc>
              <a:spcBef>
                <a:spcPct val="0"/>
              </a:spcBef>
              <a:spcAft>
                <a:spcPct val="0"/>
              </a:spcAft>
              <a:buNone/>
              <a:defRPr b="1" cap="all" spc="240">
                <a:solidFill>
                  <a:schemeClr val="tx1"/>
                </a:solidFill>
                <a:latin typeface="+mn-lt"/>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lnSpc>
                <a:spcPct val="120000"/>
              </a:lnSpc>
              <a:spcAft>
                <a:spcPct val="0"/>
              </a:spcAft>
              <a:buNone/>
            </a:pPr>
            <a:r>
              <a:rPr lang="en-US"/>
              <a:t>Click to edit Master subtitle style</a:t>
            </a:r>
            <a:endParaRPr/>
          </a:p>
        </p:txBody>
      </p:sp>
      <p:sp>
        <p:nvSpPr>
          <p:cNvPr id="136" name="Google Shape;136;p19"/>
          <p:cNvSpPr txBox="1">
            <a:spLocks noGrp="1"/>
          </p:cNvSpPr>
          <p:nvPr>
            <p:ph type="ctrTitle"/>
          </p:nvPr>
        </p:nvSpPr>
        <p:spPr>
          <a:xfrm>
            <a:off x="1871710" y="4672584"/>
            <a:ext cx="8450300" cy="2971800"/>
          </a:xfrm>
          <a:prstGeom prst="rect">
            <a:avLst/>
          </a:prstGeom>
        </p:spPr>
        <p:txBody>
          <a:bodyPr spcFirstLastPara="1" vert="horz" wrap="square" lIns="0" tIns="0" rIns="0" bIns="0" rtlCol="0" anchor="b" anchorCtr="0">
            <a:noAutofit/>
          </a:bodyPr>
          <a:lstStyle>
            <a:lvl1pPr lvl="0" rtl="0">
              <a:lnSpc>
                <a:spcPct val="100000"/>
              </a:lnSpc>
              <a:spcBef>
                <a:spcPct val="0"/>
              </a:spcBef>
              <a:spcAft>
                <a:spcPct val="0"/>
              </a:spcAft>
              <a:buClr>
                <a:schemeClr val="lt2"/>
              </a:buClr>
              <a:buSzPts val="14600"/>
              <a:buFont typeface="Optimistic Display"/>
              <a:buNone/>
              <a:defRPr sz="19200" b="1" spc="580">
                <a:solidFill>
                  <a:schemeClr val="tx1"/>
                </a:solidFill>
                <a:latin typeface="+mj-lt"/>
                <a:ea typeface="Optimistic Display" panose="020B0603020203020204" pitchFamily="34" charset="0"/>
                <a:cs typeface="Optimistic Display" panose="020B0603020203020204" pitchFamily="34" charset="0"/>
              </a:defRPr>
            </a:lvl1pPr>
            <a:lvl2pPr lvl="1"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2pPr>
            <a:lvl3pPr lvl="2"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3pPr>
            <a:lvl4pPr lvl="3"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4pPr>
            <a:lvl5pPr lvl="4"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5pPr>
            <a:lvl6pPr lvl="5"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6pPr>
            <a:lvl7pPr lvl="6"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7pPr>
            <a:lvl8pPr lvl="7"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8pPr>
            <a:lvl9pPr lvl="8"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9pPr>
          </a:lstStyle>
          <a:p>
            <a:pPr lvl="0">
              <a:lnSpc>
                <a:spcPct val="100000"/>
              </a:lnSpc>
              <a:buClr>
                <a:schemeClr val="lt2"/>
              </a:buClr>
              <a:buSzPts val="14600"/>
              <a:buFont typeface="Optimistic Display"/>
              <a:buNone/>
            </a:pPr>
            <a:r>
              <a:rPr lang="en-US"/>
              <a:t>Click to edit Master title style</a:t>
            </a:r>
            <a:endParaRPr/>
          </a:p>
        </p:txBody>
      </p:sp>
      <p:sp>
        <p:nvSpPr>
          <p:cNvPr id="138" name="Google Shape;138;p19"/>
          <p:cNvSpPr txBox="1">
            <a:spLocks noGrp="1"/>
          </p:cNvSpPr>
          <p:nvPr>
            <p:ph type="subTitle" idx="3"/>
          </p:nvPr>
        </p:nvSpPr>
        <p:spPr>
          <a:xfrm>
            <a:off x="932822" y="12252960"/>
            <a:ext cx="9389222" cy="560800"/>
          </a:xfrm>
          <a:prstGeom prst="rect">
            <a:avLst/>
          </a:prstGeom>
        </p:spPr>
        <p:txBody>
          <a:bodyPr spcFirstLastPara="1" vert="horz" wrap="square" lIns="0" tIns="0" rIns="0" bIns="0" rtlCol="0" anchor="b" anchorCtr="0">
            <a:noAutofit/>
          </a:bodyPr>
          <a:lstStyle>
            <a:lvl1pPr marL="0" marR="0" lvl="0" indent="0" rtl="0">
              <a:lnSpc>
                <a:spcPct val="100000"/>
              </a:lnSpc>
              <a:spcBef>
                <a:spcPct val="0"/>
              </a:spcBef>
              <a:spcAft>
                <a:spcPct val="0"/>
              </a:spcAft>
              <a:buNone/>
              <a:defRPr sz="1800" spc="40">
                <a:solidFill>
                  <a:schemeClr val="tx1"/>
                </a:solidFill>
                <a:latin typeface="+mn-lt"/>
              </a:defRPr>
            </a:lvl1pPr>
            <a:lvl2pPr lvl="1" rtl="0">
              <a:lnSpc>
                <a:spcPct val="100000"/>
              </a:lnSpc>
              <a:spcBef>
                <a:spcPct val="0"/>
              </a:spcBef>
              <a:spcAft>
                <a:spcPct val="0"/>
              </a:spcAft>
              <a:buNone/>
              <a:defRPr sz="1867" b="0">
                <a:solidFill>
                  <a:schemeClr val="dk1"/>
                </a:solidFill>
              </a:defRPr>
            </a:lvl2pPr>
            <a:lvl3pPr lvl="2" rtl="0">
              <a:lnSpc>
                <a:spcPct val="100000"/>
              </a:lnSpc>
              <a:spcBef>
                <a:spcPct val="0"/>
              </a:spcBef>
              <a:spcAft>
                <a:spcPct val="0"/>
              </a:spcAft>
              <a:buNone/>
              <a:defRPr sz="1867" b="0">
                <a:solidFill>
                  <a:schemeClr val="dk1"/>
                </a:solidFill>
              </a:defRPr>
            </a:lvl3pPr>
            <a:lvl4pPr lvl="3" rtl="0">
              <a:lnSpc>
                <a:spcPct val="100000"/>
              </a:lnSpc>
              <a:spcBef>
                <a:spcPct val="0"/>
              </a:spcBef>
              <a:spcAft>
                <a:spcPct val="0"/>
              </a:spcAft>
              <a:buNone/>
              <a:defRPr sz="1867" b="0">
                <a:solidFill>
                  <a:schemeClr val="dk1"/>
                </a:solidFill>
              </a:defRPr>
            </a:lvl4pPr>
            <a:lvl5pPr lvl="4" rtl="0">
              <a:lnSpc>
                <a:spcPct val="100000"/>
              </a:lnSpc>
              <a:spcBef>
                <a:spcPct val="0"/>
              </a:spcBef>
              <a:spcAft>
                <a:spcPct val="0"/>
              </a:spcAft>
              <a:buNone/>
              <a:defRPr sz="1867" b="0">
                <a:solidFill>
                  <a:schemeClr val="dk1"/>
                </a:solidFill>
              </a:defRPr>
            </a:lvl5pPr>
            <a:lvl6pPr lvl="5" rtl="0">
              <a:lnSpc>
                <a:spcPct val="100000"/>
              </a:lnSpc>
              <a:spcBef>
                <a:spcPct val="0"/>
              </a:spcBef>
              <a:spcAft>
                <a:spcPct val="0"/>
              </a:spcAft>
              <a:buNone/>
              <a:defRPr sz="1867" b="0">
                <a:solidFill>
                  <a:schemeClr val="dk1"/>
                </a:solidFill>
              </a:defRPr>
            </a:lvl6pPr>
            <a:lvl7pPr lvl="6" rtl="0">
              <a:lnSpc>
                <a:spcPct val="100000"/>
              </a:lnSpc>
              <a:spcBef>
                <a:spcPct val="0"/>
              </a:spcBef>
              <a:spcAft>
                <a:spcPct val="0"/>
              </a:spcAft>
              <a:buNone/>
              <a:defRPr sz="1867" b="0">
                <a:solidFill>
                  <a:schemeClr val="dk1"/>
                </a:solidFill>
              </a:defRPr>
            </a:lvl7pPr>
            <a:lvl8pPr lvl="7" rtl="0">
              <a:lnSpc>
                <a:spcPct val="100000"/>
              </a:lnSpc>
              <a:spcBef>
                <a:spcPct val="0"/>
              </a:spcBef>
              <a:spcAft>
                <a:spcPct val="0"/>
              </a:spcAft>
              <a:buNone/>
              <a:defRPr sz="1867" b="0">
                <a:solidFill>
                  <a:schemeClr val="dk1"/>
                </a:solidFill>
              </a:defRPr>
            </a:lvl8pPr>
            <a:lvl9pPr lvl="8" rtl="0">
              <a:lnSpc>
                <a:spcPct val="100000"/>
              </a:lnSpc>
              <a:spcBef>
                <a:spcPct val="0"/>
              </a:spcBef>
              <a:spcAft>
                <a:spcPct val="0"/>
              </a:spcAft>
              <a:buNone/>
              <a:defRPr sz="1867" b="0">
                <a:solidFill>
                  <a:schemeClr val="dk1"/>
                </a:solidFill>
              </a:defRPr>
            </a:lvl9pPr>
          </a:lstStyle>
          <a:p>
            <a:pPr marL="0" lvl="0" indent="0">
              <a:lnSpc>
                <a:spcPct val="100000"/>
              </a:lnSpc>
              <a:spcAft>
                <a:spcPct val="0"/>
              </a:spcAft>
              <a:buNone/>
            </a:pPr>
            <a:r>
              <a:rPr lang="en-US"/>
              <a:t>Click to edit Master subtitle style</a:t>
            </a:r>
            <a:endParaRPr/>
          </a:p>
        </p:txBody>
      </p:sp>
      <p:sp>
        <p:nvSpPr>
          <p:cNvPr id="139" name="Google Shape;139;p19"/>
          <p:cNvSpPr txBox="1">
            <a:spLocks noGrp="1"/>
          </p:cNvSpPr>
          <p:nvPr>
            <p:ph type="ctrTitle" idx="4"/>
          </p:nvPr>
        </p:nvSpPr>
        <p:spPr>
          <a:xfrm>
            <a:off x="14077500" y="4672584"/>
            <a:ext cx="8450300" cy="2971800"/>
          </a:xfrm>
          <a:prstGeom prst="rect">
            <a:avLst/>
          </a:prstGeom>
        </p:spPr>
        <p:txBody>
          <a:bodyPr spcFirstLastPara="1" vert="horz" wrap="square" lIns="0" tIns="0" rIns="0" bIns="0" rtlCol="0" anchor="b" anchorCtr="0">
            <a:noAutofit/>
          </a:bodyPr>
          <a:lstStyle>
            <a:lvl1pPr lvl="0" rtl="0">
              <a:lnSpc>
                <a:spcPct val="100000"/>
              </a:lnSpc>
              <a:spcBef>
                <a:spcPct val="0"/>
              </a:spcBef>
              <a:spcAft>
                <a:spcPct val="0"/>
              </a:spcAft>
              <a:buClr>
                <a:schemeClr val="lt2"/>
              </a:buClr>
              <a:buSzPts val="14600"/>
              <a:buFont typeface="Optimistic Display"/>
              <a:buNone/>
              <a:defRPr sz="19200" b="1" spc="580">
                <a:solidFill>
                  <a:schemeClr val="tx1"/>
                </a:solidFill>
                <a:latin typeface="+mj-lt"/>
                <a:ea typeface="Optimistic Display" panose="020B0603020203020204" pitchFamily="34" charset="0"/>
                <a:cs typeface="Optimistic Display" panose="020B0603020203020204" pitchFamily="34" charset="0"/>
              </a:defRPr>
            </a:lvl1pPr>
            <a:lvl2pPr lvl="1"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2pPr>
            <a:lvl3pPr lvl="2"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3pPr>
            <a:lvl4pPr lvl="3"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4pPr>
            <a:lvl5pPr lvl="4"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5pPr>
            <a:lvl6pPr lvl="5"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6pPr>
            <a:lvl7pPr lvl="6"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7pPr>
            <a:lvl8pPr lvl="7"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8pPr>
            <a:lvl9pPr lvl="8" rtl="0">
              <a:spcBef>
                <a:spcPct val="0"/>
              </a:spcBef>
              <a:spcAft>
                <a:spcPct val="0"/>
              </a:spcAft>
              <a:buClr>
                <a:schemeClr val="lt2"/>
              </a:buClr>
              <a:buSzPts val="14600"/>
              <a:buFont typeface="Optimistic Display"/>
              <a:buNone/>
              <a:defRPr sz="19466" b="1">
                <a:solidFill>
                  <a:schemeClr val="lt2"/>
                </a:solidFill>
                <a:latin typeface="Optimistic Display"/>
                <a:ea typeface="Optimistic Display"/>
                <a:cs typeface="Optimistic Display"/>
                <a:sym typeface="Optimistic Display"/>
              </a:defRPr>
            </a:lvl9pPr>
          </a:lstStyle>
          <a:p>
            <a:pPr lvl="0">
              <a:lnSpc>
                <a:spcPct val="100000"/>
              </a:lnSpc>
              <a:buClr>
                <a:schemeClr val="lt2"/>
              </a:buClr>
              <a:buSzPts val="14600"/>
              <a:buFont typeface="Optimistic Display"/>
              <a:buNone/>
            </a:pPr>
            <a:r>
              <a:rPr lang="en-US"/>
              <a:t>Click to edit Master title style</a:t>
            </a:r>
            <a:endParaRPr/>
          </a:p>
        </p:txBody>
      </p:sp>
      <p:sp>
        <p:nvSpPr>
          <p:cNvPr id="137" name="Google Shape;137;p19"/>
          <p:cNvSpPr txBox="1">
            <a:spLocks noGrp="1"/>
          </p:cNvSpPr>
          <p:nvPr>
            <p:ph type="subTitle" idx="2"/>
          </p:nvPr>
        </p:nvSpPr>
        <p:spPr>
          <a:xfrm>
            <a:off x="1871844" y="7223760"/>
            <a:ext cx="8450300" cy="1600200"/>
          </a:xfrm>
          <a:prstGeom prst="rect">
            <a:avLst/>
          </a:prstGeom>
        </p:spPr>
        <p:txBody>
          <a:bodyPr spcFirstLastPara="1" vert="horz" wrap="square" lIns="0" tIns="0" rIns="0" bIns="0" rtlCol="0" anchor="t" anchorCtr="0">
            <a:noAutofit/>
          </a:bodyPr>
          <a:lstStyle>
            <a:lvl1pPr marL="0" marR="0" lvl="0" indent="0" algn="l" rtl="0">
              <a:lnSpc>
                <a:spcPct val="125000"/>
              </a:lnSpc>
              <a:spcBef>
                <a:spcPct val="0"/>
              </a:spcBef>
              <a:spcAft>
                <a:spcPct val="0"/>
              </a:spcAft>
              <a:buNone/>
              <a:defRPr>
                <a:solidFill>
                  <a:schemeClr val="tx1"/>
                </a:solidFill>
                <a:latin typeface="+mn-lt"/>
              </a:defRPr>
            </a:lvl1pPr>
            <a:lvl2pPr lvl="1" rtl="0">
              <a:lnSpc>
                <a:spcPct val="125000"/>
              </a:lnSpc>
              <a:spcBef>
                <a:spcPct val="0"/>
              </a:spcBef>
              <a:spcAft>
                <a:spcPct val="0"/>
              </a:spcAft>
              <a:buNone/>
              <a:defRPr sz="2400" b="0">
                <a:solidFill>
                  <a:schemeClr val="dk1"/>
                </a:solidFill>
              </a:defRPr>
            </a:lvl2pPr>
            <a:lvl3pPr lvl="2" rtl="0">
              <a:lnSpc>
                <a:spcPct val="125000"/>
              </a:lnSpc>
              <a:spcBef>
                <a:spcPct val="0"/>
              </a:spcBef>
              <a:spcAft>
                <a:spcPct val="0"/>
              </a:spcAft>
              <a:buNone/>
              <a:defRPr sz="2400" b="0">
                <a:solidFill>
                  <a:schemeClr val="dk1"/>
                </a:solidFill>
              </a:defRPr>
            </a:lvl3pPr>
            <a:lvl4pPr lvl="3" rtl="0">
              <a:lnSpc>
                <a:spcPct val="125000"/>
              </a:lnSpc>
              <a:spcBef>
                <a:spcPct val="0"/>
              </a:spcBef>
              <a:spcAft>
                <a:spcPct val="0"/>
              </a:spcAft>
              <a:buNone/>
              <a:defRPr sz="2400" b="0">
                <a:solidFill>
                  <a:schemeClr val="dk1"/>
                </a:solidFill>
              </a:defRPr>
            </a:lvl4pPr>
            <a:lvl5pPr lvl="4" rtl="0">
              <a:lnSpc>
                <a:spcPct val="125000"/>
              </a:lnSpc>
              <a:spcBef>
                <a:spcPct val="0"/>
              </a:spcBef>
              <a:spcAft>
                <a:spcPct val="0"/>
              </a:spcAft>
              <a:buNone/>
              <a:defRPr sz="2400" b="0">
                <a:solidFill>
                  <a:schemeClr val="dk1"/>
                </a:solidFill>
              </a:defRPr>
            </a:lvl5pPr>
            <a:lvl6pPr lvl="5" rtl="0">
              <a:lnSpc>
                <a:spcPct val="125000"/>
              </a:lnSpc>
              <a:spcBef>
                <a:spcPct val="0"/>
              </a:spcBef>
              <a:spcAft>
                <a:spcPct val="0"/>
              </a:spcAft>
              <a:buNone/>
              <a:defRPr sz="2400" b="0">
                <a:solidFill>
                  <a:schemeClr val="dk1"/>
                </a:solidFill>
              </a:defRPr>
            </a:lvl6pPr>
            <a:lvl7pPr lvl="6" rtl="0">
              <a:lnSpc>
                <a:spcPct val="125000"/>
              </a:lnSpc>
              <a:spcBef>
                <a:spcPct val="0"/>
              </a:spcBef>
              <a:spcAft>
                <a:spcPct val="0"/>
              </a:spcAft>
              <a:buNone/>
              <a:defRPr sz="2400" b="0">
                <a:solidFill>
                  <a:schemeClr val="dk1"/>
                </a:solidFill>
              </a:defRPr>
            </a:lvl7pPr>
            <a:lvl8pPr lvl="7" rtl="0">
              <a:lnSpc>
                <a:spcPct val="125000"/>
              </a:lnSpc>
              <a:spcBef>
                <a:spcPct val="0"/>
              </a:spcBef>
              <a:spcAft>
                <a:spcPct val="0"/>
              </a:spcAft>
              <a:buNone/>
              <a:defRPr sz="2400" b="0">
                <a:solidFill>
                  <a:schemeClr val="dk1"/>
                </a:solidFill>
              </a:defRPr>
            </a:lvl8pPr>
            <a:lvl9pPr lvl="8" rtl="0">
              <a:lnSpc>
                <a:spcPct val="125000"/>
              </a:lnSpc>
              <a:spcBef>
                <a:spcPct val="0"/>
              </a:spcBef>
              <a:spcAft>
                <a:spcPct val="0"/>
              </a:spcAft>
              <a:buNone/>
              <a:defRPr sz="2400" b="0">
                <a:solidFill>
                  <a:schemeClr val="dk1"/>
                </a:solidFill>
              </a:defRPr>
            </a:lvl9pPr>
          </a:lstStyle>
          <a:p>
            <a:pPr marL="0" lvl="0" indent="0">
              <a:lnSpc>
                <a:spcPct val="125000"/>
              </a:lnSpc>
              <a:spcAft>
                <a:spcPct val="0"/>
              </a:spcAft>
              <a:buNone/>
            </a:pPr>
            <a:r>
              <a:rPr lang="en-US"/>
              <a:t>Click to edit Master subtitle style</a:t>
            </a:r>
            <a:endParaRPr/>
          </a:p>
        </p:txBody>
      </p:sp>
      <p:sp>
        <p:nvSpPr>
          <p:cNvPr id="140" name="Google Shape;140;p19"/>
          <p:cNvSpPr txBox="1">
            <a:spLocks noGrp="1"/>
          </p:cNvSpPr>
          <p:nvPr>
            <p:ph type="subTitle" idx="5"/>
          </p:nvPr>
        </p:nvSpPr>
        <p:spPr>
          <a:xfrm>
            <a:off x="14077634" y="7223760"/>
            <a:ext cx="8450300" cy="1600200"/>
          </a:xfrm>
          <a:prstGeom prst="rect">
            <a:avLst/>
          </a:prstGeom>
        </p:spPr>
        <p:txBody>
          <a:bodyPr spcFirstLastPara="1" vert="horz" wrap="square" lIns="0" tIns="0" rIns="0" bIns="0" rtlCol="0" anchor="t" anchorCtr="0">
            <a:noAutofit/>
          </a:bodyPr>
          <a:lstStyle>
            <a:lvl1pPr marL="0" marR="0" lvl="0" indent="0" algn="l" rtl="0">
              <a:lnSpc>
                <a:spcPct val="125000"/>
              </a:lnSpc>
              <a:spcBef>
                <a:spcPct val="0"/>
              </a:spcBef>
              <a:spcAft>
                <a:spcPct val="0"/>
              </a:spcAft>
              <a:buNone/>
              <a:defRPr>
                <a:solidFill>
                  <a:schemeClr val="tx1"/>
                </a:solidFill>
                <a:latin typeface="+mn-lt"/>
              </a:defRPr>
            </a:lvl1pPr>
            <a:lvl2pPr lvl="1" rtl="0">
              <a:lnSpc>
                <a:spcPct val="125000"/>
              </a:lnSpc>
              <a:spcBef>
                <a:spcPct val="0"/>
              </a:spcBef>
              <a:spcAft>
                <a:spcPct val="0"/>
              </a:spcAft>
              <a:buNone/>
              <a:defRPr sz="2400" b="0">
                <a:solidFill>
                  <a:schemeClr val="dk1"/>
                </a:solidFill>
              </a:defRPr>
            </a:lvl2pPr>
            <a:lvl3pPr lvl="2" rtl="0">
              <a:lnSpc>
                <a:spcPct val="125000"/>
              </a:lnSpc>
              <a:spcBef>
                <a:spcPct val="0"/>
              </a:spcBef>
              <a:spcAft>
                <a:spcPct val="0"/>
              </a:spcAft>
              <a:buNone/>
              <a:defRPr sz="2400" b="0">
                <a:solidFill>
                  <a:schemeClr val="dk1"/>
                </a:solidFill>
              </a:defRPr>
            </a:lvl3pPr>
            <a:lvl4pPr lvl="3" rtl="0">
              <a:lnSpc>
                <a:spcPct val="125000"/>
              </a:lnSpc>
              <a:spcBef>
                <a:spcPct val="0"/>
              </a:spcBef>
              <a:spcAft>
                <a:spcPct val="0"/>
              </a:spcAft>
              <a:buNone/>
              <a:defRPr sz="2400" b="0">
                <a:solidFill>
                  <a:schemeClr val="dk1"/>
                </a:solidFill>
              </a:defRPr>
            </a:lvl4pPr>
            <a:lvl5pPr lvl="4" rtl="0">
              <a:lnSpc>
                <a:spcPct val="125000"/>
              </a:lnSpc>
              <a:spcBef>
                <a:spcPct val="0"/>
              </a:spcBef>
              <a:spcAft>
                <a:spcPct val="0"/>
              </a:spcAft>
              <a:buNone/>
              <a:defRPr sz="2400" b="0">
                <a:solidFill>
                  <a:schemeClr val="dk1"/>
                </a:solidFill>
              </a:defRPr>
            </a:lvl5pPr>
            <a:lvl6pPr lvl="5" rtl="0">
              <a:lnSpc>
                <a:spcPct val="125000"/>
              </a:lnSpc>
              <a:spcBef>
                <a:spcPct val="0"/>
              </a:spcBef>
              <a:spcAft>
                <a:spcPct val="0"/>
              </a:spcAft>
              <a:buNone/>
              <a:defRPr sz="2400" b="0">
                <a:solidFill>
                  <a:schemeClr val="dk1"/>
                </a:solidFill>
              </a:defRPr>
            </a:lvl6pPr>
            <a:lvl7pPr lvl="6" rtl="0">
              <a:lnSpc>
                <a:spcPct val="125000"/>
              </a:lnSpc>
              <a:spcBef>
                <a:spcPct val="0"/>
              </a:spcBef>
              <a:spcAft>
                <a:spcPct val="0"/>
              </a:spcAft>
              <a:buNone/>
              <a:defRPr sz="2400" b="0">
                <a:solidFill>
                  <a:schemeClr val="dk1"/>
                </a:solidFill>
              </a:defRPr>
            </a:lvl7pPr>
            <a:lvl8pPr lvl="7" rtl="0">
              <a:lnSpc>
                <a:spcPct val="125000"/>
              </a:lnSpc>
              <a:spcBef>
                <a:spcPct val="0"/>
              </a:spcBef>
              <a:spcAft>
                <a:spcPct val="0"/>
              </a:spcAft>
              <a:buNone/>
              <a:defRPr sz="2400" b="0">
                <a:solidFill>
                  <a:schemeClr val="dk1"/>
                </a:solidFill>
              </a:defRPr>
            </a:lvl8pPr>
            <a:lvl9pPr lvl="8" rtl="0">
              <a:lnSpc>
                <a:spcPct val="125000"/>
              </a:lnSpc>
              <a:spcBef>
                <a:spcPct val="0"/>
              </a:spcBef>
              <a:spcAft>
                <a:spcPct val="0"/>
              </a:spcAft>
              <a:buNone/>
              <a:defRPr sz="2400" b="0">
                <a:solidFill>
                  <a:schemeClr val="dk1"/>
                </a:solidFill>
              </a:defRPr>
            </a:lvl9pPr>
          </a:lstStyle>
          <a:p>
            <a:pPr marL="0" lvl="0" indent="0">
              <a:lnSpc>
                <a:spcPct val="125000"/>
              </a:lnSpc>
              <a:spcAft>
                <a:spcPct val="0"/>
              </a:spcAft>
              <a:buNone/>
            </a:pPr>
            <a:r>
              <a:rPr lang="en-US"/>
              <a:t>Click to edit Master subtitle style</a:t>
            </a:r>
            <a:endParaRPr/>
          </a:p>
        </p:txBody>
      </p:sp>
    </p:spTree>
    <p:extLst>
      <p:ext uri="{BB962C8B-B14F-4D97-AF65-F5344CB8AC3E}">
        <p14:creationId xmlns:p14="http://schemas.microsoft.com/office/powerpoint/2010/main" val="514388500"/>
      </p:ext>
    </p:extLst>
  </p:cSld>
  <p:clrMapOvr>
    <a:masterClrMapping/>
  </p:clrMapOvr>
  <p:transition/>
</p:sldLayout>
</file>

<file path=ppt/slideLayouts/slideLayout97.xml><?xml version="1.0" encoding="utf-8"?>
<p:sldLayout xmlns:a="http://schemas.openxmlformats.org/drawingml/2006/main" xmlns:r="http://schemas.openxmlformats.org/officeDocument/2006/relationships" xmlns:p="http://schemas.openxmlformats.org/presentationml/2006/main" matchingName="Stats (Three)" preserve="1">
  <p:cSld name="Stats (Three)">
    <p:spTree>
      <p:nvGrpSpPr>
        <p:cNvPr id="1" name="Shape 141"/>
        <p:cNvGrpSpPr/>
        <p:nvPr/>
      </p:nvGrpSpPr>
      <p:grpSpPr>
        <a:xfrm>
          <a:off x="0" y="0"/>
          <a:ext cx="0" cy="0"/>
          <a:chOff x="0" y="0"/>
          <a:chExt cx="0" cy="0"/>
        </a:xfrm>
      </p:grpSpPr>
      <p:sp>
        <p:nvSpPr>
          <p:cNvPr id="142" name="Google Shape;142;p20"/>
          <p:cNvSpPr txBox="1">
            <a:spLocks noGrp="1"/>
          </p:cNvSpPr>
          <p:nvPr>
            <p:ph type="subTitle" idx="1"/>
          </p:nvPr>
        </p:nvSpPr>
        <p:spPr>
          <a:xfrm>
            <a:off x="932821" y="905256"/>
            <a:ext cx="10328145" cy="463200"/>
          </a:xfrm>
          <a:prstGeom prst="rect">
            <a:avLst/>
          </a:prstGeom>
          <a:noFill/>
          <a:ln>
            <a:noFill/>
          </a:ln>
        </p:spPr>
        <p:txBody>
          <a:bodyPr spcFirstLastPara="1" vert="horz" wrap="square" lIns="0" tIns="0" rIns="0" bIns="0" rtlCol="0" anchor="t" anchorCtr="0">
            <a:noAutofit/>
          </a:bodyPr>
          <a:lstStyle>
            <a:lvl1pPr marL="0" marR="0" lvl="0" indent="0" algn="l" rtl="0">
              <a:lnSpc>
                <a:spcPct val="120000"/>
              </a:lnSpc>
              <a:spcBef>
                <a:spcPct val="0"/>
              </a:spcBef>
              <a:spcAft>
                <a:spcPct val="0"/>
              </a:spcAft>
              <a:buNone/>
              <a:defRPr b="1" cap="all" spc="240">
                <a:solidFill>
                  <a:schemeClr val="tx1"/>
                </a:solidFill>
                <a:latin typeface="+mn-lt"/>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lnSpc>
                <a:spcPct val="120000"/>
              </a:lnSpc>
              <a:spcAft>
                <a:spcPct val="0"/>
              </a:spcAft>
              <a:buNone/>
            </a:pPr>
            <a:r>
              <a:rPr lang="en-US"/>
              <a:t>Click to edit Master subtitle style</a:t>
            </a:r>
            <a:endParaRPr/>
          </a:p>
        </p:txBody>
      </p:sp>
      <p:sp>
        <p:nvSpPr>
          <p:cNvPr id="143" name="Google Shape;143;p20"/>
          <p:cNvSpPr txBox="1">
            <a:spLocks noGrp="1"/>
          </p:cNvSpPr>
          <p:nvPr>
            <p:ph type="ctrTitle"/>
          </p:nvPr>
        </p:nvSpPr>
        <p:spPr>
          <a:xfrm>
            <a:off x="1871712" y="5431536"/>
            <a:ext cx="5633533" cy="1965960"/>
          </a:xfrm>
          <a:prstGeom prst="rect">
            <a:avLst/>
          </a:prstGeom>
        </p:spPr>
        <p:txBody>
          <a:bodyPr spcFirstLastPara="1" wrap="square" lIns="0" tIns="0" rIns="0" bIns="0" anchor="b" anchorCtr="0">
            <a:noAutofit/>
          </a:bodyPr>
          <a:lstStyle>
            <a:lvl1pPr lvl="0" rtl="0">
              <a:lnSpc>
                <a:spcPct val="100000"/>
              </a:lnSpc>
              <a:spcBef>
                <a:spcPct val="0"/>
              </a:spcBef>
              <a:spcAft>
                <a:spcPct val="0"/>
              </a:spcAft>
              <a:buClr>
                <a:schemeClr val="lt2"/>
              </a:buClr>
              <a:buSzPts val="9600"/>
              <a:buFont typeface="Optimistic Display"/>
              <a:buNone/>
              <a:defRPr sz="13200" b="1" spc="400" baseline="0">
                <a:solidFill>
                  <a:schemeClr val="tx1"/>
                </a:solidFill>
                <a:latin typeface="+mj-lt"/>
                <a:ea typeface="Optimistic Display"/>
                <a:cs typeface="Optimistic Display"/>
                <a:sym typeface="Optimistic Display"/>
              </a:defRPr>
            </a:lvl1pPr>
            <a:lvl2pPr lvl="1"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2pPr>
            <a:lvl3pPr lvl="2"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3pPr>
            <a:lvl4pPr lvl="3"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4pPr>
            <a:lvl5pPr lvl="4"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5pPr>
            <a:lvl6pPr lvl="5"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6pPr>
            <a:lvl7pPr lvl="6"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7pPr>
            <a:lvl8pPr lvl="7"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8pPr>
            <a:lvl9pPr lvl="8"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9pPr>
          </a:lstStyle>
          <a:p>
            <a:r>
              <a:rPr lang="en-US"/>
              <a:t>Click to edit Master title style</a:t>
            </a:r>
            <a:endParaRPr/>
          </a:p>
        </p:txBody>
      </p:sp>
      <p:sp>
        <p:nvSpPr>
          <p:cNvPr id="145" name="Google Shape;145;p20"/>
          <p:cNvSpPr txBox="1">
            <a:spLocks noGrp="1"/>
          </p:cNvSpPr>
          <p:nvPr>
            <p:ph type="subTitle" idx="3"/>
          </p:nvPr>
        </p:nvSpPr>
        <p:spPr>
          <a:xfrm>
            <a:off x="932822" y="12252960"/>
            <a:ext cx="9389222" cy="560800"/>
          </a:xfrm>
          <a:prstGeom prst="rect">
            <a:avLst/>
          </a:prstGeom>
        </p:spPr>
        <p:txBody>
          <a:bodyPr spcFirstLastPara="1" vert="horz" wrap="square" lIns="0" tIns="0" rIns="0" bIns="0" rtlCol="0" anchor="b" anchorCtr="0">
            <a:noAutofit/>
          </a:bodyPr>
          <a:lstStyle>
            <a:lvl1pPr marL="0" marR="0" lvl="0" indent="0" rtl="0">
              <a:lnSpc>
                <a:spcPct val="100000"/>
              </a:lnSpc>
              <a:spcBef>
                <a:spcPct val="0"/>
              </a:spcBef>
              <a:spcAft>
                <a:spcPct val="0"/>
              </a:spcAft>
              <a:buNone/>
              <a:defRPr sz="1800" spc="40">
                <a:solidFill>
                  <a:schemeClr val="tx1"/>
                </a:solidFill>
                <a:latin typeface="+mn-lt"/>
              </a:defRPr>
            </a:lvl1pPr>
            <a:lvl2pPr lvl="1" rtl="0">
              <a:lnSpc>
                <a:spcPct val="100000"/>
              </a:lnSpc>
              <a:spcBef>
                <a:spcPct val="0"/>
              </a:spcBef>
              <a:spcAft>
                <a:spcPct val="0"/>
              </a:spcAft>
              <a:buNone/>
              <a:defRPr sz="1867" b="0">
                <a:solidFill>
                  <a:schemeClr val="dk1"/>
                </a:solidFill>
              </a:defRPr>
            </a:lvl2pPr>
            <a:lvl3pPr lvl="2" rtl="0">
              <a:lnSpc>
                <a:spcPct val="100000"/>
              </a:lnSpc>
              <a:spcBef>
                <a:spcPct val="0"/>
              </a:spcBef>
              <a:spcAft>
                <a:spcPct val="0"/>
              </a:spcAft>
              <a:buNone/>
              <a:defRPr sz="1867" b="0">
                <a:solidFill>
                  <a:schemeClr val="dk1"/>
                </a:solidFill>
              </a:defRPr>
            </a:lvl3pPr>
            <a:lvl4pPr lvl="3" rtl="0">
              <a:lnSpc>
                <a:spcPct val="100000"/>
              </a:lnSpc>
              <a:spcBef>
                <a:spcPct val="0"/>
              </a:spcBef>
              <a:spcAft>
                <a:spcPct val="0"/>
              </a:spcAft>
              <a:buNone/>
              <a:defRPr sz="1867" b="0">
                <a:solidFill>
                  <a:schemeClr val="dk1"/>
                </a:solidFill>
              </a:defRPr>
            </a:lvl4pPr>
            <a:lvl5pPr lvl="4" rtl="0">
              <a:lnSpc>
                <a:spcPct val="100000"/>
              </a:lnSpc>
              <a:spcBef>
                <a:spcPct val="0"/>
              </a:spcBef>
              <a:spcAft>
                <a:spcPct val="0"/>
              </a:spcAft>
              <a:buNone/>
              <a:defRPr sz="1867" b="0">
                <a:solidFill>
                  <a:schemeClr val="dk1"/>
                </a:solidFill>
              </a:defRPr>
            </a:lvl5pPr>
            <a:lvl6pPr lvl="5" rtl="0">
              <a:lnSpc>
                <a:spcPct val="100000"/>
              </a:lnSpc>
              <a:spcBef>
                <a:spcPct val="0"/>
              </a:spcBef>
              <a:spcAft>
                <a:spcPct val="0"/>
              </a:spcAft>
              <a:buNone/>
              <a:defRPr sz="1867" b="0">
                <a:solidFill>
                  <a:schemeClr val="dk1"/>
                </a:solidFill>
              </a:defRPr>
            </a:lvl6pPr>
            <a:lvl7pPr lvl="6" rtl="0">
              <a:lnSpc>
                <a:spcPct val="100000"/>
              </a:lnSpc>
              <a:spcBef>
                <a:spcPct val="0"/>
              </a:spcBef>
              <a:spcAft>
                <a:spcPct val="0"/>
              </a:spcAft>
              <a:buNone/>
              <a:defRPr sz="1867" b="0">
                <a:solidFill>
                  <a:schemeClr val="dk1"/>
                </a:solidFill>
              </a:defRPr>
            </a:lvl7pPr>
            <a:lvl8pPr lvl="7" rtl="0">
              <a:lnSpc>
                <a:spcPct val="100000"/>
              </a:lnSpc>
              <a:spcBef>
                <a:spcPct val="0"/>
              </a:spcBef>
              <a:spcAft>
                <a:spcPct val="0"/>
              </a:spcAft>
              <a:buNone/>
              <a:defRPr sz="1867" b="0">
                <a:solidFill>
                  <a:schemeClr val="dk1"/>
                </a:solidFill>
              </a:defRPr>
            </a:lvl8pPr>
            <a:lvl9pPr lvl="8" rtl="0">
              <a:lnSpc>
                <a:spcPct val="100000"/>
              </a:lnSpc>
              <a:spcBef>
                <a:spcPct val="0"/>
              </a:spcBef>
              <a:spcAft>
                <a:spcPct val="0"/>
              </a:spcAft>
              <a:buNone/>
              <a:defRPr sz="1867" b="0">
                <a:solidFill>
                  <a:schemeClr val="dk1"/>
                </a:solidFill>
              </a:defRPr>
            </a:lvl9pPr>
          </a:lstStyle>
          <a:p>
            <a:pPr marL="0" lvl="0" indent="0">
              <a:lnSpc>
                <a:spcPct val="100000"/>
              </a:lnSpc>
              <a:spcAft>
                <a:spcPct val="0"/>
              </a:spcAft>
              <a:buNone/>
            </a:pPr>
            <a:r>
              <a:rPr lang="en-US"/>
              <a:t>Click to edit Master subtitle style</a:t>
            </a:r>
            <a:endParaRPr/>
          </a:p>
        </p:txBody>
      </p:sp>
      <p:sp>
        <p:nvSpPr>
          <p:cNvPr id="146" name="Google Shape;146;p20"/>
          <p:cNvSpPr txBox="1">
            <a:spLocks noGrp="1"/>
          </p:cNvSpPr>
          <p:nvPr>
            <p:ph type="ctrTitle" idx="4"/>
          </p:nvPr>
        </p:nvSpPr>
        <p:spPr>
          <a:xfrm>
            <a:off x="9376754" y="5431536"/>
            <a:ext cx="5633533" cy="1965960"/>
          </a:xfrm>
          <a:prstGeom prst="rect">
            <a:avLst/>
          </a:prstGeom>
        </p:spPr>
        <p:txBody>
          <a:bodyPr spcFirstLastPara="1" wrap="square" lIns="0" tIns="0" rIns="0" bIns="0" anchor="b" anchorCtr="0">
            <a:noAutofit/>
          </a:bodyPr>
          <a:lstStyle>
            <a:lvl1pPr lvl="0" rtl="0">
              <a:lnSpc>
                <a:spcPct val="100000"/>
              </a:lnSpc>
              <a:spcBef>
                <a:spcPct val="0"/>
              </a:spcBef>
              <a:spcAft>
                <a:spcPct val="0"/>
              </a:spcAft>
              <a:buClr>
                <a:schemeClr val="lt2"/>
              </a:buClr>
              <a:buSzPts val="9600"/>
              <a:buFont typeface="Optimistic Display"/>
              <a:buNone/>
              <a:defRPr sz="13200" b="1" spc="400" baseline="0">
                <a:solidFill>
                  <a:schemeClr val="tx1"/>
                </a:solidFill>
                <a:latin typeface="+mj-lt"/>
                <a:ea typeface="Optimistic Display"/>
                <a:cs typeface="Optimistic Display"/>
                <a:sym typeface="Optimistic Display"/>
              </a:defRPr>
            </a:lvl1pPr>
            <a:lvl2pPr lvl="1"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2pPr>
            <a:lvl3pPr lvl="2"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3pPr>
            <a:lvl4pPr lvl="3"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4pPr>
            <a:lvl5pPr lvl="4"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5pPr>
            <a:lvl6pPr lvl="5"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6pPr>
            <a:lvl7pPr lvl="6"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7pPr>
            <a:lvl8pPr lvl="7"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8pPr>
            <a:lvl9pPr lvl="8"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9pPr>
          </a:lstStyle>
          <a:p>
            <a:r>
              <a:rPr lang="en-US"/>
              <a:t>Click to edit Master title style</a:t>
            </a:r>
            <a:endParaRPr/>
          </a:p>
        </p:txBody>
      </p:sp>
      <p:sp>
        <p:nvSpPr>
          <p:cNvPr id="148" name="Google Shape;148;p20"/>
          <p:cNvSpPr txBox="1">
            <a:spLocks noGrp="1"/>
          </p:cNvSpPr>
          <p:nvPr>
            <p:ph type="ctrTitle" idx="6"/>
          </p:nvPr>
        </p:nvSpPr>
        <p:spPr>
          <a:xfrm>
            <a:off x="16881797" y="5431536"/>
            <a:ext cx="5633533" cy="1965960"/>
          </a:xfrm>
          <a:prstGeom prst="rect">
            <a:avLst/>
          </a:prstGeom>
        </p:spPr>
        <p:txBody>
          <a:bodyPr spcFirstLastPara="1" wrap="square" lIns="0" tIns="0" rIns="0" bIns="0" anchor="b" anchorCtr="0">
            <a:noAutofit/>
          </a:bodyPr>
          <a:lstStyle>
            <a:lvl1pPr lvl="0" rtl="0">
              <a:lnSpc>
                <a:spcPct val="100000"/>
              </a:lnSpc>
              <a:spcBef>
                <a:spcPct val="0"/>
              </a:spcBef>
              <a:spcAft>
                <a:spcPct val="0"/>
              </a:spcAft>
              <a:buClr>
                <a:schemeClr val="lt2"/>
              </a:buClr>
              <a:buSzPts val="9600"/>
              <a:buFont typeface="Optimistic Display"/>
              <a:buNone/>
              <a:defRPr sz="13200" b="1" spc="400" baseline="0">
                <a:solidFill>
                  <a:schemeClr val="tx1"/>
                </a:solidFill>
                <a:latin typeface="+mj-lt"/>
                <a:ea typeface="Optimistic Display"/>
                <a:cs typeface="Optimistic Display"/>
                <a:sym typeface="Optimistic Display"/>
              </a:defRPr>
            </a:lvl1pPr>
            <a:lvl2pPr lvl="1"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2pPr>
            <a:lvl3pPr lvl="2"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3pPr>
            <a:lvl4pPr lvl="3"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4pPr>
            <a:lvl5pPr lvl="4"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5pPr>
            <a:lvl6pPr lvl="5"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6pPr>
            <a:lvl7pPr lvl="6"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7pPr>
            <a:lvl8pPr lvl="7"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8pPr>
            <a:lvl9pPr lvl="8"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9pPr>
          </a:lstStyle>
          <a:p>
            <a:r>
              <a:rPr lang="en-US"/>
              <a:t>Click to edit Master title style</a:t>
            </a:r>
            <a:endParaRPr/>
          </a:p>
        </p:txBody>
      </p:sp>
      <p:sp>
        <p:nvSpPr>
          <p:cNvPr id="144" name="Google Shape;144;p20"/>
          <p:cNvSpPr txBox="1">
            <a:spLocks noGrp="1"/>
          </p:cNvSpPr>
          <p:nvPr>
            <p:ph type="subTitle" idx="2"/>
          </p:nvPr>
        </p:nvSpPr>
        <p:spPr>
          <a:xfrm>
            <a:off x="1871844" y="7223760"/>
            <a:ext cx="5633533" cy="1600200"/>
          </a:xfrm>
          <a:prstGeom prst="rect">
            <a:avLst/>
          </a:prstGeom>
        </p:spPr>
        <p:txBody>
          <a:bodyPr spcFirstLastPara="1" vert="horz" wrap="square" lIns="0" tIns="0" rIns="0" bIns="0" rtlCol="0" anchor="t" anchorCtr="0">
            <a:noAutofit/>
          </a:bodyPr>
          <a:lstStyle>
            <a:lvl1pPr marL="0" marR="0" lvl="0" indent="0" algn="l" rtl="0">
              <a:lnSpc>
                <a:spcPct val="125000"/>
              </a:lnSpc>
              <a:spcBef>
                <a:spcPct val="0"/>
              </a:spcBef>
              <a:spcAft>
                <a:spcPct val="0"/>
              </a:spcAft>
              <a:buNone/>
              <a:defRPr>
                <a:solidFill>
                  <a:schemeClr val="tx1"/>
                </a:solidFill>
                <a:latin typeface="+mn-lt"/>
              </a:defRPr>
            </a:lvl1pPr>
            <a:lvl2pPr lvl="1" rtl="0">
              <a:lnSpc>
                <a:spcPct val="125000"/>
              </a:lnSpc>
              <a:spcBef>
                <a:spcPct val="0"/>
              </a:spcBef>
              <a:spcAft>
                <a:spcPct val="0"/>
              </a:spcAft>
              <a:buNone/>
              <a:defRPr sz="2400" b="0">
                <a:solidFill>
                  <a:schemeClr val="dk1"/>
                </a:solidFill>
              </a:defRPr>
            </a:lvl2pPr>
            <a:lvl3pPr lvl="2" rtl="0">
              <a:lnSpc>
                <a:spcPct val="125000"/>
              </a:lnSpc>
              <a:spcBef>
                <a:spcPct val="0"/>
              </a:spcBef>
              <a:spcAft>
                <a:spcPct val="0"/>
              </a:spcAft>
              <a:buNone/>
              <a:defRPr sz="2400" b="0">
                <a:solidFill>
                  <a:schemeClr val="dk1"/>
                </a:solidFill>
              </a:defRPr>
            </a:lvl3pPr>
            <a:lvl4pPr lvl="3" rtl="0">
              <a:lnSpc>
                <a:spcPct val="125000"/>
              </a:lnSpc>
              <a:spcBef>
                <a:spcPct val="0"/>
              </a:spcBef>
              <a:spcAft>
                <a:spcPct val="0"/>
              </a:spcAft>
              <a:buNone/>
              <a:defRPr sz="2400" b="0">
                <a:solidFill>
                  <a:schemeClr val="dk1"/>
                </a:solidFill>
              </a:defRPr>
            </a:lvl4pPr>
            <a:lvl5pPr lvl="4" rtl="0">
              <a:lnSpc>
                <a:spcPct val="125000"/>
              </a:lnSpc>
              <a:spcBef>
                <a:spcPct val="0"/>
              </a:spcBef>
              <a:spcAft>
                <a:spcPct val="0"/>
              </a:spcAft>
              <a:buNone/>
              <a:defRPr sz="2400" b="0">
                <a:solidFill>
                  <a:schemeClr val="dk1"/>
                </a:solidFill>
              </a:defRPr>
            </a:lvl5pPr>
            <a:lvl6pPr lvl="5" rtl="0">
              <a:lnSpc>
                <a:spcPct val="125000"/>
              </a:lnSpc>
              <a:spcBef>
                <a:spcPct val="0"/>
              </a:spcBef>
              <a:spcAft>
                <a:spcPct val="0"/>
              </a:spcAft>
              <a:buNone/>
              <a:defRPr sz="2400" b="0">
                <a:solidFill>
                  <a:schemeClr val="dk1"/>
                </a:solidFill>
              </a:defRPr>
            </a:lvl6pPr>
            <a:lvl7pPr lvl="6" rtl="0">
              <a:lnSpc>
                <a:spcPct val="125000"/>
              </a:lnSpc>
              <a:spcBef>
                <a:spcPct val="0"/>
              </a:spcBef>
              <a:spcAft>
                <a:spcPct val="0"/>
              </a:spcAft>
              <a:buNone/>
              <a:defRPr sz="2400" b="0">
                <a:solidFill>
                  <a:schemeClr val="dk1"/>
                </a:solidFill>
              </a:defRPr>
            </a:lvl7pPr>
            <a:lvl8pPr lvl="7" rtl="0">
              <a:lnSpc>
                <a:spcPct val="125000"/>
              </a:lnSpc>
              <a:spcBef>
                <a:spcPct val="0"/>
              </a:spcBef>
              <a:spcAft>
                <a:spcPct val="0"/>
              </a:spcAft>
              <a:buNone/>
              <a:defRPr sz="2400" b="0">
                <a:solidFill>
                  <a:schemeClr val="dk1"/>
                </a:solidFill>
              </a:defRPr>
            </a:lvl8pPr>
            <a:lvl9pPr lvl="8" rtl="0">
              <a:lnSpc>
                <a:spcPct val="125000"/>
              </a:lnSpc>
              <a:spcBef>
                <a:spcPct val="0"/>
              </a:spcBef>
              <a:spcAft>
                <a:spcPct val="0"/>
              </a:spcAft>
              <a:buNone/>
              <a:defRPr sz="2400" b="0">
                <a:solidFill>
                  <a:schemeClr val="dk1"/>
                </a:solidFill>
              </a:defRPr>
            </a:lvl9pPr>
          </a:lstStyle>
          <a:p>
            <a:pPr marL="0" lvl="0" indent="0">
              <a:lnSpc>
                <a:spcPct val="125000"/>
              </a:lnSpc>
              <a:spcAft>
                <a:spcPct val="0"/>
              </a:spcAft>
              <a:buNone/>
            </a:pPr>
            <a:r>
              <a:rPr lang="en-US"/>
              <a:t>Click to edit Master subtitle style</a:t>
            </a:r>
            <a:endParaRPr/>
          </a:p>
        </p:txBody>
      </p:sp>
      <p:sp>
        <p:nvSpPr>
          <p:cNvPr id="147" name="Google Shape;147;p20"/>
          <p:cNvSpPr txBox="1">
            <a:spLocks noGrp="1"/>
          </p:cNvSpPr>
          <p:nvPr>
            <p:ph type="subTitle" idx="5"/>
          </p:nvPr>
        </p:nvSpPr>
        <p:spPr>
          <a:xfrm>
            <a:off x="9376889" y="7223760"/>
            <a:ext cx="5633533" cy="1600200"/>
          </a:xfrm>
          <a:prstGeom prst="rect">
            <a:avLst/>
          </a:prstGeom>
        </p:spPr>
        <p:txBody>
          <a:bodyPr spcFirstLastPara="1" vert="horz" wrap="square" lIns="0" tIns="0" rIns="0" bIns="0" rtlCol="0" anchor="t" anchorCtr="0">
            <a:noAutofit/>
          </a:bodyPr>
          <a:lstStyle>
            <a:lvl1pPr marL="0" marR="0" lvl="0" indent="0" algn="l" rtl="0">
              <a:lnSpc>
                <a:spcPct val="125000"/>
              </a:lnSpc>
              <a:spcBef>
                <a:spcPct val="0"/>
              </a:spcBef>
              <a:spcAft>
                <a:spcPct val="0"/>
              </a:spcAft>
              <a:buNone/>
              <a:defRPr>
                <a:solidFill>
                  <a:schemeClr val="tx1"/>
                </a:solidFill>
                <a:latin typeface="+mn-lt"/>
              </a:defRPr>
            </a:lvl1pPr>
            <a:lvl2pPr lvl="1" rtl="0">
              <a:lnSpc>
                <a:spcPct val="125000"/>
              </a:lnSpc>
              <a:spcBef>
                <a:spcPct val="0"/>
              </a:spcBef>
              <a:spcAft>
                <a:spcPct val="0"/>
              </a:spcAft>
              <a:buNone/>
              <a:defRPr sz="2400" b="0">
                <a:solidFill>
                  <a:schemeClr val="dk1"/>
                </a:solidFill>
              </a:defRPr>
            </a:lvl2pPr>
            <a:lvl3pPr lvl="2" rtl="0">
              <a:lnSpc>
                <a:spcPct val="125000"/>
              </a:lnSpc>
              <a:spcBef>
                <a:spcPct val="0"/>
              </a:spcBef>
              <a:spcAft>
                <a:spcPct val="0"/>
              </a:spcAft>
              <a:buNone/>
              <a:defRPr sz="2400" b="0">
                <a:solidFill>
                  <a:schemeClr val="dk1"/>
                </a:solidFill>
              </a:defRPr>
            </a:lvl3pPr>
            <a:lvl4pPr lvl="3" rtl="0">
              <a:lnSpc>
                <a:spcPct val="125000"/>
              </a:lnSpc>
              <a:spcBef>
                <a:spcPct val="0"/>
              </a:spcBef>
              <a:spcAft>
                <a:spcPct val="0"/>
              </a:spcAft>
              <a:buNone/>
              <a:defRPr sz="2400" b="0">
                <a:solidFill>
                  <a:schemeClr val="dk1"/>
                </a:solidFill>
              </a:defRPr>
            </a:lvl4pPr>
            <a:lvl5pPr lvl="4" rtl="0">
              <a:lnSpc>
                <a:spcPct val="125000"/>
              </a:lnSpc>
              <a:spcBef>
                <a:spcPct val="0"/>
              </a:spcBef>
              <a:spcAft>
                <a:spcPct val="0"/>
              </a:spcAft>
              <a:buNone/>
              <a:defRPr sz="2400" b="0">
                <a:solidFill>
                  <a:schemeClr val="dk1"/>
                </a:solidFill>
              </a:defRPr>
            </a:lvl5pPr>
            <a:lvl6pPr lvl="5" rtl="0">
              <a:lnSpc>
                <a:spcPct val="125000"/>
              </a:lnSpc>
              <a:spcBef>
                <a:spcPct val="0"/>
              </a:spcBef>
              <a:spcAft>
                <a:spcPct val="0"/>
              </a:spcAft>
              <a:buNone/>
              <a:defRPr sz="2400" b="0">
                <a:solidFill>
                  <a:schemeClr val="dk1"/>
                </a:solidFill>
              </a:defRPr>
            </a:lvl6pPr>
            <a:lvl7pPr lvl="6" rtl="0">
              <a:lnSpc>
                <a:spcPct val="125000"/>
              </a:lnSpc>
              <a:spcBef>
                <a:spcPct val="0"/>
              </a:spcBef>
              <a:spcAft>
                <a:spcPct val="0"/>
              </a:spcAft>
              <a:buNone/>
              <a:defRPr sz="2400" b="0">
                <a:solidFill>
                  <a:schemeClr val="dk1"/>
                </a:solidFill>
              </a:defRPr>
            </a:lvl7pPr>
            <a:lvl8pPr lvl="7" rtl="0">
              <a:lnSpc>
                <a:spcPct val="125000"/>
              </a:lnSpc>
              <a:spcBef>
                <a:spcPct val="0"/>
              </a:spcBef>
              <a:spcAft>
                <a:spcPct val="0"/>
              </a:spcAft>
              <a:buNone/>
              <a:defRPr sz="2400" b="0">
                <a:solidFill>
                  <a:schemeClr val="dk1"/>
                </a:solidFill>
              </a:defRPr>
            </a:lvl8pPr>
            <a:lvl9pPr lvl="8" rtl="0">
              <a:lnSpc>
                <a:spcPct val="125000"/>
              </a:lnSpc>
              <a:spcBef>
                <a:spcPct val="0"/>
              </a:spcBef>
              <a:spcAft>
                <a:spcPct val="0"/>
              </a:spcAft>
              <a:buNone/>
              <a:defRPr sz="2400" b="0">
                <a:solidFill>
                  <a:schemeClr val="dk1"/>
                </a:solidFill>
              </a:defRPr>
            </a:lvl9pPr>
          </a:lstStyle>
          <a:p>
            <a:pPr marL="0" lvl="0" indent="0">
              <a:lnSpc>
                <a:spcPct val="125000"/>
              </a:lnSpc>
              <a:spcAft>
                <a:spcPct val="0"/>
              </a:spcAft>
              <a:buNone/>
            </a:pPr>
            <a:r>
              <a:rPr lang="en-US"/>
              <a:t>Click to edit Master subtitle style</a:t>
            </a:r>
            <a:endParaRPr/>
          </a:p>
        </p:txBody>
      </p:sp>
      <p:sp>
        <p:nvSpPr>
          <p:cNvPr id="149" name="Google Shape;149;p20"/>
          <p:cNvSpPr txBox="1">
            <a:spLocks noGrp="1"/>
          </p:cNvSpPr>
          <p:nvPr>
            <p:ph type="subTitle" idx="7"/>
          </p:nvPr>
        </p:nvSpPr>
        <p:spPr>
          <a:xfrm>
            <a:off x="16881931" y="7223760"/>
            <a:ext cx="5633533" cy="1600200"/>
          </a:xfrm>
          <a:prstGeom prst="rect">
            <a:avLst/>
          </a:prstGeom>
        </p:spPr>
        <p:txBody>
          <a:bodyPr spcFirstLastPara="1" vert="horz" wrap="square" lIns="0" tIns="0" rIns="0" bIns="0" rtlCol="0" anchor="t" anchorCtr="0">
            <a:noAutofit/>
          </a:bodyPr>
          <a:lstStyle>
            <a:lvl1pPr marL="0" marR="0" lvl="0" indent="0" algn="l" rtl="0">
              <a:lnSpc>
                <a:spcPct val="125000"/>
              </a:lnSpc>
              <a:spcBef>
                <a:spcPct val="0"/>
              </a:spcBef>
              <a:spcAft>
                <a:spcPct val="0"/>
              </a:spcAft>
              <a:buNone/>
              <a:defRPr>
                <a:solidFill>
                  <a:schemeClr val="tx1"/>
                </a:solidFill>
                <a:latin typeface="+mn-lt"/>
              </a:defRPr>
            </a:lvl1pPr>
            <a:lvl2pPr lvl="1" rtl="0">
              <a:lnSpc>
                <a:spcPct val="125000"/>
              </a:lnSpc>
              <a:spcBef>
                <a:spcPct val="0"/>
              </a:spcBef>
              <a:spcAft>
                <a:spcPct val="0"/>
              </a:spcAft>
              <a:buNone/>
              <a:defRPr sz="2400" b="0">
                <a:solidFill>
                  <a:schemeClr val="dk1"/>
                </a:solidFill>
              </a:defRPr>
            </a:lvl2pPr>
            <a:lvl3pPr lvl="2" rtl="0">
              <a:lnSpc>
                <a:spcPct val="125000"/>
              </a:lnSpc>
              <a:spcBef>
                <a:spcPct val="0"/>
              </a:spcBef>
              <a:spcAft>
                <a:spcPct val="0"/>
              </a:spcAft>
              <a:buNone/>
              <a:defRPr sz="2400" b="0">
                <a:solidFill>
                  <a:schemeClr val="dk1"/>
                </a:solidFill>
              </a:defRPr>
            </a:lvl3pPr>
            <a:lvl4pPr lvl="3" rtl="0">
              <a:lnSpc>
                <a:spcPct val="125000"/>
              </a:lnSpc>
              <a:spcBef>
                <a:spcPct val="0"/>
              </a:spcBef>
              <a:spcAft>
                <a:spcPct val="0"/>
              </a:spcAft>
              <a:buNone/>
              <a:defRPr sz="2400" b="0">
                <a:solidFill>
                  <a:schemeClr val="dk1"/>
                </a:solidFill>
              </a:defRPr>
            </a:lvl4pPr>
            <a:lvl5pPr lvl="4" rtl="0">
              <a:lnSpc>
                <a:spcPct val="125000"/>
              </a:lnSpc>
              <a:spcBef>
                <a:spcPct val="0"/>
              </a:spcBef>
              <a:spcAft>
                <a:spcPct val="0"/>
              </a:spcAft>
              <a:buNone/>
              <a:defRPr sz="2400" b="0">
                <a:solidFill>
                  <a:schemeClr val="dk1"/>
                </a:solidFill>
              </a:defRPr>
            </a:lvl5pPr>
            <a:lvl6pPr lvl="5" rtl="0">
              <a:lnSpc>
                <a:spcPct val="125000"/>
              </a:lnSpc>
              <a:spcBef>
                <a:spcPct val="0"/>
              </a:spcBef>
              <a:spcAft>
                <a:spcPct val="0"/>
              </a:spcAft>
              <a:buNone/>
              <a:defRPr sz="2400" b="0">
                <a:solidFill>
                  <a:schemeClr val="dk1"/>
                </a:solidFill>
              </a:defRPr>
            </a:lvl6pPr>
            <a:lvl7pPr lvl="6" rtl="0">
              <a:lnSpc>
                <a:spcPct val="125000"/>
              </a:lnSpc>
              <a:spcBef>
                <a:spcPct val="0"/>
              </a:spcBef>
              <a:spcAft>
                <a:spcPct val="0"/>
              </a:spcAft>
              <a:buNone/>
              <a:defRPr sz="2400" b="0">
                <a:solidFill>
                  <a:schemeClr val="dk1"/>
                </a:solidFill>
              </a:defRPr>
            </a:lvl7pPr>
            <a:lvl8pPr lvl="7" rtl="0">
              <a:lnSpc>
                <a:spcPct val="125000"/>
              </a:lnSpc>
              <a:spcBef>
                <a:spcPct val="0"/>
              </a:spcBef>
              <a:spcAft>
                <a:spcPct val="0"/>
              </a:spcAft>
              <a:buNone/>
              <a:defRPr sz="2400" b="0">
                <a:solidFill>
                  <a:schemeClr val="dk1"/>
                </a:solidFill>
              </a:defRPr>
            </a:lvl8pPr>
            <a:lvl9pPr lvl="8" rtl="0">
              <a:lnSpc>
                <a:spcPct val="125000"/>
              </a:lnSpc>
              <a:spcBef>
                <a:spcPct val="0"/>
              </a:spcBef>
              <a:spcAft>
                <a:spcPct val="0"/>
              </a:spcAft>
              <a:buNone/>
              <a:defRPr sz="2400" b="0">
                <a:solidFill>
                  <a:schemeClr val="dk1"/>
                </a:solidFill>
              </a:defRPr>
            </a:lvl9pPr>
          </a:lstStyle>
          <a:p>
            <a:pPr marL="0" lvl="0" indent="0">
              <a:lnSpc>
                <a:spcPct val="125000"/>
              </a:lnSpc>
              <a:spcAft>
                <a:spcPct val="0"/>
              </a:spcAft>
              <a:buNone/>
            </a:pPr>
            <a:r>
              <a:rPr lang="en-US"/>
              <a:t>Click to edit Master subtitle style</a:t>
            </a:r>
            <a:endParaRPr/>
          </a:p>
        </p:txBody>
      </p:sp>
    </p:spTree>
    <p:extLst>
      <p:ext uri="{BB962C8B-B14F-4D97-AF65-F5344CB8AC3E}">
        <p14:creationId xmlns:p14="http://schemas.microsoft.com/office/powerpoint/2010/main" val="2225719223"/>
      </p:ext>
    </p:extLst>
  </p:cSld>
  <p:clrMapOvr>
    <a:masterClrMapping/>
  </p:clrMapOvr>
  <p:transition/>
</p:sldLayout>
</file>

<file path=ppt/slideLayouts/slideLayout98.xml><?xml version="1.0" encoding="utf-8"?>
<p:sldLayout xmlns:a="http://schemas.openxmlformats.org/drawingml/2006/main" xmlns:r="http://schemas.openxmlformats.org/officeDocument/2006/relationships" xmlns:p="http://schemas.openxmlformats.org/presentationml/2006/main" matchingName="Stat (Half)" preserve="1" userDrawn="1">
  <p:cSld name="Stat (Half)">
    <p:spTree>
      <p:nvGrpSpPr>
        <p:cNvPr id="1" name="Shape 150"/>
        <p:cNvGrpSpPr/>
        <p:nvPr/>
      </p:nvGrpSpPr>
      <p:grpSpPr>
        <a:xfrm>
          <a:off x="0" y="0"/>
          <a:ext cx="0" cy="0"/>
          <a:chOff x="0" y="0"/>
          <a:chExt cx="0" cy="0"/>
        </a:xfrm>
      </p:grpSpPr>
      <p:sp>
        <p:nvSpPr>
          <p:cNvPr id="151" name="Google Shape;151;p21"/>
          <p:cNvSpPr txBox="1">
            <a:spLocks noGrp="1"/>
          </p:cNvSpPr>
          <p:nvPr>
            <p:ph type="subTitle" idx="1"/>
          </p:nvPr>
        </p:nvSpPr>
        <p:spPr>
          <a:xfrm>
            <a:off x="932821" y="905256"/>
            <a:ext cx="10328145" cy="463200"/>
          </a:xfrm>
          <a:prstGeom prst="rect">
            <a:avLst/>
          </a:prstGeom>
          <a:noFill/>
          <a:ln>
            <a:noFill/>
          </a:ln>
        </p:spPr>
        <p:txBody>
          <a:bodyPr spcFirstLastPara="1" vert="horz" wrap="square" lIns="0" tIns="0" rIns="0" bIns="0" rtlCol="0" anchor="t" anchorCtr="0">
            <a:noAutofit/>
          </a:bodyPr>
          <a:lstStyle>
            <a:lvl1pPr marL="0" marR="0" lvl="0" indent="0" algn="l" rtl="0">
              <a:lnSpc>
                <a:spcPct val="120000"/>
              </a:lnSpc>
              <a:spcBef>
                <a:spcPct val="0"/>
              </a:spcBef>
              <a:spcAft>
                <a:spcPct val="0"/>
              </a:spcAft>
              <a:buNone/>
              <a:defRPr b="1" cap="all" spc="240">
                <a:solidFill>
                  <a:schemeClr val="tx1"/>
                </a:solidFill>
                <a:latin typeface="+mn-lt"/>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lnSpc>
                <a:spcPct val="120000"/>
              </a:lnSpc>
              <a:spcAft>
                <a:spcPct val="0"/>
              </a:spcAft>
              <a:buNone/>
            </a:pPr>
            <a:r>
              <a:rPr lang="en-US"/>
              <a:t>Click to edit Master subtitle style</a:t>
            </a:r>
            <a:endParaRPr/>
          </a:p>
        </p:txBody>
      </p:sp>
      <p:sp>
        <p:nvSpPr>
          <p:cNvPr id="153" name="Google Shape;153;p21"/>
          <p:cNvSpPr txBox="1">
            <a:spLocks noGrp="1"/>
          </p:cNvSpPr>
          <p:nvPr>
            <p:ph type="subTitle" idx="2"/>
          </p:nvPr>
        </p:nvSpPr>
        <p:spPr>
          <a:xfrm>
            <a:off x="1871777" y="7223760"/>
            <a:ext cx="9389222" cy="1600200"/>
          </a:xfrm>
          <a:prstGeom prst="rect">
            <a:avLst/>
          </a:prstGeom>
        </p:spPr>
        <p:txBody>
          <a:bodyPr spcFirstLastPara="1" vert="horz" wrap="square" lIns="0" tIns="0" rIns="0" bIns="0" rtlCol="0" anchor="t" anchorCtr="0">
            <a:noAutofit/>
          </a:bodyPr>
          <a:lstStyle>
            <a:lvl1pPr marL="0" marR="0" lvl="0" indent="0" algn="l" rtl="0">
              <a:lnSpc>
                <a:spcPct val="125000"/>
              </a:lnSpc>
              <a:spcBef>
                <a:spcPct val="0"/>
              </a:spcBef>
              <a:spcAft>
                <a:spcPct val="0"/>
              </a:spcAft>
              <a:buNone/>
              <a:defRPr>
                <a:solidFill>
                  <a:schemeClr val="tx1"/>
                </a:solidFill>
                <a:latin typeface="+mn-lt"/>
              </a:defRPr>
            </a:lvl1pPr>
            <a:lvl2pPr lvl="1" rtl="0">
              <a:lnSpc>
                <a:spcPct val="125000"/>
              </a:lnSpc>
              <a:spcBef>
                <a:spcPct val="0"/>
              </a:spcBef>
              <a:spcAft>
                <a:spcPct val="0"/>
              </a:spcAft>
              <a:buNone/>
              <a:defRPr sz="2400" b="0">
                <a:solidFill>
                  <a:schemeClr val="dk1"/>
                </a:solidFill>
              </a:defRPr>
            </a:lvl2pPr>
            <a:lvl3pPr lvl="2" rtl="0">
              <a:lnSpc>
                <a:spcPct val="125000"/>
              </a:lnSpc>
              <a:spcBef>
                <a:spcPct val="0"/>
              </a:spcBef>
              <a:spcAft>
                <a:spcPct val="0"/>
              </a:spcAft>
              <a:buNone/>
              <a:defRPr sz="2400" b="0">
                <a:solidFill>
                  <a:schemeClr val="dk1"/>
                </a:solidFill>
              </a:defRPr>
            </a:lvl3pPr>
            <a:lvl4pPr lvl="3" rtl="0">
              <a:lnSpc>
                <a:spcPct val="125000"/>
              </a:lnSpc>
              <a:spcBef>
                <a:spcPct val="0"/>
              </a:spcBef>
              <a:spcAft>
                <a:spcPct val="0"/>
              </a:spcAft>
              <a:buNone/>
              <a:defRPr sz="2400" b="0">
                <a:solidFill>
                  <a:schemeClr val="dk1"/>
                </a:solidFill>
              </a:defRPr>
            </a:lvl4pPr>
            <a:lvl5pPr lvl="4" rtl="0">
              <a:lnSpc>
                <a:spcPct val="125000"/>
              </a:lnSpc>
              <a:spcBef>
                <a:spcPct val="0"/>
              </a:spcBef>
              <a:spcAft>
                <a:spcPct val="0"/>
              </a:spcAft>
              <a:buNone/>
              <a:defRPr sz="2400" b="0">
                <a:solidFill>
                  <a:schemeClr val="dk1"/>
                </a:solidFill>
              </a:defRPr>
            </a:lvl5pPr>
            <a:lvl6pPr lvl="5" rtl="0">
              <a:lnSpc>
                <a:spcPct val="125000"/>
              </a:lnSpc>
              <a:spcBef>
                <a:spcPct val="0"/>
              </a:spcBef>
              <a:spcAft>
                <a:spcPct val="0"/>
              </a:spcAft>
              <a:buNone/>
              <a:defRPr sz="2400" b="0">
                <a:solidFill>
                  <a:schemeClr val="dk1"/>
                </a:solidFill>
              </a:defRPr>
            </a:lvl6pPr>
            <a:lvl7pPr lvl="6" rtl="0">
              <a:lnSpc>
                <a:spcPct val="125000"/>
              </a:lnSpc>
              <a:spcBef>
                <a:spcPct val="0"/>
              </a:spcBef>
              <a:spcAft>
                <a:spcPct val="0"/>
              </a:spcAft>
              <a:buNone/>
              <a:defRPr sz="2400" b="0">
                <a:solidFill>
                  <a:schemeClr val="dk1"/>
                </a:solidFill>
              </a:defRPr>
            </a:lvl7pPr>
            <a:lvl8pPr lvl="7" rtl="0">
              <a:lnSpc>
                <a:spcPct val="125000"/>
              </a:lnSpc>
              <a:spcBef>
                <a:spcPct val="0"/>
              </a:spcBef>
              <a:spcAft>
                <a:spcPct val="0"/>
              </a:spcAft>
              <a:buNone/>
              <a:defRPr sz="2400" b="0">
                <a:solidFill>
                  <a:schemeClr val="dk1"/>
                </a:solidFill>
              </a:defRPr>
            </a:lvl8pPr>
            <a:lvl9pPr lvl="8" rtl="0">
              <a:lnSpc>
                <a:spcPct val="125000"/>
              </a:lnSpc>
              <a:spcBef>
                <a:spcPct val="0"/>
              </a:spcBef>
              <a:spcAft>
                <a:spcPct val="0"/>
              </a:spcAft>
              <a:buNone/>
              <a:defRPr sz="2400" b="0">
                <a:solidFill>
                  <a:schemeClr val="dk1"/>
                </a:solidFill>
              </a:defRPr>
            </a:lvl9pPr>
          </a:lstStyle>
          <a:p>
            <a:pPr marL="0" lvl="0" indent="0">
              <a:lnSpc>
                <a:spcPct val="125000"/>
              </a:lnSpc>
              <a:spcAft>
                <a:spcPct val="0"/>
              </a:spcAft>
              <a:buNone/>
            </a:pPr>
            <a:r>
              <a:rPr lang="en-US"/>
              <a:t>Click to edit Master subtitle style</a:t>
            </a:r>
            <a:endParaRPr/>
          </a:p>
        </p:txBody>
      </p:sp>
      <p:sp>
        <p:nvSpPr>
          <p:cNvPr id="154" name="Google Shape;154;p21"/>
          <p:cNvSpPr txBox="1">
            <a:spLocks noGrp="1"/>
          </p:cNvSpPr>
          <p:nvPr>
            <p:ph type="subTitle" idx="3"/>
          </p:nvPr>
        </p:nvSpPr>
        <p:spPr>
          <a:xfrm>
            <a:off x="932822" y="12252960"/>
            <a:ext cx="9389222" cy="560800"/>
          </a:xfrm>
          <a:prstGeom prst="rect">
            <a:avLst/>
          </a:prstGeom>
        </p:spPr>
        <p:txBody>
          <a:bodyPr spcFirstLastPara="1" vert="horz" wrap="square" lIns="0" tIns="0" rIns="0" bIns="0" rtlCol="0" anchor="b" anchorCtr="0">
            <a:noAutofit/>
          </a:bodyPr>
          <a:lstStyle>
            <a:lvl1pPr marL="0" marR="0" lvl="0" indent="0" rtl="0">
              <a:lnSpc>
                <a:spcPct val="100000"/>
              </a:lnSpc>
              <a:spcBef>
                <a:spcPct val="0"/>
              </a:spcBef>
              <a:spcAft>
                <a:spcPct val="0"/>
              </a:spcAft>
              <a:buNone/>
              <a:defRPr sz="1800" spc="40">
                <a:solidFill>
                  <a:schemeClr val="tx1"/>
                </a:solidFill>
                <a:latin typeface="+mn-lt"/>
              </a:defRPr>
            </a:lvl1pPr>
            <a:lvl2pPr lvl="1" rtl="0">
              <a:lnSpc>
                <a:spcPct val="100000"/>
              </a:lnSpc>
              <a:spcBef>
                <a:spcPct val="0"/>
              </a:spcBef>
              <a:spcAft>
                <a:spcPct val="0"/>
              </a:spcAft>
              <a:buNone/>
              <a:defRPr sz="1867" b="0">
                <a:solidFill>
                  <a:schemeClr val="dk1"/>
                </a:solidFill>
              </a:defRPr>
            </a:lvl2pPr>
            <a:lvl3pPr lvl="2" rtl="0">
              <a:lnSpc>
                <a:spcPct val="100000"/>
              </a:lnSpc>
              <a:spcBef>
                <a:spcPct val="0"/>
              </a:spcBef>
              <a:spcAft>
                <a:spcPct val="0"/>
              </a:spcAft>
              <a:buNone/>
              <a:defRPr sz="1867" b="0">
                <a:solidFill>
                  <a:schemeClr val="dk1"/>
                </a:solidFill>
              </a:defRPr>
            </a:lvl3pPr>
            <a:lvl4pPr lvl="3" rtl="0">
              <a:lnSpc>
                <a:spcPct val="100000"/>
              </a:lnSpc>
              <a:spcBef>
                <a:spcPct val="0"/>
              </a:spcBef>
              <a:spcAft>
                <a:spcPct val="0"/>
              </a:spcAft>
              <a:buNone/>
              <a:defRPr sz="1867" b="0">
                <a:solidFill>
                  <a:schemeClr val="dk1"/>
                </a:solidFill>
              </a:defRPr>
            </a:lvl4pPr>
            <a:lvl5pPr lvl="4" rtl="0">
              <a:lnSpc>
                <a:spcPct val="100000"/>
              </a:lnSpc>
              <a:spcBef>
                <a:spcPct val="0"/>
              </a:spcBef>
              <a:spcAft>
                <a:spcPct val="0"/>
              </a:spcAft>
              <a:buNone/>
              <a:defRPr sz="1867" b="0">
                <a:solidFill>
                  <a:schemeClr val="dk1"/>
                </a:solidFill>
              </a:defRPr>
            </a:lvl5pPr>
            <a:lvl6pPr lvl="5" rtl="0">
              <a:lnSpc>
                <a:spcPct val="100000"/>
              </a:lnSpc>
              <a:spcBef>
                <a:spcPct val="0"/>
              </a:spcBef>
              <a:spcAft>
                <a:spcPct val="0"/>
              </a:spcAft>
              <a:buNone/>
              <a:defRPr sz="1867" b="0">
                <a:solidFill>
                  <a:schemeClr val="dk1"/>
                </a:solidFill>
              </a:defRPr>
            </a:lvl6pPr>
            <a:lvl7pPr lvl="6" rtl="0">
              <a:lnSpc>
                <a:spcPct val="100000"/>
              </a:lnSpc>
              <a:spcBef>
                <a:spcPct val="0"/>
              </a:spcBef>
              <a:spcAft>
                <a:spcPct val="0"/>
              </a:spcAft>
              <a:buNone/>
              <a:defRPr sz="1867" b="0">
                <a:solidFill>
                  <a:schemeClr val="dk1"/>
                </a:solidFill>
              </a:defRPr>
            </a:lvl7pPr>
            <a:lvl8pPr lvl="7" rtl="0">
              <a:lnSpc>
                <a:spcPct val="100000"/>
              </a:lnSpc>
              <a:spcBef>
                <a:spcPct val="0"/>
              </a:spcBef>
              <a:spcAft>
                <a:spcPct val="0"/>
              </a:spcAft>
              <a:buNone/>
              <a:defRPr sz="1867" b="0">
                <a:solidFill>
                  <a:schemeClr val="dk1"/>
                </a:solidFill>
              </a:defRPr>
            </a:lvl8pPr>
            <a:lvl9pPr lvl="8" rtl="0">
              <a:lnSpc>
                <a:spcPct val="100000"/>
              </a:lnSpc>
              <a:spcBef>
                <a:spcPct val="0"/>
              </a:spcBef>
              <a:spcAft>
                <a:spcPct val="0"/>
              </a:spcAft>
              <a:buNone/>
              <a:defRPr sz="1867" b="0">
                <a:solidFill>
                  <a:schemeClr val="dk1"/>
                </a:solidFill>
              </a:defRPr>
            </a:lvl9pPr>
          </a:lstStyle>
          <a:p>
            <a:pPr marL="0" lvl="0" indent="0">
              <a:lnSpc>
                <a:spcPct val="100000"/>
              </a:lnSpc>
              <a:spcAft>
                <a:spcPct val="0"/>
              </a:spcAft>
              <a:buNone/>
            </a:pPr>
            <a:r>
              <a:rPr lang="en-US"/>
              <a:t>Click to edit Master subtitle style</a:t>
            </a:r>
            <a:endParaRPr/>
          </a:p>
        </p:txBody>
      </p:sp>
      <p:sp>
        <p:nvSpPr>
          <p:cNvPr id="7" name="Google Shape;131;p18">
            <a:extLst>
              <a:ext uri="{FF2B5EF4-FFF2-40B4-BE49-F238E27FC236}">
                <a16:creationId xmlns:a16="http://schemas.microsoft.com/office/drawing/2014/main" id="{932FB5B8-5983-7940-A5A1-6F77390FE9C8}"/>
              </a:ext>
            </a:extLst>
          </p:cNvPr>
          <p:cNvSpPr txBox="1">
            <a:spLocks noGrp="1"/>
          </p:cNvSpPr>
          <p:nvPr>
            <p:ph type="ctrTitle"/>
          </p:nvPr>
        </p:nvSpPr>
        <p:spPr>
          <a:xfrm>
            <a:off x="1871710" y="4672584"/>
            <a:ext cx="9388428" cy="2971800"/>
          </a:xfrm>
          <a:prstGeom prst="rect">
            <a:avLst/>
          </a:prstGeom>
        </p:spPr>
        <p:txBody>
          <a:bodyPr spcFirstLastPara="1" wrap="square" lIns="0" tIns="0" rIns="0" bIns="0" anchor="b" anchorCtr="0">
            <a:noAutofit/>
          </a:bodyPr>
          <a:lstStyle>
            <a:lvl1pPr lvl="0" rtl="0">
              <a:lnSpc>
                <a:spcPct val="100000"/>
              </a:lnSpc>
              <a:spcBef>
                <a:spcPct val="0"/>
              </a:spcBef>
              <a:spcAft>
                <a:spcPct val="0"/>
              </a:spcAft>
              <a:buClr>
                <a:schemeClr val="lt2"/>
              </a:buClr>
              <a:buSzPts val="14600"/>
              <a:buFont typeface="Optimistic Display"/>
              <a:buNone/>
              <a:defRPr sz="19200" b="1" i="0" spc="580" baseline="0">
                <a:solidFill>
                  <a:schemeClr val="tx1"/>
                </a:solidFill>
                <a:latin typeface="+mj-lt"/>
                <a:ea typeface="Optimistic Display" panose="020B0603020203020204" pitchFamily="34" charset="0"/>
                <a:cs typeface="Optimistic Display" panose="020B0603020203020204" pitchFamily="34" charset="0"/>
                <a:sym typeface="Optimistic Display"/>
              </a:defRPr>
            </a:lvl1pPr>
            <a:lvl2pPr lvl="1" rtl="0">
              <a:spcBef>
                <a:spcPct val="0"/>
              </a:spcBef>
              <a:spcAft>
                <a:spcPct val="0"/>
              </a:spcAft>
              <a:buSzPts val="14600"/>
              <a:buNone/>
              <a:defRPr sz="19466"/>
            </a:lvl2pPr>
            <a:lvl3pPr lvl="2" rtl="0">
              <a:spcBef>
                <a:spcPct val="0"/>
              </a:spcBef>
              <a:spcAft>
                <a:spcPct val="0"/>
              </a:spcAft>
              <a:buSzPts val="14600"/>
              <a:buNone/>
              <a:defRPr sz="19466"/>
            </a:lvl3pPr>
            <a:lvl4pPr lvl="3" rtl="0">
              <a:spcBef>
                <a:spcPct val="0"/>
              </a:spcBef>
              <a:spcAft>
                <a:spcPct val="0"/>
              </a:spcAft>
              <a:buSzPts val="14600"/>
              <a:buNone/>
              <a:defRPr sz="19466"/>
            </a:lvl4pPr>
            <a:lvl5pPr lvl="4" rtl="0">
              <a:spcBef>
                <a:spcPct val="0"/>
              </a:spcBef>
              <a:spcAft>
                <a:spcPct val="0"/>
              </a:spcAft>
              <a:buSzPts val="14600"/>
              <a:buNone/>
              <a:defRPr sz="19466"/>
            </a:lvl5pPr>
            <a:lvl6pPr lvl="5" rtl="0">
              <a:spcBef>
                <a:spcPct val="0"/>
              </a:spcBef>
              <a:spcAft>
                <a:spcPct val="0"/>
              </a:spcAft>
              <a:buSzPts val="14600"/>
              <a:buNone/>
              <a:defRPr sz="19466"/>
            </a:lvl6pPr>
            <a:lvl7pPr lvl="6" rtl="0">
              <a:spcBef>
                <a:spcPct val="0"/>
              </a:spcBef>
              <a:spcAft>
                <a:spcPct val="0"/>
              </a:spcAft>
              <a:buSzPts val="14600"/>
              <a:buNone/>
              <a:defRPr sz="19466"/>
            </a:lvl7pPr>
            <a:lvl8pPr lvl="7" rtl="0">
              <a:spcBef>
                <a:spcPct val="0"/>
              </a:spcBef>
              <a:spcAft>
                <a:spcPct val="0"/>
              </a:spcAft>
              <a:buSzPts val="14600"/>
              <a:buNone/>
              <a:defRPr sz="19466"/>
            </a:lvl8pPr>
            <a:lvl9pPr lvl="8" rtl="0">
              <a:spcBef>
                <a:spcPct val="0"/>
              </a:spcBef>
              <a:spcAft>
                <a:spcPct val="0"/>
              </a:spcAft>
              <a:buSzPts val="14600"/>
              <a:buNone/>
              <a:defRPr sz="19466"/>
            </a:lvl9pPr>
          </a:lstStyle>
          <a:p>
            <a:r>
              <a:rPr lang="en-US"/>
              <a:t>Click to edit Master title style</a:t>
            </a:r>
            <a:endParaRPr/>
          </a:p>
        </p:txBody>
      </p:sp>
      <p:sp>
        <p:nvSpPr>
          <p:cNvPr id="6" name="Picture Placeholder 5">
            <a:extLst>
              <a:ext uri="{FF2B5EF4-FFF2-40B4-BE49-F238E27FC236}">
                <a16:creationId xmlns:a16="http://schemas.microsoft.com/office/drawing/2014/main" id="{E5E16FAB-437B-3A47-ABFD-7782DC9A197D}"/>
              </a:ext>
            </a:extLst>
          </p:cNvPr>
          <p:cNvSpPr>
            <a:spLocks noGrp="1"/>
          </p:cNvSpPr>
          <p:nvPr>
            <p:ph type="pic" sz="quarter" idx="11"/>
          </p:nvPr>
        </p:nvSpPr>
        <p:spPr>
          <a:xfrm>
            <a:off x="12193589" y="0"/>
            <a:ext cx="12193586" cy="13715998"/>
          </a:xfr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ea typeface="+mn-ea"/>
                <a:sym typeface="Arial"/>
              </a:defRPr>
            </a:lvl1pPr>
          </a:lstStyle>
          <a:p>
            <a:pPr lvl="0" algn="ctr">
              <a:lnSpc>
                <a:spcPct val="125000"/>
              </a:lnSpc>
              <a:spcAft>
                <a:spcPct val="0"/>
              </a:spcAft>
              <a:buFont typeface="Optimistic Text"/>
            </a:pPr>
            <a:r>
              <a:rPr lang="en-US"/>
              <a:t>Click icon to add picture</a:t>
            </a:r>
          </a:p>
        </p:txBody>
      </p:sp>
    </p:spTree>
    <p:extLst>
      <p:ext uri="{BB962C8B-B14F-4D97-AF65-F5344CB8AC3E}">
        <p14:creationId xmlns:p14="http://schemas.microsoft.com/office/powerpoint/2010/main" val="3363363223"/>
      </p:ext>
    </p:extLst>
  </p:cSld>
  <p:clrMapOvr>
    <a:masterClrMapping/>
  </p:clrMapOvr>
  <p:transition/>
</p:sldLayout>
</file>

<file path=ppt/slideLayouts/slideLayout99.xml><?xml version="1.0" encoding="utf-8"?>
<p:sldLayout xmlns:a="http://schemas.openxmlformats.org/drawingml/2006/main" xmlns:r="http://schemas.openxmlformats.org/officeDocument/2006/relationships" xmlns:p="http://schemas.openxmlformats.org/presentationml/2006/main" matchingName="Stats (Half)" preserve="1" userDrawn="1">
  <p:cSld name="Stats (Half)">
    <p:spTree>
      <p:nvGrpSpPr>
        <p:cNvPr id="1" name="Shape 155"/>
        <p:cNvGrpSpPr/>
        <p:nvPr/>
      </p:nvGrpSpPr>
      <p:grpSpPr>
        <a:xfrm>
          <a:off x="0" y="0"/>
          <a:ext cx="0" cy="0"/>
          <a:chOff x="0" y="0"/>
          <a:chExt cx="0" cy="0"/>
        </a:xfrm>
      </p:grpSpPr>
      <p:sp>
        <p:nvSpPr>
          <p:cNvPr id="156" name="Google Shape;156;p22"/>
          <p:cNvSpPr txBox="1">
            <a:spLocks noGrp="1"/>
          </p:cNvSpPr>
          <p:nvPr>
            <p:ph type="subTitle" idx="1"/>
          </p:nvPr>
        </p:nvSpPr>
        <p:spPr>
          <a:xfrm>
            <a:off x="932821" y="905256"/>
            <a:ext cx="10328145" cy="463200"/>
          </a:xfrm>
          <a:prstGeom prst="rect">
            <a:avLst/>
          </a:prstGeom>
          <a:noFill/>
          <a:ln>
            <a:noFill/>
          </a:ln>
        </p:spPr>
        <p:txBody>
          <a:bodyPr spcFirstLastPara="1" vert="horz" wrap="square" lIns="0" tIns="0" rIns="0" bIns="0" rtlCol="0" anchor="t" anchorCtr="0">
            <a:noAutofit/>
          </a:bodyPr>
          <a:lstStyle>
            <a:lvl1pPr marL="0" marR="0" lvl="0" indent="0" algn="l" rtl="0">
              <a:lnSpc>
                <a:spcPct val="120000"/>
              </a:lnSpc>
              <a:spcBef>
                <a:spcPct val="0"/>
              </a:spcBef>
              <a:spcAft>
                <a:spcPct val="0"/>
              </a:spcAft>
              <a:buNone/>
              <a:defRPr b="1" cap="all" spc="240">
                <a:solidFill>
                  <a:schemeClr val="tx1"/>
                </a:solidFill>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lnSpc>
                <a:spcPct val="120000"/>
              </a:lnSpc>
              <a:spcAft>
                <a:spcPct val="0"/>
              </a:spcAft>
              <a:buNone/>
            </a:pPr>
            <a:r>
              <a:rPr lang="en-US"/>
              <a:t>Click to edit Master subtitle style</a:t>
            </a:r>
            <a:endParaRPr/>
          </a:p>
        </p:txBody>
      </p:sp>
      <p:sp>
        <p:nvSpPr>
          <p:cNvPr id="157" name="Google Shape;157;p22"/>
          <p:cNvSpPr txBox="1">
            <a:spLocks noGrp="1"/>
          </p:cNvSpPr>
          <p:nvPr>
            <p:ph type="ctrTitle"/>
          </p:nvPr>
        </p:nvSpPr>
        <p:spPr>
          <a:xfrm>
            <a:off x="1871711" y="3538728"/>
            <a:ext cx="9389222" cy="1968000"/>
          </a:xfrm>
          <a:prstGeom prst="rect">
            <a:avLst/>
          </a:prstGeom>
        </p:spPr>
        <p:txBody>
          <a:bodyPr spcFirstLastPara="1" vert="horz" wrap="square" lIns="0" tIns="0" rIns="0" bIns="0" rtlCol="0" anchor="b" anchorCtr="0">
            <a:noAutofit/>
          </a:bodyPr>
          <a:lstStyle>
            <a:lvl1pPr lvl="0" rtl="0">
              <a:lnSpc>
                <a:spcPct val="100000"/>
              </a:lnSpc>
              <a:spcBef>
                <a:spcPct val="0"/>
              </a:spcBef>
              <a:spcAft>
                <a:spcPct val="0"/>
              </a:spcAft>
              <a:buClr>
                <a:schemeClr val="lt2"/>
              </a:buClr>
              <a:buSzPts val="9600"/>
              <a:buFont typeface="Optimistic Display"/>
              <a:buNone/>
              <a:defRPr sz="13200" b="1" spc="400">
                <a:solidFill>
                  <a:schemeClr val="tx1"/>
                </a:solidFill>
                <a:latin typeface="+mj-lt"/>
                <a:ea typeface="Optimistic Display"/>
                <a:cs typeface="Optimistic Display"/>
              </a:defRPr>
            </a:lvl1pPr>
            <a:lvl2pPr lvl="1"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2pPr>
            <a:lvl3pPr lvl="2"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3pPr>
            <a:lvl4pPr lvl="3"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4pPr>
            <a:lvl5pPr lvl="4"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5pPr>
            <a:lvl6pPr lvl="5"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6pPr>
            <a:lvl7pPr lvl="6"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7pPr>
            <a:lvl8pPr lvl="7"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8pPr>
            <a:lvl9pPr lvl="8"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9pPr>
          </a:lstStyle>
          <a:p>
            <a:pPr lvl="0">
              <a:lnSpc>
                <a:spcPct val="100000"/>
              </a:lnSpc>
              <a:buClr>
                <a:schemeClr val="lt2"/>
              </a:buClr>
              <a:buSzPts val="9600"/>
              <a:buFont typeface="Optimistic Display"/>
              <a:buNone/>
            </a:pPr>
            <a:r>
              <a:rPr lang="en-US"/>
              <a:t>Click to edit Master title style</a:t>
            </a:r>
            <a:endParaRPr/>
          </a:p>
        </p:txBody>
      </p:sp>
      <p:sp>
        <p:nvSpPr>
          <p:cNvPr id="159" name="Google Shape;159;p22"/>
          <p:cNvSpPr txBox="1">
            <a:spLocks noGrp="1"/>
          </p:cNvSpPr>
          <p:nvPr>
            <p:ph type="subTitle" idx="3"/>
          </p:nvPr>
        </p:nvSpPr>
        <p:spPr>
          <a:xfrm>
            <a:off x="932822" y="12252960"/>
            <a:ext cx="9389222" cy="560800"/>
          </a:xfrm>
          <a:prstGeom prst="rect">
            <a:avLst/>
          </a:prstGeom>
        </p:spPr>
        <p:txBody>
          <a:bodyPr spcFirstLastPara="1" vert="horz" wrap="square" lIns="0" tIns="0" rIns="0" bIns="0" rtlCol="0" anchor="b" anchorCtr="0">
            <a:noAutofit/>
          </a:bodyPr>
          <a:lstStyle>
            <a:lvl1pPr marL="0" marR="0" lvl="0" indent="0" rtl="0">
              <a:lnSpc>
                <a:spcPct val="100000"/>
              </a:lnSpc>
              <a:spcBef>
                <a:spcPct val="0"/>
              </a:spcBef>
              <a:spcAft>
                <a:spcPct val="0"/>
              </a:spcAft>
              <a:buNone/>
              <a:defRPr sz="1800" spc="40">
                <a:solidFill>
                  <a:schemeClr val="tx1"/>
                </a:solidFill>
                <a:latin typeface="+mn-lt"/>
              </a:defRPr>
            </a:lvl1pPr>
            <a:lvl2pPr lvl="1" rtl="0">
              <a:lnSpc>
                <a:spcPct val="100000"/>
              </a:lnSpc>
              <a:spcBef>
                <a:spcPct val="0"/>
              </a:spcBef>
              <a:spcAft>
                <a:spcPct val="0"/>
              </a:spcAft>
              <a:buNone/>
              <a:defRPr sz="1867" b="0">
                <a:solidFill>
                  <a:schemeClr val="dk1"/>
                </a:solidFill>
              </a:defRPr>
            </a:lvl2pPr>
            <a:lvl3pPr lvl="2" rtl="0">
              <a:lnSpc>
                <a:spcPct val="100000"/>
              </a:lnSpc>
              <a:spcBef>
                <a:spcPct val="0"/>
              </a:spcBef>
              <a:spcAft>
                <a:spcPct val="0"/>
              </a:spcAft>
              <a:buNone/>
              <a:defRPr sz="1867" b="0">
                <a:solidFill>
                  <a:schemeClr val="dk1"/>
                </a:solidFill>
              </a:defRPr>
            </a:lvl3pPr>
            <a:lvl4pPr lvl="3" rtl="0">
              <a:lnSpc>
                <a:spcPct val="100000"/>
              </a:lnSpc>
              <a:spcBef>
                <a:spcPct val="0"/>
              </a:spcBef>
              <a:spcAft>
                <a:spcPct val="0"/>
              </a:spcAft>
              <a:buNone/>
              <a:defRPr sz="1867" b="0">
                <a:solidFill>
                  <a:schemeClr val="dk1"/>
                </a:solidFill>
              </a:defRPr>
            </a:lvl4pPr>
            <a:lvl5pPr lvl="4" rtl="0">
              <a:lnSpc>
                <a:spcPct val="100000"/>
              </a:lnSpc>
              <a:spcBef>
                <a:spcPct val="0"/>
              </a:spcBef>
              <a:spcAft>
                <a:spcPct val="0"/>
              </a:spcAft>
              <a:buNone/>
              <a:defRPr sz="1867" b="0">
                <a:solidFill>
                  <a:schemeClr val="dk1"/>
                </a:solidFill>
              </a:defRPr>
            </a:lvl5pPr>
            <a:lvl6pPr lvl="5" rtl="0">
              <a:lnSpc>
                <a:spcPct val="100000"/>
              </a:lnSpc>
              <a:spcBef>
                <a:spcPct val="0"/>
              </a:spcBef>
              <a:spcAft>
                <a:spcPct val="0"/>
              </a:spcAft>
              <a:buNone/>
              <a:defRPr sz="1867" b="0">
                <a:solidFill>
                  <a:schemeClr val="dk1"/>
                </a:solidFill>
              </a:defRPr>
            </a:lvl6pPr>
            <a:lvl7pPr lvl="6" rtl="0">
              <a:lnSpc>
                <a:spcPct val="100000"/>
              </a:lnSpc>
              <a:spcBef>
                <a:spcPct val="0"/>
              </a:spcBef>
              <a:spcAft>
                <a:spcPct val="0"/>
              </a:spcAft>
              <a:buNone/>
              <a:defRPr sz="1867" b="0">
                <a:solidFill>
                  <a:schemeClr val="dk1"/>
                </a:solidFill>
              </a:defRPr>
            </a:lvl7pPr>
            <a:lvl8pPr lvl="7" rtl="0">
              <a:lnSpc>
                <a:spcPct val="100000"/>
              </a:lnSpc>
              <a:spcBef>
                <a:spcPct val="0"/>
              </a:spcBef>
              <a:spcAft>
                <a:spcPct val="0"/>
              </a:spcAft>
              <a:buNone/>
              <a:defRPr sz="1867" b="0">
                <a:solidFill>
                  <a:schemeClr val="dk1"/>
                </a:solidFill>
              </a:defRPr>
            </a:lvl8pPr>
            <a:lvl9pPr lvl="8" rtl="0">
              <a:lnSpc>
                <a:spcPct val="100000"/>
              </a:lnSpc>
              <a:spcBef>
                <a:spcPct val="0"/>
              </a:spcBef>
              <a:spcAft>
                <a:spcPct val="0"/>
              </a:spcAft>
              <a:buNone/>
              <a:defRPr sz="1867" b="0">
                <a:solidFill>
                  <a:schemeClr val="dk1"/>
                </a:solidFill>
              </a:defRPr>
            </a:lvl9pPr>
          </a:lstStyle>
          <a:p>
            <a:pPr marL="0" lvl="0" indent="0">
              <a:lnSpc>
                <a:spcPct val="100000"/>
              </a:lnSpc>
              <a:spcAft>
                <a:spcPct val="0"/>
              </a:spcAft>
              <a:buNone/>
            </a:pPr>
            <a:r>
              <a:rPr lang="en-US"/>
              <a:t>Click to edit Master subtitle style</a:t>
            </a:r>
            <a:endParaRPr/>
          </a:p>
        </p:txBody>
      </p:sp>
      <p:sp>
        <p:nvSpPr>
          <p:cNvPr id="160" name="Google Shape;160;p22"/>
          <p:cNvSpPr txBox="1">
            <a:spLocks noGrp="1"/>
          </p:cNvSpPr>
          <p:nvPr>
            <p:ph type="ctrTitle" idx="4"/>
          </p:nvPr>
        </p:nvSpPr>
        <p:spPr>
          <a:xfrm>
            <a:off x="1871711" y="7315200"/>
            <a:ext cx="9389222" cy="1968000"/>
          </a:xfrm>
          <a:prstGeom prst="rect">
            <a:avLst/>
          </a:prstGeom>
        </p:spPr>
        <p:txBody>
          <a:bodyPr spcFirstLastPara="1" vert="horz" wrap="square" lIns="0" tIns="0" rIns="0" bIns="0" rtlCol="0" anchor="b" anchorCtr="0">
            <a:noAutofit/>
          </a:bodyPr>
          <a:lstStyle>
            <a:lvl1pPr lvl="0" rtl="0">
              <a:lnSpc>
                <a:spcPct val="100000"/>
              </a:lnSpc>
              <a:spcBef>
                <a:spcPct val="0"/>
              </a:spcBef>
              <a:spcAft>
                <a:spcPct val="0"/>
              </a:spcAft>
              <a:buClr>
                <a:schemeClr val="lt2"/>
              </a:buClr>
              <a:buSzPts val="9600"/>
              <a:buFont typeface="Optimistic Display"/>
              <a:buNone/>
              <a:defRPr sz="13200" b="1" spc="400">
                <a:solidFill>
                  <a:schemeClr val="tx1"/>
                </a:solidFill>
                <a:latin typeface="+mj-lt"/>
                <a:ea typeface="Optimistic Display"/>
                <a:cs typeface="Optimistic Display"/>
              </a:defRPr>
            </a:lvl1pPr>
            <a:lvl2pPr lvl="1"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2pPr>
            <a:lvl3pPr lvl="2"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3pPr>
            <a:lvl4pPr lvl="3"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4pPr>
            <a:lvl5pPr lvl="4"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5pPr>
            <a:lvl6pPr lvl="5"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6pPr>
            <a:lvl7pPr lvl="6"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7pPr>
            <a:lvl8pPr lvl="7"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8pPr>
            <a:lvl9pPr lvl="8"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9pPr>
          </a:lstStyle>
          <a:p>
            <a:pPr lvl="0">
              <a:lnSpc>
                <a:spcPct val="100000"/>
              </a:lnSpc>
              <a:buClr>
                <a:schemeClr val="lt2"/>
              </a:buClr>
              <a:buSzPts val="9600"/>
              <a:buFont typeface="Optimistic Display"/>
              <a:buNone/>
            </a:pPr>
            <a:r>
              <a:rPr lang="en-US"/>
              <a:t>Click to edit Master title style</a:t>
            </a:r>
            <a:endParaRPr/>
          </a:p>
        </p:txBody>
      </p:sp>
      <p:sp>
        <p:nvSpPr>
          <p:cNvPr id="158" name="Google Shape;158;p22"/>
          <p:cNvSpPr txBox="1">
            <a:spLocks noGrp="1"/>
          </p:cNvSpPr>
          <p:nvPr>
            <p:ph type="subTitle" idx="2"/>
          </p:nvPr>
        </p:nvSpPr>
        <p:spPr>
          <a:xfrm>
            <a:off x="1871777" y="5303520"/>
            <a:ext cx="9389222" cy="1600200"/>
          </a:xfrm>
          <a:prstGeom prst="rect">
            <a:avLst/>
          </a:prstGeom>
        </p:spPr>
        <p:txBody>
          <a:bodyPr spcFirstLastPara="1" vert="horz" wrap="square" lIns="0" tIns="0" rIns="0" bIns="0" rtlCol="0" anchor="t" anchorCtr="0">
            <a:noAutofit/>
          </a:bodyPr>
          <a:lstStyle>
            <a:lvl1pPr marL="0" marR="0" lvl="0" indent="0" algn="l" rtl="0">
              <a:lnSpc>
                <a:spcPct val="125000"/>
              </a:lnSpc>
              <a:spcBef>
                <a:spcPct val="0"/>
              </a:spcBef>
              <a:spcAft>
                <a:spcPct val="0"/>
              </a:spcAft>
              <a:buNone/>
              <a:defRPr>
                <a:solidFill>
                  <a:schemeClr val="tx1"/>
                </a:solidFill>
                <a:latin typeface="+mn-lt"/>
              </a:defRPr>
            </a:lvl1pPr>
            <a:lvl2pPr lvl="1" rtl="0">
              <a:lnSpc>
                <a:spcPct val="125000"/>
              </a:lnSpc>
              <a:spcBef>
                <a:spcPct val="0"/>
              </a:spcBef>
              <a:spcAft>
                <a:spcPct val="0"/>
              </a:spcAft>
              <a:buNone/>
              <a:defRPr sz="2400" b="0">
                <a:solidFill>
                  <a:schemeClr val="dk1"/>
                </a:solidFill>
              </a:defRPr>
            </a:lvl2pPr>
            <a:lvl3pPr lvl="2" rtl="0">
              <a:lnSpc>
                <a:spcPct val="125000"/>
              </a:lnSpc>
              <a:spcBef>
                <a:spcPct val="0"/>
              </a:spcBef>
              <a:spcAft>
                <a:spcPct val="0"/>
              </a:spcAft>
              <a:buNone/>
              <a:defRPr sz="2400" b="0">
                <a:solidFill>
                  <a:schemeClr val="dk1"/>
                </a:solidFill>
              </a:defRPr>
            </a:lvl3pPr>
            <a:lvl4pPr lvl="3" rtl="0">
              <a:lnSpc>
                <a:spcPct val="125000"/>
              </a:lnSpc>
              <a:spcBef>
                <a:spcPct val="0"/>
              </a:spcBef>
              <a:spcAft>
                <a:spcPct val="0"/>
              </a:spcAft>
              <a:buNone/>
              <a:defRPr sz="2400" b="0">
                <a:solidFill>
                  <a:schemeClr val="dk1"/>
                </a:solidFill>
              </a:defRPr>
            </a:lvl4pPr>
            <a:lvl5pPr lvl="4" rtl="0">
              <a:lnSpc>
                <a:spcPct val="125000"/>
              </a:lnSpc>
              <a:spcBef>
                <a:spcPct val="0"/>
              </a:spcBef>
              <a:spcAft>
                <a:spcPct val="0"/>
              </a:spcAft>
              <a:buNone/>
              <a:defRPr sz="2400" b="0">
                <a:solidFill>
                  <a:schemeClr val="dk1"/>
                </a:solidFill>
              </a:defRPr>
            </a:lvl5pPr>
            <a:lvl6pPr lvl="5" rtl="0">
              <a:lnSpc>
                <a:spcPct val="125000"/>
              </a:lnSpc>
              <a:spcBef>
                <a:spcPct val="0"/>
              </a:spcBef>
              <a:spcAft>
                <a:spcPct val="0"/>
              </a:spcAft>
              <a:buNone/>
              <a:defRPr sz="2400" b="0">
                <a:solidFill>
                  <a:schemeClr val="dk1"/>
                </a:solidFill>
              </a:defRPr>
            </a:lvl6pPr>
            <a:lvl7pPr lvl="6" rtl="0">
              <a:lnSpc>
                <a:spcPct val="125000"/>
              </a:lnSpc>
              <a:spcBef>
                <a:spcPct val="0"/>
              </a:spcBef>
              <a:spcAft>
                <a:spcPct val="0"/>
              </a:spcAft>
              <a:buNone/>
              <a:defRPr sz="2400" b="0">
                <a:solidFill>
                  <a:schemeClr val="dk1"/>
                </a:solidFill>
              </a:defRPr>
            </a:lvl7pPr>
            <a:lvl8pPr lvl="7" rtl="0">
              <a:lnSpc>
                <a:spcPct val="125000"/>
              </a:lnSpc>
              <a:spcBef>
                <a:spcPct val="0"/>
              </a:spcBef>
              <a:spcAft>
                <a:spcPct val="0"/>
              </a:spcAft>
              <a:buNone/>
              <a:defRPr sz="2400" b="0">
                <a:solidFill>
                  <a:schemeClr val="dk1"/>
                </a:solidFill>
              </a:defRPr>
            </a:lvl8pPr>
            <a:lvl9pPr lvl="8" rtl="0">
              <a:lnSpc>
                <a:spcPct val="125000"/>
              </a:lnSpc>
              <a:spcBef>
                <a:spcPct val="0"/>
              </a:spcBef>
              <a:spcAft>
                <a:spcPct val="0"/>
              </a:spcAft>
              <a:buNone/>
              <a:defRPr sz="2400" b="0">
                <a:solidFill>
                  <a:schemeClr val="dk1"/>
                </a:solidFill>
              </a:defRPr>
            </a:lvl9pPr>
          </a:lstStyle>
          <a:p>
            <a:pPr marL="0" lvl="0" indent="0">
              <a:lnSpc>
                <a:spcPct val="125000"/>
              </a:lnSpc>
              <a:spcAft>
                <a:spcPct val="0"/>
              </a:spcAft>
              <a:buNone/>
            </a:pPr>
            <a:r>
              <a:rPr lang="en-US"/>
              <a:t>Click to edit Master subtitle style</a:t>
            </a:r>
            <a:endParaRPr/>
          </a:p>
        </p:txBody>
      </p:sp>
      <p:sp>
        <p:nvSpPr>
          <p:cNvPr id="161" name="Google Shape;161;p22"/>
          <p:cNvSpPr txBox="1">
            <a:spLocks noGrp="1"/>
          </p:cNvSpPr>
          <p:nvPr>
            <p:ph type="subTitle" idx="5"/>
          </p:nvPr>
        </p:nvSpPr>
        <p:spPr>
          <a:xfrm>
            <a:off x="1871777" y="9079992"/>
            <a:ext cx="9389222" cy="1600200"/>
          </a:xfrm>
          <a:prstGeom prst="rect">
            <a:avLst/>
          </a:prstGeom>
        </p:spPr>
        <p:txBody>
          <a:bodyPr spcFirstLastPara="1" vert="horz" wrap="square" lIns="0" tIns="0" rIns="0" bIns="0" rtlCol="0" anchor="t" anchorCtr="0">
            <a:noAutofit/>
          </a:bodyPr>
          <a:lstStyle>
            <a:lvl1pPr marL="0" marR="0" lvl="0" indent="0" algn="l" rtl="0">
              <a:lnSpc>
                <a:spcPct val="125000"/>
              </a:lnSpc>
              <a:spcBef>
                <a:spcPct val="0"/>
              </a:spcBef>
              <a:spcAft>
                <a:spcPct val="0"/>
              </a:spcAft>
              <a:buNone/>
              <a:defRPr>
                <a:solidFill>
                  <a:schemeClr val="tx1"/>
                </a:solidFill>
                <a:latin typeface="+mn-lt"/>
              </a:defRPr>
            </a:lvl1pPr>
            <a:lvl2pPr lvl="1" rtl="0">
              <a:lnSpc>
                <a:spcPct val="125000"/>
              </a:lnSpc>
              <a:spcBef>
                <a:spcPct val="0"/>
              </a:spcBef>
              <a:spcAft>
                <a:spcPct val="0"/>
              </a:spcAft>
              <a:buNone/>
              <a:defRPr sz="2400" b="0">
                <a:solidFill>
                  <a:schemeClr val="dk1"/>
                </a:solidFill>
              </a:defRPr>
            </a:lvl2pPr>
            <a:lvl3pPr lvl="2" rtl="0">
              <a:lnSpc>
                <a:spcPct val="125000"/>
              </a:lnSpc>
              <a:spcBef>
                <a:spcPct val="0"/>
              </a:spcBef>
              <a:spcAft>
                <a:spcPct val="0"/>
              </a:spcAft>
              <a:buNone/>
              <a:defRPr sz="2400" b="0">
                <a:solidFill>
                  <a:schemeClr val="dk1"/>
                </a:solidFill>
              </a:defRPr>
            </a:lvl3pPr>
            <a:lvl4pPr lvl="3" rtl="0">
              <a:lnSpc>
                <a:spcPct val="125000"/>
              </a:lnSpc>
              <a:spcBef>
                <a:spcPct val="0"/>
              </a:spcBef>
              <a:spcAft>
                <a:spcPct val="0"/>
              </a:spcAft>
              <a:buNone/>
              <a:defRPr sz="2400" b="0">
                <a:solidFill>
                  <a:schemeClr val="dk1"/>
                </a:solidFill>
              </a:defRPr>
            </a:lvl4pPr>
            <a:lvl5pPr lvl="4" rtl="0">
              <a:lnSpc>
                <a:spcPct val="125000"/>
              </a:lnSpc>
              <a:spcBef>
                <a:spcPct val="0"/>
              </a:spcBef>
              <a:spcAft>
                <a:spcPct val="0"/>
              </a:spcAft>
              <a:buNone/>
              <a:defRPr sz="2400" b="0">
                <a:solidFill>
                  <a:schemeClr val="dk1"/>
                </a:solidFill>
              </a:defRPr>
            </a:lvl5pPr>
            <a:lvl6pPr lvl="5" rtl="0">
              <a:lnSpc>
                <a:spcPct val="125000"/>
              </a:lnSpc>
              <a:spcBef>
                <a:spcPct val="0"/>
              </a:spcBef>
              <a:spcAft>
                <a:spcPct val="0"/>
              </a:spcAft>
              <a:buNone/>
              <a:defRPr sz="2400" b="0">
                <a:solidFill>
                  <a:schemeClr val="dk1"/>
                </a:solidFill>
              </a:defRPr>
            </a:lvl6pPr>
            <a:lvl7pPr lvl="6" rtl="0">
              <a:lnSpc>
                <a:spcPct val="125000"/>
              </a:lnSpc>
              <a:spcBef>
                <a:spcPct val="0"/>
              </a:spcBef>
              <a:spcAft>
                <a:spcPct val="0"/>
              </a:spcAft>
              <a:buNone/>
              <a:defRPr sz="2400" b="0">
                <a:solidFill>
                  <a:schemeClr val="dk1"/>
                </a:solidFill>
              </a:defRPr>
            </a:lvl7pPr>
            <a:lvl8pPr lvl="7" rtl="0">
              <a:lnSpc>
                <a:spcPct val="125000"/>
              </a:lnSpc>
              <a:spcBef>
                <a:spcPct val="0"/>
              </a:spcBef>
              <a:spcAft>
                <a:spcPct val="0"/>
              </a:spcAft>
              <a:buNone/>
              <a:defRPr sz="2400" b="0">
                <a:solidFill>
                  <a:schemeClr val="dk1"/>
                </a:solidFill>
              </a:defRPr>
            </a:lvl8pPr>
            <a:lvl9pPr lvl="8" rtl="0">
              <a:lnSpc>
                <a:spcPct val="125000"/>
              </a:lnSpc>
              <a:spcBef>
                <a:spcPct val="0"/>
              </a:spcBef>
              <a:spcAft>
                <a:spcPct val="0"/>
              </a:spcAft>
              <a:buNone/>
              <a:defRPr sz="2400" b="0">
                <a:solidFill>
                  <a:schemeClr val="dk1"/>
                </a:solidFill>
              </a:defRPr>
            </a:lvl9pPr>
          </a:lstStyle>
          <a:p>
            <a:pPr marL="0" lvl="0" indent="0">
              <a:lnSpc>
                <a:spcPct val="125000"/>
              </a:lnSpc>
              <a:spcAft>
                <a:spcPct val="0"/>
              </a:spcAft>
              <a:buNone/>
            </a:pPr>
            <a:r>
              <a:rPr lang="en-US"/>
              <a:t>Click to edit Master subtitle style</a:t>
            </a:r>
            <a:endParaRPr/>
          </a:p>
        </p:txBody>
      </p:sp>
      <p:sp>
        <p:nvSpPr>
          <p:cNvPr id="8" name="Picture Placeholder 5">
            <a:extLst>
              <a:ext uri="{FF2B5EF4-FFF2-40B4-BE49-F238E27FC236}">
                <a16:creationId xmlns:a16="http://schemas.microsoft.com/office/drawing/2014/main" id="{83E4BA4A-791A-084A-9FC8-08D9ED57CE9C}"/>
              </a:ext>
            </a:extLst>
          </p:cNvPr>
          <p:cNvSpPr>
            <a:spLocks noGrp="1"/>
          </p:cNvSpPr>
          <p:nvPr>
            <p:ph type="pic" sz="quarter" idx="11"/>
          </p:nvPr>
        </p:nvSpPr>
        <p:spPr>
          <a:xfrm>
            <a:off x="12193589" y="0"/>
            <a:ext cx="12193586" cy="13715998"/>
          </a:xfr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ea typeface="+mn-ea"/>
                <a:sym typeface="Arial"/>
              </a:defRPr>
            </a:lvl1pPr>
          </a:lstStyle>
          <a:p>
            <a:pPr lvl="0" algn="ctr">
              <a:lnSpc>
                <a:spcPct val="125000"/>
              </a:lnSpc>
              <a:spcAft>
                <a:spcPct val="0"/>
              </a:spcAft>
              <a:buFont typeface="Optimistic Text"/>
            </a:pPr>
            <a:r>
              <a:rPr lang="en-US"/>
              <a:t>Click icon to add picture</a:t>
            </a:r>
          </a:p>
        </p:txBody>
      </p:sp>
    </p:spTree>
    <p:extLst>
      <p:ext uri="{BB962C8B-B14F-4D97-AF65-F5344CB8AC3E}">
        <p14:creationId xmlns:p14="http://schemas.microsoft.com/office/powerpoint/2010/main" val="1365006383"/>
      </p:ext>
    </p:extLst>
  </p:cSld>
  <p:clrMapOvr>
    <a:masterClrMapping/>
  </p:clrMapOvr>
  <p:transition/>
</p:sldLayout>
</file>

<file path=ppt/slideLayouts/slideLayout100.xml><?xml version="1.0" encoding="utf-8"?>
<p:sldLayout xmlns:a="http://schemas.openxmlformats.org/drawingml/2006/main" xmlns:r="http://schemas.openxmlformats.org/officeDocument/2006/relationships" xmlns:p="http://schemas.openxmlformats.org/presentationml/2006/main" matchingName="Stat (Third)" preserve="1" userDrawn="1">
  <p:cSld name="Stat (Third)">
    <p:spTree>
      <p:nvGrpSpPr>
        <p:cNvPr id="1" name="Shape 162"/>
        <p:cNvGrpSpPr/>
        <p:nvPr/>
      </p:nvGrpSpPr>
      <p:grpSpPr>
        <a:xfrm>
          <a:off x="0" y="0"/>
          <a:ext cx="0" cy="0"/>
          <a:chOff x="0" y="0"/>
          <a:chExt cx="0" cy="0"/>
        </a:xfrm>
      </p:grpSpPr>
      <p:sp>
        <p:nvSpPr>
          <p:cNvPr id="163" name="Google Shape;163;p23"/>
          <p:cNvSpPr txBox="1">
            <a:spLocks noGrp="1"/>
          </p:cNvSpPr>
          <p:nvPr>
            <p:ph type="subTitle" idx="1"/>
          </p:nvPr>
        </p:nvSpPr>
        <p:spPr>
          <a:xfrm>
            <a:off x="932821" y="905256"/>
            <a:ext cx="6572456" cy="463200"/>
          </a:xfrm>
          <a:prstGeom prst="rect">
            <a:avLst/>
          </a:prstGeom>
          <a:noFill/>
          <a:ln>
            <a:noFill/>
          </a:ln>
        </p:spPr>
        <p:txBody>
          <a:bodyPr spcFirstLastPara="1" vert="horz" wrap="square" lIns="0" tIns="0" rIns="0" bIns="0" rtlCol="0" anchor="t" anchorCtr="0">
            <a:noAutofit/>
          </a:bodyPr>
          <a:lstStyle>
            <a:lvl1pPr marL="0" marR="0" lvl="0" indent="0" algn="l" rtl="0">
              <a:lnSpc>
                <a:spcPct val="120000"/>
              </a:lnSpc>
              <a:spcBef>
                <a:spcPct val="0"/>
              </a:spcBef>
              <a:spcAft>
                <a:spcPct val="0"/>
              </a:spcAft>
              <a:buNone/>
              <a:defRPr b="1" cap="all" spc="240">
                <a:solidFill>
                  <a:schemeClr val="tx1"/>
                </a:solidFill>
                <a:latin typeface="+mn-lt"/>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lnSpc>
                <a:spcPct val="120000"/>
              </a:lnSpc>
              <a:spcAft>
                <a:spcPct val="0"/>
              </a:spcAft>
              <a:buNone/>
            </a:pPr>
            <a:r>
              <a:rPr lang="en-US"/>
              <a:t>Click to edit Master subtitle style</a:t>
            </a:r>
            <a:endParaRPr/>
          </a:p>
        </p:txBody>
      </p:sp>
      <p:sp>
        <p:nvSpPr>
          <p:cNvPr id="164" name="Google Shape;164;p23"/>
          <p:cNvSpPr txBox="1">
            <a:spLocks noGrp="1"/>
          </p:cNvSpPr>
          <p:nvPr>
            <p:ph type="ctrTitle"/>
          </p:nvPr>
        </p:nvSpPr>
        <p:spPr>
          <a:xfrm>
            <a:off x="932788" y="4672584"/>
            <a:ext cx="6572456" cy="2971800"/>
          </a:xfrm>
          <a:prstGeom prst="rect">
            <a:avLst/>
          </a:prstGeom>
        </p:spPr>
        <p:txBody>
          <a:bodyPr spcFirstLastPara="1" vert="horz" wrap="square" lIns="0" tIns="0" rIns="0" bIns="0" rtlCol="0" anchor="b" anchorCtr="0">
            <a:noAutofit/>
          </a:bodyPr>
          <a:lstStyle>
            <a:lvl1pPr lvl="0" rtl="0">
              <a:lnSpc>
                <a:spcPct val="100000"/>
              </a:lnSpc>
              <a:spcBef>
                <a:spcPct val="0"/>
              </a:spcBef>
              <a:spcAft>
                <a:spcPct val="0"/>
              </a:spcAft>
              <a:buClr>
                <a:schemeClr val="lt2"/>
              </a:buClr>
              <a:buSzPts val="14600"/>
              <a:buFont typeface="Optimistic Display"/>
              <a:buNone/>
              <a:defRPr sz="19200" b="1" spc="580">
                <a:solidFill>
                  <a:schemeClr val="tx1"/>
                </a:solidFill>
                <a:latin typeface="+mj-lt"/>
                <a:ea typeface="Optimistic Display" panose="020B0603020203020204" pitchFamily="34" charset="0"/>
                <a:cs typeface="Optimistic Display" panose="020B0603020203020204" pitchFamily="34" charset="0"/>
              </a:defRPr>
            </a:lvl1pPr>
            <a:lvl2pPr lvl="1"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2pPr>
            <a:lvl3pPr lvl="2"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3pPr>
            <a:lvl4pPr lvl="3"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4pPr>
            <a:lvl5pPr lvl="4"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5pPr>
            <a:lvl6pPr lvl="5"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6pPr>
            <a:lvl7pPr lvl="6"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7pPr>
            <a:lvl8pPr lvl="7"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8pPr>
            <a:lvl9pPr lvl="8"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9pPr>
          </a:lstStyle>
          <a:p>
            <a:pPr lvl="0">
              <a:lnSpc>
                <a:spcPct val="100000"/>
              </a:lnSpc>
              <a:buClr>
                <a:schemeClr val="lt2"/>
              </a:buClr>
              <a:buSzPts val="14600"/>
              <a:buFont typeface="Optimistic Display"/>
              <a:buNone/>
            </a:pPr>
            <a:r>
              <a:rPr lang="en-US"/>
              <a:t>Click to edit Master title style</a:t>
            </a:r>
            <a:endParaRPr/>
          </a:p>
        </p:txBody>
      </p:sp>
      <p:sp>
        <p:nvSpPr>
          <p:cNvPr id="166" name="Google Shape;166;p23"/>
          <p:cNvSpPr txBox="1">
            <a:spLocks noGrp="1"/>
          </p:cNvSpPr>
          <p:nvPr>
            <p:ph type="subTitle" idx="3"/>
          </p:nvPr>
        </p:nvSpPr>
        <p:spPr>
          <a:xfrm>
            <a:off x="932821" y="12252960"/>
            <a:ext cx="6572456" cy="560800"/>
          </a:xfrm>
          <a:prstGeom prst="rect">
            <a:avLst/>
          </a:prstGeom>
        </p:spPr>
        <p:txBody>
          <a:bodyPr spcFirstLastPara="1" vert="horz" wrap="square" lIns="0" tIns="0" rIns="0" bIns="0" rtlCol="0" anchor="b" anchorCtr="0">
            <a:noAutofit/>
          </a:bodyPr>
          <a:lstStyle>
            <a:lvl1pPr marL="0" marR="0" lvl="0" indent="0" rtl="0">
              <a:lnSpc>
                <a:spcPct val="100000"/>
              </a:lnSpc>
              <a:spcBef>
                <a:spcPct val="0"/>
              </a:spcBef>
              <a:spcAft>
                <a:spcPct val="0"/>
              </a:spcAft>
              <a:buNone/>
              <a:defRPr sz="1800" spc="40">
                <a:solidFill>
                  <a:schemeClr val="tx1"/>
                </a:solidFill>
                <a:latin typeface="+mn-lt"/>
              </a:defRPr>
            </a:lvl1pPr>
            <a:lvl2pPr lvl="1" rtl="0">
              <a:lnSpc>
                <a:spcPct val="100000"/>
              </a:lnSpc>
              <a:spcBef>
                <a:spcPct val="0"/>
              </a:spcBef>
              <a:spcAft>
                <a:spcPct val="0"/>
              </a:spcAft>
              <a:buNone/>
              <a:defRPr sz="1867" b="0">
                <a:solidFill>
                  <a:schemeClr val="dk1"/>
                </a:solidFill>
              </a:defRPr>
            </a:lvl2pPr>
            <a:lvl3pPr lvl="2" rtl="0">
              <a:lnSpc>
                <a:spcPct val="100000"/>
              </a:lnSpc>
              <a:spcBef>
                <a:spcPct val="0"/>
              </a:spcBef>
              <a:spcAft>
                <a:spcPct val="0"/>
              </a:spcAft>
              <a:buNone/>
              <a:defRPr sz="1867" b="0">
                <a:solidFill>
                  <a:schemeClr val="dk1"/>
                </a:solidFill>
              </a:defRPr>
            </a:lvl3pPr>
            <a:lvl4pPr lvl="3" rtl="0">
              <a:lnSpc>
                <a:spcPct val="100000"/>
              </a:lnSpc>
              <a:spcBef>
                <a:spcPct val="0"/>
              </a:spcBef>
              <a:spcAft>
                <a:spcPct val="0"/>
              </a:spcAft>
              <a:buNone/>
              <a:defRPr sz="1867" b="0">
                <a:solidFill>
                  <a:schemeClr val="dk1"/>
                </a:solidFill>
              </a:defRPr>
            </a:lvl4pPr>
            <a:lvl5pPr lvl="4" rtl="0">
              <a:lnSpc>
                <a:spcPct val="100000"/>
              </a:lnSpc>
              <a:spcBef>
                <a:spcPct val="0"/>
              </a:spcBef>
              <a:spcAft>
                <a:spcPct val="0"/>
              </a:spcAft>
              <a:buNone/>
              <a:defRPr sz="1867" b="0">
                <a:solidFill>
                  <a:schemeClr val="dk1"/>
                </a:solidFill>
              </a:defRPr>
            </a:lvl5pPr>
            <a:lvl6pPr lvl="5" rtl="0">
              <a:lnSpc>
                <a:spcPct val="100000"/>
              </a:lnSpc>
              <a:spcBef>
                <a:spcPct val="0"/>
              </a:spcBef>
              <a:spcAft>
                <a:spcPct val="0"/>
              </a:spcAft>
              <a:buNone/>
              <a:defRPr sz="1867" b="0">
                <a:solidFill>
                  <a:schemeClr val="dk1"/>
                </a:solidFill>
              </a:defRPr>
            </a:lvl6pPr>
            <a:lvl7pPr lvl="6" rtl="0">
              <a:lnSpc>
                <a:spcPct val="100000"/>
              </a:lnSpc>
              <a:spcBef>
                <a:spcPct val="0"/>
              </a:spcBef>
              <a:spcAft>
                <a:spcPct val="0"/>
              </a:spcAft>
              <a:buNone/>
              <a:defRPr sz="1867" b="0">
                <a:solidFill>
                  <a:schemeClr val="dk1"/>
                </a:solidFill>
              </a:defRPr>
            </a:lvl7pPr>
            <a:lvl8pPr lvl="7" rtl="0">
              <a:lnSpc>
                <a:spcPct val="100000"/>
              </a:lnSpc>
              <a:spcBef>
                <a:spcPct val="0"/>
              </a:spcBef>
              <a:spcAft>
                <a:spcPct val="0"/>
              </a:spcAft>
              <a:buNone/>
              <a:defRPr sz="1867" b="0">
                <a:solidFill>
                  <a:schemeClr val="dk1"/>
                </a:solidFill>
              </a:defRPr>
            </a:lvl8pPr>
            <a:lvl9pPr lvl="8" rtl="0">
              <a:lnSpc>
                <a:spcPct val="100000"/>
              </a:lnSpc>
              <a:spcBef>
                <a:spcPct val="0"/>
              </a:spcBef>
              <a:spcAft>
                <a:spcPct val="0"/>
              </a:spcAft>
              <a:buNone/>
              <a:defRPr sz="1867" b="0">
                <a:solidFill>
                  <a:schemeClr val="dk1"/>
                </a:solidFill>
              </a:defRPr>
            </a:lvl9pPr>
          </a:lstStyle>
          <a:p>
            <a:pPr marL="0" lvl="0" indent="0">
              <a:lnSpc>
                <a:spcPct val="100000"/>
              </a:lnSpc>
              <a:spcAft>
                <a:spcPct val="0"/>
              </a:spcAft>
              <a:buNone/>
            </a:pPr>
            <a:r>
              <a:rPr lang="en-US"/>
              <a:t>Click to edit Master subtitle style</a:t>
            </a:r>
            <a:endParaRPr/>
          </a:p>
        </p:txBody>
      </p:sp>
      <p:sp>
        <p:nvSpPr>
          <p:cNvPr id="165" name="Google Shape;165;p23"/>
          <p:cNvSpPr txBox="1">
            <a:spLocks noGrp="1"/>
          </p:cNvSpPr>
          <p:nvPr>
            <p:ph type="subTitle" idx="2"/>
          </p:nvPr>
        </p:nvSpPr>
        <p:spPr>
          <a:xfrm>
            <a:off x="932835" y="7223760"/>
            <a:ext cx="6572456" cy="1600200"/>
          </a:xfrm>
          <a:prstGeom prst="rect">
            <a:avLst/>
          </a:prstGeom>
        </p:spPr>
        <p:txBody>
          <a:bodyPr spcFirstLastPara="1" vert="horz" wrap="square" lIns="0" tIns="0" rIns="0" bIns="0" rtlCol="0" anchor="t" anchorCtr="0">
            <a:noAutofit/>
          </a:bodyPr>
          <a:lstStyle>
            <a:lvl1pPr marL="0" marR="0" lvl="0" indent="0" algn="l" rtl="0">
              <a:lnSpc>
                <a:spcPct val="125000"/>
              </a:lnSpc>
              <a:spcBef>
                <a:spcPct val="0"/>
              </a:spcBef>
              <a:spcAft>
                <a:spcPct val="0"/>
              </a:spcAft>
              <a:buNone/>
              <a:defRPr>
                <a:solidFill>
                  <a:schemeClr val="tx1"/>
                </a:solidFill>
                <a:latin typeface="+mn-lt"/>
              </a:defRPr>
            </a:lvl1pPr>
            <a:lvl2pPr lvl="1" rtl="0">
              <a:lnSpc>
                <a:spcPct val="125000"/>
              </a:lnSpc>
              <a:spcBef>
                <a:spcPct val="0"/>
              </a:spcBef>
              <a:spcAft>
                <a:spcPct val="0"/>
              </a:spcAft>
              <a:buNone/>
              <a:defRPr sz="2400" b="0">
                <a:solidFill>
                  <a:schemeClr val="dk1"/>
                </a:solidFill>
              </a:defRPr>
            </a:lvl2pPr>
            <a:lvl3pPr lvl="2" rtl="0">
              <a:lnSpc>
                <a:spcPct val="125000"/>
              </a:lnSpc>
              <a:spcBef>
                <a:spcPct val="0"/>
              </a:spcBef>
              <a:spcAft>
                <a:spcPct val="0"/>
              </a:spcAft>
              <a:buNone/>
              <a:defRPr sz="2400" b="0">
                <a:solidFill>
                  <a:schemeClr val="dk1"/>
                </a:solidFill>
              </a:defRPr>
            </a:lvl3pPr>
            <a:lvl4pPr lvl="3" rtl="0">
              <a:lnSpc>
                <a:spcPct val="125000"/>
              </a:lnSpc>
              <a:spcBef>
                <a:spcPct val="0"/>
              </a:spcBef>
              <a:spcAft>
                <a:spcPct val="0"/>
              </a:spcAft>
              <a:buNone/>
              <a:defRPr sz="2400" b="0">
                <a:solidFill>
                  <a:schemeClr val="dk1"/>
                </a:solidFill>
              </a:defRPr>
            </a:lvl4pPr>
            <a:lvl5pPr lvl="4" rtl="0">
              <a:lnSpc>
                <a:spcPct val="125000"/>
              </a:lnSpc>
              <a:spcBef>
                <a:spcPct val="0"/>
              </a:spcBef>
              <a:spcAft>
                <a:spcPct val="0"/>
              </a:spcAft>
              <a:buNone/>
              <a:defRPr sz="2400" b="0">
                <a:solidFill>
                  <a:schemeClr val="dk1"/>
                </a:solidFill>
              </a:defRPr>
            </a:lvl5pPr>
            <a:lvl6pPr lvl="5" rtl="0">
              <a:lnSpc>
                <a:spcPct val="125000"/>
              </a:lnSpc>
              <a:spcBef>
                <a:spcPct val="0"/>
              </a:spcBef>
              <a:spcAft>
                <a:spcPct val="0"/>
              </a:spcAft>
              <a:buNone/>
              <a:defRPr sz="2400" b="0">
                <a:solidFill>
                  <a:schemeClr val="dk1"/>
                </a:solidFill>
              </a:defRPr>
            </a:lvl6pPr>
            <a:lvl7pPr lvl="6" rtl="0">
              <a:lnSpc>
                <a:spcPct val="125000"/>
              </a:lnSpc>
              <a:spcBef>
                <a:spcPct val="0"/>
              </a:spcBef>
              <a:spcAft>
                <a:spcPct val="0"/>
              </a:spcAft>
              <a:buNone/>
              <a:defRPr sz="2400" b="0">
                <a:solidFill>
                  <a:schemeClr val="dk1"/>
                </a:solidFill>
              </a:defRPr>
            </a:lvl7pPr>
            <a:lvl8pPr lvl="7" rtl="0">
              <a:lnSpc>
                <a:spcPct val="125000"/>
              </a:lnSpc>
              <a:spcBef>
                <a:spcPct val="0"/>
              </a:spcBef>
              <a:spcAft>
                <a:spcPct val="0"/>
              </a:spcAft>
              <a:buNone/>
              <a:defRPr sz="2400" b="0">
                <a:solidFill>
                  <a:schemeClr val="dk1"/>
                </a:solidFill>
              </a:defRPr>
            </a:lvl8pPr>
            <a:lvl9pPr lvl="8" rtl="0">
              <a:lnSpc>
                <a:spcPct val="125000"/>
              </a:lnSpc>
              <a:spcBef>
                <a:spcPct val="0"/>
              </a:spcBef>
              <a:spcAft>
                <a:spcPct val="0"/>
              </a:spcAft>
              <a:buNone/>
              <a:defRPr sz="2400" b="0">
                <a:solidFill>
                  <a:schemeClr val="dk1"/>
                </a:solidFill>
              </a:defRPr>
            </a:lvl9pPr>
          </a:lstStyle>
          <a:p>
            <a:pPr marL="0" lvl="0" indent="0">
              <a:lnSpc>
                <a:spcPct val="125000"/>
              </a:lnSpc>
              <a:spcAft>
                <a:spcPct val="0"/>
              </a:spcAft>
              <a:buNone/>
            </a:pPr>
            <a:r>
              <a:rPr lang="en-US"/>
              <a:t>Click to edit Master subtitle style</a:t>
            </a:r>
            <a:endParaRPr/>
          </a:p>
        </p:txBody>
      </p:sp>
      <p:sp>
        <p:nvSpPr>
          <p:cNvPr id="6" name="Picture Placeholder 5">
            <a:extLst>
              <a:ext uri="{FF2B5EF4-FFF2-40B4-BE49-F238E27FC236}">
                <a16:creationId xmlns:a16="http://schemas.microsoft.com/office/drawing/2014/main" id="{42430116-43EF-F24B-AE56-774434AD4241}"/>
              </a:ext>
            </a:extLst>
          </p:cNvPr>
          <p:cNvSpPr>
            <a:spLocks noGrp="1"/>
          </p:cNvSpPr>
          <p:nvPr>
            <p:ph type="pic" sz="quarter" idx="11"/>
          </p:nvPr>
        </p:nvSpPr>
        <p:spPr>
          <a:xfrm>
            <a:off x="8443913" y="0"/>
            <a:ext cx="15943262" cy="13715998"/>
          </a:xfr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ea typeface="+mn-ea"/>
                <a:sym typeface="Arial"/>
              </a:defRPr>
            </a:lvl1pPr>
          </a:lstStyle>
          <a:p>
            <a:pPr lvl="0" algn="ctr">
              <a:lnSpc>
                <a:spcPct val="125000"/>
              </a:lnSpc>
              <a:spcAft>
                <a:spcPct val="0"/>
              </a:spcAft>
              <a:buFont typeface="Optimistic Text"/>
            </a:pPr>
            <a:r>
              <a:rPr lang="en-US"/>
              <a:t>Click icon to add picture</a:t>
            </a:r>
          </a:p>
        </p:txBody>
      </p:sp>
    </p:spTree>
    <p:extLst>
      <p:ext uri="{BB962C8B-B14F-4D97-AF65-F5344CB8AC3E}">
        <p14:creationId xmlns:p14="http://schemas.microsoft.com/office/powerpoint/2010/main" val="199211338"/>
      </p:ext>
    </p:extLst>
  </p:cSld>
  <p:clrMapOvr>
    <a:masterClrMapping/>
  </p:clrMapOvr>
  <p:transition/>
</p:sldLayout>
</file>

<file path=ppt/slideLayouts/slideLayout101.xml><?xml version="1.0" encoding="utf-8"?>
<p:sldLayout xmlns:a="http://schemas.openxmlformats.org/drawingml/2006/main" xmlns:r="http://schemas.openxmlformats.org/officeDocument/2006/relationships" xmlns:p="http://schemas.openxmlformats.org/presentationml/2006/main" matchingName="Stats (Third)" preserve="1" userDrawn="1">
  <p:cSld name="Stats (Third)">
    <p:spTree>
      <p:nvGrpSpPr>
        <p:cNvPr id="1" name="Shape 167"/>
        <p:cNvGrpSpPr/>
        <p:nvPr/>
      </p:nvGrpSpPr>
      <p:grpSpPr>
        <a:xfrm>
          <a:off x="0" y="0"/>
          <a:ext cx="0" cy="0"/>
          <a:chOff x="0" y="0"/>
          <a:chExt cx="0" cy="0"/>
        </a:xfrm>
      </p:grpSpPr>
      <p:sp>
        <p:nvSpPr>
          <p:cNvPr id="168" name="Google Shape;168;p24"/>
          <p:cNvSpPr txBox="1">
            <a:spLocks noGrp="1"/>
          </p:cNvSpPr>
          <p:nvPr>
            <p:ph type="subTitle" idx="1"/>
          </p:nvPr>
        </p:nvSpPr>
        <p:spPr>
          <a:xfrm>
            <a:off x="932809" y="905256"/>
            <a:ext cx="6572456" cy="463200"/>
          </a:xfrm>
          <a:prstGeom prst="rect">
            <a:avLst/>
          </a:prstGeom>
          <a:noFill/>
          <a:ln>
            <a:noFill/>
          </a:ln>
        </p:spPr>
        <p:txBody>
          <a:bodyPr spcFirstLastPara="1" vert="horz" wrap="square" lIns="0" tIns="0" rIns="0" bIns="0" rtlCol="0" anchor="t" anchorCtr="0">
            <a:noAutofit/>
          </a:bodyPr>
          <a:lstStyle>
            <a:lvl1pPr marL="0" marR="0" lvl="0" indent="0" algn="l" rtl="0">
              <a:lnSpc>
                <a:spcPct val="120000"/>
              </a:lnSpc>
              <a:spcBef>
                <a:spcPct val="0"/>
              </a:spcBef>
              <a:spcAft>
                <a:spcPct val="0"/>
              </a:spcAft>
              <a:buNone/>
              <a:defRPr b="1" cap="all" spc="240">
                <a:solidFill>
                  <a:schemeClr val="tx1"/>
                </a:solidFill>
                <a:latin typeface="+mn-lt"/>
              </a:defRPr>
            </a:lvl1pPr>
            <a:lvl2pPr lvl="1" rtl="0">
              <a:lnSpc>
                <a:spcPct val="120000"/>
              </a:lnSpc>
              <a:spcBef>
                <a:spcPct val="0"/>
              </a:spcBef>
              <a:spcAft>
                <a:spcPct val="0"/>
              </a:spcAft>
              <a:buNone/>
              <a:defRPr sz="2400">
                <a:solidFill>
                  <a:schemeClr val="lt1"/>
                </a:solidFill>
              </a:defRPr>
            </a:lvl2pPr>
            <a:lvl3pPr lvl="2" rtl="0">
              <a:lnSpc>
                <a:spcPct val="120000"/>
              </a:lnSpc>
              <a:spcBef>
                <a:spcPct val="0"/>
              </a:spcBef>
              <a:spcAft>
                <a:spcPct val="0"/>
              </a:spcAft>
              <a:buNone/>
              <a:defRPr sz="2400">
                <a:solidFill>
                  <a:schemeClr val="lt1"/>
                </a:solidFill>
              </a:defRPr>
            </a:lvl3pPr>
            <a:lvl4pPr lvl="3" rtl="0">
              <a:lnSpc>
                <a:spcPct val="120000"/>
              </a:lnSpc>
              <a:spcBef>
                <a:spcPct val="0"/>
              </a:spcBef>
              <a:spcAft>
                <a:spcPct val="0"/>
              </a:spcAft>
              <a:buNone/>
              <a:defRPr sz="2400">
                <a:solidFill>
                  <a:schemeClr val="lt1"/>
                </a:solidFill>
              </a:defRPr>
            </a:lvl4pPr>
            <a:lvl5pPr lvl="4" rtl="0">
              <a:lnSpc>
                <a:spcPct val="120000"/>
              </a:lnSpc>
              <a:spcBef>
                <a:spcPct val="0"/>
              </a:spcBef>
              <a:spcAft>
                <a:spcPct val="0"/>
              </a:spcAft>
              <a:buNone/>
              <a:defRPr sz="2400">
                <a:solidFill>
                  <a:schemeClr val="lt1"/>
                </a:solidFill>
              </a:defRPr>
            </a:lvl5pPr>
            <a:lvl6pPr lvl="5" rtl="0">
              <a:lnSpc>
                <a:spcPct val="120000"/>
              </a:lnSpc>
              <a:spcBef>
                <a:spcPct val="0"/>
              </a:spcBef>
              <a:spcAft>
                <a:spcPct val="0"/>
              </a:spcAft>
              <a:buNone/>
              <a:defRPr sz="2400">
                <a:solidFill>
                  <a:schemeClr val="lt1"/>
                </a:solidFill>
              </a:defRPr>
            </a:lvl6pPr>
            <a:lvl7pPr lvl="6" rtl="0">
              <a:lnSpc>
                <a:spcPct val="120000"/>
              </a:lnSpc>
              <a:spcBef>
                <a:spcPct val="0"/>
              </a:spcBef>
              <a:spcAft>
                <a:spcPct val="0"/>
              </a:spcAft>
              <a:buNone/>
              <a:defRPr sz="2400">
                <a:solidFill>
                  <a:schemeClr val="lt1"/>
                </a:solidFill>
              </a:defRPr>
            </a:lvl7pPr>
            <a:lvl8pPr lvl="7" rtl="0">
              <a:lnSpc>
                <a:spcPct val="120000"/>
              </a:lnSpc>
              <a:spcBef>
                <a:spcPct val="0"/>
              </a:spcBef>
              <a:spcAft>
                <a:spcPct val="0"/>
              </a:spcAft>
              <a:buNone/>
              <a:defRPr sz="2400">
                <a:solidFill>
                  <a:schemeClr val="lt1"/>
                </a:solidFill>
              </a:defRPr>
            </a:lvl8pPr>
            <a:lvl9pPr lvl="8" rtl="0">
              <a:lnSpc>
                <a:spcPct val="120000"/>
              </a:lnSpc>
              <a:spcBef>
                <a:spcPct val="0"/>
              </a:spcBef>
              <a:spcAft>
                <a:spcPct val="0"/>
              </a:spcAft>
              <a:buNone/>
              <a:defRPr sz="2400">
                <a:solidFill>
                  <a:schemeClr val="lt1"/>
                </a:solidFill>
              </a:defRPr>
            </a:lvl9pPr>
          </a:lstStyle>
          <a:p>
            <a:pPr marL="0" lvl="0" indent="0">
              <a:lnSpc>
                <a:spcPct val="120000"/>
              </a:lnSpc>
              <a:spcAft>
                <a:spcPct val="0"/>
              </a:spcAft>
              <a:buNone/>
            </a:pPr>
            <a:r>
              <a:rPr lang="en-US"/>
              <a:t>Click to edit Master subtitle style</a:t>
            </a:r>
            <a:endParaRPr/>
          </a:p>
        </p:txBody>
      </p:sp>
      <p:sp>
        <p:nvSpPr>
          <p:cNvPr id="169" name="Google Shape;169;p24"/>
          <p:cNvSpPr txBox="1">
            <a:spLocks noGrp="1"/>
          </p:cNvSpPr>
          <p:nvPr>
            <p:ph type="ctrTitle"/>
          </p:nvPr>
        </p:nvSpPr>
        <p:spPr>
          <a:xfrm>
            <a:off x="932788" y="3538728"/>
            <a:ext cx="6572456" cy="1968000"/>
          </a:xfrm>
          <a:prstGeom prst="rect">
            <a:avLst/>
          </a:prstGeom>
        </p:spPr>
        <p:txBody>
          <a:bodyPr spcFirstLastPara="1" vert="horz" wrap="square" lIns="0" tIns="0" rIns="0" bIns="0" rtlCol="0" anchor="b" anchorCtr="0">
            <a:noAutofit/>
          </a:bodyPr>
          <a:lstStyle>
            <a:lvl1pPr lvl="0" rtl="0">
              <a:lnSpc>
                <a:spcPct val="100000"/>
              </a:lnSpc>
              <a:spcBef>
                <a:spcPct val="0"/>
              </a:spcBef>
              <a:spcAft>
                <a:spcPct val="0"/>
              </a:spcAft>
              <a:buClr>
                <a:schemeClr val="lt2"/>
              </a:buClr>
              <a:buSzPts val="9600"/>
              <a:buFont typeface="Optimistic Display"/>
              <a:buNone/>
              <a:defRPr sz="13200" b="1" spc="400">
                <a:solidFill>
                  <a:schemeClr val="tx1"/>
                </a:solidFill>
                <a:latin typeface="+mj-lt"/>
                <a:ea typeface="Optimistic Display"/>
                <a:cs typeface="Optimistic Display"/>
              </a:defRPr>
            </a:lvl1pPr>
            <a:lvl2pPr lvl="1"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2pPr>
            <a:lvl3pPr lvl="2"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3pPr>
            <a:lvl4pPr lvl="3"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4pPr>
            <a:lvl5pPr lvl="4"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5pPr>
            <a:lvl6pPr lvl="5"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6pPr>
            <a:lvl7pPr lvl="6"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7pPr>
            <a:lvl8pPr lvl="7"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8pPr>
            <a:lvl9pPr lvl="8"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9pPr>
          </a:lstStyle>
          <a:p>
            <a:pPr lvl="0">
              <a:lnSpc>
                <a:spcPct val="100000"/>
              </a:lnSpc>
              <a:buClr>
                <a:schemeClr val="lt2"/>
              </a:buClr>
              <a:buSzPts val="9600"/>
              <a:buFont typeface="Optimistic Display"/>
              <a:buNone/>
            </a:pPr>
            <a:r>
              <a:rPr lang="en-US"/>
              <a:t>Click to edit Master title style</a:t>
            </a:r>
            <a:endParaRPr/>
          </a:p>
        </p:txBody>
      </p:sp>
      <p:sp>
        <p:nvSpPr>
          <p:cNvPr id="171" name="Google Shape;171;p24"/>
          <p:cNvSpPr txBox="1">
            <a:spLocks noGrp="1"/>
          </p:cNvSpPr>
          <p:nvPr>
            <p:ph type="subTitle" idx="3"/>
          </p:nvPr>
        </p:nvSpPr>
        <p:spPr>
          <a:xfrm>
            <a:off x="932821" y="12252960"/>
            <a:ext cx="6572456" cy="560800"/>
          </a:xfrm>
          <a:prstGeom prst="rect">
            <a:avLst/>
          </a:prstGeom>
        </p:spPr>
        <p:txBody>
          <a:bodyPr spcFirstLastPara="1" vert="horz" wrap="square" lIns="0" tIns="0" rIns="0" bIns="0" rtlCol="0" anchor="b" anchorCtr="0">
            <a:noAutofit/>
          </a:bodyPr>
          <a:lstStyle>
            <a:lvl1pPr marL="0" marR="0" lvl="0" indent="0" rtl="0">
              <a:lnSpc>
                <a:spcPct val="100000"/>
              </a:lnSpc>
              <a:spcBef>
                <a:spcPct val="0"/>
              </a:spcBef>
              <a:spcAft>
                <a:spcPct val="0"/>
              </a:spcAft>
              <a:buNone/>
              <a:defRPr sz="1800" spc="40">
                <a:solidFill>
                  <a:schemeClr val="tx1"/>
                </a:solidFill>
                <a:latin typeface="+mn-lt"/>
              </a:defRPr>
            </a:lvl1pPr>
            <a:lvl2pPr lvl="1" rtl="0">
              <a:lnSpc>
                <a:spcPct val="100000"/>
              </a:lnSpc>
              <a:spcBef>
                <a:spcPct val="0"/>
              </a:spcBef>
              <a:spcAft>
                <a:spcPct val="0"/>
              </a:spcAft>
              <a:buNone/>
              <a:defRPr sz="1867" b="0">
                <a:solidFill>
                  <a:schemeClr val="dk1"/>
                </a:solidFill>
              </a:defRPr>
            </a:lvl2pPr>
            <a:lvl3pPr lvl="2" rtl="0">
              <a:lnSpc>
                <a:spcPct val="100000"/>
              </a:lnSpc>
              <a:spcBef>
                <a:spcPct val="0"/>
              </a:spcBef>
              <a:spcAft>
                <a:spcPct val="0"/>
              </a:spcAft>
              <a:buNone/>
              <a:defRPr sz="1867" b="0">
                <a:solidFill>
                  <a:schemeClr val="dk1"/>
                </a:solidFill>
              </a:defRPr>
            </a:lvl3pPr>
            <a:lvl4pPr lvl="3" rtl="0">
              <a:lnSpc>
                <a:spcPct val="100000"/>
              </a:lnSpc>
              <a:spcBef>
                <a:spcPct val="0"/>
              </a:spcBef>
              <a:spcAft>
                <a:spcPct val="0"/>
              </a:spcAft>
              <a:buNone/>
              <a:defRPr sz="1867" b="0">
                <a:solidFill>
                  <a:schemeClr val="dk1"/>
                </a:solidFill>
              </a:defRPr>
            </a:lvl4pPr>
            <a:lvl5pPr lvl="4" rtl="0">
              <a:lnSpc>
                <a:spcPct val="100000"/>
              </a:lnSpc>
              <a:spcBef>
                <a:spcPct val="0"/>
              </a:spcBef>
              <a:spcAft>
                <a:spcPct val="0"/>
              </a:spcAft>
              <a:buNone/>
              <a:defRPr sz="1867" b="0">
                <a:solidFill>
                  <a:schemeClr val="dk1"/>
                </a:solidFill>
              </a:defRPr>
            </a:lvl5pPr>
            <a:lvl6pPr lvl="5" rtl="0">
              <a:lnSpc>
                <a:spcPct val="100000"/>
              </a:lnSpc>
              <a:spcBef>
                <a:spcPct val="0"/>
              </a:spcBef>
              <a:spcAft>
                <a:spcPct val="0"/>
              </a:spcAft>
              <a:buNone/>
              <a:defRPr sz="1867" b="0">
                <a:solidFill>
                  <a:schemeClr val="dk1"/>
                </a:solidFill>
              </a:defRPr>
            </a:lvl6pPr>
            <a:lvl7pPr lvl="6" rtl="0">
              <a:lnSpc>
                <a:spcPct val="100000"/>
              </a:lnSpc>
              <a:spcBef>
                <a:spcPct val="0"/>
              </a:spcBef>
              <a:spcAft>
                <a:spcPct val="0"/>
              </a:spcAft>
              <a:buNone/>
              <a:defRPr sz="1867" b="0">
                <a:solidFill>
                  <a:schemeClr val="dk1"/>
                </a:solidFill>
              </a:defRPr>
            </a:lvl7pPr>
            <a:lvl8pPr lvl="7" rtl="0">
              <a:lnSpc>
                <a:spcPct val="100000"/>
              </a:lnSpc>
              <a:spcBef>
                <a:spcPct val="0"/>
              </a:spcBef>
              <a:spcAft>
                <a:spcPct val="0"/>
              </a:spcAft>
              <a:buNone/>
              <a:defRPr sz="1867" b="0">
                <a:solidFill>
                  <a:schemeClr val="dk1"/>
                </a:solidFill>
              </a:defRPr>
            </a:lvl8pPr>
            <a:lvl9pPr lvl="8" rtl="0">
              <a:lnSpc>
                <a:spcPct val="100000"/>
              </a:lnSpc>
              <a:spcBef>
                <a:spcPct val="0"/>
              </a:spcBef>
              <a:spcAft>
                <a:spcPct val="0"/>
              </a:spcAft>
              <a:buNone/>
              <a:defRPr sz="1867" b="0">
                <a:solidFill>
                  <a:schemeClr val="dk1"/>
                </a:solidFill>
              </a:defRPr>
            </a:lvl9pPr>
          </a:lstStyle>
          <a:p>
            <a:pPr marL="0" lvl="0" indent="0">
              <a:lnSpc>
                <a:spcPct val="100000"/>
              </a:lnSpc>
              <a:spcAft>
                <a:spcPct val="0"/>
              </a:spcAft>
              <a:buNone/>
            </a:pPr>
            <a:r>
              <a:rPr lang="en-US"/>
              <a:t>Click to edit Master subtitle style</a:t>
            </a:r>
            <a:endParaRPr/>
          </a:p>
        </p:txBody>
      </p:sp>
      <p:sp>
        <p:nvSpPr>
          <p:cNvPr id="172" name="Google Shape;172;p24"/>
          <p:cNvSpPr txBox="1">
            <a:spLocks noGrp="1"/>
          </p:cNvSpPr>
          <p:nvPr>
            <p:ph type="ctrTitle" idx="4"/>
          </p:nvPr>
        </p:nvSpPr>
        <p:spPr>
          <a:xfrm>
            <a:off x="932788" y="7315200"/>
            <a:ext cx="6572456" cy="1968000"/>
          </a:xfrm>
          <a:prstGeom prst="rect">
            <a:avLst/>
          </a:prstGeom>
        </p:spPr>
        <p:txBody>
          <a:bodyPr spcFirstLastPara="1" vert="horz" wrap="square" lIns="0" tIns="0" rIns="0" bIns="0" rtlCol="0" anchor="b" anchorCtr="0">
            <a:noAutofit/>
          </a:bodyPr>
          <a:lstStyle>
            <a:lvl1pPr lvl="0" rtl="0">
              <a:lnSpc>
                <a:spcPct val="100000"/>
              </a:lnSpc>
              <a:spcBef>
                <a:spcPct val="0"/>
              </a:spcBef>
              <a:spcAft>
                <a:spcPct val="0"/>
              </a:spcAft>
              <a:buClr>
                <a:schemeClr val="lt2"/>
              </a:buClr>
              <a:buSzPts val="9600"/>
              <a:buFont typeface="Optimistic Display"/>
              <a:buNone/>
              <a:defRPr sz="13200" b="1" spc="400">
                <a:solidFill>
                  <a:schemeClr val="tx1"/>
                </a:solidFill>
                <a:latin typeface="+mj-lt"/>
                <a:ea typeface="Optimistic Display"/>
                <a:cs typeface="Optimistic Display"/>
              </a:defRPr>
            </a:lvl1pPr>
            <a:lvl2pPr lvl="1"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2pPr>
            <a:lvl3pPr lvl="2"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3pPr>
            <a:lvl4pPr lvl="3"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4pPr>
            <a:lvl5pPr lvl="4"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5pPr>
            <a:lvl6pPr lvl="5"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6pPr>
            <a:lvl7pPr lvl="6"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7pPr>
            <a:lvl8pPr lvl="7"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8pPr>
            <a:lvl9pPr lvl="8" rtl="0">
              <a:spcBef>
                <a:spcPct val="0"/>
              </a:spcBef>
              <a:spcAft>
                <a:spcPct val="0"/>
              </a:spcAft>
              <a:buClr>
                <a:schemeClr val="lt2"/>
              </a:buClr>
              <a:buSzPts val="9600"/>
              <a:buFont typeface="Optimistic Display"/>
              <a:buNone/>
              <a:defRPr sz="12800" b="1">
                <a:solidFill>
                  <a:schemeClr val="lt2"/>
                </a:solidFill>
                <a:latin typeface="Optimistic Display"/>
                <a:ea typeface="Optimistic Display"/>
                <a:cs typeface="Optimistic Display"/>
                <a:sym typeface="Optimistic Display"/>
              </a:defRPr>
            </a:lvl9pPr>
          </a:lstStyle>
          <a:p>
            <a:pPr lvl="0">
              <a:lnSpc>
                <a:spcPct val="100000"/>
              </a:lnSpc>
              <a:buClr>
                <a:schemeClr val="lt2"/>
              </a:buClr>
              <a:buSzPts val="9600"/>
              <a:buFont typeface="Optimistic Display"/>
              <a:buNone/>
            </a:pPr>
            <a:r>
              <a:rPr lang="en-US"/>
              <a:t>Click to edit Master title style</a:t>
            </a:r>
            <a:endParaRPr/>
          </a:p>
        </p:txBody>
      </p:sp>
      <p:sp>
        <p:nvSpPr>
          <p:cNvPr id="170" name="Google Shape;170;p24"/>
          <p:cNvSpPr txBox="1">
            <a:spLocks noGrp="1"/>
          </p:cNvSpPr>
          <p:nvPr>
            <p:ph type="subTitle" idx="2"/>
          </p:nvPr>
        </p:nvSpPr>
        <p:spPr>
          <a:xfrm>
            <a:off x="932835" y="5303520"/>
            <a:ext cx="6572456" cy="1600200"/>
          </a:xfrm>
          <a:prstGeom prst="rect">
            <a:avLst/>
          </a:prstGeom>
        </p:spPr>
        <p:txBody>
          <a:bodyPr spcFirstLastPara="1" vert="horz" wrap="square" lIns="0" tIns="0" rIns="0" bIns="0" rtlCol="0" anchor="t" anchorCtr="0">
            <a:noAutofit/>
          </a:bodyPr>
          <a:lstStyle>
            <a:lvl1pPr marL="0" marR="0" lvl="0" indent="0" algn="l" rtl="0">
              <a:lnSpc>
                <a:spcPct val="125000"/>
              </a:lnSpc>
              <a:spcBef>
                <a:spcPct val="0"/>
              </a:spcBef>
              <a:spcAft>
                <a:spcPct val="0"/>
              </a:spcAft>
              <a:buNone/>
              <a:defRPr>
                <a:solidFill>
                  <a:schemeClr val="tx1"/>
                </a:solidFill>
                <a:latin typeface="+mn-lt"/>
              </a:defRPr>
            </a:lvl1pPr>
            <a:lvl2pPr lvl="1" rtl="0">
              <a:lnSpc>
                <a:spcPct val="125000"/>
              </a:lnSpc>
              <a:spcBef>
                <a:spcPct val="0"/>
              </a:spcBef>
              <a:spcAft>
                <a:spcPct val="0"/>
              </a:spcAft>
              <a:buNone/>
              <a:defRPr sz="2400" b="0">
                <a:solidFill>
                  <a:schemeClr val="dk1"/>
                </a:solidFill>
              </a:defRPr>
            </a:lvl2pPr>
            <a:lvl3pPr lvl="2" rtl="0">
              <a:lnSpc>
                <a:spcPct val="125000"/>
              </a:lnSpc>
              <a:spcBef>
                <a:spcPct val="0"/>
              </a:spcBef>
              <a:spcAft>
                <a:spcPct val="0"/>
              </a:spcAft>
              <a:buNone/>
              <a:defRPr sz="2400" b="0">
                <a:solidFill>
                  <a:schemeClr val="dk1"/>
                </a:solidFill>
              </a:defRPr>
            </a:lvl3pPr>
            <a:lvl4pPr lvl="3" rtl="0">
              <a:lnSpc>
                <a:spcPct val="125000"/>
              </a:lnSpc>
              <a:spcBef>
                <a:spcPct val="0"/>
              </a:spcBef>
              <a:spcAft>
                <a:spcPct val="0"/>
              </a:spcAft>
              <a:buNone/>
              <a:defRPr sz="2400" b="0">
                <a:solidFill>
                  <a:schemeClr val="dk1"/>
                </a:solidFill>
              </a:defRPr>
            </a:lvl4pPr>
            <a:lvl5pPr lvl="4" rtl="0">
              <a:lnSpc>
                <a:spcPct val="125000"/>
              </a:lnSpc>
              <a:spcBef>
                <a:spcPct val="0"/>
              </a:spcBef>
              <a:spcAft>
                <a:spcPct val="0"/>
              </a:spcAft>
              <a:buNone/>
              <a:defRPr sz="2400" b="0">
                <a:solidFill>
                  <a:schemeClr val="dk1"/>
                </a:solidFill>
              </a:defRPr>
            </a:lvl5pPr>
            <a:lvl6pPr lvl="5" rtl="0">
              <a:lnSpc>
                <a:spcPct val="125000"/>
              </a:lnSpc>
              <a:spcBef>
                <a:spcPct val="0"/>
              </a:spcBef>
              <a:spcAft>
                <a:spcPct val="0"/>
              </a:spcAft>
              <a:buNone/>
              <a:defRPr sz="2400" b="0">
                <a:solidFill>
                  <a:schemeClr val="dk1"/>
                </a:solidFill>
              </a:defRPr>
            </a:lvl6pPr>
            <a:lvl7pPr lvl="6" rtl="0">
              <a:lnSpc>
                <a:spcPct val="125000"/>
              </a:lnSpc>
              <a:spcBef>
                <a:spcPct val="0"/>
              </a:spcBef>
              <a:spcAft>
                <a:spcPct val="0"/>
              </a:spcAft>
              <a:buNone/>
              <a:defRPr sz="2400" b="0">
                <a:solidFill>
                  <a:schemeClr val="dk1"/>
                </a:solidFill>
              </a:defRPr>
            </a:lvl7pPr>
            <a:lvl8pPr lvl="7" rtl="0">
              <a:lnSpc>
                <a:spcPct val="125000"/>
              </a:lnSpc>
              <a:spcBef>
                <a:spcPct val="0"/>
              </a:spcBef>
              <a:spcAft>
                <a:spcPct val="0"/>
              </a:spcAft>
              <a:buNone/>
              <a:defRPr sz="2400" b="0">
                <a:solidFill>
                  <a:schemeClr val="dk1"/>
                </a:solidFill>
              </a:defRPr>
            </a:lvl8pPr>
            <a:lvl9pPr lvl="8" rtl="0">
              <a:lnSpc>
                <a:spcPct val="125000"/>
              </a:lnSpc>
              <a:spcBef>
                <a:spcPct val="0"/>
              </a:spcBef>
              <a:spcAft>
                <a:spcPct val="0"/>
              </a:spcAft>
              <a:buNone/>
              <a:defRPr sz="2400" b="0">
                <a:solidFill>
                  <a:schemeClr val="dk1"/>
                </a:solidFill>
              </a:defRPr>
            </a:lvl9pPr>
          </a:lstStyle>
          <a:p>
            <a:pPr marL="0" lvl="0" indent="0">
              <a:lnSpc>
                <a:spcPct val="125000"/>
              </a:lnSpc>
              <a:spcAft>
                <a:spcPct val="0"/>
              </a:spcAft>
              <a:buNone/>
            </a:pPr>
            <a:r>
              <a:rPr lang="en-US"/>
              <a:t>Click to edit Master subtitle style</a:t>
            </a:r>
            <a:endParaRPr/>
          </a:p>
        </p:txBody>
      </p:sp>
      <p:sp>
        <p:nvSpPr>
          <p:cNvPr id="173" name="Google Shape;173;p24"/>
          <p:cNvSpPr txBox="1">
            <a:spLocks noGrp="1"/>
          </p:cNvSpPr>
          <p:nvPr>
            <p:ph type="subTitle" idx="5"/>
          </p:nvPr>
        </p:nvSpPr>
        <p:spPr>
          <a:xfrm>
            <a:off x="932835" y="9079992"/>
            <a:ext cx="6572456" cy="1600200"/>
          </a:xfrm>
          <a:prstGeom prst="rect">
            <a:avLst/>
          </a:prstGeom>
        </p:spPr>
        <p:txBody>
          <a:bodyPr spcFirstLastPara="1" vert="horz" wrap="square" lIns="0" tIns="0" rIns="0" bIns="0" rtlCol="0" anchor="t" anchorCtr="0">
            <a:noAutofit/>
          </a:bodyPr>
          <a:lstStyle>
            <a:lvl1pPr marL="0" marR="0" lvl="0" indent="0" algn="l" rtl="0">
              <a:lnSpc>
                <a:spcPct val="125000"/>
              </a:lnSpc>
              <a:spcBef>
                <a:spcPct val="0"/>
              </a:spcBef>
              <a:spcAft>
                <a:spcPct val="0"/>
              </a:spcAft>
              <a:buNone/>
              <a:defRPr>
                <a:solidFill>
                  <a:schemeClr val="tx1"/>
                </a:solidFill>
                <a:latin typeface="+mn-lt"/>
              </a:defRPr>
            </a:lvl1pPr>
            <a:lvl2pPr lvl="1" rtl="0">
              <a:lnSpc>
                <a:spcPct val="125000"/>
              </a:lnSpc>
              <a:spcBef>
                <a:spcPct val="0"/>
              </a:spcBef>
              <a:spcAft>
                <a:spcPct val="0"/>
              </a:spcAft>
              <a:buNone/>
              <a:defRPr sz="2400" b="0">
                <a:solidFill>
                  <a:schemeClr val="dk1"/>
                </a:solidFill>
              </a:defRPr>
            </a:lvl2pPr>
            <a:lvl3pPr lvl="2" rtl="0">
              <a:lnSpc>
                <a:spcPct val="125000"/>
              </a:lnSpc>
              <a:spcBef>
                <a:spcPct val="0"/>
              </a:spcBef>
              <a:spcAft>
                <a:spcPct val="0"/>
              </a:spcAft>
              <a:buNone/>
              <a:defRPr sz="2400" b="0">
                <a:solidFill>
                  <a:schemeClr val="dk1"/>
                </a:solidFill>
              </a:defRPr>
            </a:lvl3pPr>
            <a:lvl4pPr lvl="3" rtl="0">
              <a:lnSpc>
                <a:spcPct val="125000"/>
              </a:lnSpc>
              <a:spcBef>
                <a:spcPct val="0"/>
              </a:spcBef>
              <a:spcAft>
                <a:spcPct val="0"/>
              </a:spcAft>
              <a:buNone/>
              <a:defRPr sz="2400" b="0">
                <a:solidFill>
                  <a:schemeClr val="dk1"/>
                </a:solidFill>
              </a:defRPr>
            </a:lvl4pPr>
            <a:lvl5pPr lvl="4" rtl="0">
              <a:lnSpc>
                <a:spcPct val="125000"/>
              </a:lnSpc>
              <a:spcBef>
                <a:spcPct val="0"/>
              </a:spcBef>
              <a:spcAft>
                <a:spcPct val="0"/>
              </a:spcAft>
              <a:buNone/>
              <a:defRPr sz="2400" b="0">
                <a:solidFill>
                  <a:schemeClr val="dk1"/>
                </a:solidFill>
              </a:defRPr>
            </a:lvl5pPr>
            <a:lvl6pPr lvl="5" rtl="0">
              <a:lnSpc>
                <a:spcPct val="125000"/>
              </a:lnSpc>
              <a:spcBef>
                <a:spcPct val="0"/>
              </a:spcBef>
              <a:spcAft>
                <a:spcPct val="0"/>
              </a:spcAft>
              <a:buNone/>
              <a:defRPr sz="2400" b="0">
                <a:solidFill>
                  <a:schemeClr val="dk1"/>
                </a:solidFill>
              </a:defRPr>
            </a:lvl6pPr>
            <a:lvl7pPr lvl="6" rtl="0">
              <a:lnSpc>
                <a:spcPct val="125000"/>
              </a:lnSpc>
              <a:spcBef>
                <a:spcPct val="0"/>
              </a:spcBef>
              <a:spcAft>
                <a:spcPct val="0"/>
              </a:spcAft>
              <a:buNone/>
              <a:defRPr sz="2400" b="0">
                <a:solidFill>
                  <a:schemeClr val="dk1"/>
                </a:solidFill>
              </a:defRPr>
            </a:lvl7pPr>
            <a:lvl8pPr lvl="7" rtl="0">
              <a:lnSpc>
                <a:spcPct val="125000"/>
              </a:lnSpc>
              <a:spcBef>
                <a:spcPct val="0"/>
              </a:spcBef>
              <a:spcAft>
                <a:spcPct val="0"/>
              </a:spcAft>
              <a:buNone/>
              <a:defRPr sz="2400" b="0">
                <a:solidFill>
                  <a:schemeClr val="dk1"/>
                </a:solidFill>
              </a:defRPr>
            </a:lvl8pPr>
            <a:lvl9pPr lvl="8" rtl="0">
              <a:lnSpc>
                <a:spcPct val="125000"/>
              </a:lnSpc>
              <a:spcBef>
                <a:spcPct val="0"/>
              </a:spcBef>
              <a:spcAft>
                <a:spcPct val="0"/>
              </a:spcAft>
              <a:buNone/>
              <a:defRPr sz="2400" b="0">
                <a:solidFill>
                  <a:schemeClr val="dk1"/>
                </a:solidFill>
              </a:defRPr>
            </a:lvl9pPr>
          </a:lstStyle>
          <a:p>
            <a:pPr marL="0" lvl="0" indent="0">
              <a:lnSpc>
                <a:spcPct val="125000"/>
              </a:lnSpc>
              <a:spcAft>
                <a:spcPct val="0"/>
              </a:spcAft>
              <a:buNone/>
            </a:pPr>
            <a:r>
              <a:rPr lang="en-US"/>
              <a:t>Click to edit Master subtitle style</a:t>
            </a:r>
            <a:endParaRPr/>
          </a:p>
        </p:txBody>
      </p:sp>
      <p:sp>
        <p:nvSpPr>
          <p:cNvPr id="8" name="Picture Placeholder 5">
            <a:extLst>
              <a:ext uri="{FF2B5EF4-FFF2-40B4-BE49-F238E27FC236}">
                <a16:creationId xmlns:a16="http://schemas.microsoft.com/office/drawing/2014/main" id="{EF0884D6-7BF5-7841-AD96-B359F7FF3C93}"/>
              </a:ext>
            </a:extLst>
          </p:cNvPr>
          <p:cNvSpPr>
            <a:spLocks noGrp="1"/>
          </p:cNvSpPr>
          <p:nvPr>
            <p:ph type="pic" sz="quarter" idx="11"/>
          </p:nvPr>
        </p:nvSpPr>
        <p:spPr>
          <a:xfrm>
            <a:off x="8443913" y="0"/>
            <a:ext cx="15943262" cy="13715998"/>
          </a:xfr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ea typeface="+mn-ea"/>
                <a:sym typeface="Arial"/>
              </a:defRPr>
            </a:lvl1pPr>
          </a:lstStyle>
          <a:p>
            <a:pPr lvl="0" algn="ctr">
              <a:lnSpc>
                <a:spcPct val="125000"/>
              </a:lnSpc>
              <a:spcAft>
                <a:spcPct val="0"/>
              </a:spcAft>
              <a:buFont typeface="Optimistic Text"/>
            </a:pPr>
            <a:r>
              <a:rPr lang="en-US"/>
              <a:t>Click icon to add picture</a:t>
            </a:r>
          </a:p>
        </p:txBody>
      </p:sp>
    </p:spTree>
    <p:extLst>
      <p:ext uri="{BB962C8B-B14F-4D97-AF65-F5344CB8AC3E}">
        <p14:creationId xmlns:p14="http://schemas.microsoft.com/office/powerpoint/2010/main" val="1250401622"/>
      </p:ext>
    </p:extLst>
  </p:cSld>
  <p:clrMapOvr>
    <a:masterClrMapping/>
  </p:clrMapOvr>
  <p:transition/>
</p:sldLayout>
</file>

<file path=ppt/slideLayouts/slideLayout102.xml><?xml version="1.0" encoding="utf-8"?>
<p:sldLayout xmlns:a="http://schemas.openxmlformats.org/drawingml/2006/main" xmlns:r="http://schemas.openxmlformats.org/officeDocument/2006/relationships" xmlns:p="http://schemas.openxmlformats.org/presentationml/2006/main" matchingName="End Card" preserve="1">
  <p:cSld name="End Card">
    <p:spTree>
      <p:nvGrpSpPr>
        <p:cNvPr id="1" name="Shape 174"/>
        <p:cNvGrpSpPr/>
        <p:nvPr/>
      </p:nvGrpSpPr>
      <p:grpSpPr>
        <a:xfrm>
          <a:off x="0" y="0"/>
          <a:ext cx="0" cy="0"/>
          <a:chOff x="0" y="0"/>
          <a:chExt cx="0" cy="0"/>
        </a:xfrm>
      </p:grpSpPr>
      <p:grpSp>
        <p:nvGrpSpPr>
          <p:cNvPr id="15" name="Group">
            <a:extLst>
              <a:ext uri="{FF2B5EF4-FFF2-40B4-BE49-F238E27FC236}">
                <a16:creationId xmlns:a16="http://schemas.microsoft.com/office/drawing/2014/main" id="{24F4A7C0-CB4A-0341-9CFA-AFCC69C43739}"/>
              </a:ext>
            </a:extLst>
          </p:cNvPr>
          <p:cNvGrpSpPr/>
          <p:nvPr userDrawn="1"/>
        </p:nvGrpSpPr>
        <p:grpSpPr>
          <a:xfrm>
            <a:off x="8764587" y="6166882"/>
            <a:ext cx="6858001" cy="1382236"/>
            <a:chOff x="0" y="0"/>
            <a:chExt cx="6857999" cy="1382235"/>
          </a:xfrm>
        </p:grpSpPr>
        <p:grpSp>
          <p:nvGrpSpPr>
            <p:cNvPr id="16" name="Graphic 16">
              <a:extLst>
                <a:ext uri="{FF2B5EF4-FFF2-40B4-BE49-F238E27FC236}">
                  <a16:creationId xmlns:a16="http://schemas.microsoft.com/office/drawing/2014/main" id="{169B5524-BC15-5845-959C-A1DDAEB52C46}"/>
                </a:ext>
              </a:extLst>
            </p:cNvPr>
            <p:cNvGrpSpPr/>
            <p:nvPr/>
          </p:nvGrpSpPr>
          <p:grpSpPr>
            <a:xfrm>
              <a:off x="2517110" y="44365"/>
              <a:ext cx="4340890" cy="1337319"/>
              <a:chOff x="0" y="0"/>
              <a:chExt cx="4340889" cy="1337317"/>
            </a:xfrm>
          </p:grpSpPr>
          <p:sp>
            <p:nvSpPr>
              <p:cNvPr id="24" name="Freeform 20">
                <a:extLst>
                  <a:ext uri="{FF2B5EF4-FFF2-40B4-BE49-F238E27FC236}">
                    <a16:creationId xmlns:a16="http://schemas.microsoft.com/office/drawing/2014/main" id="{2BB984A8-D01C-454C-A62C-A534ECD8577A}"/>
                  </a:ext>
                </a:extLst>
              </p:cNvPr>
              <p:cNvSpPr/>
              <p:nvPr/>
            </p:nvSpPr>
            <p:spPr>
              <a:xfrm>
                <a:off x="-1" y="-1"/>
                <a:ext cx="1398136" cy="1313823"/>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4016" y="0"/>
                    </a:lnTo>
                    <a:lnTo>
                      <a:pt x="10844" y="13145"/>
                    </a:lnTo>
                    <a:lnTo>
                      <a:pt x="17672" y="0"/>
                    </a:lnTo>
                    <a:lnTo>
                      <a:pt x="21600" y="0"/>
                    </a:lnTo>
                    <a:lnTo>
                      <a:pt x="21600" y="21600"/>
                    </a:lnTo>
                    <a:lnTo>
                      <a:pt x="18325" y="21600"/>
                    </a:lnTo>
                    <a:lnTo>
                      <a:pt x="18325" y="5047"/>
                    </a:lnTo>
                    <a:lnTo>
                      <a:pt x="12338" y="16510"/>
                    </a:lnTo>
                    <a:lnTo>
                      <a:pt x="9266" y="16510"/>
                    </a:lnTo>
                    <a:lnTo>
                      <a:pt x="3279" y="5047"/>
                    </a:lnTo>
                    <a:lnTo>
                      <a:pt x="3279" y="21600"/>
                    </a:lnTo>
                    <a:lnTo>
                      <a:pt x="4" y="21600"/>
                    </a:lnTo>
                    <a:lnTo>
                      <a:pt x="4" y="0"/>
                    </a:lnTo>
                    <a:close/>
                  </a:path>
                </a:pathLst>
              </a:custGeom>
              <a:solidFill>
                <a:schemeClr val="tx1"/>
              </a:soli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sp>
            <p:nvSpPr>
              <p:cNvPr id="25" name="Freeform 21">
                <a:extLst>
                  <a:ext uri="{FF2B5EF4-FFF2-40B4-BE49-F238E27FC236}">
                    <a16:creationId xmlns:a16="http://schemas.microsoft.com/office/drawing/2014/main" id="{A9A9D3DC-E325-F24D-A98E-016F5F464BD5}"/>
                  </a:ext>
                </a:extLst>
              </p:cNvPr>
              <p:cNvSpPr/>
              <p:nvPr/>
            </p:nvSpPr>
            <p:spPr>
              <a:xfrm>
                <a:off x="1586633" y="311662"/>
                <a:ext cx="930064" cy="1025656"/>
              </a:xfrm>
              <a:custGeom>
                <a:avLst/>
                <a:gdLst/>
                <a:ahLst/>
                <a:cxnLst>
                  <a:cxn ang="0">
                    <a:pos x="wd2" y="hd2"/>
                  </a:cxn>
                  <a:cxn ang="5400000">
                    <a:pos x="wd2" y="hd2"/>
                  </a:cxn>
                  <a:cxn ang="10800000">
                    <a:pos x="wd2" y="hd2"/>
                  </a:cxn>
                  <a:cxn ang="16200000">
                    <a:pos x="wd2" y="hd2"/>
                  </a:cxn>
                </a:cxnLst>
                <a:rect l="0" t="0" r="r" b="b"/>
                <a:pathLst>
                  <a:path w="21600" h="21600" extrusionOk="0">
                    <a:moveTo>
                      <a:pt x="11506" y="21600"/>
                    </a:moveTo>
                    <a:cubicBezTo>
                      <a:pt x="9224" y="21600"/>
                      <a:pt x="7221" y="21143"/>
                      <a:pt x="5491" y="20226"/>
                    </a:cubicBezTo>
                    <a:cubicBezTo>
                      <a:pt x="3762" y="19309"/>
                      <a:pt x="2414" y="18043"/>
                      <a:pt x="1451" y="16422"/>
                    </a:cubicBezTo>
                    <a:cubicBezTo>
                      <a:pt x="485" y="14801"/>
                      <a:pt x="0" y="12944"/>
                      <a:pt x="0" y="10848"/>
                    </a:cubicBezTo>
                    <a:cubicBezTo>
                      <a:pt x="0" y="8726"/>
                      <a:pt x="472" y="6849"/>
                      <a:pt x="1415" y="5216"/>
                    </a:cubicBezTo>
                    <a:cubicBezTo>
                      <a:pt x="2359" y="3583"/>
                      <a:pt x="3672" y="2305"/>
                      <a:pt x="5350" y="1383"/>
                    </a:cubicBezTo>
                    <a:cubicBezTo>
                      <a:pt x="7029" y="460"/>
                      <a:pt x="8958" y="0"/>
                      <a:pt x="11137" y="0"/>
                    </a:cubicBezTo>
                    <a:cubicBezTo>
                      <a:pt x="13300" y="0"/>
                      <a:pt x="15165" y="466"/>
                      <a:pt x="16728" y="1394"/>
                    </a:cubicBezTo>
                    <a:cubicBezTo>
                      <a:pt x="18291" y="2323"/>
                      <a:pt x="19491" y="3624"/>
                      <a:pt x="20335" y="5297"/>
                    </a:cubicBezTo>
                    <a:cubicBezTo>
                      <a:pt x="21176" y="6971"/>
                      <a:pt x="21600" y="8933"/>
                      <a:pt x="21600" y="11186"/>
                    </a:cubicBezTo>
                    <a:lnTo>
                      <a:pt x="21600" y="12411"/>
                    </a:lnTo>
                    <a:lnTo>
                      <a:pt x="4885" y="12411"/>
                    </a:lnTo>
                    <a:cubicBezTo>
                      <a:pt x="5190" y="14099"/>
                      <a:pt x="5941" y="15426"/>
                      <a:pt x="7141" y="16393"/>
                    </a:cubicBezTo>
                    <a:cubicBezTo>
                      <a:pt x="8338" y="17362"/>
                      <a:pt x="9853" y="17845"/>
                      <a:pt x="11686" y="17845"/>
                    </a:cubicBezTo>
                    <a:cubicBezTo>
                      <a:pt x="13153" y="17845"/>
                      <a:pt x="14417" y="17647"/>
                      <a:pt x="15476" y="17251"/>
                    </a:cubicBezTo>
                    <a:cubicBezTo>
                      <a:pt x="16535" y="16856"/>
                      <a:pt x="17530" y="16256"/>
                      <a:pt x="18461" y="15453"/>
                    </a:cubicBezTo>
                    <a:lnTo>
                      <a:pt x="21077" y="18358"/>
                    </a:lnTo>
                    <a:cubicBezTo>
                      <a:pt x="18474" y="20520"/>
                      <a:pt x="15284" y="21600"/>
                      <a:pt x="11506" y="21600"/>
                    </a:cubicBezTo>
                    <a:close/>
                    <a:moveTo>
                      <a:pt x="15104" y="5187"/>
                    </a:moveTo>
                    <a:cubicBezTo>
                      <a:pt x="14074" y="4232"/>
                      <a:pt x="12722" y="3755"/>
                      <a:pt x="11050" y="3755"/>
                    </a:cubicBezTo>
                    <a:cubicBezTo>
                      <a:pt x="9423" y="3755"/>
                      <a:pt x="8062" y="4244"/>
                      <a:pt x="6965" y="5216"/>
                    </a:cubicBezTo>
                    <a:cubicBezTo>
                      <a:pt x="5867" y="6191"/>
                      <a:pt x="5174" y="7501"/>
                      <a:pt x="4885" y="9148"/>
                    </a:cubicBezTo>
                    <a:lnTo>
                      <a:pt x="16869" y="9148"/>
                    </a:lnTo>
                    <a:cubicBezTo>
                      <a:pt x="16722" y="7463"/>
                      <a:pt x="16134" y="6141"/>
                      <a:pt x="15104" y="5187"/>
                    </a:cubicBezTo>
                    <a:close/>
                  </a:path>
                </a:pathLst>
              </a:custGeom>
              <a:solidFill>
                <a:schemeClr val="tx1"/>
              </a:soli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sp>
            <p:nvSpPr>
              <p:cNvPr id="26" name="Freeform 22">
                <a:extLst>
                  <a:ext uri="{FF2B5EF4-FFF2-40B4-BE49-F238E27FC236}">
                    <a16:creationId xmlns:a16="http://schemas.microsoft.com/office/drawing/2014/main" id="{5E7C9734-E863-F840-A3C1-ED800947B9AB}"/>
                  </a:ext>
                </a:extLst>
              </p:cNvPr>
              <p:cNvSpPr/>
              <p:nvPr/>
            </p:nvSpPr>
            <p:spPr>
              <a:xfrm>
                <a:off x="2578607" y="47820"/>
                <a:ext cx="696097" cy="1287425"/>
              </a:xfrm>
              <a:custGeom>
                <a:avLst/>
                <a:gdLst/>
                <a:ahLst/>
                <a:cxnLst>
                  <a:cxn ang="0">
                    <a:pos x="wd2" y="hd2"/>
                  </a:cxn>
                  <a:cxn ang="5400000">
                    <a:pos x="wd2" y="hd2"/>
                  </a:cxn>
                  <a:cxn ang="10800000">
                    <a:pos x="wd2" y="hd2"/>
                  </a:cxn>
                  <a:cxn ang="16200000">
                    <a:pos x="wd2" y="hd2"/>
                  </a:cxn>
                </a:cxnLst>
                <a:rect l="0" t="0" r="r" b="b"/>
                <a:pathLst>
                  <a:path w="21600" h="21600" extrusionOk="0">
                    <a:moveTo>
                      <a:pt x="6055" y="7731"/>
                    </a:moveTo>
                    <a:lnTo>
                      <a:pt x="0" y="7731"/>
                    </a:lnTo>
                    <a:lnTo>
                      <a:pt x="0" y="4819"/>
                    </a:lnTo>
                    <a:lnTo>
                      <a:pt x="6055" y="4819"/>
                    </a:lnTo>
                    <a:lnTo>
                      <a:pt x="6055" y="0"/>
                    </a:lnTo>
                    <a:lnTo>
                      <a:pt x="12402" y="0"/>
                    </a:lnTo>
                    <a:lnTo>
                      <a:pt x="12402" y="4819"/>
                    </a:lnTo>
                    <a:lnTo>
                      <a:pt x="21600" y="4819"/>
                    </a:lnTo>
                    <a:lnTo>
                      <a:pt x="21600" y="7731"/>
                    </a:lnTo>
                    <a:lnTo>
                      <a:pt x="12397" y="7731"/>
                    </a:lnTo>
                    <a:lnTo>
                      <a:pt x="12397" y="15114"/>
                    </a:lnTo>
                    <a:cubicBezTo>
                      <a:pt x="12397" y="16343"/>
                      <a:pt x="12788" y="17220"/>
                      <a:pt x="13564" y="17744"/>
                    </a:cubicBezTo>
                    <a:cubicBezTo>
                      <a:pt x="14340" y="18268"/>
                      <a:pt x="15669" y="18532"/>
                      <a:pt x="17552" y="18530"/>
                    </a:cubicBezTo>
                    <a:cubicBezTo>
                      <a:pt x="18388" y="18530"/>
                      <a:pt x="19096" y="18511"/>
                      <a:pt x="19679" y="18474"/>
                    </a:cubicBezTo>
                    <a:cubicBezTo>
                      <a:pt x="20262" y="18437"/>
                      <a:pt x="20901" y="18388"/>
                      <a:pt x="21600" y="18323"/>
                    </a:cubicBezTo>
                    <a:lnTo>
                      <a:pt x="21600" y="21206"/>
                    </a:lnTo>
                    <a:cubicBezTo>
                      <a:pt x="20802" y="21331"/>
                      <a:pt x="19992" y="21426"/>
                      <a:pt x="19169" y="21489"/>
                    </a:cubicBezTo>
                    <a:cubicBezTo>
                      <a:pt x="18229" y="21563"/>
                      <a:pt x="17282" y="21600"/>
                      <a:pt x="16330" y="21600"/>
                    </a:cubicBezTo>
                    <a:cubicBezTo>
                      <a:pt x="9477" y="21600"/>
                      <a:pt x="6051" y="19573"/>
                      <a:pt x="6051" y="15522"/>
                    </a:cubicBezTo>
                    <a:lnTo>
                      <a:pt x="6055" y="7731"/>
                    </a:lnTo>
                    <a:close/>
                  </a:path>
                </a:pathLst>
              </a:custGeom>
              <a:solidFill>
                <a:schemeClr val="tx1"/>
              </a:soli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sp>
            <p:nvSpPr>
              <p:cNvPr id="27" name="Freeform 23">
                <a:extLst>
                  <a:ext uri="{FF2B5EF4-FFF2-40B4-BE49-F238E27FC236}">
                    <a16:creationId xmlns:a16="http://schemas.microsoft.com/office/drawing/2014/main" id="{7244BA35-72AF-7E49-8B27-3C5B90ED36E7}"/>
                  </a:ext>
                </a:extLst>
              </p:cNvPr>
              <p:cNvSpPr/>
              <p:nvPr/>
            </p:nvSpPr>
            <p:spPr>
              <a:xfrm>
                <a:off x="3372546" y="311662"/>
                <a:ext cx="968344" cy="1025656"/>
              </a:xfrm>
              <a:custGeom>
                <a:avLst/>
                <a:gdLst/>
                <a:ahLst/>
                <a:cxnLst>
                  <a:cxn ang="0">
                    <a:pos x="wd2" y="hd2"/>
                  </a:cxn>
                  <a:cxn ang="5400000">
                    <a:pos x="wd2" y="hd2"/>
                  </a:cxn>
                  <a:cxn ang="10800000">
                    <a:pos x="wd2" y="hd2"/>
                  </a:cxn>
                  <a:cxn ang="16200000">
                    <a:pos x="wd2" y="hd2"/>
                  </a:cxn>
                </a:cxnLst>
                <a:rect l="0" t="0" r="r" b="b"/>
                <a:pathLst>
                  <a:path w="21600" h="21600" extrusionOk="0">
                    <a:moveTo>
                      <a:pt x="21597" y="21105"/>
                    </a:moveTo>
                    <a:lnTo>
                      <a:pt x="17118" y="21105"/>
                    </a:lnTo>
                    <a:lnTo>
                      <a:pt x="17118" y="18221"/>
                    </a:lnTo>
                    <a:cubicBezTo>
                      <a:pt x="16323" y="19301"/>
                      <a:pt x="15311" y="20136"/>
                      <a:pt x="14085" y="20721"/>
                    </a:cubicBezTo>
                    <a:cubicBezTo>
                      <a:pt x="12858" y="21306"/>
                      <a:pt x="11461" y="21600"/>
                      <a:pt x="9898" y="21600"/>
                    </a:cubicBezTo>
                    <a:cubicBezTo>
                      <a:pt x="7972" y="21600"/>
                      <a:pt x="6267" y="21134"/>
                      <a:pt x="4781" y="20206"/>
                    </a:cubicBezTo>
                    <a:cubicBezTo>
                      <a:pt x="3295" y="19277"/>
                      <a:pt x="2127" y="18000"/>
                      <a:pt x="1276" y="16372"/>
                    </a:cubicBezTo>
                    <a:cubicBezTo>
                      <a:pt x="425" y="14745"/>
                      <a:pt x="0" y="12885"/>
                      <a:pt x="0" y="10790"/>
                    </a:cubicBezTo>
                    <a:cubicBezTo>
                      <a:pt x="0" y="8682"/>
                      <a:pt x="432" y="6817"/>
                      <a:pt x="1298" y="5196"/>
                    </a:cubicBezTo>
                    <a:cubicBezTo>
                      <a:pt x="2164" y="3574"/>
                      <a:pt x="3360" y="2305"/>
                      <a:pt x="4886" y="1383"/>
                    </a:cubicBezTo>
                    <a:cubicBezTo>
                      <a:pt x="6415" y="460"/>
                      <a:pt x="8169" y="0"/>
                      <a:pt x="10151" y="0"/>
                    </a:cubicBezTo>
                    <a:cubicBezTo>
                      <a:pt x="11643" y="0"/>
                      <a:pt x="12984" y="274"/>
                      <a:pt x="14171" y="821"/>
                    </a:cubicBezTo>
                    <a:cubicBezTo>
                      <a:pt x="15342" y="1356"/>
                      <a:pt x="16353" y="2154"/>
                      <a:pt x="17121" y="3144"/>
                    </a:cubicBezTo>
                    <a:lnTo>
                      <a:pt x="17121" y="495"/>
                    </a:lnTo>
                    <a:lnTo>
                      <a:pt x="21600" y="495"/>
                    </a:lnTo>
                    <a:lnTo>
                      <a:pt x="21600" y="21105"/>
                    </a:lnTo>
                    <a:close/>
                    <a:moveTo>
                      <a:pt x="17032" y="7707"/>
                    </a:moveTo>
                    <a:cubicBezTo>
                      <a:pt x="16541" y="6534"/>
                      <a:pt x="15771" y="5609"/>
                      <a:pt x="14720" y="4931"/>
                    </a:cubicBezTo>
                    <a:cubicBezTo>
                      <a:pt x="13665" y="4252"/>
                      <a:pt x="12448" y="3912"/>
                      <a:pt x="11067" y="3912"/>
                    </a:cubicBezTo>
                    <a:cubicBezTo>
                      <a:pt x="9112" y="3912"/>
                      <a:pt x="7559" y="4532"/>
                      <a:pt x="6400" y="5769"/>
                    </a:cubicBezTo>
                    <a:cubicBezTo>
                      <a:pt x="5240" y="7006"/>
                      <a:pt x="4661" y="8680"/>
                      <a:pt x="4661" y="10790"/>
                    </a:cubicBezTo>
                    <a:cubicBezTo>
                      <a:pt x="4661" y="12912"/>
                      <a:pt x="5219" y="14591"/>
                      <a:pt x="6335" y="15828"/>
                    </a:cubicBezTo>
                    <a:cubicBezTo>
                      <a:pt x="7451" y="17068"/>
                      <a:pt x="8964" y="17685"/>
                      <a:pt x="10876" y="17685"/>
                    </a:cubicBezTo>
                    <a:cubicBezTo>
                      <a:pt x="12284" y="17685"/>
                      <a:pt x="13539" y="17342"/>
                      <a:pt x="14642" y="16658"/>
                    </a:cubicBezTo>
                    <a:cubicBezTo>
                      <a:pt x="15746" y="15974"/>
                      <a:pt x="16541" y="15051"/>
                      <a:pt x="17028" y="13890"/>
                    </a:cubicBezTo>
                    <a:lnTo>
                      <a:pt x="17032" y="7707"/>
                    </a:lnTo>
                    <a:close/>
                  </a:path>
                </a:pathLst>
              </a:custGeom>
              <a:solidFill>
                <a:schemeClr val="tx1"/>
              </a:soli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grpSp>
        <p:grpSp>
          <p:nvGrpSpPr>
            <p:cNvPr id="17" name="Group 31">
              <a:extLst>
                <a:ext uri="{FF2B5EF4-FFF2-40B4-BE49-F238E27FC236}">
                  <a16:creationId xmlns:a16="http://schemas.microsoft.com/office/drawing/2014/main" id="{E4FF5A42-1538-2849-98EE-BF6B24AC72FD}"/>
                </a:ext>
              </a:extLst>
            </p:cNvPr>
            <p:cNvGrpSpPr/>
            <p:nvPr/>
          </p:nvGrpSpPr>
          <p:grpSpPr>
            <a:xfrm>
              <a:off x="-1" y="-1"/>
              <a:ext cx="2079721" cy="1382237"/>
              <a:chOff x="0" y="0"/>
              <a:chExt cx="2079719" cy="1382235"/>
            </a:xfrm>
          </p:grpSpPr>
          <p:grpSp>
            <p:nvGrpSpPr>
              <p:cNvPr id="18" name="Graphic 16">
                <a:extLst>
                  <a:ext uri="{FF2B5EF4-FFF2-40B4-BE49-F238E27FC236}">
                    <a16:creationId xmlns:a16="http://schemas.microsoft.com/office/drawing/2014/main" id="{AD10143D-FAD4-CC4C-9A83-94D30A19AC90}"/>
                  </a:ext>
                </a:extLst>
              </p:cNvPr>
              <p:cNvGrpSpPr/>
              <p:nvPr/>
            </p:nvGrpSpPr>
            <p:grpSpPr>
              <a:xfrm>
                <a:off x="-1" y="-1"/>
                <a:ext cx="2079721" cy="1382237"/>
                <a:chOff x="0" y="0"/>
                <a:chExt cx="2079719" cy="1382235"/>
              </a:xfrm>
            </p:grpSpPr>
            <p:sp>
              <p:nvSpPr>
                <p:cNvPr id="20" name="Freeform 25">
                  <a:extLst>
                    <a:ext uri="{FF2B5EF4-FFF2-40B4-BE49-F238E27FC236}">
                      <a16:creationId xmlns:a16="http://schemas.microsoft.com/office/drawing/2014/main" id="{CEEF6B01-0F38-FA46-BEE5-D100D00AF437}"/>
                    </a:ext>
                  </a:extLst>
                </p:cNvPr>
                <p:cNvSpPr/>
                <p:nvPr/>
              </p:nvSpPr>
              <p:spPr>
                <a:xfrm>
                  <a:off x="1040343" y="432596"/>
                  <a:ext cx="1039377" cy="949640"/>
                </a:xfrm>
                <a:custGeom>
                  <a:avLst/>
                  <a:gdLst/>
                  <a:ahLst/>
                  <a:cxnLst>
                    <a:cxn ang="0">
                      <a:pos x="wd2" y="hd2"/>
                    </a:cxn>
                    <a:cxn ang="5400000">
                      <a:pos x="wd2" y="hd2"/>
                    </a:cxn>
                    <a:cxn ang="10800000">
                      <a:pos x="wd2" y="hd2"/>
                    </a:cxn>
                    <a:cxn ang="16200000">
                      <a:pos x="wd2" y="hd2"/>
                    </a:cxn>
                  </a:cxnLst>
                  <a:rect l="0" t="0" r="r" b="b"/>
                  <a:pathLst>
                    <a:path w="21600" h="21600" extrusionOk="0">
                      <a:moveTo>
                        <a:pt x="20945" y="4074"/>
                      </a:moveTo>
                      <a:lnTo>
                        <a:pt x="16744" y="4074"/>
                      </a:lnTo>
                      <a:cubicBezTo>
                        <a:pt x="17215" y="6168"/>
                        <a:pt x="17476" y="8488"/>
                        <a:pt x="17476" y="10930"/>
                      </a:cubicBezTo>
                      <a:cubicBezTo>
                        <a:pt x="17476" y="14442"/>
                        <a:pt x="16425" y="16482"/>
                        <a:pt x="14248" y="16482"/>
                      </a:cubicBezTo>
                      <a:cubicBezTo>
                        <a:pt x="12160" y="16482"/>
                        <a:pt x="11163" y="14973"/>
                        <a:pt x="7200" y="7994"/>
                      </a:cubicBezTo>
                      <a:lnTo>
                        <a:pt x="4667" y="3370"/>
                      </a:lnTo>
                      <a:cubicBezTo>
                        <a:pt x="3981" y="2150"/>
                        <a:pt x="3323" y="1025"/>
                        <a:pt x="2691" y="0"/>
                      </a:cubicBezTo>
                      <a:lnTo>
                        <a:pt x="350" y="0"/>
                      </a:lnTo>
                      <a:lnTo>
                        <a:pt x="0" y="4980"/>
                      </a:lnTo>
                      <a:cubicBezTo>
                        <a:pt x="454" y="5781"/>
                        <a:pt x="933" y="6646"/>
                        <a:pt x="1436" y="7573"/>
                      </a:cubicBezTo>
                      <a:lnTo>
                        <a:pt x="3555" y="11474"/>
                      </a:lnTo>
                      <a:cubicBezTo>
                        <a:pt x="7682" y="19035"/>
                        <a:pt x="9983" y="21600"/>
                        <a:pt x="14153" y="21600"/>
                      </a:cubicBezTo>
                      <a:cubicBezTo>
                        <a:pt x="18938" y="21600"/>
                        <a:pt x="21600" y="17359"/>
                        <a:pt x="21600" y="10588"/>
                      </a:cubicBezTo>
                      <a:cubicBezTo>
                        <a:pt x="21597" y="8318"/>
                        <a:pt x="21367" y="6127"/>
                        <a:pt x="20945" y="4074"/>
                      </a:cubicBezTo>
                      <a:close/>
                    </a:path>
                  </a:pathLst>
                </a:custGeom>
                <a:gradFill flip="none" rotWithShape="1">
                  <a:gsLst>
                    <a:gs pos="13000">
                      <a:srgbClr val="0064E0"/>
                    </a:gs>
                    <a:gs pos="82000">
                      <a:srgbClr val="2C7FF4"/>
                    </a:gs>
                  </a:gsLst>
                  <a:lin ang="0" scaled="0"/>
                </a:gra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sp>
              <p:nvSpPr>
                <p:cNvPr id="21" name="Freeform 26">
                  <a:extLst>
                    <a:ext uri="{FF2B5EF4-FFF2-40B4-BE49-F238E27FC236}">
                      <a16:creationId xmlns:a16="http://schemas.microsoft.com/office/drawing/2014/main" id="{0CB448E1-AFD3-0F44-A8C6-235C3FBE4DC6}"/>
                    </a:ext>
                  </a:extLst>
                </p:cNvPr>
                <p:cNvSpPr/>
                <p:nvPr/>
              </p:nvSpPr>
              <p:spPr>
                <a:xfrm>
                  <a:off x="1057341" y="0"/>
                  <a:ext cx="991008" cy="611717"/>
                </a:xfrm>
                <a:custGeom>
                  <a:avLst/>
                  <a:gdLst/>
                  <a:ahLst/>
                  <a:cxnLst>
                    <a:cxn ang="0">
                      <a:pos x="wd2" y="hd2"/>
                    </a:cxn>
                    <a:cxn ang="5400000">
                      <a:pos x="wd2" y="hd2"/>
                    </a:cxn>
                    <a:cxn ang="10800000">
                      <a:pos x="wd2" y="hd2"/>
                    </a:cxn>
                    <a:cxn ang="16200000">
                      <a:pos x="wd2" y="hd2"/>
                    </a:cxn>
                  </a:cxnLst>
                  <a:rect l="0" t="0" r="r" b="b"/>
                  <a:pathLst>
                    <a:path w="21600" h="21600" extrusionOk="0">
                      <a:moveTo>
                        <a:pt x="9175" y="6296"/>
                      </a:moveTo>
                      <a:cubicBezTo>
                        <a:pt x="12762" y="6296"/>
                        <a:pt x="15823" y="12586"/>
                        <a:pt x="17193" y="21600"/>
                      </a:cubicBezTo>
                      <a:lnTo>
                        <a:pt x="21600" y="21600"/>
                      </a:lnTo>
                      <a:cubicBezTo>
                        <a:pt x="19874" y="9170"/>
                        <a:pt x="15073" y="0"/>
                        <a:pt x="9488" y="0"/>
                      </a:cubicBezTo>
                      <a:cubicBezTo>
                        <a:pt x="5771" y="0"/>
                        <a:pt x="2868" y="4534"/>
                        <a:pt x="235" y="10297"/>
                      </a:cubicBezTo>
                      <a:lnTo>
                        <a:pt x="0" y="15270"/>
                      </a:lnTo>
                      <a:lnTo>
                        <a:pt x="2455" y="15270"/>
                      </a:lnTo>
                      <a:cubicBezTo>
                        <a:pt x="4847" y="9277"/>
                        <a:pt x="6822" y="6296"/>
                        <a:pt x="9175" y="6296"/>
                      </a:cubicBezTo>
                      <a:close/>
                    </a:path>
                  </a:pathLst>
                </a:custGeom>
                <a:gradFill flip="none" rotWithShape="1">
                  <a:gsLst>
                    <a:gs pos="13000">
                      <a:srgbClr val="2C7FF4"/>
                    </a:gs>
                    <a:gs pos="100000">
                      <a:srgbClr val="2D81F6"/>
                    </a:gs>
                  </a:gsLst>
                  <a:lin ang="10800000" scaled="0"/>
                </a:gra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sp>
              <p:nvSpPr>
                <p:cNvPr id="22" name="Freeform 27">
                  <a:extLst>
                    <a:ext uri="{FF2B5EF4-FFF2-40B4-BE49-F238E27FC236}">
                      <a16:creationId xmlns:a16="http://schemas.microsoft.com/office/drawing/2014/main" id="{53419384-BACD-B24E-94B7-4665608DB3D6}"/>
                    </a:ext>
                  </a:extLst>
                </p:cNvPr>
                <p:cNvSpPr/>
                <p:nvPr/>
              </p:nvSpPr>
              <p:spPr>
                <a:xfrm>
                  <a:off x="-1" y="-1"/>
                  <a:ext cx="1067984" cy="1382099"/>
                </a:xfrm>
                <a:custGeom>
                  <a:avLst/>
                  <a:gdLst/>
                  <a:ahLst/>
                  <a:cxnLst>
                    <a:cxn ang="0">
                      <a:pos x="wd2" y="hd2"/>
                    </a:cxn>
                    <a:cxn ang="5400000">
                      <a:pos x="wd2" y="hd2"/>
                    </a:cxn>
                    <a:cxn ang="10800000">
                      <a:pos x="wd2" y="hd2"/>
                    </a:cxn>
                    <a:cxn ang="16200000">
                      <a:pos x="wd2" y="hd2"/>
                    </a:cxn>
                  </a:cxnLst>
                  <a:rect l="0" t="0" r="r" b="b"/>
                  <a:pathLst>
                    <a:path w="21600" h="21600" extrusionOk="0">
                      <a:moveTo>
                        <a:pt x="12086" y="0"/>
                      </a:moveTo>
                      <a:cubicBezTo>
                        <a:pt x="5243" y="0"/>
                        <a:pt x="0" y="6882"/>
                        <a:pt x="0" y="14167"/>
                      </a:cubicBezTo>
                      <a:cubicBezTo>
                        <a:pt x="0" y="18725"/>
                        <a:pt x="2854" y="21600"/>
                        <a:pt x="7633" y="21600"/>
                      </a:cubicBezTo>
                      <a:cubicBezTo>
                        <a:pt x="11074" y="21600"/>
                        <a:pt x="13548" y="20347"/>
                        <a:pt x="17947" y="14405"/>
                      </a:cubicBezTo>
                      <a:cubicBezTo>
                        <a:pt x="17947" y="14405"/>
                        <a:pt x="19780" y="11904"/>
                        <a:pt x="21041" y="10180"/>
                      </a:cubicBezTo>
                      <a:lnTo>
                        <a:pt x="21600" y="4558"/>
                      </a:lnTo>
                      <a:cubicBezTo>
                        <a:pt x="18246" y="1257"/>
                        <a:pt x="15443" y="0"/>
                        <a:pt x="12086" y="0"/>
                      </a:cubicBezTo>
                      <a:close/>
                      <a:moveTo>
                        <a:pt x="14593" y="12796"/>
                      </a:moveTo>
                      <a:cubicBezTo>
                        <a:pt x="11026" y="17116"/>
                        <a:pt x="9794" y="18084"/>
                        <a:pt x="7807" y="18084"/>
                      </a:cubicBezTo>
                      <a:cubicBezTo>
                        <a:pt x="5763" y="18084"/>
                        <a:pt x="4548" y="16697"/>
                        <a:pt x="4548" y="14226"/>
                      </a:cubicBezTo>
                      <a:cubicBezTo>
                        <a:pt x="4548" y="8938"/>
                        <a:pt x="7960" y="3529"/>
                        <a:pt x="12027" y="3529"/>
                      </a:cubicBezTo>
                      <a:cubicBezTo>
                        <a:pt x="14230" y="3529"/>
                        <a:pt x="16071" y="4512"/>
                        <a:pt x="18889" y="7631"/>
                      </a:cubicBezTo>
                      <a:cubicBezTo>
                        <a:pt x="16214" y="10806"/>
                        <a:pt x="14593" y="12796"/>
                        <a:pt x="14593" y="12796"/>
                      </a:cubicBezTo>
                      <a:close/>
                    </a:path>
                  </a:pathLst>
                </a:custGeom>
                <a:gradFill flip="none" rotWithShape="1">
                  <a:gsLst>
                    <a:gs pos="41000">
                      <a:srgbClr val="0064E0"/>
                    </a:gs>
                    <a:gs pos="99000">
                      <a:srgbClr val="2D81F6"/>
                    </a:gs>
                  </a:gsLst>
                  <a:lin ang="1800000" scaled="0"/>
                </a:gra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sp>
              <p:nvSpPr>
                <p:cNvPr id="23" name="Freeform 28">
                  <a:extLst>
                    <a:ext uri="{FF2B5EF4-FFF2-40B4-BE49-F238E27FC236}">
                      <a16:creationId xmlns:a16="http://schemas.microsoft.com/office/drawing/2014/main" id="{FFED1045-03E2-B14F-AC0C-CB4E1BB78873}"/>
                    </a:ext>
                  </a:extLst>
                </p:cNvPr>
                <p:cNvSpPr/>
                <p:nvPr/>
              </p:nvSpPr>
              <p:spPr>
                <a:xfrm>
                  <a:off x="594659" y="-1"/>
                  <a:ext cx="670392" cy="790976"/>
                </a:xfrm>
                <a:custGeom>
                  <a:avLst/>
                  <a:gdLst/>
                  <a:ahLst/>
                  <a:cxnLst>
                    <a:cxn ang="0">
                      <a:pos x="wd2" y="hd2"/>
                    </a:cxn>
                    <a:cxn ang="5400000">
                      <a:pos x="wd2" y="hd2"/>
                    </a:cxn>
                    <a:cxn ang="10800000">
                      <a:pos x="wd2" y="hd2"/>
                    </a:cxn>
                    <a:cxn ang="16200000">
                      <a:pos x="wd2" y="hd2"/>
                    </a:cxn>
                  </a:cxnLst>
                  <a:rect l="0" t="0" r="r" b="b"/>
                  <a:pathLst>
                    <a:path w="21600" h="21600" extrusionOk="0">
                      <a:moveTo>
                        <a:pt x="21600" y="15856"/>
                      </a:moveTo>
                      <a:cubicBezTo>
                        <a:pt x="13082" y="4114"/>
                        <a:pt x="7414" y="0"/>
                        <a:pt x="94" y="0"/>
                      </a:cubicBezTo>
                      <a:lnTo>
                        <a:pt x="0" y="6167"/>
                      </a:lnTo>
                      <a:cubicBezTo>
                        <a:pt x="4791" y="6167"/>
                        <a:pt x="8505" y="9368"/>
                        <a:pt x="16582" y="20898"/>
                      </a:cubicBezTo>
                      <a:lnTo>
                        <a:pt x="17076" y="21600"/>
                      </a:lnTo>
                      <a:lnTo>
                        <a:pt x="21600" y="15856"/>
                      </a:lnTo>
                      <a:close/>
                    </a:path>
                  </a:pathLst>
                </a:custGeom>
                <a:solidFill>
                  <a:srgbClr val="0064E0"/>
                </a:soli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grpSp>
          <p:sp>
            <p:nvSpPr>
              <p:cNvPr id="19" name="Freeform 30">
                <a:extLst>
                  <a:ext uri="{FF2B5EF4-FFF2-40B4-BE49-F238E27FC236}">
                    <a16:creationId xmlns:a16="http://schemas.microsoft.com/office/drawing/2014/main" id="{D43FD13D-0A8E-6D42-8A63-D5B1748DDC59}"/>
                  </a:ext>
                </a:extLst>
              </p:cNvPr>
              <p:cNvSpPr/>
              <p:nvPr/>
            </p:nvSpPr>
            <p:spPr>
              <a:xfrm>
                <a:off x="1802081" y="403434"/>
                <a:ext cx="259811" cy="285128"/>
              </a:xfrm>
              <a:custGeom>
                <a:avLst/>
                <a:gdLst/>
                <a:ahLst/>
                <a:cxnLst>
                  <a:cxn ang="0">
                    <a:pos x="wd2" y="hd2"/>
                  </a:cxn>
                  <a:cxn ang="5400000">
                    <a:pos x="wd2" y="hd2"/>
                  </a:cxn>
                  <a:cxn ang="10800000">
                    <a:pos x="wd2" y="hd2"/>
                  </a:cxn>
                  <a:cxn ang="16200000">
                    <a:pos x="wd2" y="hd2"/>
                  </a:cxn>
                </a:cxnLst>
                <a:rect l="0" t="0" r="r" b="b"/>
                <a:pathLst>
                  <a:path w="21600" h="21600" extrusionOk="0">
                    <a:moveTo>
                      <a:pt x="20463" y="15779"/>
                    </a:moveTo>
                    <a:cubicBezTo>
                      <a:pt x="19095" y="10167"/>
                      <a:pt x="17188" y="4869"/>
                      <a:pt x="14844" y="0"/>
                    </a:cubicBezTo>
                    <a:lnTo>
                      <a:pt x="0" y="5413"/>
                    </a:lnTo>
                    <a:cubicBezTo>
                      <a:pt x="1436" y="8617"/>
                      <a:pt x="2666" y="12093"/>
                      <a:pt x="3665" y="15779"/>
                    </a:cubicBezTo>
                    <a:lnTo>
                      <a:pt x="3654" y="15779"/>
                    </a:lnTo>
                    <a:cubicBezTo>
                      <a:pt x="4159" y="17663"/>
                      <a:pt x="4607" y="19611"/>
                      <a:pt x="4986" y="21600"/>
                    </a:cubicBezTo>
                    <a:lnTo>
                      <a:pt x="21600" y="21108"/>
                    </a:lnTo>
                    <a:cubicBezTo>
                      <a:pt x="21278" y="19297"/>
                      <a:pt x="20899" y="17527"/>
                      <a:pt x="20463" y="15779"/>
                    </a:cubicBezTo>
                    <a:close/>
                  </a:path>
                </a:pathLst>
              </a:custGeom>
              <a:solidFill>
                <a:srgbClr val="2C7FF4"/>
              </a:solidFill>
              <a:ln w="12700" cap="flat">
                <a:noFill/>
                <a:miter lim="400000"/>
              </a:ln>
              <a:effectLst/>
            </p:spPr>
            <p:txBody>
              <a:bodyPr wrap="square" lIns="45719" tIns="45719" rIns="45719" bIns="45719" numCol="1" anchor="ctr">
                <a:noAutofit/>
              </a:bodyPr>
              <a:lstStyle/>
              <a:p>
                <a:pPr defTabSz="914400">
                  <a:buClrTx/>
                  <a:buFontTx/>
                  <a:defRPr>
                    <a:solidFill>
                      <a:srgbClr val="000000"/>
                    </a:solidFill>
                    <a:latin typeface="Calibri"/>
                    <a:ea typeface="Calibri"/>
                    <a:cs typeface="Calibri"/>
                    <a:sym typeface="Calibri"/>
                  </a:defRPr>
                </a:pPr>
                <a:endParaRPr/>
              </a:p>
            </p:txBody>
          </p:sp>
        </p:grpSp>
      </p:grpSp>
    </p:spTree>
    <p:extLst>
      <p:ext uri="{BB962C8B-B14F-4D97-AF65-F5344CB8AC3E}">
        <p14:creationId xmlns:p14="http://schemas.microsoft.com/office/powerpoint/2010/main" val="1020694532"/>
      </p:ext>
    </p:extLst>
  </p:cSld>
  <p:clrMapOvr>
    <a:masterClrMapping/>
  </p:clrMapOvr>
  <p:transition/>
</p:sldLayout>
</file>

<file path=ppt/slideLayouts/slideLayout103.xml><?xml version="1.0" encoding="utf-8"?>
<p:sldLayout xmlns:a="http://schemas.openxmlformats.org/drawingml/2006/main" xmlns:r="http://schemas.openxmlformats.org/officeDocument/2006/relationships" xmlns:p="http://schemas.openxmlformats.org/presentationml/2006/main" matchingName="White" preserve="1">
  <p:cSld name="White">
    <p:spTree>
      <p:nvGrpSpPr>
        <p:cNvPr id="1" name="Shape 547"/>
        <p:cNvGrpSpPr/>
        <p:nvPr/>
      </p:nvGrpSpPr>
      <p:grpSpPr>
        <a:xfrm>
          <a:off x="0" y="0"/>
          <a:ext cx="0" cy="0"/>
          <a:chOff x="0" y="0"/>
          <a:chExt cx="0" cy="0"/>
        </a:xfrm>
      </p:grpSpPr>
    </p:spTree>
    <p:extLst>
      <p:ext uri="{BB962C8B-B14F-4D97-AF65-F5344CB8AC3E}">
        <p14:creationId xmlns:p14="http://schemas.microsoft.com/office/powerpoint/2010/main" val="4228667056"/>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slideLayout" Target="../slideLayouts/slideLayout40.xml"/><Relationship Id="rId18" Type="http://schemas.openxmlformats.org/officeDocument/2006/relationships/slideLayout" Target="../slideLayouts/slideLayout45.xml"/><Relationship Id="rId26" Type="http://schemas.openxmlformats.org/officeDocument/2006/relationships/theme" Target="../theme/theme2.xml"/><Relationship Id="rId3" Type="http://schemas.openxmlformats.org/officeDocument/2006/relationships/slideLayout" Target="../slideLayouts/slideLayout30.xml"/><Relationship Id="rId21" Type="http://schemas.openxmlformats.org/officeDocument/2006/relationships/slideLayout" Target="../slideLayouts/slideLayout48.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17" Type="http://schemas.openxmlformats.org/officeDocument/2006/relationships/slideLayout" Target="../slideLayouts/slideLayout44.xml"/><Relationship Id="rId25" Type="http://schemas.openxmlformats.org/officeDocument/2006/relationships/slideLayout" Target="../slideLayouts/slideLayout52.xml"/><Relationship Id="rId2" Type="http://schemas.openxmlformats.org/officeDocument/2006/relationships/slideLayout" Target="../slideLayouts/slideLayout29.xml"/><Relationship Id="rId16" Type="http://schemas.openxmlformats.org/officeDocument/2006/relationships/slideLayout" Target="../slideLayouts/slideLayout43.xml"/><Relationship Id="rId20" Type="http://schemas.openxmlformats.org/officeDocument/2006/relationships/slideLayout" Target="../slideLayouts/slideLayout47.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24" Type="http://schemas.openxmlformats.org/officeDocument/2006/relationships/slideLayout" Target="../slideLayouts/slideLayout51.xml"/><Relationship Id="rId5" Type="http://schemas.openxmlformats.org/officeDocument/2006/relationships/slideLayout" Target="../slideLayouts/slideLayout32.xml"/><Relationship Id="rId15" Type="http://schemas.openxmlformats.org/officeDocument/2006/relationships/slideLayout" Target="../slideLayouts/slideLayout42.xml"/><Relationship Id="rId23" Type="http://schemas.openxmlformats.org/officeDocument/2006/relationships/slideLayout" Target="../slideLayouts/slideLayout50.xml"/><Relationship Id="rId10" Type="http://schemas.openxmlformats.org/officeDocument/2006/relationships/slideLayout" Target="../slideLayouts/slideLayout37.xml"/><Relationship Id="rId19" Type="http://schemas.openxmlformats.org/officeDocument/2006/relationships/slideLayout" Target="../slideLayouts/slideLayout46.xml"/><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slideLayout" Target="../slideLayouts/slideLayout41.xml"/><Relationship Id="rId22" Type="http://schemas.openxmlformats.org/officeDocument/2006/relationships/slideLayout" Target="../slideLayouts/slideLayout49.xml"/><Relationship Id="rId27" Type="http://schemas.openxmlformats.org/officeDocument/2006/relationships/image" Target="../media/image1.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slideLayout" Target="../slideLayouts/slideLayout65.xml"/><Relationship Id="rId18" Type="http://schemas.openxmlformats.org/officeDocument/2006/relationships/slideLayout" Target="../slideLayouts/slideLayout70.xml"/><Relationship Id="rId26" Type="http://schemas.openxmlformats.org/officeDocument/2006/relationships/theme" Target="../theme/theme3.xml"/><Relationship Id="rId3" Type="http://schemas.openxmlformats.org/officeDocument/2006/relationships/slideLayout" Target="../slideLayouts/slideLayout55.xml"/><Relationship Id="rId21" Type="http://schemas.openxmlformats.org/officeDocument/2006/relationships/slideLayout" Target="../slideLayouts/slideLayout73.xml"/><Relationship Id="rId7" Type="http://schemas.openxmlformats.org/officeDocument/2006/relationships/slideLayout" Target="../slideLayouts/slideLayout59.xml"/><Relationship Id="rId12" Type="http://schemas.openxmlformats.org/officeDocument/2006/relationships/slideLayout" Target="../slideLayouts/slideLayout64.xml"/><Relationship Id="rId17" Type="http://schemas.openxmlformats.org/officeDocument/2006/relationships/slideLayout" Target="../slideLayouts/slideLayout69.xml"/><Relationship Id="rId25" Type="http://schemas.openxmlformats.org/officeDocument/2006/relationships/slideLayout" Target="../slideLayouts/slideLayout77.xml"/><Relationship Id="rId2" Type="http://schemas.openxmlformats.org/officeDocument/2006/relationships/slideLayout" Target="../slideLayouts/slideLayout54.xml"/><Relationship Id="rId16" Type="http://schemas.openxmlformats.org/officeDocument/2006/relationships/slideLayout" Target="../slideLayouts/slideLayout68.xml"/><Relationship Id="rId20" Type="http://schemas.openxmlformats.org/officeDocument/2006/relationships/slideLayout" Target="../slideLayouts/slideLayout72.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24" Type="http://schemas.openxmlformats.org/officeDocument/2006/relationships/slideLayout" Target="../slideLayouts/slideLayout76.xml"/><Relationship Id="rId5" Type="http://schemas.openxmlformats.org/officeDocument/2006/relationships/slideLayout" Target="../slideLayouts/slideLayout57.xml"/><Relationship Id="rId15" Type="http://schemas.openxmlformats.org/officeDocument/2006/relationships/slideLayout" Target="../slideLayouts/slideLayout67.xml"/><Relationship Id="rId23" Type="http://schemas.openxmlformats.org/officeDocument/2006/relationships/slideLayout" Target="../slideLayouts/slideLayout75.xml"/><Relationship Id="rId10" Type="http://schemas.openxmlformats.org/officeDocument/2006/relationships/slideLayout" Target="../slideLayouts/slideLayout62.xml"/><Relationship Id="rId19" Type="http://schemas.openxmlformats.org/officeDocument/2006/relationships/slideLayout" Target="../slideLayouts/slideLayout71.xml"/><Relationship Id="rId4" Type="http://schemas.openxmlformats.org/officeDocument/2006/relationships/slideLayout" Target="../slideLayouts/slideLayout56.xml"/><Relationship Id="rId9" Type="http://schemas.openxmlformats.org/officeDocument/2006/relationships/slideLayout" Target="../slideLayouts/slideLayout61.xml"/><Relationship Id="rId14" Type="http://schemas.openxmlformats.org/officeDocument/2006/relationships/slideLayout" Target="../slideLayouts/slideLayout66.xml"/><Relationship Id="rId22" Type="http://schemas.openxmlformats.org/officeDocument/2006/relationships/slideLayout" Target="../slideLayouts/slideLayout74.xml"/><Relationship Id="rId27" Type="http://schemas.openxmlformats.org/officeDocument/2006/relationships/image" Target="../media/image1.pn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85.xml"/><Relationship Id="rId13" Type="http://schemas.openxmlformats.org/officeDocument/2006/relationships/slideLayout" Target="../slideLayouts/slideLayout90.xml"/><Relationship Id="rId18" Type="http://schemas.openxmlformats.org/officeDocument/2006/relationships/slideLayout" Target="../slideLayouts/slideLayout95.xml"/><Relationship Id="rId26" Type="http://schemas.openxmlformats.org/officeDocument/2006/relationships/slideLayout" Target="../slideLayouts/slideLayout103.xml"/><Relationship Id="rId3" Type="http://schemas.openxmlformats.org/officeDocument/2006/relationships/slideLayout" Target="../slideLayouts/slideLayout80.xml"/><Relationship Id="rId21" Type="http://schemas.openxmlformats.org/officeDocument/2006/relationships/slideLayout" Target="../slideLayouts/slideLayout98.xml"/><Relationship Id="rId7" Type="http://schemas.openxmlformats.org/officeDocument/2006/relationships/slideLayout" Target="../slideLayouts/slideLayout84.xml"/><Relationship Id="rId12" Type="http://schemas.openxmlformats.org/officeDocument/2006/relationships/slideLayout" Target="../slideLayouts/slideLayout89.xml"/><Relationship Id="rId17" Type="http://schemas.openxmlformats.org/officeDocument/2006/relationships/slideLayout" Target="../slideLayouts/slideLayout94.xml"/><Relationship Id="rId25" Type="http://schemas.openxmlformats.org/officeDocument/2006/relationships/slideLayout" Target="../slideLayouts/slideLayout102.xml"/><Relationship Id="rId2" Type="http://schemas.openxmlformats.org/officeDocument/2006/relationships/slideLayout" Target="../slideLayouts/slideLayout79.xml"/><Relationship Id="rId16" Type="http://schemas.openxmlformats.org/officeDocument/2006/relationships/slideLayout" Target="../slideLayouts/slideLayout93.xml"/><Relationship Id="rId20" Type="http://schemas.openxmlformats.org/officeDocument/2006/relationships/slideLayout" Target="../slideLayouts/slideLayout97.xml"/><Relationship Id="rId1" Type="http://schemas.openxmlformats.org/officeDocument/2006/relationships/slideLayout" Target="../slideLayouts/slideLayout78.xml"/><Relationship Id="rId6" Type="http://schemas.openxmlformats.org/officeDocument/2006/relationships/slideLayout" Target="../slideLayouts/slideLayout83.xml"/><Relationship Id="rId11" Type="http://schemas.openxmlformats.org/officeDocument/2006/relationships/slideLayout" Target="../slideLayouts/slideLayout88.xml"/><Relationship Id="rId24" Type="http://schemas.openxmlformats.org/officeDocument/2006/relationships/slideLayout" Target="../slideLayouts/slideLayout101.xml"/><Relationship Id="rId5" Type="http://schemas.openxmlformats.org/officeDocument/2006/relationships/slideLayout" Target="../slideLayouts/slideLayout82.xml"/><Relationship Id="rId15" Type="http://schemas.openxmlformats.org/officeDocument/2006/relationships/slideLayout" Target="../slideLayouts/slideLayout92.xml"/><Relationship Id="rId23" Type="http://schemas.openxmlformats.org/officeDocument/2006/relationships/slideLayout" Target="../slideLayouts/slideLayout100.xml"/><Relationship Id="rId28" Type="http://schemas.openxmlformats.org/officeDocument/2006/relationships/image" Target="../media/image1.png"/><Relationship Id="rId10" Type="http://schemas.openxmlformats.org/officeDocument/2006/relationships/slideLayout" Target="../slideLayouts/slideLayout87.xml"/><Relationship Id="rId19" Type="http://schemas.openxmlformats.org/officeDocument/2006/relationships/slideLayout" Target="../slideLayouts/slideLayout96.xml"/><Relationship Id="rId4" Type="http://schemas.openxmlformats.org/officeDocument/2006/relationships/slideLayout" Target="../slideLayouts/slideLayout81.xml"/><Relationship Id="rId9" Type="http://schemas.openxmlformats.org/officeDocument/2006/relationships/slideLayout" Target="../slideLayouts/slideLayout86.xml"/><Relationship Id="rId14" Type="http://schemas.openxmlformats.org/officeDocument/2006/relationships/slideLayout" Target="../slideLayouts/slideLayout91.xml"/><Relationship Id="rId22" Type="http://schemas.openxmlformats.org/officeDocument/2006/relationships/slideLayout" Target="../slideLayouts/slideLayout99.xml"/><Relationship Id="rId27"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Shape 5"/>
        <p:cNvGrpSpPr/>
        <p:nvPr/>
      </p:nvGrpSpPr>
      <p:grpSpPr>
        <a:xfrm>
          <a:off x="0" y="0"/>
          <a:ext cx="0" cy="0"/>
          <a:chOff x="0" y="0"/>
          <a:chExt cx="0" cy="0"/>
        </a:xfrm>
      </p:grpSpPr>
      <p:sp>
        <p:nvSpPr>
          <p:cNvPr id="5" name="Title Placeholder 4">
            <a:extLst>
              <a:ext uri="{FF2B5EF4-FFF2-40B4-BE49-F238E27FC236}">
                <a16:creationId xmlns:a16="http://schemas.microsoft.com/office/drawing/2014/main" id="{0816DB76-3B35-7642-9818-030A6E3FE87F}"/>
              </a:ext>
            </a:extLst>
          </p:cNvPr>
          <p:cNvSpPr>
            <a:spLocks noGrp="1"/>
          </p:cNvSpPr>
          <p:nvPr>
            <p:ph type="title"/>
          </p:nvPr>
        </p:nvSpPr>
        <p:spPr>
          <a:xfrm>
            <a:off x="932689" y="2194560"/>
            <a:ext cx="19717511" cy="2514600"/>
          </a:xfrm>
          <a:prstGeom prst="rect">
            <a:avLst/>
          </a:prstGeom>
        </p:spPr>
        <p:txBody>
          <a:bodyPr vert="horz" lIns="0" tIns="0" rIns="0" bIns="0" rtlCol="0" anchor="b" anchorCtr="0">
            <a:normAutofit/>
          </a:bodyPr>
          <a:lstStyle/>
          <a:p>
            <a:r>
              <a:rPr lang="en-US"/>
              <a:t>Click to edit Master title style</a:t>
            </a:r>
          </a:p>
        </p:txBody>
      </p:sp>
      <p:sp>
        <p:nvSpPr>
          <p:cNvPr id="10" name="Text Placeholder 9">
            <a:extLst>
              <a:ext uri="{FF2B5EF4-FFF2-40B4-BE49-F238E27FC236}">
                <a16:creationId xmlns:a16="http://schemas.microsoft.com/office/drawing/2014/main" id="{C99DE1C5-9183-6D48-B023-BB967E7B9860}"/>
              </a:ext>
            </a:extLst>
          </p:cNvPr>
          <p:cNvSpPr>
            <a:spLocks noGrp="1"/>
          </p:cNvSpPr>
          <p:nvPr>
            <p:ph type="body" idx="1"/>
          </p:nvPr>
        </p:nvSpPr>
        <p:spPr>
          <a:xfrm>
            <a:off x="877824" y="5397135"/>
            <a:ext cx="19772376" cy="6172200"/>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Box 3">
            <a:extLst>
              <a:ext uri="{FF2B5EF4-FFF2-40B4-BE49-F238E27FC236}">
                <a16:creationId xmlns:a16="http://schemas.microsoft.com/office/drawing/2014/main" id="{18419673-965B-434C-9F7E-DF2981738C0C}"/>
              </a:ext>
            </a:extLst>
          </p:cNvPr>
          <p:cNvSpPr txBox="1"/>
          <p:nvPr userDrawn="1"/>
        </p:nvSpPr>
        <p:spPr>
          <a:xfrm>
            <a:off x="22024975" y="12668250"/>
            <a:ext cx="1428750" cy="438150"/>
          </a:xfrm>
          <a:prstGeom prst="rect">
            <a:avLst/>
          </a:prstGeom>
        </p:spPr>
        <p:txBody>
          <a:bodyPr rIns="0">
            <a:noAutofit/>
          </a:bodyPr>
          <a:lstStyle>
            <a:defPPr marR="0" lvl="0" algn="l" rtl="0">
              <a:lnSpc>
                <a:spcPct val="100000"/>
              </a:lnSpc>
              <a:spcBef>
                <a:spcPct val="0"/>
              </a:spcBef>
              <a:spcAft>
                <a:spcPct val="0"/>
              </a:spcAft>
              <a:defRPr/>
            </a:defPPr>
            <a:lvl1pPr marL="45720" indent="-45720" algn="r" eaLnBrk="1" hangingPunct="1">
              <a:lnSpc>
                <a:spcPct val="129000"/>
              </a:lnSpc>
              <a:spcAft>
                <a:spcPts val="1200"/>
              </a:spcAft>
              <a:buSzPct val="25000"/>
              <a:buFontTx/>
              <a:buBlip>
                <a:blip r:embed="rId29"/>
              </a:buBlip>
              <a:defRPr sz="1600" spc="50" baseline="0">
                <a:solidFill>
                  <a:schemeClr val="tx1"/>
                </a:solidFill>
              </a:defRPr>
            </a:lvl1pPr>
            <a:lvl2pPr marL="640080" indent="-365760" eaLnBrk="1" hangingPunct="1">
              <a:lnSpc>
                <a:spcPct val="129000"/>
              </a:lnSpc>
              <a:spcAft>
                <a:spcPts val="1200"/>
              </a:spcAft>
              <a:buClrTx/>
              <a:buSzPct val="85000"/>
              <a:buFont typeface="Optimistic Text" panose="020B0604020202020204" pitchFamily="34" charset="0"/>
              <a:buChar char="•"/>
              <a:defRPr spc="50" baseline="0">
                <a:solidFill>
                  <a:schemeClr val="tx1"/>
                </a:solidFill>
              </a:defRPr>
            </a:lvl2pPr>
            <a:lvl3pPr marL="1005840" indent="-365760" eaLnBrk="1" hangingPunct="1">
              <a:lnSpc>
                <a:spcPct val="129000"/>
              </a:lnSpc>
              <a:spcAft>
                <a:spcPts val="1200"/>
              </a:spcAft>
              <a:buClrTx/>
              <a:buSzPct val="85000"/>
              <a:buFont typeface=".PingFang SC Regular"/>
              <a:buChar char="﹘"/>
              <a:defRPr spc="50" baseline="0">
                <a:solidFill>
                  <a:schemeClr val="tx1"/>
                </a:solidFill>
              </a:defRPr>
            </a:lvl3pPr>
            <a:lvl4pPr marL="1371600" indent="-365760" eaLnBrk="1" hangingPunct="1">
              <a:lnSpc>
                <a:spcPct val="129000"/>
              </a:lnSpc>
              <a:spcAft>
                <a:spcPts val="1200"/>
              </a:spcAft>
              <a:buClrTx/>
              <a:buSzPct val="85000"/>
              <a:buFont typeface=".PingFang SC Regular"/>
              <a:buChar char="﹘"/>
              <a:defRPr spc="50" baseline="0">
                <a:solidFill>
                  <a:schemeClr val="tx1"/>
                </a:solidFill>
              </a:defRPr>
            </a:lvl4pPr>
            <a:lvl5pPr marL="1737360" indent="-365760" eaLnBrk="1" hangingPunct="1">
              <a:lnSpc>
                <a:spcPct val="129000"/>
              </a:lnSpc>
              <a:spcAft>
                <a:spcPts val="1200"/>
              </a:spcAft>
              <a:buClrTx/>
              <a:buSzPct val="85000"/>
              <a:buFont typeface=".PingFang SC Regular"/>
              <a:buChar char="﹘"/>
              <a:defRPr spc="50" baseline="0">
                <a:solidFill>
                  <a:schemeClr val="tx1"/>
                </a:solidFill>
              </a:defRPr>
            </a:lvl5pPr>
            <a:lvl6pPr eaLnBrk="1" hangingPunct="1"/>
            <a:lvl7pPr eaLnBrk="1" hangingPunct="1"/>
            <a:lvl8pPr eaLnBrk="1" hangingPunct="1"/>
            <a:lvl9pPr eaLnBrk="1" hangingPunct="1"/>
          </a:lstStyle>
          <a:p>
            <a:pPr lvl="0"/>
            <a:fld id="{FDB46036-B8C8-1B45-BC70-41893D8B3A8D}" type="slidenum">
              <a:rPr lang="en-US" smtClean="0"/>
              <a:pPr lvl="0"/>
              <a:t>‹#›</a:t>
            </a:fld>
            <a:endParaRPr lang="en-US"/>
          </a:p>
        </p:txBody>
      </p:sp>
    </p:spTree>
  </p:cSld>
  <p:clrMap bg1="lt1" tx1="dk1" bg2="lt2" tx2="dk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31" r:id="rId6"/>
    <p:sldLayoutId id="2147483732" r:id="rId7"/>
    <p:sldLayoutId id="2147483803" r:id="rId8"/>
    <p:sldLayoutId id="2147483804" r:id="rId9"/>
    <p:sldLayoutId id="2147483733" r:id="rId10"/>
    <p:sldLayoutId id="2147483734" r:id="rId11"/>
    <p:sldLayoutId id="2147483735" r:id="rId12"/>
    <p:sldLayoutId id="2147483736" r:id="rId13"/>
    <p:sldLayoutId id="2147483737" r:id="rId14"/>
    <p:sldLayoutId id="2147483738" r:id="rId15"/>
    <p:sldLayoutId id="2147483739" r:id="rId16"/>
    <p:sldLayoutId id="2147483740" r:id="rId17"/>
    <p:sldLayoutId id="2147483741" r:id="rId18"/>
    <p:sldLayoutId id="2147483742" r:id="rId19"/>
    <p:sldLayoutId id="2147483743" r:id="rId20"/>
    <p:sldLayoutId id="2147483744" r:id="rId21"/>
    <p:sldLayoutId id="2147483745" r:id="rId22"/>
    <p:sldLayoutId id="2147483746" r:id="rId23"/>
    <p:sldLayoutId id="2147483747" r:id="rId24"/>
    <p:sldLayoutId id="2147483748" r:id="rId25"/>
    <p:sldLayoutId id="2147483749" r:id="rId26"/>
    <p:sldLayoutId id="2147483750" r:id="rId27"/>
  </p:sldLayoutIdLst>
  <p:transition/>
  <p:txStyles>
    <p:titleStyle>
      <a:defPPr marR="0" lvl="0" algn="l" rtl="0">
        <a:lnSpc>
          <a:spcPct val="100000"/>
        </a:lnSpc>
        <a:spcBef>
          <a:spcPct val="0"/>
        </a:spcBef>
        <a:spcAft>
          <a:spcPct val="0"/>
        </a:spcAft>
      </a:defPPr>
      <a:lvl1pPr marR="0" lvl="0" algn="l" rtl="0" eaLnBrk="1" hangingPunct="1">
        <a:lnSpc>
          <a:spcPct val="108000"/>
        </a:lnSpc>
        <a:spcBef>
          <a:spcPct val="0"/>
        </a:spcBef>
        <a:spcAft>
          <a:spcPct val="0"/>
        </a:spcAft>
        <a:buClr>
          <a:srgbClr val="1C2B33"/>
        </a:buClr>
        <a:buFont typeface="Optimistic Display Medium"/>
        <a:defRPr sz="7200" b="0" i="0" u="none" strike="noStrike" kern="0" cap="none" spc="220" baseline="0">
          <a:solidFill>
            <a:schemeClr val="tx1"/>
          </a:solidFill>
          <a:latin typeface="+mj-lt"/>
          <a:ea typeface="Optimistic Display Medium"/>
          <a:cs typeface="Optimistic Display Medium"/>
          <a:sym typeface="Optimistic Display Medium"/>
        </a:defRPr>
      </a:lvl1pPr>
      <a:lvl2pPr marR="0" lvl="1"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2pPr>
      <a:lvl3pPr marR="0" lvl="2"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3pPr>
      <a:lvl4pPr marR="0" lvl="3"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4pPr>
      <a:lvl5pPr marR="0" lvl="4"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p:titleStyle>
    <p:bodyStyle>
      <a:defPPr marR="0" lvl="0" algn="l" rtl="0">
        <a:lnSpc>
          <a:spcPct val="100000"/>
        </a:lnSpc>
        <a:spcBef>
          <a:spcPct val="0"/>
        </a:spcBef>
        <a:spcAft>
          <a:spcPct val="0"/>
        </a:spcAft>
      </a:defPPr>
      <a:lvl1pPr marL="45720" marR="0" lvl="0" indent="-45720" algn="l" rtl="0" eaLnBrk="1" hangingPunct="1">
        <a:lnSpc>
          <a:spcPct val="129000"/>
        </a:lnSpc>
        <a:spcBef>
          <a:spcPct val="0"/>
        </a:spcBef>
        <a:spcAft>
          <a:spcPts val="1200"/>
        </a:spcAft>
        <a:buClr>
          <a:srgbClr val="1C2B33"/>
        </a:buClr>
        <a:buSzPct val="25000"/>
        <a:buFontTx/>
        <a:buBlip>
          <a:blip r:embed="rId29"/>
        </a:buBlip>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p:bodyStyle>
    <p:otherStyle>
      <a:defPPr marR="0" lvl="0" algn="l" rtl="0">
        <a:lnSpc>
          <a:spcPct val="100000"/>
        </a:lnSpc>
        <a:spcBef>
          <a:spcPct val="0"/>
        </a:spcBef>
        <a:spcAft>
          <a:spcPct val="0"/>
        </a:spcAft>
      </a:defPPr>
      <a:lvl1pPr marR="0" lvl="0"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1pPr>
      <a:lvl2pPr marR="0" lvl="1"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2pPr>
      <a:lvl3pPr marR="0" lvl="2"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3pPr>
      <a:lvl4pPr marR="0" lvl="3"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4pPr>
      <a:lvl5pPr marR="0" lvl="4"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p:otherStyle>
  </p:txStyles>
  <p:extLst>
    <p:ext uri="{27BBF7A9-308A-43DC-89C8-2F10F3537804}">
      <p15:sldGuideLst xmlns:p15="http://schemas.microsoft.com/office/powerpoint/2012/main">
        <p15:guide id="1" orient="horz" pos="4320" userDrawn="1">
          <p15:clr>
            <a:srgbClr val="EA4335"/>
          </p15:clr>
        </p15:guide>
        <p15:guide id="2" pos="7681" userDrawn="1">
          <p15:clr>
            <a:srgbClr val="EA4335"/>
          </p15:clr>
        </p15:guide>
        <p15:guide id="3" pos="588" userDrawn="1">
          <p15:clr>
            <a:srgbClr val="EA4335"/>
          </p15:clr>
        </p15:guide>
        <p15:guide id="4" orient="horz" pos="588" userDrawn="1">
          <p15:clr>
            <a:srgbClr val="EA4335"/>
          </p15:clr>
        </p15:guide>
        <p15:guide id="5" pos="14774" userDrawn="1">
          <p15:clr>
            <a:srgbClr val="EA4335"/>
          </p15:clr>
        </p15:guide>
        <p15:guide id="6" orient="horz" pos="8052" userDrawn="1">
          <p15:clr>
            <a:srgbClr val="EA4335"/>
          </p15:clr>
        </p15:guide>
        <p15:guide id="7" pos="1771" userDrawn="1">
          <p15:clr>
            <a:srgbClr val="EA4335"/>
          </p15:clr>
        </p15:guide>
        <p15:guide id="8" pos="2954" userDrawn="1">
          <p15:clr>
            <a:srgbClr val="EA4335"/>
          </p15:clr>
        </p15:guide>
        <p15:guide id="9" pos="4137" userDrawn="1">
          <p15:clr>
            <a:srgbClr val="EA4335"/>
          </p15:clr>
        </p15:guide>
        <p15:guide id="10" pos="5319" userDrawn="1">
          <p15:clr>
            <a:srgbClr val="EA4335"/>
          </p15:clr>
        </p15:guide>
        <p15:guide id="11" pos="6502" userDrawn="1">
          <p15:clr>
            <a:srgbClr val="EA4335"/>
          </p15:clr>
        </p15:guide>
        <p15:guide id="12" pos="8868" userDrawn="1">
          <p15:clr>
            <a:srgbClr val="EA4335"/>
          </p15:clr>
        </p15:guide>
        <p15:guide id="13" pos="10051" userDrawn="1">
          <p15:clr>
            <a:srgbClr val="EA4335"/>
          </p15:clr>
        </p15:guide>
        <p15:guide id="14" pos="11233" userDrawn="1">
          <p15:clr>
            <a:srgbClr val="EA4335"/>
          </p15:clr>
        </p15:guide>
        <p15:guide id="15" pos="12416" userDrawn="1">
          <p15:clr>
            <a:srgbClr val="EA4335"/>
          </p15:clr>
        </p15:guide>
        <p15:guide id="16" pos="13599" userDrawn="1">
          <p15:clr>
            <a:srgbClr val="EA4335"/>
          </p15:clr>
        </p15:guide>
        <p15:guide id="17" pos="1179" userDrawn="1">
          <p15:clr>
            <a:srgbClr val="EA4335"/>
          </p15:clr>
        </p15:guide>
        <p15:guide id="18" pos="2362" userDrawn="1">
          <p15:clr>
            <a:srgbClr val="EA4335"/>
          </p15:clr>
        </p15:guide>
        <p15:guide id="19" pos="3544" userDrawn="1">
          <p15:clr>
            <a:srgbClr val="EA4335"/>
          </p15:clr>
        </p15:guide>
        <p15:guide id="20" pos="4727" userDrawn="1">
          <p15:clr>
            <a:srgbClr val="EA4335"/>
          </p15:clr>
        </p15:guide>
        <p15:guide id="21" pos="5910" userDrawn="1">
          <p15:clr>
            <a:srgbClr val="EA4335"/>
          </p15:clr>
        </p15:guide>
        <p15:guide id="22" pos="7093" userDrawn="1">
          <p15:clr>
            <a:srgbClr val="EA4335"/>
          </p15:clr>
        </p15:guide>
        <p15:guide id="23" pos="8276" userDrawn="1">
          <p15:clr>
            <a:srgbClr val="EA4335"/>
          </p15:clr>
        </p15:guide>
        <p15:guide id="24" pos="9459" userDrawn="1">
          <p15:clr>
            <a:srgbClr val="EA4335"/>
          </p15:clr>
        </p15:guide>
        <p15:guide id="25" pos="10641" userDrawn="1">
          <p15:clr>
            <a:srgbClr val="EA4335"/>
          </p15:clr>
        </p15:guide>
        <p15:guide id="26" pos="11826" userDrawn="1">
          <p15:clr>
            <a:srgbClr val="EA4335"/>
          </p15:clr>
        </p15:guide>
        <p15:guide id="27" pos="13008" userDrawn="1">
          <p15:clr>
            <a:srgbClr val="EA4335"/>
          </p15:clr>
        </p15:guide>
        <p15:guide id="28" pos="14191" userDrawn="1">
          <p15:clr>
            <a:srgbClr val="EA4335"/>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Shape 5"/>
        <p:cNvGrpSpPr/>
        <p:nvPr/>
      </p:nvGrpSpPr>
      <p:grpSpPr>
        <a:xfrm>
          <a:off x="0" y="0"/>
          <a:ext cx="0" cy="0"/>
          <a:chOff x="0" y="0"/>
          <a:chExt cx="0" cy="0"/>
        </a:xfrm>
      </p:grpSpPr>
      <p:sp>
        <p:nvSpPr>
          <p:cNvPr id="5" name="Title Placeholder 4">
            <a:extLst>
              <a:ext uri="{FF2B5EF4-FFF2-40B4-BE49-F238E27FC236}">
                <a16:creationId xmlns:a16="http://schemas.microsoft.com/office/drawing/2014/main" id="{0816DB76-3B35-7642-9818-030A6E3FE87F}"/>
              </a:ext>
            </a:extLst>
          </p:cNvPr>
          <p:cNvSpPr>
            <a:spLocks noGrp="1"/>
          </p:cNvSpPr>
          <p:nvPr>
            <p:ph type="title"/>
          </p:nvPr>
        </p:nvSpPr>
        <p:spPr>
          <a:xfrm>
            <a:off x="932689" y="2194560"/>
            <a:ext cx="19717511" cy="2514600"/>
          </a:xfrm>
          <a:prstGeom prst="rect">
            <a:avLst/>
          </a:prstGeom>
        </p:spPr>
        <p:txBody>
          <a:bodyPr vert="horz" lIns="0" tIns="0" rIns="0" bIns="0" rtlCol="0" anchor="b" anchorCtr="0">
            <a:normAutofit/>
          </a:bodyPr>
          <a:lstStyle/>
          <a:p>
            <a:r>
              <a:rPr lang="en-US"/>
              <a:t>Click to edit Master title style</a:t>
            </a:r>
          </a:p>
        </p:txBody>
      </p:sp>
      <p:sp>
        <p:nvSpPr>
          <p:cNvPr id="10" name="Text Placeholder 9">
            <a:extLst>
              <a:ext uri="{FF2B5EF4-FFF2-40B4-BE49-F238E27FC236}">
                <a16:creationId xmlns:a16="http://schemas.microsoft.com/office/drawing/2014/main" id="{C99DE1C5-9183-6D48-B023-BB967E7B9860}"/>
              </a:ext>
            </a:extLst>
          </p:cNvPr>
          <p:cNvSpPr>
            <a:spLocks noGrp="1"/>
          </p:cNvSpPr>
          <p:nvPr>
            <p:ph type="body" idx="1"/>
          </p:nvPr>
        </p:nvSpPr>
        <p:spPr>
          <a:xfrm>
            <a:off x="877824" y="5397135"/>
            <a:ext cx="19772376" cy="6172200"/>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16809606"/>
      </p:ext>
    </p:extLst>
  </p:cSld>
  <p:clrMap bg1="dk1" tx1="lt1" bg2="dk2" tx2="lt2" accent1="accent1" accent2="accent2" accent3="accent3" accent4="accent4" accent5="accent5" accent6="accent6" hlink="hlink" folHlink="folHlink"/>
  <p:sldLayoutIdLst>
    <p:sldLayoutId id="2147483778" r:id="rId1"/>
    <p:sldLayoutId id="2147483779" r:id="rId2"/>
    <p:sldLayoutId id="2147483780" r:id="rId3"/>
    <p:sldLayoutId id="2147483781" r:id="rId4"/>
    <p:sldLayoutId id="2147483782" r:id="rId5"/>
    <p:sldLayoutId id="2147483783" r:id="rId6"/>
    <p:sldLayoutId id="2147483784" r:id="rId7"/>
    <p:sldLayoutId id="2147483785" r:id="rId8"/>
    <p:sldLayoutId id="2147483786" r:id="rId9"/>
    <p:sldLayoutId id="2147483787" r:id="rId10"/>
    <p:sldLayoutId id="2147483788" r:id="rId11"/>
    <p:sldLayoutId id="2147483789" r:id="rId12"/>
    <p:sldLayoutId id="2147483790" r:id="rId13"/>
    <p:sldLayoutId id="2147483791" r:id="rId14"/>
    <p:sldLayoutId id="2147483792" r:id="rId15"/>
    <p:sldLayoutId id="2147483793" r:id="rId16"/>
    <p:sldLayoutId id="2147483794" r:id="rId17"/>
    <p:sldLayoutId id="2147483795" r:id="rId18"/>
    <p:sldLayoutId id="2147483796" r:id="rId19"/>
    <p:sldLayoutId id="2147483797" r:id="rId20"/>
    <p:sldLayoutId id="2147483798" r:id="rId21"/>
    <p:sldLayoutId id="2147483799" r:id="rId22"/>
    <p:sldLayoutId id="2147483800" r:id="rId23"/>
    <p:sldLayoutId id="2147483801" r:id="rId24"/>
    <p:sldLayoutId id="2147483802" r:id="rId25"/>
  </p:sldLayoutIdLst>
  <p:transition/>
  <p:txStyles>
    <p:titleStyle>
      <a:defPPr marR="0" lvl="0" algn="l" rtl="0">
        <a:lnSpc>
          <a:spcPct val="100000"/>
        </a:lnSpc>
        <a:spcBef>
          <a:spcPct val="0"/>
        </a:spcBef>
        <a:spcAft>
          <a:spcPct val="0"/>
        </a:spcAft>
      </a:defPPr>
      <a:lvl1pPr marR="0" lvl="0" algn="l" rtl="0" eaLnBrk="1" hangingPunct="1">
        <a:lnSpc>
          <a:spcPct val="108000"/>
        </a:lnSpc>
        <a:spcBef>
          <a:spcPct val="0"/>
        </a:spcBef>
        <a:spcAft>
          <a:spcPct val="0"/>
        </a:spcAft>
        <a:buClr>
          <a:srgbClr val="1C2B33"/>
        </a:buClr>
        <a:buFont typeface="Optimistic Display Medium"/>
        <a:defRPr sz="7200" b="0" i="0" u="none" strike="noStrike" kern="0" cap="none" spc="220" baseline="0">
          <a:solidFill>
            <a:schemeClr val="tx2"/>
          </a:solidFill>
          <a:latin typeface="+mj-lt"/>
          <a:ea typeface="Optimistic Display Medium"/>
          <a:cs typeface="Optimistic Display Medium"/>
          <a:sym typeface="Optimistic Display Medium"/>
        </a:defRPr>
      </a:lvl1pPr>
      <a:lvl2pPr marR="0" lvl="1"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2pPr>
      <a:lvl3pPr marR="0" lvl="2"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3pPr>
      <a:lvl4pPr marR="0" lvl="3"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4pPr>
      <a:lvl5pPr marR="0" lvl="4"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p:titleStyle>
    <p:bodyStyle>
      <a:defPPr marR="0" lvl="0" algn="l" rtl="0">
        <a:lnSpc>
          <a:spcPct val="100000"/>
        </a:lnSpc>
        <a:spcBef>
          <a:spcPct val="0"/>
        </a:spcBef>
        <a:spcAft>
          <a:spcPct val="0"/>
        </a:spcAft>
      </a:defPPr>
      <a:lvl1pPr marL="45720" marR="0" lvl="0" indent="-45720" algn="l" rtl="0" eaLnBrk="1" hangingPunct="1">
        <a:lnSpc>
          <a:spcPct val="129000"/>
        </a:lnSpc>
        <a:spcBef>
          <a:spcPct val="0"/>
        </a:spcBef>
        <a:spcAft>
          <a:spcPts val="1200"/>
        </a:spcAft>
        <a:buClr>
          <a:srgbClr val="1C2B33"/>
        </a:buClr>
        <a:buSzPct val="25000"/>
        <a:buFontTx/>
        <a:buBlip>
          <a:blip r:embed="rId27"/>
        </a:buBlip>
        <a:defRPr sz="2400" b="0" i="0" u="none" strike="noStrike" cap="none" spc="50" baseline="0">
          <a:solidFill>
            <a:schemeClr val="tx2"/>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400" b="0" i="0" u="none" strike="noStrike" cap="none" spc="50" baseline="0">
          <a:solidFill>
            <a:schemeClr val="tx2"/>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2"/>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2"/>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2"/>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p:bodyStyle>
    <p:otherStyle>
      <a:defPPr marR="0" lvl="0" algn="l" rtl="0">
        <a:lnSpc>
          <a:spcPct val="100000"/>
        </a:lnSpc>
        <a:spcBef>
          <a:spcPct val="0"/>
        </a:spcBef>
        <a:spcAft>
          <a:spcPct val="0"/>
        </a:spcAft>
      </a:defPPr>
      <a:lvl1pPr marR="0" lvl="0"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1pPr>
      <a:lvl2pPr marR="0" lvl="1"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2pPr>
      <a:lvl3pPr marR="0" lvl="2"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3pPr>
      <a:lvl4pPr marR="0" lvl="3"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4pPr>
      <a:lvl5pPr marR="0" lvl="4"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p:otherStyle>
  </p:txStyles>
  <p:extLst>
    <p:ext uri="{27BBF7A9-308A-43DC-89C8-2F10F3537804}">
      <p15:sldGuideLst xmlns:p15="http://schemas.microsoft.com/office/powerpoint/2012/main">
        <p15:guide id="1" orient="horz" pos="4320" userDrawn="1">
          <p15:clr>
            <a:srgbClr val="EA4335"/>
          </p15:clr>
        </p15:guide>
        <p15:guide id="2" pos="7681" userDrawn="1">
          <p15:clr>
            <a:srgbClr val="EA4335"/>
          </p15:clr>
        </p15:guide>
        <p15:guide id="3" pos="588" userDrawn="1">
          <p15:clr>
            <a:srgbClr val="EA4335"/>
          </p15:clr>
        </p15:guide>
        <p15:guide id="4" orient="horz" pos="588" userDrawn="1">
          <p15:clr>
            <a:srgbClr val="EA4335"/>
          </p15:clr>
        </p15:guide>
        <p15:guide id="5" pos="14774" userDrawn="1">
          <p15:clr>
            <a:srgbClr val="EA4335"/>
          </p15:clr>
        </p15:guide>
        <p15:guide id="6" orient="horz" pos="8052" userDrawn="1">
          <p15:clr>
            <a:srgbClr val="EA4335"/>
          </p15:clr>
        </p15:guide>
        <p15:guide id="7" pos="1771" userDrawn="1">
          <p15:clr>
            <a:srgbClr val="EA4335"/>
          </p15:clr>
        </p15:guide>
        <p15:guide id="8" pos="2954" userDrawn="1">
          <p15:clr>
            <a:srgbClr val="EA4335"/>
          </p15:clr>
        </p15:guide>
        <p15:guide id="9" pos="4137" userDrawn="1">
          <p15:clr>
            <a:srgbClr val="EA4335"/>
          </p15:clr>
        </p15:guide>
        <p15:guide id="10" pos="5319" userDrawn="1">
          <p15:clr>
            <a:srgbClr val="EA4335"/>
          </p15:clr>
        </p15:guide>
        <p15:guide id="11" pos="6502" userDrawn="1">
          <p15:clr>
            <a:srgbClr val="EA4335"/>
          </p15:clr>
        </p15:guide>
        <p15:guide id="12" pos="8868" userDrawn="1">
          <p15:clr>
            <a:srgbClr val="EA4335"/>
          </p15:clr>
        </p15:guide>
        <p15:guide id="13" pos="10051" userDrawn="1">
          <p15:clr>
            <a:srgbClr val="EA4335"/>
          </p15:clr>
        </p15:guide>
        <p15:guide id="14" pos="11233" userDrawn="1">
          <p15:clr>
            <a:srgbClr val="EA4335"/>
          </p15:clr>
        </p15:guide>
        <p15:guide id="15" pos="12416" userDrawn="1">
          <p15:clr>
            <a:srgbClr val="EA4335"/>
          </p15:clr>
        </p15:guide>
        <p15:guide id="16" pos="13599" userDrawn="1">
          <p15:clr>
            <a:srgbClr val="EA4335"/>
          </p15:clr>
        </p15:guide>
        <p15:guide id="17" pos="1179" userDrawn="1">
          <p15:clr>
            <a:srgbClr val="EA4335"/>
          </p15:clr>
        </p15:guide>
        <p15:guide id="18" pos="2362" userDrawn="1">
          <p15:clr>
            <a:srgbClr val="EA4335"/>
          </p15:clr>
        </p15:guide>
        <p15:guide id="19" pos="3544" userDrawn="1">
          <p15:clr>
            <a:srgbClr val="EA4335"/>
          </p15:clr>
        </p15:guide>
        <p15:guide id="20" pos="4727" userDrawn="1">
          <p15:clr>
            <a:srgbClr val="EA4335"/>
          </p15:clr>
        </p15:guide>
        <p15:guide id="21" pos="5910" userDrawn="1">
          <p15:clr>
            <a:srgbClr val="EA4335"/>
          </p15:clr>
        </p15:guide>
        <p15:guide id="22" pos="7093" userDrawn="1">
          <p15:clr>
            <a:srgbClr val="EA4335"/>
          </p15:clr>
        </p15:guide>
        <p15:guide id="23" pos="8276" userDrawn="1">
          <p15:clr>
            <a:srgbClr val="EA4335"/>
          </p15:clr>
        </p15:guide>
        <p15:guide id="24" pos="9459" userDrawn="1">
          <p15:clr>
            <a:srgbClr val="EA4335"/>
          </p15:clr>
        </p15:guide>
        <p15:guide id="25" pos="10641" userDrawn="1">
          <p15:clr>
            <a:srgbClr val="EA4335"/>
          </p15:clr>
        </p15:guide>
        <p15:guide id="26" pos="11826" userDrawn="1">
          <p15:clr>
            <a:srgbClr val="EA4335"/>
          </p15:clr>
        </p15:guide>
        <p15:guide id="27" pos="13008" userDrawn="1">
          <p15:clr>
            <a:srgbClr val="EA4335"/>
          </p15:clr>
        </p15:guide>
        <p15:guide id="28" pos="14191" userDrawn="1">
          <p15:clr>
            <a:srgbClr val="EA4335"/>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Shape 5"/>
        <p:cNvGrpSpPr/>
        <p:nvPr/>
      </p:nvGrpSpPr>
      <p:grpSpPr>
        <a:xfrm>
          <a:off x="0" y="0"/>
          <a:ext cx="0" cy="0"/>
          <a:chOff x="0" y="0"/>
          <a:chExt cx="0" cy="0"/>
        </a:xfrm>
      </p:grpSpPr>
      <p:sp>
        <p:nvSpPr>
          <p:cNvPr id="5" name="Title Placeholder 4">
            <a:extLst>
              <a:ext uri="{FF2B5EF4-FFF2-40B4-BE49-F238E27FC236}">
                <a16:creationId xmlns:a16="http://schemas.microsoft.com/office/drawing/2014/main" id="{0816DB76-3B35-7642-9818-030A6E3FE87F}"/>
              </a:ext>
            </a:extLst>
          </p:cNvPr>
          <p:cNvSpPr>
            <a:spLocks noGrp="1"/>
          </p:cNvSpPr>
          <p:nvPr>
            <p:ph type="title"/>
          </p:nvPr>
        </p:nvSpPr>
        <p:spPr>
          <a:xfrm>
            <a:off x="932689" y="2194560"/>
            <a:ext cx="19717511" cy="2514600"/>
          </a:xfrm>
          <a:prstGeom prst="rect">
            <a:avLst/>
          </a:prstGeom>
        </p:spPr>
        <p:txBody>
          <a:bodyPr vert="horz" lIns="0" tIns="0" rIns="0" bIns="0" rtlCol="0" anchor="b" anchorCtr="0">
            <a:normAutofit/>
          </a:bodyPr>
          <a:lstStyle/>
          <a:p>
            <a:r>
              <a:rPr lang="en-US"/>
              <a:t>Click to edit Master title style</a:t>
            </a:r>
          </a:p>
        </p:txBody>
      </p:sp>
      <p:sp>
        <p:nvSpPr>
          <p:cNvPr id="10" name="Text Placeholder 9">
            <a:extLst>
              <a:ext uri="{FF2B5EF4-FFF2-40B4-BE49-F238E27FC236}">
                <a16:creationId xmlns:a16="http://schemas.microsoft.com/office/drawing/2014/main" id="{C99DE1C5-9183-6D48-B023-BB967E7B9860}"/>
              </a:ext>
            </a:extLst>
          </p:cNvPr>
          <p:cNvSpPr>
            <a:spLocks noGrp="1"/>
          </p:cNvSpPr>
          <p:nvPr>
            <p:ph type="body" idx="1"/>
          </p:nvPr>
        </p:nvSpPr>
        <p:spPr>
          <a:xfrm>
            <a:off x="877824" y="5397135"/>
            <a:ext cx="19772376" cy="6172200"/>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15789512"/>
      </p:ext>
    </p:extLst>
  </p:cSld>
  <p:clrMap bg1="lt1" tx1="dk1" bg2="lt2" tx2="dk2" accent1="accent1" accent2="accent2" accent3="accent3" accent4="accent4" accent5="accent5" accent6="accent6" hlink="hlink" folHlink="folHlink"/>
  <p:sldLayoutIdLst>
    <p:sldLayoutId id="2147483752" r:id="rId1"/>
    <p:sldLayoutId id="2147483753" r:id="rId2"/>
    <p:sldLayoutId id="2147483754" r:id="rId3"/>
    <p:sldLayoutId id="2147483755" r:id="rId4"/>
    <p:sldLayoutId id="2147483756" r:id="rId5"/>
    <p:sldLayoutId id="2147483757" r:id="rId6"/>
    <p:sldLayoutId id="2147483758" r:id="rId7"/>
    <p:sldLayoutId id="2147483759" r:id="rId8"/>
    <p:sldLayoutId id="2147483760" r:id="rId9"/>
    <p:sldLayoutId id="2147483761" r:id="rId10"/>
    <p:sldLayoutId id="2147483762" r:id="rId11"/>
    <p:sldLayoutId id="2147483763" r:id="rId12"/>
    <p:sldLayoutId id="2147483764" r:id="rId13"/>
    <p:sldLayoutId id="2147483765" r:id="rId14"/>
    <p:sldLayoutId id="2147483766" r:id="rId15"/>
    <p:sldLayoutId id="2147483767" r:id="rId16"/>
    <p:sldLayoutId id="2147483768" r:id="rId17"/>
    <p:sldLayoutId id="2147483769" r:id="rId18"/>
    <p:sldLayoutId id="2147483770" r:id="rId19"/>
    <p:sldLayoutId id="2147483771" r:id="rId20"/>
    <p:sldLayoutId id="2147483772" r:id="rId21"/>
    <p:sldLayoutId id="2147483773" r:id="rId22"/>
    <p:sldLayoutId id="2147483774" r:id="rId23"/>
    <p:sldLayoutId id="2147483775" r:id="rId24"/>
    <p:sldLayoutId id="2147483776" r:id="rId25"/>
  </p:sldLayoutIdLst>
  <p:transition/>
  <p:txStyles>
    <p:titleStyle>
      <a:defPPr marR="0" lvl="0" algn="l" rtl="0">
        <a:lnSpc>
          <a:spcPct val="100000"/>
        </a:lnSpc>
        <a:spcBef>
          <a:spcPct val="0"/>
        </a:spcBef>
        <a:spcAft>
          <a:spcPct val="0"/>
        </a:spcAft>
      </a:defPPr>
      <a:lvl1pPr marR="0" lvl="0" algn="l" rtl="0" eaLnBrk="1" hangingPunct="1">
        <a:lnSpc>
          <a:spcPct val="108000"/>
        </a:lnSpc>
        <a:spcBef>
          <a:spcPct val="0"/>
        </a:spcBef>
        <a:spcAft>
          <a:spcPct val="0"/>
        </a:spcAft>
        <a:buClr>
          <a:srgbClr val="1C2B33"/>
        </a:buClr>
        <a:buFont typeface="Optimistic Display Medium"/>
        <a:defRPr sz="7200" b="0" i="0" u="none" strike="noStrike" kern="0" cap="none" spc="220" baseline="0">
          <a:solidFill>
            <a:schemeClr val="tx1"/>
          </a:solidFill>
          <a:latin typeface="+mj-lt"/>
          <a:ea typeface="Optimistic Display Medium"/>
          <a:cs typeface="Optimistic Display Medium"/>
          <a:sym typeface="Optimistic Display Medium"/>
        </a:defRPr>
      </a:lvl1pPr>
      <a:lvl2pPr marR="0" lvl="1"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2pPr>
      <a:lvl3pPr marR="0" lvl="2"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3pPr>
      <a:lvl4pPr marR="0" lvl="3"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4pPr>
      <a:lvl5pPr marR="0" lvl="4"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p:titleStyle>
    <p:bodyStyle>
      <a:defPPr marR="0" lvl="0" algn="l" rtl="0">
        <a:lnSpc>
          <a:spcPct val="100000"/>
        </a:lnSpc>
        <a:spcBef>
          <a:spcPct val="0"/>
        </a:spcBef>
        <a:spcAft>
          <a:spcPct val="0"/>
        </a:spcAft>
      </a:defPPr>
      <a:lvl1pPr marL="45720" marR="0" lvl="0" indent="-45720" algn="l" rtl="0" eaLnBrk="1" hangingPunct="1">
        <a:lnSpc>
          <a:spcPct val="129000"/>
        </a:lnSpc>
        <a:spcBef>
          <a:spcPct val="0"/>
        </a:spcBef>
        <a:spcAft>
          <a:spcPts val="1200"/>
        </a:spcAft>
        <a:buClr>
          <a:srgbClr val="1C2B33"/>
        </a:buClr>
        <a:buSzPct val="25000"/>
        <a:buFontTx/>
        <a:buBlip>
          <a:blip r:embed="rId27"/>
        </a:buBlip>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p:bodyStyle>
    <p:otherStyle>
      <a:defPPr marR="0" lvl="0" algn="l" rtl="0">
        <a:lnSpc>
          <a:spcPct val="100000"/>
        </a:lnSpc>
        <a:spcBef>
          <a:spcPct val="0"/>
        </a:spcBef>
        <a:spcAft>
          <a:spcPct val="0"/>
        </a:spcAft>
      </a:defPPr>
      <a:lvl1pPr marR="0" lvl="0"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1pPr>
      <a:lvl2pPr marR="0" lvl="1"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2pPr>
      <a:lvl3pPr marR="0" lvl="2"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3pPr>
      <a:lvl4pPr marR="0" lvl="3"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4pPr>
      <a:lvl5pPr marR="0" lvl="4"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p:otherStyle>
  </p:txStyles>
  <p:extLst>
    <p:ext uri="{27BBF7A9-308A-43DC-89C8-2F10F3537804}">
      <p15:sldGuideLst xmlns:p15="http://schemas.microsoft.com/office/powerpoint/2012/main">
        <p15:guide id="1" orient="horz" pos="4320" userDrawn="1">
          <p15:clr>
            <a:srgbClr val="EA4335"/>
          </p15:clr>
        </p15:guide>
        <p15:guide id="2" pos="7681" userDrawn="1">
          <p15:clr>
            <a:srgbClr val="EA4335"/>
          </p15:clr>
        </p15:guide>
        <p15:guide id="3" pos="588" userDrawn="1">
          <p15:clr>
            <a:srgbClr val="EA4335"/>
          </p15:clr>
        </p15:guide>
        <p15:guide id="4" orient="horz" pos="588" userDrawn="1">
          <p15:clr>
            <a:srgbClr val="EA4335"/>
          </p15:clr>
        </p15:guide>
        <p15:guide id="5" pos="14774" userDrawn="1">
          <p15:clr>
            <a:srgbClr val="EA4335"/>
          </p15:clr>
        </p15:guide>
        <p15:guide id="6" orient="horz" pos="8052" userDrawn="1">
          <p15:clr>
            <a:srgbClr val="EA4335"/>
          </p15:clr>
        </p15:guide>
        <p15:guide id="7" pos="1771" userDrawn="1">
          <p15:clr>
            <a:srgbClr val="EA4335"/>
          </p15:clr>
        </p15:guide>
        <p15:guide id="8" pos="2954" userDrawn="1">
          <p15:clr>
            <a:srgbClr val="EA4335"/>
          </p15:clr>
        </p15:guide>
        <p15:guide id="9" pos="4137" userDrawn="1">
          <p15:clr>
            <a:srgbClr val="EA4335"/>
          </p15:clr>
        </p15:guide>
        <p15:guide id="10" pos="5319" userDrawn="1">
          <p15:clr>
            <a:srgbClr val="EA4335"/>
          </p15:clr>
        </p15:guide>
        <p15:guide id="11" pos="6502" userDrawn="1">
          <p15:clr>
            <a:srgbClr val="EA4335"/>
          </p15:clr>
        </p15:guide>
        <p15:guide id="12" pos="8868" userDrawn="1">
          <p15:clr>
            <a:srgbClr val="EA4335"/>
          </p15:clr>
        </p15:guide>
        <p15:guide id="13" pos="10051" userDrawn="1">
          <p15:clr>
            <a:srgbClr val="EA4335"/>
          </p15:clr>
        </p15:guide>
        <p15:guide id="14" pos="11233" userDrawn="1">
          <p15:clr>
            <a:srgbClr val="EA4335"/>
          </p15:clr>
        </p15:guide>
        <p15:guide id="15" pos="12416" userDrawn="1">
          <p15:clr>
            <a:srgbClr val="EA4335"/>
          </p15:clr>
        </p15:guide>
        <p15:guide id="16" pos="13599" userDrawn="1">
          <p15:clr>
            <a:srgbClr val="EA4335"/>
          </p15:clr>
        </p15:guide>
        <p15:guide id="17" pos="1179" userDrawn="1">
          <p15:clr>
            <a:srgbClr val="EA4335"/>
          </p15:clr>
        </p15:guide>
        <p15:guide id="18" pos="2362" userDrawn="1">
          <p15:clr>
            <a:srgbClr val="EA4335"/>
          </p15:clr>
        </p15:guide>
        <p15:guide id="19" pos="3544" userDrawn="1">
          <p15:clr>
            <a:srgbClr val="EA4335"/>
          </p15:clr>
        </p15:guide>
        <p15:guide id="20" pos="4727" userDrawn="1">
          <p15:clr>
            <a:srgbClr val="EA4335"/>
          </p15:clr>
        </p15:guide>
        <p15:guide id="21" pos="5910" userDrawn="1">
          <p15:clr>
            <a:srgbClr val="EA4335"/>
          </p15:clr>
        </p15:guide>
        <p15:guide id="22" pos="7093" userDrawn="1">
          <p15:clr>
            <a:srgbClr val="EA4335"/>
          </p15:clr>
        </p15:guide>
        <p15:guide id="23" pos="8276" userDrawn="1">
          <p15:clr>
            <a:srgbClr val="EA4335"/>
          </p15:clr>
        </p15:guide>
        <p15:guide id="24" pos="9459" userDrawn="1">
          <p15:clr>
            <a:srgbClr val="EA4335"/>
          </p15:clr>
        </p15:guide>
        <p15:guide id="25" pos="10641" userDrawn="1">
          <p15:clr>
            <a:srgbClr val="EA4335"/>
          </p15:clr>
        </p15:guide>
        <p15:guide id="26" pos="11826" userDrawn="1">
          <p15:clr>
            <a:srgbClr val="EA4335"/>
          </p15:clr>
        </p15:guide>
        <p15:guide id="27" pos="13008" userDrawn="1">
          <p15:clr>
            <a:srgbClr val="EA4335"/>
          </p15:clr>
        </p15:guide>
        <p15:guide id="28" pos="14191" userDrawn="1">
          <p15:clr>
            <a:srgbClr val="EA4335"/>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Shape 5"/>
        <p:cNvGrpSpPr/>
        <p:nvPr/>
      </p:nvGrpSpPr>
      <p:grpSpPr>
        <a:xfrm>
          <a:off x="0" y="0"/>
          <a:ext cx="0" cy="0"/>
          <a:chOff x="0" y="0"/>
          <a:chExt cx="0" cy="0"/>
        </a:xfrm>
      </p:grpSpPr>
      <p:sp>
        <p:nvSpPr>
          <p:cNvPr id="5" name="Title Placeholder 4">
            <a:extLst>
              <a:ext uri="{FF2B5EF4-FFF2-40B4-BE49-F238E27FC236}">
                <a16:creationId xmlns:a16="http://schemas.microsoft.com/office/drawing/2014/main" id="{0816DB76-3B35-7642-9818-030A6E3FE87F}"/>
              </a:ext>
            </a:extLst>
          </p:cNvPr>
          <p:cNvSpPr>
            <a:spLocks noGrp="1"/>
          </p:cNvSpPr>
          <p:nvPr>
            <p:ph type="title"/>
          </p:nvPr>
        </p:nvSpPr>
        <p:spPr>
          <a:xfrm>
            <a:off x="932689" y="2194560"/>
            <a:ext cx="19717511" cy="2514600"/>
          </a:xfrm>
          <a:prstGeom prst="rect">
            <a:avLst/>
          </a:prstGeom>
        </p:spPr>
        <p:txBody>
          <a:bodyPr vert="horz" lIns="0" tIns="0" rIns="0" bIns="0" rtlCol="0" anchor="b" anchorCtr="0">
            <a:normAutofit/>
          </a:bodyPr>
          <a:lstStyle/>
          <a:p>
            <a:r>
              <a:rPr lang="en-US"/>
              <a:t>Click to edit Master title style</a:t>
            </a:r>
          </a:p>
        </p:txBody>
      </p:sp>
      <p:sp>
        <p:nvSpPr>
          <p:cNvPr id="10" name="Text Placeholder 9">
            <a:extLst>
              <a:ext uri="{FF2B5EF4-FFF2-40B4-BE49-F238E27FC236}">
                <a16:creationId xmlns:a16="http://schemas.microsoft.com/office/drawing/2014/main" id="{C99DE1C5-9183-6D48-B023-BB967E7B9860}"/>
              </a:ext>
            </a:extLst>
          </p:cNvPr>
          <p:cNvSpPr>
            <a:spLocks noGrp="1"/>
          </p:cNvSpPr>
          <p:nvPr>
            <p:ph type="body" idx="1"/>
          </p:nvPr>
        </p:nvSpPr>
        <p:spPr>
          <a:xfrm>
            <a:off x="877824" y="5397135"/>
            <a:ext cx="19772376" cy="6172200"/>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Box 2">
            <a:extLst>
              <a:ext uri="{FF2B5EF4-FFF2-40B4-BE49-F238E27FC236}">
                <a16:creationId xmlns:a16="http://schemas.microsoft.com/office/drawing/2014/main" id="{CB5BB25C-D758-9042-BBB3-6CD753E7CDBE}"/>
              </a:ext>
            </a:extLst>
          </p:cNvPr>
          <p:cNvSpPr txBox="1"/>
          <p:nvPr userDrawn="1"/>
        </p:nvSpPr>
        <p:spPr>
          <a:xfrm>
            <a:off x="22024975" y="12668250"/>
            <a:ext cx="1428750" cy="438150"/>
          </a:xfrm>
          <a:prstGeom prst="rect">
            <a:avLst/>
          </a:prstGeom>
        </p:spPr>
        <p:txBody>
          <a:bodyPr rIns="0">
            <a:noAutofit/>
          </a:bodyPr>
          <a:lstStyle>
            <a:defPPr marR="0" lvl="0" algn="l" rtl="0">
              <a:lnSpc>
                <a:spcPct val="100000"/>
              </a:lnSpc>
              <a:spcBef>
                <a:spcPct val="0"/>
              </a:spcBef>
              <a:spcAft>
                <a:spcPct val="0"/>
              </a:spcAft>
              <a:defRPr/>
            </a:defPPr>
            <a:lvl1pPr marL="45720" indent="-45720" algn="r" eaLnBrk="1" hangingPunct="1">
              <a:lnSpc>
                <a:spcPct val="129000"/>
              </a:lnSpc>
              <a:spcAft>
                <a:spcPts val="1200"/>
              </a:spcAft>
              <a:buSzPct val="25000"/>
              <a:buFontTx/>
              <a:buBlip>
                <a:blip r:embed="rId28"/>
              </a:buBlip>
              <a:defRPr sz="1600" spc="50" baseline="0">
                <a:solidFill>
                  <a:schemeClr val="tx1"/>
                </a:solidFill>
              </a:defRPr>
            </a:lvl1pPr>
            <a:lvl2pPr marL="640080" indent="-365760" eaLnBrk="1" hangingPunct="1">
              <a:lnSpc>
                <a:spcPct val="129000"/>
              </a:lnSpc>
              <a:spcAft>
                <a:spcPts val="1200"/>
              </a:spcAft>
              <a:buClrTx/>
              <a:buSzPct val="85000"/>
              <a:buFont typeface="Optimistic Text" panose="020B0604020202020204" pitchFamily="34" charset="0"/>
              <a:buChar char="•"/>
              <a:defRPr spc="50" baseline="0">
                <a:solidFill>
                  <a:schemeClr val="tx1"/>
                </a:solidFill>
              </a:defRPr>
            </a:lvl2pPr>
            <a:lvl3pPr marL="1005840" indent="-365760" eaLnBrk="1" hangingPunct="1">
              <a:lnSpc>
                <a:spcPct val="129000"/>
              </a:lnSpc>
              <a:spcAft>
                <a:spcPts val="1200"/>
              </a:spcAft>
              <a:buClrTx/>
              <a:buSzPct val="85000"/>
              <a:buFont typeface=".PingFang SC Regular"/>
              <a:buChar char="﹘"/>
              <a:defRPr spc="50" baseline="0">
                <a:solidFill>
                  <a:schemeClr val="tx1"/>
                </a:solidFill>
              </a:defRPr>
            </a:lvl3pPr>
            <a:lvl4pPr marL="1371600" indent="-365760" eaLnBrk="1" hangingPunct="1">
              <a:lnSpc>
                <a:spcPct val="129000"/>
              </a:lnSpc>
              <a:spcAft>
                <a:spcPts val="1200"/>
              </a:spcAft>
              <a:buClrTx/>
              <a:buSzPct val="85000"/>
              <a:buFont typeface=".PingFang SC Regular"/>
              <a:buChar char="﹘"/>
              <a:defRPr spc="50" baseline="0">
                <a:solidFill>
                  <a:schemeClr val="tx1"/>
                </a:solidFill>
              </a:defRPr>
            </a:lvl4pPr>
            <a:lvl5pPr marL="1737360" indent="-365760" eaLnBrk="1" hangingPunct="1">
              <a:lnSpc>
                <a:spcPct val="129000"/>
              </a:lnSpc>
              <a:spcAft>
                <a:spcPts val="1200"/>
              </a:spcAft>
              <a:buClrTx/>
              <a:buSzPct val="85000"/>
              <a:buFont typeface=".PingFang SC Regular"/>
              <a:buChar char="﹘"/>
              <a:defRPr spc="50" baseline="0">
                <a:solidFill>
                  <a:schemeClr val="tx1"/>
                </a:solidFill>
              </a:defRPr>
            </a:lvl5pPr>
            <a:lvl6pPr eaLnBrk="1" hangingPunct="1"/>
            <a:lvl7pPr eaLnBrk="1" hangingPunct="1"/>
            <a:lvl8pPr eaLnBrk="1" hangingPunct="1"/>
            <a:lvl9pPr eaLnBrk="1" hangingPunct="1"/>
          </a:lstStyle>
          <a:p>
            <a:pPr lvl="0"/>
            <a:fld id="{FDB46036-B8C8-1B45-BC70-41893D8B3A8D}" type="slidenum">
              <a:rPr lang="en-US" smtClean="0"/>
              <a:pPr lvl="0"/>
              <a:t>‹#›</a:t>
            </a:fld>
            <a:endParaRPr lang="en-US"/>
          </a:p>
        </p:txBody>
      </p:sp>
    </p:spTree>
    <p:extLst>
      <p:ext uri="{BB962C8B-B14F-4D97-AF65-F5344CB8AC3E}">
        <p14:creationId xmlns:p14="http://schemas.microsoft.com/office/powerpoint/2010/main" val="1772064315"/>
      </p:ext>
    </p:extLst>
  </p:cSld>
  <p:clrMap bg1="lt1" tx1="dk1" bg2="lt2" tx2="dk2" accent1="accent1" accent2="accent2" accent3="accent3" accent4="accent4" accent5="accent5" accent6="accent6" hlink="hlink" folHlink="folHlink"/>
  <p:sldLayoutIdLst>
    <p:sldLayoutId id="2147483806" r:id="rId1"/>
    <p:sldLayoutId id="2147483807" r:id="rId2"/>
    <p:sldLayoutId id="2147483808" r:id="rId3"/>
    <p:sldLayoutId id="2147483809" r:id="rId4"/>
    <p:sldLayoutId id="2147483810" r:id="rId5"/>
    <p:sldLayoutId id="2147483811" r:id="rId6"/>
    <p:sldLayoutId id="2147483812" r:id="rId7"/>
    <p:sldLayoutId id="2147483813" r:id="rId8"/>
    <p:sldLayoutId id="2147483814" r:id="rId9"/>
    <p:sldLayoutId id="2147483815" r:id="rId10"/>
    <p:sldLayoutId id="2147483816" r:id="rId11"/>
    <p:sldLayoutId id="2147483817" r:id="rId12"/>
    <p:sldLayoutId id="2147483818" r:id="rId13"/>
    <p:sldLayoutId id="2147483819" r:id="rId14"/>
    <p:sldLayoutId id="2147483820" r:id="rId15"/>
    <p:sldLayoutId id="2147483821" r:id="rId16"/>
    <p:sldLayoutId id="2147483822" r:id="rId17"/>
    <p:sldLayoutId id="2147483823" r:id="rId18"/>
    <p:sldLayoutId id="2147483824" r:id="rId19"/>
    <p:sldLayoutId id="2147483825" r:id="rId20"/>
    <p:sldLayoutId id="2147483826" r:id="rId21"/>
    <p:sldLayoutId id="2147483827" r:id="rId22"/>
    <p:sldLayoutId id="2147483828" r:id="rId23"/>
    <p:sldLayoutId id="2147483829" r:id="rId24"/>
    <p:sldLayoutId id="2147483830" r:id="rId25"/>
    <p:sldLayoutId id="2147483831" r:id="rId26"/>
  </p:sldLayoutIdLst>
  <p:transition/>
  <p:txStyles>
    <p:titleStyle>
      <a:defPPr marR="0" lvl="0" algn="l" rtl="0">
        <a:lnSpc>
          <a:spcPct val="100000"/>
        </a:lnSpc>
        <a:spcBef>
          <a:spcPct val="0"/>
        </a:spcBef>
        <a:spcAft>
          <a:spcPct val="0"/>
        </a:spcAft>
      </a:defPPr>
      <a:lvl1pPr marR="0" lvl="0" algn="l" rtl="0" eaLnBrk="1" hangingPunct="1">
        <a:lnSpc>
          <a:spcPct val="108000"/>
        </a:lnSpc>
        <a:spcBef>
          <a:spcPct val="0"/>
        </a:spcBef>
        <a:spcAft>
          <a:spcPct val="0"/>
        </a:spcAft>
        <a:buClr>
          <a:srgbClr val="1C2B33"/>
        </a:buClr>
        <a:buFont typeface="Optimistic Display Medium"/>
        <a:defRPr sz="7200" b="0" i="0" u="none" strike="noStrike" kern="0" cap="none" spc="220" baseline="0">
          <a:solidFill>
            <a:schemeClr val="tx1"/>
          </a:solidFill>
          <a:latin typeface="+mj-lt"/>
          <a:ea typeface="Optimistic Display Medium"/>
          <a:cs typeface="Optimistic Display Medium"/>
          <a:sym typeface="Optimistic Display Medium"/>
        </a:defRPr>
      </a:lvl1pPr>
      <a:lvl2pPr marR="0" lvl="1"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2pPr>
      <a:lvl3pPr marR="0" lvl="2"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3pPr>
      <a:lvl4pPr marR="0" lvl="3"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4pPr>
      <a:lvl5pPr marR="0" lvl="4"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p:titleStyle>
    <p:bodyStyle>
      <a:defPPr marR="0" lvl="0" algn="l" rtl="0">
        <a:lnSpc>
          <a:spcPct val="100000"/>
        </a:lnSpc>
        <a:spcBef>
          <a:spcPct val="0"/>
        </a:spcBef>
        <a:spcAft>
          <a:spcPct val="0"/>
        </a:spcAft>
      </a:defPPr>
      <a:lvl1pPr marL="45720" marR="0" lvl="0" indent="-45720" algn="l" rtl="0" eaLnBrk="1" hangingPunct="1">
        <a:lnSpc>
          <a:spcPct val="129000"/>
        </a:lnSpc>
        <a:spcBef>
          <a:spcPct val="0"/>
        </a:spcBef>
        <a:spcAft>
          <a:spcPts val="1200"/>
        </a:spcAft>
        <a:buClr>
          <a:srgbClr val="1C2B33"/>
        </a:buClr>
        <a:buSzPct val="25000"/>
        <a:buFontTx/>
        <a:buBlip>
          <a:blip r:embed="rId28"/>
        </a:buBlip>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p:bodyStyle>
    <p:otherStyle>
      <a:defPPr marR="0" lvl="0" algn="l" rtl="0">
        <a:lnSpc>
          <a:spcPct val="100000"/>
        </a:lnSpc>
        <a:spcBef>
          <a:spcPct val="0"/>
        </a:spcBef>
        <a:spcAft>
          <a:spcPct val="0"/>
        </a:spcAft>
      </a:defPPr>
      <a:lvl1pPr marR="0" lvl="0"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1pPr>
      <a:lvl2pPr marR="0" lvl="1"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2pPr>
      <a:lvl3pPr marR="0" lvl="2"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3pPr>
      <a:lvl4pPr marR="0" lvl="3"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4pPr>
      <a:lvl5pPr marR="0" lvl="4"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p:otherStyle>
  </p:txStyles>
  <p:extLst>
    <p:ext uri="{27BBF7A9-308A-43DC-89C8-2F10F3537804}">
      <p15:sldGuideLst xmlns:p15="http://schemas.microsoft.com/office/powerpoint/2012/main">
        <p15:guide id="1" orient="horz" pos="4320">
          <p15:clr>
            <a:srgbClr val="EA4335"/>
          </p15:clr>
        </p15:guide>
        <p15:guide id="2" pos="7681">
          <p15:clr>
            <a:srgbClr val="EA4335"/>
          </p15:clr>
        </p15:guide>
        <p15:guide id="3" pos="588">
          <p15:clr>
            <a:srgbClr val="EA4335"/>
          </p15:clr>
        </p15:guide>
        <p15:guide id="4" orient="horz" pos="588">
          <p15:clr>
            <a:srgbClr val="EA4335"/>
          </p15:clr>
        </p15:guide>
        <p15:guide id="5" pos="14774">
          <p15:clr>
            <a:srgbClr val="EA4335"/>
          </p15:clr>
        </p15:guide>
        <p15:guide id="6" orient="horz" pos="8040">
          <p15:clr>
            <a:srgbClr val="EA4335"/>
          </p15:clr>
        </p15:guide>
        <p15:guide id="7" pos="1771">
          <p15:clr>
            <a:srgbClr val="EA4335"/>
          </p15:clr>
        </p15:guide>
        <p15:guide id="8" pos="2954">
          <p15:clr>
            <a:srgbClr val="EA4335"/>
          </p15:clr>
        </p15:guide>
        <p15:guide id="9" pos="4137">
          <p15:clr>
            <a:srgbClr val="EA4335"/>
          </p15:clr>
        </p15:guide>
        <p15:guide id="10" pos="5319">
          <p15:clr>
            <a:srgbClr val="EA4335"/>
          </p15:clr>
        </p15:guide>
        <p15:guide id="11" pos="6502">
          <p15:clr>
            <a:srgbClr val="EA4335"/>
          </p15:clr>
        </p15:guide>
        <p15:guide id="12" pos="8868">
          <p15:clr>
            <a:srgbClr val="EA4335"/>
          </p15:clr>
        </p15:guide>
        <p15:guide id="13" pos="10057">
          <p15:clr>
            <a:srgbClr val="EA4335"/>
          </p15:clr>
        </p15:guide>
        <p15:guide id="14" pos="11233">
          <p15:clr>
            <a:srgbClr val="EA4335"/>
          </p15:clr>
        </p15:guide>
        <p15:guide id="15" pos="12416">
          <p15:clr>
            <a:srgbClr val="EA4335"/>
          </p15:clr>
        </p15:guide>
        <p15:guide id="16" pos="13599">
          <p15:clr>
            <a:srgbClr val="EA4335"/>
          </p15:clr>
        </p15:guide>
        <p15:guide id="17" pos="1179">
          <p15:clr>
            <a:srgbClr val="EA4335"/>
          </p15:clr>
        </p15:guide>
        <p15:guide id="18" pos="2362">
          <p15:clr>
            <a:srgbClr val="EA4335"/>
          </p15:clr>
        </p15:guide>
        <p15:guide id="19" pos="3544">
          <p15:clr>
            <a:srgbClr val="EA4335"/>
          </p15:clr>
        </p15:guide>
        <p15:guide id="20" pos="4727">
          <p15:clr>
            <a:srgbClr val="EA4335"/>
          </p15:clr>
        </p15:guide>
        <p15:guide id="21" pos="5910">
          <p15:clr>
            <a:srgbClr val="EA4335"/>
          </p15:clr>
        </p15:guide>
        <p15:guide id="22" pos="7093">
          <p15:clr>
            <a:srgbClr val="EA4335"/>
          </p15:clr>
        </p15:guide>
        <p15:guide id="23" pos="8276">
          <p15:clr>
            <a:srgbClr val="EA4335"/>
          </p15:clr>
        </p15:guide>
        <p15:guide id="24" pos="9459">
          <p15:clr>
            <a:srgbClr val="EA4335"/>
          </p15:clr>
        </p15:guide>
        <p15:guide id="25" pos="10641">
          <p15:clr>
            <a:srgbClr val="EA4335"/>
          </p15:clr>
        </p15:guide>
        <p15:guide id="26" pos="11826">
          <p15:clr>
            <a:srgbClr val="EA4335"/>
          </p15:clr>
        </p15:guide>
        <p15:guide id="27" pos="13008">
          <p15:clr>
            <a:srgbClr val="EA4335"/>
          </p15:clr>
        </p15:guide>
        <p15:guide id="28" pos="14191">
          <p15:clr>
            <a:srgbClr val="EA4335"/>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03.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hyperlink" Target="https://www.facebook.com/communitystandards/" TargetMode="External"/><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hyperlink" Target="https://www.facebook.com/communitystandards/safety/" TargetMode="External"/><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hyperlink" Target="https://www.facebook.com/privacy/policy/" TargetMode="External"/><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hyperlink" Target="https://www.facebook.com/legal/terms/dataprocessing" TargetMode="External"/><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image" Target="../media/image15.jpeg"/><Relationship Id="rId4" Type="http://schemas.openxmlformats.org/officeDocument/2006/relationships/image" Target="../media/image1.png"/></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7.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hyperlink" Target="https://fb.me/privacy-violations-image-privacy-rights" TargetMode="External"/><Relationship Id="rId5" Type="http://schemas.openxmlformats.org/officeDocument/2006/relationships/image" Target="../media/image1.png"/><Relationship Id="rId4" Type="http://schemas.openxmlformats.org/officeDocument/2006/relationships/hyperlink" Target="https://www.facebook.com/communitystandards/"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hyperlink" Target="https://www.facebook.com/about/basics/manage-your-privacy" TargetMode="External"/><Relationship Id="rId2" Type="http://schemas.openxmlformats.org/officeDocument/2006/relationships/notesSlide" Target="../notesSlides/notesSlide21.xml"/><Relationship Id="rId1" Type="http://schemas.openxmlformats.org/officeDocument/2006/relationships/slideLayout" Target="../slideLayouts/slideLayout9.xml"/><Relationship Id="rId4" Type="http://schemas.openxmlformats.org/officeDocument/2006/relationships/hyperlink" Target="https://www.facebook.com/about/basics"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2.xml"/><Relationship Id="rId1" Type="http://schemas.openxmlformats.org/officeDocument/2006/relationships/slideLayout" Target="../slideLayouts/slideLayout7.xml"/><Relationship Id="rId5" Type="http://schemas.openxmlformats.org/officeDocument/2006/relationships/image" Target="../media/image17.png"/><Relationship Id="rId4" Type="http://schemas.openxmlformats.org/officeDocument/2006/relationships/hyperlink" Target="https://www.facebook.com/about/basics/manage-your-privacy/posts"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hyperlink" Target="https://www.facebook.com/about/basics/manage-your-privacy/deleting-posts" TargetMode="External"/></Relationships>
</file>

<file path=ppt/slides/_rels/slide24.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png"/><Relationship Id="rId7" Type="http://schemas.openxmlformats.org/officeDocument/2006/relationships/image" Target="../media/image20.png"/><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hyperlink" Target="https://www.facebook.com/about/basics/manage-your-privacy/profile" TargetMode="External"/><Relationship Id="rId5" Type="http://schemas.openxmlformats.org/officeDocument/2006/relationships/hyperlink" Target="https://www.facebook.com/about/basics/manage-your-privacy/profile#7" TargetMode="External"/><Relationship Id="rId4" Type="http://schemas.openxmlformats.org/officeDocument/2006/relationships/hyperlink" Target="https://www.facebook.com/help/203805466323736?helpref=search"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hyperlink" Target="https://www.facebook.com/about/basics/manage-your-privacy/friend-list"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hyperlink" Target="https://www.facebook.com/about/basics/manage-your-privacy/my-likes-and-comments"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7.xml"/><Relationship Id="rId1" Type="http://schemas.openxmlformats.org/officeDocument/2006/relationships/slideLayout" Target="../slideLayouts/slideLayout7.xml"/><Relationship Id="rId5" Type="http://schemas.openxmlformats.org/officeDocument/2006/relationships/image" Target="../media/image26.png"/><Relationship Id="rId4" Type="http://schemas.openxmlformats.org/officeDocument/2006/relationships/hyperlink" Target="https://www.facebook.com/about/basics/manage-your-privacy/comments-and-likes-by-others"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hyperlink" Target="https://www.facebook.com/about/basics/manage-your-privacy/tagging"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hyperlink" Target="https://www.facebook.com/about/basics/manage-your-privacy/untagging"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hyperlink" Target="https://www.facebook.com/about/basics/manage-your-privacy/timeline"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image" Target="../media/image33.png"/><Relationship Id="rId5" Type="http://schemas.openxmlformats.org/officeDocument/2006/relationships/hyperlink" Target="https://www.facebook.com/about/basics/manage-your-privacy/search" TargetMode="External"/><Relationship Id="rId4" Type="http://schemas.openxmlformats.org/officeDocument/2006/relationships/hyperlink" Target="https://www.facebook.com/about/basics/manage-your-privacy/posts"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image" Target="../media/image34.png"/><Relationship Id="rId5" Type="http://schemas.openxmlformats.org/officeDocument/2006/relationships/hyperlink" Target="https://www.facebook.com/about/basics/manage-your-privacy/news-feed" TargetMode="External"/><Relationship Id="rId4" Type="http://schemas.openxmlformats.org/officeDocument/2006/relationships/hyperlink" Target="https://www.facebook.com/about/basics/manage-your-privacy/news-feed#11"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openxmlformats.org/officeDocument/2006/relationships/image" Target="../media/image35.png"/><Relationship Id="rId5" Type="http://schemas.openxmlformats.org/officeDocument/2006/relationships/hyperlink" Target="https://www.facebook.com/about/basics/manage-your-privacy/location" TargetMode="External"/><Relationship Id="rId4" Type="http://schemas.openxmlformats.org/officeDocument/2006/relationships/hyperlink" Target="https://www.facebook.com/about/basics/manage-your-privacy/location#1"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35.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36.xml.rels><?xml version="1.0" encoding="UTF-8" standalone="yes"?>
<Relationships xmlns="http://schemas.openxmlformats.org/package/2006/relationships"><Relationship Id="rId3" Type="http://schemas.openxmlformats.org/officeDocument/2006/relationships/hyperlink" Target="https://fb.me/cs.memorialization" TargetMode="External"/><Relationship Id="rId2" Type="http://schemas.openxmlformats.org/officeDocument/2006/relationships/notesSlide" Target="../notesSlides/notesSlide36.xml"/><Relationship Id="rId1" Type="http://schemas.openxmlformats.org/officeDocument/2006/relationships/slideLayout" Target="../slideLayouts/slideLayout9.xml"/><Relationship Id="rId4" Type="http://schemas.openxmlformats.org/officeDocument/2006/relationships/hyperlink" Target="https://www.facebook.com/communitystandards/memorialization" TargetMode="External"/></Relationships>
</file>

<file path=ppt/slides/_rels/slide37.xml.rels><?xml version="1.0" encoding="UTF-8" standalone="yes"?>
<Relationships xmlns="http://schemas.openxmlformats.org/package/2006/relationships"><Relationship Id="rId8" Type="http://schemas.openxmlformats.org/officeDocument/2006/relationships/hyperlink" Target="fb.me/howtoreportdeceased" TargetMode="External"/><Relationship Id="rId3" Type="http://schemas.openxmlformats.org/officeDocument/2006/relationships/image" Target="../media/image1.png"/><Relationship Id="rId7" Type="http://schemas.openxmlformats.org/officeDocument/2006/relationships/hyperlink" Target="https://l.facebook.com/l.php?u=https://newsroom.fb.com/news/2019/04/updates-to-memorialization/&amp;h=AT2bWQX8KQ7S6xH0lD-c9iAxbJhChgCT46Ee1hidrJ5p7z2WAXse5FPe3admbV_5TBQxP624zTZmhcJqZierGcTTxwqsHfG8dmaQHI3mHkfI1lDRzwBOLFSBTHBpaXXhss1p7Ly4iWOzU7ZiqO7mGSFfypfQPkt_i66vIUs00qs" TargetMode="External"/><Relationship Id="rId2" Type="http://schemas.openxmlformats.org/officeDocument/2006/relationships/notesSlide" Target="../notesSlides/notesSlide37.xml"/><Relationship Id="rId1" Type="http://schemas.openxmlformats.org/officeDocument/2006/relationships/slideLayout" Target="../slideLayouts/slideLayout7.xml"/><Relationship Id="rId6" Type="http://schemas.openxmlformats.org/officeDocument/2006/relationships/hyperlink" Target="https://l.facebook.com/l.php?u=https://newsroom.fb.com/news/2017/08/what-should-happen-to-online-identity/&amp;h=AT0kp0PP_-9uxL4xGW-2FfA3FhnQavsCQeOPg3EtKcOjOiupJZSz4JVjWpOX1HKwD81NHAevg0cMAq0itfR6X58A-W6VKorp77kWWnK_UHO42_nUm16n2kyPIix_E_4Nu-CHInYY69bPUwixkZkj1pOlL3p6edy9OwJylonyzGs" TargetMode="External"/><Relationship Id="rId5" Type="http://schemas.openxmlformats.org/officeDocument/2006/relationships/hyperlink" Target="https://www.facebook.com/help/1568013990080948?ref=ccs" TargetMode="External"/><Relationship Id="rId4" Type="http://schemas.openxmlformats.org/officeDocument/2006/relationships/hyperlink" Target="https://www.facebook.com/help/150486848354038?ref=ccs"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hyperlink" Target="https://www.whatsapp.com/privacy?campaign_id=12619934290&amp;extra_1=s|c|516252942712|e|whatsapp%20privacy%20policy|&amp;placement=&amp;creative=516252942712&amp;keyword=whatsapp%20privacy%20policy&amp;partner_id=googlesem&amp;extra_2=campaignid=12619934290&amp;adgroupid=119633423165&amp;matchtype=e&amp;network=g&amp;source=notmobile&amp;search_or_content=s&amp;device=c&amp;devicemodel=&amp;adposition=&amp;target=&amp;targetid=kwd-353316338556&amp;loc_physical_ms=9012116&amp;loc_interest_ms=&amp;feeditemid=169053044481&amp;param1=&amp;param2=" TargetMode="External"/><Relationship Id="rId2" Type="http://schemas.openxmlformats.org/officeDocument/2006/relationships/notesSlide" Target="../notesSlides/notesSlide42.xml"/><Relationship Id="rId1" Type="http://schemas.openxmlformats.org/officeDocument/2006/relationships/slideLayout" Target="../slideLayouts/slideLayout7.xml"/><Relationship Id="rId6" Type="http://schemas.openxmlformats.org/officeDocument/2006/relationships/hyperlink" Target="https://help.instagram.com/519522125107875" TargetMode="External"/><Relationship Id="rId5" Type="http://schemas.openxmlformats.org/officeDocument/2006/relationships/hyperlink" Target="https://www.facebook.com/legal/terms/dataprocessing" TargetMode="External"/><Relationship Id="rId4" Type="http://schemas.openxmlformats.org/officeDocument/2006/relationships/hyperlink" Target="https://www.facebook.com/policy.php" TargetMode="External"/></Relationships>
</file>

<file path=ppt/slides/_rels/slide4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3.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44.xml"/><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9.xml"/></Relationships>
</file>

<file path=ppt/slides/_rels/slide46.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46.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4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7.xml"/><Relationship Id="rId1" Type="http://schemas.openxmlformats.org/officeDocument/2006/relationships/slideLayout" Target="../slideLayouts/slideLayout7.xml"/><Relationship Id="rId6" Type="http://schemas.openxmlformats.org/officeDocument/2006/relationships/image" Target="../media/image39.png"/><Relationship Id="rId5" Type="http://schemas.openxmlformats.org/officeDocument/2006/relationships/hyperlink" Target="https://www.facebook.com/help/278928889350358" TargetMode="External"/><Relationship Id="rId4" Type="http://schemas.openxmlformats.org/officeDocument/2006/relationships/hyperlink" Target="https://www.facebook.com/help/229750310373101" TargetMode="External"/></Relationships>
</file>

<file path=ppt/slides/_rels/slide4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8.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49.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50.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50.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9.xml"/></Relationships>
</file>

<file path=ppt/slides/_rels/slide52.xml.rels><?xml version="1.0" encoding="UTF-8" standalone="yes"?>
<Relationships xmlns="http://schemas.openxmlformats.org/package/2006/relationships"><Relationship Id="rId8" Type="http://schemas.openxmlformats.org/officeDocument/2006/relationships/hyperlink" Target="https://www.facebook.com/communitystandards/" TargetMode="External"/><Relationship Id="rId3" Type="http://schemas.openxmlformats.org/officeDocument/2006/relationships/image" Target="../media/image1.png"/><Relationship Id="rId7" Type="http://schemas.openxmlformats.org/officeDocument/2006/relationships/image" Target="../media/image42.png"/><Relationship Id="rId2" Type="http://schemas.openxmlformats.org/officeDocument/2006/relationships/notesSlide" Target="../notesSlides/notesSlide52.xml"/><Relationship Id="rId1" Type="http://schemas.openxmlformats.org/officeDocument/2006/relationships/slideLayout" Target="../slideLayouts/slideLayout7.xml"/><Relationship Id="rId6" Type="http://schemas.openxmlformats.org/officeDocument/2006/relationships/hyperlink" Target="https://www.facebook.com/help/1723400564614772" TargetMode="External"/><Relationship Id="rId5" Type="http://schemas.openxmlformats.org/officeDocument/2006/relationships/hyperlink" Target="https://www.facebook.com/help/168009843260943" TargetMode="External"/><Relationship Id="rId4" Type="http://schemas.openxmlformats.org/officeDocument/2006/relationships/hyperlink" Target="https://www.facebook.com/help/1753719584844061" TargetMode="Externa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9.xml"/></Relationships>
</file>

<file path=ppt/slides/_rels/slide5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4.xml"/><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5.xml"/><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6.xml"/><Relationship Id="rId1" Type="http://schemas.openxmlformats.org/officeDocument/2006/relationships/slideLayout" Target="../slideLayouts/slideLayout7.xml"/><Relationship Id="rId5" Type="http://schemas.openxmlformats.org/officeDocument/2006/relationships/image" Target="../media/image43.png"/><Relationship Id="rId4" Type="http://schemas.openxmlformats.org/officeDocument/2006/relationships/hyperlink" Target="https://www.facebook.com/help/443357099140264?helpref=about_content" TargetMode="External"/></Relationships>
</file>

<file path=ppt/slides/_rels/slide58.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44.png"/><Relationship Id="rId2" Type="http://schemas.openxmlformats.org/officeDocument/2006/relationships/notesSlide" Target="../notesSlides/notesSlide57.xml"/><Relationship Id="rId1" Type="http://schemas.openxmlformats.org/officeDocument/2006/relationships/slideLayout" Target="../slideLayouts/slideLayout7.xml"/><Relationship Id="rId6" Type="http://schemas.openxmlformats.org/officeDocument/2006/relationships/image" Target="../media/image43.png"/><Relationship Id="rId5" Type="http://schemas.openxmlformats.org/officeDocument/2006/relationships/hyperlink" Target="https://www.facebook.com/help/124904560921566" TargetMode="External"/><Relationship Id="rId4" Type="http://schemas.openxmlformats.org/officeDocument/2006/relationships/hyperlink" Target="https://www.facebook.com/help/168009843260943" TargetMode="External"/></Relationships>
</file>

<file path=ppt/slides/_rels/slide5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8.xml"/><Relationship Id="rId1" Type="http://schemas.openxmlformats.org/officeDocument/2006/relationships/slideLayout" Target="../slideLayouts/slideLayout7.xml"/><Relationship Id="rId5" Type="http://schemas.openxmlformats.org/officeDocument/2006/relationships/image" Target="../media/image44.png"/><Relationship Id="rId4" Type="http://schemas.openxmlformats.org/officeDocument/2006/relationships/image" Target="../media/image43.png"/></Relationships>
</file>

<file path=ppt/slides/_rels/slide60.xml.rels><?xml version="1.0" encoding="UTF-8" standalone="yes"?>
<Relationships xmlns="http://schemas.openxmlformats.org/package/2006/relationships"><Relationship Id="rId8" Type="http://schemas.openxmlformats.org/officeDocument/2006/relationships/hyperlink" Target="https://www.facebook.com/help/218345114850283" TargetMode="External"/><Relationship Id="rId3" Type="http://schemas.openxmlformats.org/officeDocument/2006/relationships/image" Target="../media/image1.png"/><Relationship Id="rId7" Type="http://schemas.openxmlformats.org/officeDocument/2006/relationships/hyperlink" Target="https://www.facebook.com/help/276177272409629" TargetMode="External"/><Relationship Id="rId2" Type="http://schemas.openxmlformats.org/officeDocument/2006/relationships/notesSlide" Target="../notesSlides/notesSlide59.xml"/><Relationship Id="rId1" Type="http://schemas.openxmlformats.org/officeDocument/2006/relationships/slideLayout" Target="../slideLayouts/slideLayout7.xml"/><Relationship Id="rId6" Type="http://schemas.openxmlformats.org/officeDocument/2006/relationships/hyperlink" Target="https://www.facebook.com/help/236898969688346" TargetMode="External"/><Relationship Id="rId5" Type="http://schemas.openxmlformats.org/officeDocument/2006/relationships/hyperlink" Target="https://www.facebook.com/help/120939471321735?helpref=faq_content" TargetMode="External"/><Relationship Id="rId10" Type="http://schemas.openxmlformats.org/officeDocument/2006/relationships/image" Target="../media/image45.png"/><Relationship Id="rId4" Type="http://schemas.openxmlformats.org/officeDocument/2006/relationships/hyperlink" Target="https://www.facebook.com/help/1297502253597210" TargetMode="External"/><Relationship Id="rId9" Type="http://schemas.openxmlformats.org/officeDocument/2006/relationships/image" Target="../media/image43.png"/></Relationships>
</file>

<file path=ppt/slides/_rels/slide6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0.xml"/><Relationship Id="rId1" Type="http://schemas.openxmlformats.org/officeDocument/2006/relationships/slideLayout" Target="../slideLayouts/slideLayout7.xml"/><Relationship Id="rId6" Type="http://schemas.openxmlformats.org/officeDocument/2006/relationships/image" Target="../media/image46.png"/><Relationship Id="rId5" Type="http://schemas.openxmlformats.org/officeDocument/2006/relationships/hyperlink" Target="https://www.facebook.com/help/instagram/196883487377501" TargetMode="External"/><Relationship Id="rId4" Type="http://schemas.openxmlformats.org/officeDocument/2006/relationships/hyperlink" Target="https://www.facebook.com/help/instagram/448523408565555" TargetMode="External"/></Relationships>
</file>

<file path=ppt/slides/_rels/slide62.xml.rels><?xml version="1.0" encoding="UTF-8" standalone="yes"?>
<Relationships xmlns="http://schemas.openxmlformats.org/package/2006/relationships"><Relationship Id="rId8" Type="http://schemas.openxmlformats.org/officeDocument/2006/relationships/hyperlink" Target="https://www.facebook.com/help/instagram/413012278753813" TargetMode="External"/><Relationship Id="rId13" Type="http://schemas.openxmlformats.org/officeDocument/2006/relationships/hyperlink" Target="https://www.facebook.com/help/instagram/147542625391305" TargetMode="External"/><Relationship Id="rId3" Type="http://schemas.openxmlformats.org/officeDocument/2006/relationships/image" Target="../media/image1.png"/><Relationship Id="rId7" Type="http://schemas.openxmlformats.org/officeDocument/2006/relationships/hyperlink" Target="https://www.facebook.com/help/instagram/1766818986917552" TargetMode="External"/><Relationship Id="rId12" Type="http://schemas.openxmlformats.org/officeDocument/2006/relationships/hyperlink" Target="https://www.facebook.com/help/instagram/365041933611384" TargetMode="External"/><Relationship Id="rId2" Type="http://schemas.openxmlformats.org/officeDocument/2006/relationships/notesSlide" Target="../notesSlides/notesSlide61.xml"/><Relationship Id="rId1" Type="http://schemas.openxmlformats.org/officeDocument/2006/relationships/slideLayout" Target="../slideLayouts/slideLayout7.xml"/><Relationship Id="rId6" Type="http://schemas.openxmlformats.org/officeDocument/2006/relationships/hyperlink" Target="https://www.facebook.com/help/instagram/700284123459336" TargetMode="External"/><Relationship Id="rId11" Type="http://schemas.openxmlformats.org/officeDocument/2006/relationships/hyperlink" Target="https://www.facebook.com/help/instagram/530450580417848" TargetMode="External"/><Relationship Id="rId5" Type="http://schemas.openxmlformats.org/officeDocument/2006/relationships/hyperlink" Target="https://www.facebook.com/help/instagram/442837725762581" TargetMode="External"/><Relationship Id="rId10" Type="http://schemas.openxmlformats.org/officeDocument/2006/relationships/hyperlink" Target="https://www.facebook.com/help/instagram/281388201973414" TargetMode="External"/><Relationship Id="rId4" Type="http://schemas.openxmlformats.org/officeDocument/2006/relationships/hyperlink" Target="https://www.facebook.com/help/instagram/486923551356292" TargetMode="External"/><Relationship Id="rId9" Type="http://schemas.openxmlformats.org/officeDocument/2006/relationships/hyperlink" Target="https://www.facebook.com/help/instagram/273447449440719" TargetMode="External"/></Relationships>
</file>

<file path=ppt/slides/_rels/slide63.xml.rels><?xml version="1.0" encoding="UTF-8" standalone="yes"?>
<Relationships xmlns="http://schemas.openxmlformats.org/package/2006/relationships"><Relationship Id="rId8" Type="http://schemas.openxmlformats.org/officeDocument/2006/relationships/hyperlink" Target="https://faq.whatsapp.com/general/security-and-privacy/staying-safe-on-whatsapp/?lang=en" TargetMode="External"/><Relationship Id="rId3" Type="http://schemas.openxmlformats.org/officeDocument/2006/relationships/image" Target="../media/image1.png"/><Relationship Id="rId7" Type="http://schemas.openxmlformats.org/officeDocument/2006/relationships/hyperlink" Target="https://help.instagram.com/192435014247952" TargetMode="External"/><Relationship Id="rId2" Type="http://schemas.openxmlformats.org/officeDocument/2006/relationships/notesSlide" Target="../notesSlides/notesSlide62.xml"/><Relationship Id="rId1" Type="http://schemas.openxmlformats.org/officeDocument/2006/relationships/slideLayout" Target="../slideLayouts/slideLayout7.xml"/><Relationship Id="rId6" Type="http://schemas.openxmlformats.org/officeDocument/2006/relationships/hyperlink" Target="https://help.instagram.com/372161259539444" TargetMode="External"/><Relationship Id="rId5" Type="http://schemas.openxmlformats.org/officeDocument/2006/relationships/hyperlink" Target="https://www.facebook.com/help/reportlinks/" TargetMode="External"/><Relationship Id="rId10" Type="http://schemas.openxmlformats.org/officeDocument/2006/relationships/hyperlink" Target="https://www.facebook.com/help/instagram/196883487377501" TargetMode="External"/><Relationship Id="rId4" Type="http://schemas.openxmlformats.org/officeDocument/2006/relationships/hyperlink" Target="https://edu.gcfglobal.org/en/thenow/what-is-trolling/1/" TargetMode="External"/><Relationship Id="rId9" Type="http://schemas.openxmlformats.org/officeDocument/2006/relationships/hyperlink" Target="https://www.facebook.com/help/443357099140264?helpref=about_content" TargetMode="External"/></Relationships>
</file>

<file path=ppt/slides/_rels/slide6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3.xml"/><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64.xml"/><Relationship Id="rId1" Type="http://schemas.openxmlformats.org/officeDocument/2006/relationships/slideLayout" Target="../slideLayouts/slideLayout6.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9.xml"/></Relationships>
</file>

<file path=ppt/slides/_rels/slide6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6.xml"/><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9.xml"/></Relationships>
</file>

<file path=ppt/slides/_rels/slide69.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68.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70.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69.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71.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70.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7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1.xml"/><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72.xml"/><Relationship Id="rId1" Type="http://schemas.openxmlformats.org/officeDocument/2006/relationships/slideLayout" Target="../slideLayouts/slideLayout9.xml"/></Relationships>
</file>

<file path=ppt/slides/_rels/slide74.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73.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7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4.xml"/><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3" Type="http://schemas.openxmlformats.org/officeDocument/2006/relationships/hyperlink" Target="https://www.howtogeek.com/441185/what-is-a-gif-and-how-do-you-use-them/" TargetMode="External"/><Relationship Id="rId2" Type="http://schemas.openxmlformats.org/officeDocument/2006/relationships/notesSlide" Target="../notesSlides/notesSlide75.xml"/><Relationship Id="rId1" Type="http://schemas.openxmlformats.org/officeDocument/2006/relationships/slideLayout" Target="../slideLayouts/slideLayout9.xml"/><Relationship Id="rId4" Type="http://schemas.openxmlformats.org/officeDocument/2006/relationships/hyperlink" Target="https://www.merriam-webster.com/dictionary/meme" TargetMode="External"/></Relationships>
</file>

<file path=ppt/slides/_rels/slide77.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76.xml"/><Relationship Id="rId1" Type="http://schemas.openxmlformats.org/officeDocument/2006/relationships/slideLayout" Target="../slideLayouts/slideLayout7.xml"/><Relationship Id="rId5" Type="http://schemas.openxmlformats.org/officeDocument/2006/relationships/image" Target="../media/image53.jpeg"/><Relationship Id="rId4" Type="http://schemas.openxmlformats.org/officeDocument/2006/relationships/image" Target="../media/image1.png"/></Relationships>
</file>

<file path=ppt/slides/_rels/slide7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7.xml"/><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8.xml"/><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9.xml"/><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0.xml"/><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1.xml"/><Relationship Id="rId1" Type="http://schemas.openxmlformats.org/officeDocument/2006/relationships/slideLayout" Target="../slideLayouts/slideLayout7.xml"/></Relationships>
</file>

<file path=ppt/slides/_rels/slide84.xml.rels><?xml version="1.0" encoding="UTF-8" standalone="yes"?>
<Relationships xmlns="http://schemas.openxmlformats.org/package/2006/relationships"><Relationship Id="rId8" Type="http://schemas.openxmlformats.org/officeDocument/2006/relationships/hyperlink" Target="https://help.instagram.com/" TargetMode="External"/><Relationship Id="rId3" Type="http://schemas.openxmlformats.org/officeDocument/2006/relationships/image" Target="../media/image1.png"/><Relationship Id="rId7" Type="http://schemas.openxmlformats.org/officeDocument/2006/relationships/hyperlink" Target="https://www.facebook.com/help" TargetMode="External"/><Relationship Id="rId2" Type="http://schemas.openxmlformats.org/officeDocument/2006/relationships/notesSlide" Target="../notesSlides/notesSlide82.xml"/><Relationship Id="rId1" Type="http://schemas.openxmlformats.org/officeDocument/2006/relationships/slideLayout" Target="../slideLayouts/slideLayout7.xml"/><Relationship Id="rId6" Type="http://schemas.openxmlformats.org/officeDocument/2006/relationships/hyperlink" Target="https://www.whatsapp.com/security/" TargetMode="External"/><Relationship Id="rId5" Type="http://schemas.openxmlformats.org/officeDocument/2006/relationships/hyperlink" Target="https://about.instagram.com/community/safety#:~:text=Our%20Community%20Guidelines%20support%20a,you%20to%20report%20abusive%20behavior.&amp;text=Submit%20posts%20that%20include%20abuse%2C%20spam%2C%20or%20violating%20content.&amp;text=Accounts%20in%20violation%20of%20our,or%20via%20our%20web%20form." TargetMode="External"/><Relationship Id="rId10" Type="http://schemas.openxmlformats.org/officeDocument/2006/relationships/hyperlink" Target="https://www.connectsafely.org/privacy-topic/" TargetMode="External"/><Relationship Id="rId4" Type="http://schemas.openxmlformats.org/officeDocument/2006/relationships/hyperlink" Target="https://www.facebook.com/safety" TargetMode="External"/><Relationship Id="rId9" Type="http://schemas.openxmlformats.org/officeDocument/2006/relationships/hyperlink" Target="https://faq.whatsapp.com/" TargetMode="External"/></Relationships>
</file>

<file path=ppt/slides/_rels/slide8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3.xml"/><Relationship Id="rId1" Type="http://schemas.openxmlformats.org/officeDocument/2006/relationships/slideLayout" Target="../slideLayouts/slideLayout7.xml"/></Relationships>
</file>

<file path=ppt/slides/_rels/slide86.xml.rels><?xml version="1.0" encoding="UTF-8" standalone="yes"?>
<Relationships xmlns="http://schemas.openxmlformats.org/package/2006/relationships"><Relationship Id="rId2" Type="http://schemas.openxmlformats.org/officeDocument/2006/relationships/notesSlide" Target="../notesSlides/notesSlide84.xml"/><Relationship Id="rId1" Type="http://schemas.openxmlformats.org/officeDocument/2006/relationships/slideLayout" Target="../slideLayouts/slideLayout26.xml"/></Relationships>
</file>

<file path=ppt/slides/slide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10CDA77C-D082-3E43-9D05-94DF45D83131}"/>
              </a:ext>
            </a:extLst>
          </p:cNvPr>
          <p:cNvSpPr txBox="1"/>
          <p:nvPr/>
        </p:nvSpPr>
        <p:spPr>
          <a:xfrm>
            <a:off x="933450" y="3448050"/>
            <a:ext cx="10326687" cy="7010400"/>
          </a:xfrm>
          <a:prstGeom prst="rect">
            <a:avLst/>
          </a:prstGeom>
        </p:spPr>
        <p:txBody>
          <a:bodyPr vert="horz" lIns="0" tIns="0" rIns="0" bIns="0" rtlCol="0" anchor="t">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marL="17463" marR="0" lvl="1" indent="0" algn="l" defTabSz="1828800" rtl="0" eaLnBrk="1" fontAlgn="base" latinLnBrk="0" hangingPunct="1">
              <a:lnSpc>
                <a:spcPts val="2700"/>
              </a:lnSpc>
              <a:spcBef>
                <a:spcPts val="1800"/>
              </a:spcBef>
              <a:spcAft>
                <a:spcPct val="0"/>
              </a:spcAft>
              <a:buClrTx/>
              <a:buSzPct val="85000"/>
              <a:buFont typeface="Optimistic Text" panose="020B0604020202020204" pitchFamily="34" charset="0"/>
              <a:buNone/>
              <a:defRPr/>
            </a:pPr>
            <a:r>
              <a:rPr kumimoji="0" lang="tr" sz="1800" b="1" i="0" u="none" strike="noStrike" kern="0" cap="none" spc="30" normalizeH="0" baseline="0" noProof="0" dirty="0">
                <a:ln>
                  <a:noFill/>
                </a:ln>
                <a:solidFill>
                  <a:srgbClr val="1C2B33"/>
                </a:solidFill>
                <a:uLnTx/>
                <a:uFillTx/>
                <a:latin typeface="Optimistic Text"/>
                <a:cs typeface="Optimistic Text"/>
                <a:sym typeface="Arial"/>
              </a:rPr>
              <a:t>Metin</a:t>
            </a:r>
          </a:p>
          <a:p>
            <a:pPr marL="360363" marR="0" lvl="1" indent="-342900" algn="l" defTabSz="1828800" rtl="0" eaLnBrk="1" fontAlgn="base" latinLnBrk="0" hangingPunct="1">
              <a:lnSpc>
                <a:spcPts val="2700"/>
              </a:lnSpc>
              <a:spcBef>
                <a:spcPts val="1800"/>
              </a:spcBef>
              <a:spcAft>
                <a:spcPct val="0"/>
              </a:spcAft>
              <a:buClrTx/>
              <a:buSzTx/>
              <a:buFont typeface="Optimistic Text" panose="020B0604020202020204" pitchFamily="34" charset="0"/>
              <a:buChar char="•"/>
              <a:defRPr/>
            </a:pPr>
            <a:r>
              <a:rPr kumimoji="0" lang="tr" sz="1800" b="0" i="0" u="none" strike="noStrike" kern="0" cap="none" spc="30" normalizeH="0" baseline="0" noProof="0" dirty="0">
                <a:ln>
                  <a:noFill/>
                </a:ln>
                <a:solidFill>
                  <a:srgbClr val="1C2B33"/>
                </a:solidFill>
                <a:uLnTx/>
                <a:uFillTx/>
                <a:latin typeface="Optimistic Text"/>
                <a:cs typeface="Optimistic Text"/>
                <a:sym typeface="Arial"/>
              </a:rPr>
              <a:t>Bu metin, etkileşimli bir öğrenme platformu aracılığıyla eşzamanlı olmayan sanal öğrenme deneyimleri oluşturmak için kullanılabilir. </a:t>
            </a:r>
          </a:p>
          <a:p>
            <a:pPr marL="360363" marR="0" lvl="1" indent="-342900" algn="l" defTabSz="1828800" rtl="0" eaLnBrk="1" fontAlgn="base" latinLnBrk="0" hangingPunct="1">
              <a:lnSpc>
                <a:spcPts val="2700"/>
              </a:lnSpc>
              <a:spcBef>
                <a:spcPts val="1800"/>
              </a:spcBef>
              <a:spcAft>
                <a:spcPct val="0"/>
              </a:spcAft>
              <a:buClrTx/>
              <a:buSzTx/>
              <a:buFont typeface="Optimistic Text" panose="020B0604020202020204" pitchFamily="34" charset="0"/>
              <a:buChar char="•"/>
              <a:defRPr/>
            </a:pPr>
            <a:r>
              <a:rPr kumimoji="0" lang="tr" sz="1800" b="0" i="0" u="none" strike="noStrike" kern="0" cap="none" spc="30" normalizeH="0" baseline="0" noProof="0" dirty="0">
                <a:ln>
                  <a:noFill/>
                </a:ln>
                <a:solidFill>
                  <a:srgbClr val="1C2B33"/>
                </a:solidFill>
                <a:uLnTx/>
                <a:uFillTx/>
                <a:latin typeface="Optimistic Text"/>
                <a:cs typeface="Optimistic Text"/>
                <a:sym typeface="Arial"/>
              </a:rPr>
              <a:t>Metin ayrıca eşzamanlı öğrenme deneyimleri (yüz yüze veya sanal) için bir senaryo olarak da kullanılabilir. </a:t>
            </a:r>
          </a:p>
          <a:p>
            <a:pPr marL="360363" marR="0" lvl="1" indent="-342900" algn="l" defTabSz="1828800" rtl="0" eaLnBrk="1" fontAlgn="base" latinLnBrk="0" hangingPunct="1">
              <a:lnSpc>
                <a:spcPts val="2700"/>
              </a:lnSpc>
              <a:spcBef>
                <a:spcPts val="1800"/>
              </a:spcBef>
              <a:spcAft>
                <a:spcPct val="0"/>
              </a:spcAft>
              <a:buClrTx/>
              <a:buSzTx/>
              <a:buFont typeface="Optimistic Text" panose="020B0604020202020204" pitchFamily="34" charset="0"/>
              <a:buChar char="•"/>
              <a:defRPr/>
            </a:pPr>
            <a:r>
              <a:rPr kumimoji="0" lang="tr" sz="1800" b="0" i="0" u="none" strike="noStrike" kern="0" cap="none" spc="30" normalizeH="0" baseline="0" noProof="0" dirty="0">
                <a:ln>
                  <a:noFill/>
                </a:ln>
                <a:solidFill>
                  <a:srgbClr val="1C2B33"/>
                </a:solidFill>
                <a:uLnTx/>
                <a:uFillTx/>
                <a:latin typeface="Optimistic Text"/>
                <a:cs typeface="Optimistic Text"/>
                <a:sym typeface="Arial"/>
              </a:rPr>
              <a:t>Hem eşzamanlı olmayan hem de eşzamanlı öğrenme deneyimlerinde metin, bir slayt sunumunun konuşmacı notlarına eklenebilir ve görsel slaytlarla uyumlu hale getirilebilir. Bunlar arasında grafikler, görseller, temel bilgiler ve terimler, etkinlik talimatları, tartışma ve öz değerlendirme soruları ile ek kaynaklara bağlantılar ve benzeri öğeler yer alabilir.</a:t>
            </a:r>
          </a:p>
          <a:p>
            <a:pPr marL="17463" marR="0" lvl="1" indent="0" algn="l" defTabSz="1828800" rtl="0" eaLnBrk="1" fontAlgn="base" latinLnBrk="0" hangingPunct="1">
              <a:lnSpc>
                <a:spcPts val="2700"/>
              </a:lnSpc>
              <a:spcBef>
                <a:spcPts val="1800"/>
              </a:spcBef>
              <a:spcAft>
                <a:spcPct val="0"/>
              </a:spcAft>
              <a:buClrTx/>
              <a:buSzPct val="85000"/>
              <a:buFont typeface="Optimistic Text" panose="020B0604020202020204" pitchFamily="34" charset="0"/>
              <a:buNone/>
              <a:defRPr/>
            </a:pPr>
            <a:r>
              <a:rPr kumimoji="0" lang="tr" sz="1800" b="1" i="0" u="none" strike="noStrike" kern="0" cap="none" spc="30" normalizeH="0" baseline="0" noProof="0" dirty="0">
                <a:ln>
                  <a:noFill/>
                </a:ln>
                <a:solidFill>
                  <a:srgbClr val="1C2B33"/>
                </a:solidFill>
                <a:uLnTx/>
                <a:uFillTx/>
                <a:latin typeface="Optimistic Text"/>
                <a:cs typeface="Optimistic Text"/>
                <a:sym typeface="Arial"/>
              </a:rPr>
              <a:t>Bölgesel düzenlemeler </a:t>
            </a:r>
            <a:endParaRPr lang="tr" sz="1800" b="1" spc="30" dirty="0">
              <a:solidFill>
                <a:srgbClr val="1C2B33"/>
              </a:solidFill>
              <a:latin typeface="Optimistic Text"/>
              <a:cs typeface="Optimistic Text"/>
              <a:sym typeface="Arial"/>
            </a:endParaRPr>
          </a:p>
          <a:p>
            <a:pPr marL="303213" lvl="1" indent="-285750" defTabSz="1828800" fontAlgn="base">
              <a:lnSpc>
                <a:spcPts val="2700"/>
              </a:lnSpc>
              <a:spcBef>
                <a:spcPts val="1800"/>
              </a:spcBef>
              <a:spcAft>
                <a:spcPct val="0"/>
              </a:spcAft>
              <a:defRPr/>
            </a:pPr>
            <a:r>
              <a:rPr kumimoji="0" lang="tr" sz="1800" b="0" i="0" u="none" strike="noStrike" kern="0" cap="none" spc="30" normalizeH="0" baseline="0" noProof="0" dirty="0">
                <a:ln>
                  <a:noFill/>
                </a:ln>
                <a:solidFill>
                  <a:srgbClr val="1C2B33"/>
                </a:solidFill>
                <a:uLnTx/>
                <a:uFillTx/>
                <a:latin typeface="Optimistic Text"/>
                <a:cs typeface="Optimistic Text"/>
                <a:sym typeface="Arial"/>
              </a:rPr>
              <a:t>Farklı bölgesel ortaklar; örnekleri ve senaryoları yerel tutumlara, inançlara, kültürel uygulamalara ve benzeri unsurlara en iyi uyacak şekilde uyarlayabilirler. </a:t>
            </a:r>
          </a:p>
          <a:p>
            <a:pPr marL="360363" marR="0" lvl="1" indent="-342900" algn="l" defTabSz="1828800" rtl="0" eaLnBrk="1" fontAlgn="base" latinLnBrk="0" hangingPunct="1">
              <a:lnSpc>
                <a:spcPts val="2700"/>
              </a:lnSpc>
              <a:spcBef>
                <a:spcPts val="1800"/>
              </a:spcBef>
              <a:spcAft>
                <a:spcPct val="0"/>
              </a:spcAft>
              <a:buClrTx/>
              <a:buSzTx/>
              <a:buFont typeface="Optimistic Text" panose="020B0604020202020204" pitchFamily="34" charset="0"/>
              <a:buChar char="•"/>
              <a:defRPr/>
            </a:pPr>
            <a:r>
              <a:rPr kumimoji="0" lang="tr" sz="1800" b="0" i="0" u="none" strike="noStrike" kern="0" cap="none" spc="30" normalizeH="0" baseline="0" noProof="0" dirty="0">
                <a:ln>
                  <a:noFill/>
                </a:ln>
                <a:solidFill>
                  <a:srgbClr val="1C2B33"/>
                </a:solidFill>
                <a:uLnTx/>
                <a:uFillTx/>
                <a:latin typeface="Optimistic Text"/>
                <a:cs typeface="Optimistic Text"/>
                <a:sym typeface="Arial"/>
              </a:rPr>
              <a:t>Mevcut durumda, özel örneklere ayrılan alanlar aşağıda “[Örnekler verin]” şeklinde belirtilmiştir. Sınırlı sayıda örnek sunulmuştur ancak talep edilmesi halinde bunlar daha kapsamlı örneklerle geliştirilebilir.</a:t>
            </a:r>
          </a:p>
          <a:p>
            <a:pPr marL="17463" marR="0" lvl="1" indent="0" algn="l" defTabSz="1828800" rtl="0" eaLnBrk="1" fontAlgn="base" latinLnBrk="0" hangingPunct="1">
              <a:lnSpc>
                <a:spcPts val="2700"/>
              </a:lnSpc>
              <a:spcBef>
                <a:spcPts val="1800"/>
              </a:spcBef>
              <a:spcAft>
                <a:spcPct val="0"/>
              </a:spcAft>
              <a:buClrTx/>
              <a:buSzPct val="85000"/>
              <a:buFont typeface="Optimistic Text" panose="020B0604020202020204" pitchFamily="34" charset="0"/>
              <a:buNone/>
              <a:defRPr/>
            </a:pPr>
            <a:r>
              <a:rPr kumimoji="0" lang="tr" sz="1800" b="1" i="0" u="none" strike="noStrike" kern="0" cap="none" spc="30" normalizeH="0" baseline="0" noProof="0" dirty="0">
                <a:ln>
                  <a:noFill/>
                </a:ln>
                <a:solidFill>
                  <a:srgbClr val="1C2B33"/>
                </a:solidFill>
                <a:uLnTx/>
                <a:uFillTx/>
                <a:latin typeface="Optimistic Text"/>
                <a:cs typeface="Optimistic Text"/>
                <a:sym typeface="Arial"/>
              </a:rPr>
              <a:t>Ürün öğrenme anı</a:t>
            </a:r>
          </a:p>
          <a:p>
            <a:pPr marL="360363" marR="0" lvl="1" indent="-342900" algn="l" defTabSz="1828800" rtl="0" eaLnBrk="1" fontAlgn="base" latinLnBrk="0" hangingPunct="1">
              <a:lnSpc>
                <a:spcPts val="2700"/>
              </a:lnSpc>
              <a:spcBef>
                <a:spcPts val="1800"/>
              </a:spcBef>
              <a:spcAft>
                <a:spcPct val="0"/>
              </a:spcAft>
              <a:buClrTx/>
              <a:buSzTx/>
              <a:buFont typeface="Optimistic Text" panose="020B0604020202020204" pitchFamily="34" charset="0"/>
              <a:buChar char="•"/>
              <a:defRPr/>
            </a:pPr>
            <a:r>
              <a:rPr kumimoji="0" lang="tr" sz="1800" b="0" i="0" u="none" strike="noStrike" kern="0" cap="none" spc="30" normalizeH="0" baseline="0" noProof="0" dirty="0">
                <a:ln>
                  <a:noFill/>
                </a:ln>
                <a:solidFill>
                  <a:srgbClr val="1C2B33"/>
                </a:solidFill>
                <a:uLnTx/>
                <a:uFillTx/>
                <a:latin typeface="Optimistic Text"/>
                <a:cs typeface="Optimistic Text"/>
                <a:sym typeface="Arial"/>
              </a:rPr>
              <a:t>Zaman zaman bir öğrenme kavramını belirli bir ürün bağlamında incelemek faydalı olabilir. Bu fırsatlar Facebook, Instagram ve WhatsApp için “[Ürün anı]” olarak listelenmiştir.</a:t>
            </a:r>
          </a:p>
        </p:txBody>
      </p:sp>
      <p:sp>
        <p:nvSpPr>
          <p:cNvPr id="2" name="Title 2">
            <a:extLst>
              <a:ext uri="{FF2B5EF4-FFF2-40B4-BE49-F238E27FC236}">
                <a16:creationId xmlns:a16="http://schemas.microsoft.com/office/drawing/2014/main" id="{809DC6AD-8191-DF49-9C58-A03C63B9958C}"/>
              </a:ext>
            </a:extLst>
          </p:cNvPr>
          <p:cNvSpPr txBox="1"/>
          <p:nvPr/>
        </p:nvSpPr>
        <p:spPr>
          <a:xfrm>
            <a:off x="933450" y="2004060"/>
            <a:ext cx="10644138" cy="1443990"/>
          </a:xfrm>
          <a:prstGeom prst="rect">
            <a:avLst/>
          </a:prstGeom>
        </p:spPr>
        <p:txBody>
          <a:bodyPr lIns="0">
            <a:noAutofit/>
          </a:bodyPr>
          <a:lstStyle>
            <a:defPPr marR="0" lvl="0" algn="l" rtl="0">
              <a:lnSpc>
                <a:spcPct val="100000"/>
              </a:lnSpc>
              <a:spcBef>
                <a:spcPct val="0"/>
              </a:spcBef>
              <a:spcAft>
                <a:spcPct val="0"/>
              </a:spcAft>
            </a:defPPr>
            <a:lvl1pPr marR="0" lvl="0" algn="l" rtl="0" eaLnBrk="1" hangingPunct="1">
              <a:lnSpc>
                <a:spcPct val="108000"/>
              </a:lnSpc>
              <a:spcBef>
                <a:spcPct val="0"/>
              </a:spcBef>
              <a:spcAft>
                <a:spcPct val="0"/>
              </a:spcAft>
              <a:buClr>
                <a:srgbClr val="1C2B33"/>
              </a:buClr>
              <a:buFont typeface="Optimistic Display Medium"/>
              <a:defRPr sz="7200" b="0" i="0" u="none" strike="noStrike" kern="0" cap="none" spc="220" baseline="0">
                <a:solidFill>
                  <a:schemeClr val="tx1"/>
                </a:solidFill>
                <a:latin typeface="+mj-lt"/>
                <a:ea typeface="Optimistic Display Medium"/>
                <a:cs typeface="Optimistic Display Medium"/>
                <a:sym typeface="Optimistic Display Medium"/>
              </a:defRPr>
            </a:lvl1pPr>
            <a:lvl2pPr marR="0" lvl="1"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2pPr>
            <a:lvl3pPr marR="0" lvl="2"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3pPr>
            <a:lvl4pPr marR="0" lvl="3"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4pPr>
            <a:lvl5pPr marR="0" lvl="4"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marL="0" marR="0" lvl="0" indent="0" algn="l" defTabSz="914400" rtl="0" eaLnBrk="1" fontAlgn="auto" latinLnBrk="0" hangingPunct="1">
              <a:lnSpc>
                <a:spcPts val="8640"/>
              </a:lnSpc>
              <a:spcBef>
                <a:spcPct val="0"/>
              </a:spcBef>
              <a:spcAft>
                <a:spcPct val="0"/>
              </a:spcAft>
              <a:buClr>
                <a:srgbClr val="1C2B33"/>
              </a:buClr>
              <a:buSzTx/>
              <a:buFont typeface="Optimistic Display Medium"/>
              <a:buNone/>
              <a:defRPr/>
            </a:pPr>
            <a:r>
              <a:rPr kumimoji="0" lang="tr" sz="7200" b="0" i="0" u="none" strike="noStrike" kern="0" cap="none" spc="220" normalizeH="0" baseline="0" noProof="0">
                <a:ln>
                  <a:noFill/>
                </a:ln>
                <a:solidFill>
                  <a:srgbClr val="1C2B33"/>
                </a:solidFill>
                <a:uLnTx/>
                <a:uFillTx/>
                <a:latin typeface="Optimistic Display Medium"/>
                <a:cs typeface="Optimistic Display Medium"/>
                <a:sym typeface="Optimistic Display Medium"/>
              </a:rPr>
              <a:t>Modül Notları</a:t>
            </a:r>
          </a:p>
        </p:txBody>
      </p:sp>
      <p:sp>
        <p:nvSpPr>
          <p:cNvPr id="5" name="Text Placeholder 3">
            <a:extLst>
              <a:ext uri="{FF2B5EF4-FFF2-40B4-BE49-F238E27FC236}">
                <a16:creationId xmlns:a16="http://schemas.microsoft.com/office/drawing/2014/main" id="{96D57F2F-E962-CE4E-8283-8B1B3AC82D7F}"/>
              </a:ext>
            </a:extLst>
          </p:cNvPr>
          <p:cNvSpPr txBox="1"/>
          <p:nvPr/>
        </p:nvSpPr>
        <p:spPr>
          <a:xfrm>
            <a:off x="12193588" y="3448050"/>
            <a:ext cx="10334626" cy="1949555"/>
          </a:xfrm>
          <a:prstGeom prst="rect">
            <a:avLst/>
          </a:prstGeom>
        </p:spPr>
        <p:txBody>
          <a:bodyPr vert="horz" lIns="0" tIns="0" rIns="0" bIns="0" rtlCol="0" anchor="t">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marL="17463" marR="0" lvl="1" indent="0" algn="l" defTabSz="1828800" rtl="0" eaLnBrk="1" fontAlgn="base" latinLnBrk="0" hangingPunct="1">
              <a:lnSpc>
                <a:spcPts val="2700"/>
              </a:lnSpc>
              <a:spcBef>
                <a:spcPts val="1800"/>
              </a:spcBef>
              <a:spcAft>
                <a:spcPct val="0"/>
              </a:spcAft>
              <a:buClrTx/>
              <a:buSzPct val="85000"/>
              <a:buFont typeface="Optimistic Text" panose="020B0604020202020204" pitchFamily="34" charset="0"/>
              <a:buNone/>
              <a:defRPr/>
            </a:pPr>
            <a:r>
              <a:rPr kumimoji="0" lang="tr" sz="1800" b="1" i="0" u="none" strike="noStrike" kern="0" cap="none" spc="30" normalizeH="0" baseline="0" noProof="0" dirty="0">
                <a:ln>
                  <a:noFill/>
                </a:ln>
                <a:solidFill>
                  <a:srgbClr val="1C2B33"/>
                </a:solidFill>
                <a:uLnTx/>
                <a:uFillTx/>
                <a:latin typeface="Optimistic Text"/>
                <a:cs typeface="Optimistic Text"/>
                <a:sym typeface="Arial"/>
              </a:rPr>
              <a:t>Topluluk Standartları</a:t>
            </a:r>
          </a:p>
          <a:p>
            <a:pPr marL="360363" marR="0" lvl="1" indent="-342900" algn="l" defTabSz="1828800" rtl="0" eaLnBrk="1" fontAlgn="base" latinLnBrk="0" hangingPunct="1">
              <a:lnSpc>
                <a:spcPts val="2700"/>
              </a:lnSpc>
              <a:spcBef>
                <a:spcPts val="1800"/>
              </a:spcBef>
              <a:spcAft>
                <a:spcPct val="0"/>
              </a:spcAft>
              <a:buClrTx/>
              <a:buSzTx/>
              <a:buFont typeface="Optimistic Text" panose="020B0604020202020204" pitchFamily="34" charset="0"/>
              <a:buChar char="•"/>
              <a:defRPr/>
            </a:pPr>
            <a:r>
              <a:rPr kumimoji="0" lang="tr" sz="1800" b="0" i="0" u="none" strike="noStrike" kern="0" cap="none" spc="30" normalizeH="0" baseline="0" noProof="0" dirty="0">
                <a:ln>
                  <a:noFill/>
                </a:ln>
                <a:solidFill>
                  <a:srgbClr val="1C2B33"/>
                </a:solidFill>
                <a:uLnTx/>
                <a:uFillTx/>
                <a:latin typeface="Optimistic Text"/>
                <a:cs typeface="Optimistic Text"/>
                <a:sym typeface="Arial"/>
              </a:rPr>
              <a:t>Topluluk standartlarına yapılan atıfların tamamı okunmalıdır. </a:t>
            </a:r>
          </a:p>
          <a:p>
            <a:pPr marL="360363" marR="0" lvl="1" indent="-342900" algn="l" defTabSz="1828800" rtl="0" eaLnBrk="1" fontAlgn="base" latinLnBrk="0" hangingPunct="1">
              <a:lnSpc>
                <a:spcPts val="2700"/>
              </a:lnSpc>
              <a:spcBef>
                <a:spcPts val="1800"/>
              </a:spcBef>
              <a:spcAft>
                <a:spcPct val="0"/>
              </a:spcAft>
              <a:buClrTx/>
              <a:buSzTx/>
              <a:buFont typeface="Optimistic Text" panose="020B0604020202020204" pitchFamily="34" charset="0"/>
              <a:buChar char="•"/>
              <a:defRPr/>
            </a:pPr>
            <a:r>
              <a:rPr kumimoji="0" lang="tr" sz="1800" b="0" i="0" u="none" strike="noStrike" kern="0" cap="none" spc="30" normalizeH="0" baseline="0" noProof="0" dirty="0">
                <a:ln>
                  <a:noFill/>
                </a:ln>
                <a:solidFill>
                  <a:srgbClr val="1C2B33"/>
                </a:solidFill>
                <a:uLnTx/>
                <a:uFillTx/>
                <a:latin typeface="Optimistic Text"/>
                <a:cs typeface="Optimistic Text"/>
                <a:sym typeface="Arial"/>
              </a:rPr>
              <a:t>Sözlük terimleri ilk olarak </a:t>
            </a:r>
            <a:r>
              <a:rPr kumimoji="0" lang="tr" sz="1800" b="1" i="0" u="none" strike="noStrike" kern="0" cap="none" spc="30" normalizeH="0" baseline="0" noProof="0" dirty="0">
                <a:ln>
                  <a:noFill/>
                </a:ln>
                <a:solidFill>
                  <a:srgbClr val="627B8E"/>
                </a:solidFill>
                <a:uLnTx/>
                <a:uFillTx/>
                <a:latin typeface="Optimistic Text"/>
                <a:cs typeface="Optimistic Text"/>
                <a:sym typeface="Arial"/>
              </a:rPr>
              <a:t>koyu, mavi-gri </a:t>
            </a:r>
            <a:r>
              <a:rPr kumimoji="0" lang="tr" sz="1800" b="0" i="0" u="none" strike="noStrike" kern="0" cap="none" spc="30" normalizeH="0" baseline="0" noProof="0" dirty="0">
                <a:ln>
                  <a:noFill/>
                </a:ln>
                <a:solidFill>
                  <a:srgbClr val="1C2B33"/>
                </a:solidFill>
                <a:uLnTx/>
                <a:uFillTx/>
                <a:latin typeface="Optimistic Text"/>
                <a:cs typeface="Optimistic Text"/>
                <a:sym typeface="Arial"/>
              </a:rPr>
              <a:t>metinle sunulmuştur. Bunlar, her dersin başında açılır bir pencerede gösterilebilir. Sözlük terimleri ayrıca, dijital izleyiciler için bir eşleştirme etkinliği veya canlı bir eğitmen eşliğinde bir gözden geçirme çalışması olarak her dersin “</a:t>
            </a:r>
            <a:r>
              <a:rPr kumimoji="0" lang="tr-TR" sz="1800" b="0" i="0" u="none" strike="noStrike" kern="0" cap="none" spc="30" normalizeH="0" baseline="0" noProof="0" dirty="0">
                <a:ln>
                  <a:noFill/>
                </a:ln>
                <a:solidFill>
                  <a:srgbClr val="1C2B33"/>
                </a:solidFill>
                <a:uLnTx/>
                <a:uFillTx/>
                <a:latin typeface="Optimistic Text"/>
                <a:cs typeface="Optimistic Text"/>
                <a:sym typeface="Arial"/>
              </a:rPr>
              <a:t>Anlama kontrolü</a:t>
            </a:r>
            <a:r>
              <a:rPr kumimoji="0" lang="tr" sz="1800" b="0" i="0" u="none" strike="noStrike" kern="0" cap="none" spc="30" normalizeH="0" baseline="0" noProof="0" dirty="0">
                <a:ln>
                  <a:noFill/>
                </a:ln>
                <a:solidFill>
                  <a:srgbClr val="1C2B33"/>
                </a:solidFill>
                <a:uLnTx/>
                <a:uFillTx/>
                <a:latin typeface="Optimistic Text"/>
                <a:cs typeface="Optimistic Text"/>
                <a:sym typeface="Arial"/>
              </a:rPr>
              <a:t>” bölümüne eklenebilir.</a:t>
            </a:r>
            <a:endParaRPr kumimoji="0" lang="en-US" sz="1800" b="1" i="0" u="none" strike="noStrike" kern="0" cap="none" spc="30" normalizeH="0" baseline="0" noProof="0" dirty="0">
              <a:ln>
                <a:noFill/>
              </a:ln>
              <a:solidFill>
                <a:srgbClr val="1C2B33"/>
              </a:solidFill>
              <a:effectLst/>
              <a:uLnTx/>
              <a:uFillTx/>
              <a:latin typeface="Optimistic Text" panose="020B0604020202020204" pitchFamily="34" charset="0"/>
              <a:cs typeface="Optimistic Text" panose="020B0503020203020204" pitchFamily="34" charset="0"/>
              <a:sym typeface="Arial"/>
            </a:endParaRPr>
          </a:p>
          <a:p>
            <a:pPr marL="17463" marR="0" lvl="1" indent="0" algn="l" defTabSz="1828800" rtl="0" eaLnBrk="1" fontAlgn="base" latinLnBrk="0" hangingPunct="1">
              <a:lnSpc>
                <a:spcPts val="2700"/>
              </a:lnSpc>
              <a:spcBef>
                <a:spcPts val="1800"/>
              </a:spcBef>
              <a:spcAft>
                <a:spcPct val="0"/>
              </a:spcAft>
              <a:buClrTx/>
              <a:buSzPct val="85000"/>
              <a:buFont typeface="Optimistic Text" panose="020B0604020202020204" pitchFamily="34" charset="0"/>
              <a:buNone/>
              <a:defRPr/>
            </a:pPr>
            <a:r>
              <a:rPr kumimoji="0" lang="tr" sz="1800" b="1" i="0" u="none" strike="noStrike" kern="0" cap="none" spc="30" normalizeH="0" baseline="0" noProof="0" dirty="0">
                <a:ln>
                  <a:noFill/>
                </a:ln>
                <a:solidFill>
                  <a:srgbClr val="1C2B33"/>
                </a:solidFill>
                <a:uLnTx/>
                <a:uFillTx/>
                <a:latin typeface="Optimistic Text"/>
                <a:cs typeface="Optimistic Text"/>
                <a:sym typeface="Arial"/>
              </a:rPr>
              <a:t>Etkinlikler</a:t>
            </a:r>
          </a:p>
          <a:p>
            <a:pPr marL="360363" marR="0" lvl="1" indent="-342900" algn="l" defTabSz="1828800" rtl="0" eaLnBrk="1" fontAlgn="base" latinLnBrk="0" hangingPunct="1">
              <a:lnSpc>
                <a:spcPts val="2700"/>
              </a:lnSpc>
              <a:spcBef>
                <a:spcPts val="1800"/>
              </a:spcBef>
              <a:spcAft>
                <a:spcPct val="0"/>
              </a:spcAft>
              <a:buClrTx/>
              <a:buSzTx/>
              <a:buFont typeface="Optimistic Text" panose="020B0604020202020204" pitchFamily="34" charset="0"/>
              <a:buChar char="•"/>
              <a:defRPr/>
            </a:pPr>
            <a:r>
              <a:rPr kumimoji="0" lang="tr" sz="1800" b="0" i="0" u="none" strike="noStrike" kern="0" cap="none" spc="30" normalizeH="0" baseline="0" noProof="0" dirty="0">
                <a:ln>
                  <a:noFill/>
                </a:ln>
                <a:solidFill>
                  <a:srgbClr val="1C2B33"/>
                </a:solidFill>
                <a:uLnTx/>
                <a:uFillTx/>
                <a:latin typeface="Optimistic Text"/>
                <a:cs typeface="Optimistic Text"/>
                <a:sym typeface="Arial"/>
              </a:rPr>
              <a:t>Tüm etkinliklerde, eşzamanlı olmayan katılımcılar etkinlikleri dijital ortamda tamamlamaya yönlendirilebilir. Ayrıca eşzamanlı seçenekler de listelenmiştir.</a:t>
            </a:r>
            <a:endParaRPr kumimoji="0" lang="en-US" sz="1800" b="1" i="0" u="none" strike="noStrike" kern="0" cap="none" spc="30" normalizeH="0" baseline="0" noProof="0" dirty="0">
              <a:ln>
                <a:noFill/>
              </a:ln>
              <a:solidFill>
                <a:srgbClr val="1C2B33"/>
              </a:solidFill>
              <a:effectLst/>
              <a:uLnTx/>
              <a:uFillTx/>
              <a:latin typeface="Optimistic Text" panose="020B0604020202020204" pitchFamily="34" charset="0"/>
              <a:cs typeface="Optimistic Text" panose="020B0503020203020204" pitchFamily="34" charset="0"/>
              <a:sym typeface="Arial"/>
            </a:endParaRPr>
          </a:p>
          <a:p>
            <a:pPr marL="17463" marR="0" lvl="1" indent="0" algn="l" defTabSz="1828800" rtl="0" eaLnBrk="1" fontAlgn="base" latinLnBrk="0" hangingPunct="1">
              <a:lnSpc>
                <a:spcPts val="2700"/>
              </a:lnSpc>
              <a:spcBef>
                <a:spcPts val="1800"/>
              </a:spcBef>
              <a:spcAft>
                <a:spcPct val="0"/>
              </a:spcAft>
              <a:buClrTx/>
              <a:buSzPct val="85000"/>
              <a:buFont typeface="Optimistic Text" panose="020B0604020202020204" pitchFamily="34" charset="0"/>
              <a:buNone/>
              <a:defRPr/>
            </a:pPr>
            <a:r>
              <a:rPr kumimoji="0" lang="tr-TR" sz="1800" b="1" i="0" u="none" strike="noStrike" kern="0" cap="none" spc="30" normalizeH="0" baseline="0" noProof="0" dirty="0">
                <a:ln>
                  <a:noFill/>
                </a:ln>
                <a:solidFill>
                  <a:srgbClr val="1C2B33"/>
                </a:solidFill>
                <a:uLnTx/>
                <a:uFillTx/>
                <a:latin typeface="Optimistic Text"/>
                <a:cs typeface="Optimistic Text"/>
                <a:sym typeface="Arial"/>
              </a:rPr>
              <a:t>Anlama kontrolü</a:t>
            </a:r>
            <a:endParaRPr kumimoji="0" lang="tr" sz="1800" b="1" i="0" u="none" strike="noStrike" kern="0" cap="none" spc="30" normalizeH="0" baseline="0" noProof="0" dirty="0">
              <a:ln>
                <a:noFill/>
              </a:ln>
              <a:solidFill>
                <a:srgbClr val="1C2B33"/>
              </a:solidFill>
              <a:uLnTx/>
              <a:uFillTx/>
              <a:latin typeface="Optimistic Text"/>
              <a:cs typeface="Optimistic Text"/>
              <a:sym typeface="Arial"/>
            </a:endParaRPr>
          </a:p>
          <a:p>
            <a:pPr marL="360363" marR="0" lvl="1" indent="-342900" algn="l" defTabSz="1828800" rtl="0" eaLnBrk="1" fontAlgn="base" latinLnBrk="0" hangingPunct="1">
              <a:lnSpc>
                <a:spcPts val="2700"/>
              </a:lnSpc>
              <a:spcBef>
                <a:spcPts val="1800"/>
              </a:spcBef>
              <a:spcAft>
                <a:spcPct val="0"/>
              </a:spcAft>
              <a:buClrTx/>
              <a:buSzTx/>
              <a:buFont typeface="Optimistic Text" panose="020B0604020202020204" pitchFamily="34" charset="0"/>
              <a:buChar char="•"/>
              <a:defRPr/>
            </a:pPr>
            <a:r>
              <a:rPr kumimoji="0" lang="tr" sz="1800" b="0" i="0" u="none" strike="noStrike" kern="0" cap="none" spc="30" normalizeH="0" baseline="0" noProof="0" dirty="0">
                <a:ln>
                  <a:noFill/>
                </a:ln>
                <a:solidFill>
                  <a:srgbClr val="1C2B33"/>
                </a:solidFill>
                <a:uLnTx/>
                <a:uFillTx/>
                <a:latin typeface="Optimistic Text"/>
                <a:cs typeface="Optimistic Text"/>
                <a:sym typeface="Arial"/>
              </a:rPr>
              <a:t>Katılımcıların kavrayışını ölçmeye yönelik alt bölümler her ana bölümün sonunda yer almaktadır ve kontrol listeleri, çoktan seçmeli veya doğru-yanlış sorularını içermektedir. Doğru yanıt tıklandığında görüntülenecektir.</a:t>
            </a:r>
          </a:p>
          <a:p>
            <a:pPr marL="360363" marR="0" lvl="1" indent="-342900" algn="l" defTabSz="1828800" rtl="0" eaLnBrk="1" fontAlgn="base" latinLnBrk="0" hangingPunct="1">
              <a:lnSpc>
                <a:spcPts val="2700"/>
              </a:lnSpc>
              <a:spcBef>
                <a:spcPts val="1800"/>
              </a:spcBef>
              <a:spcAft>
                <a:spcPct val="0"/>
              </a:spcAft>
              <a:buClrTx/>
              <a:buSzTx/>
              <a:buFont typeface="Optimistic Text" panose="020B0604020202020204" pitchFamily="34" charset="0"/>
              <a:buChar char="•"/>
              <a:defRPr/>
            </a:pPr>
            <a:r>
              <a:rPr kumimoji="0" lang="tr" sz="1800" b="0" i="0" u="none" strike="noStrike" kern="0" cap="none" spc="30" normalizeH="0" baseline="0" noProof="0" dirty="0">
                <a:ln>
                  <a:noFill/>
                </a:ln>
                <a:solidFill>
                  <a:srgbClr val="1C2B33"/>
                </a:solidFill>
                <a:uLnTx/>
                <a:uFillTx/>
                <a:latin typeface="Optimistic Text"/>
                <a:cs typeface="Optimistic Text"/>
                <a:sym typeface="Arial"/>
              </a:rPr>
              <a:t>Dijital formatta, katılımcılar yanıtlarına göre bir yüzdelik dilim veya puan alabilirler. </a:t>
            </a:r>
          </a:p>
          <a:p>
            <a:pPr marL="360363" marR="0" lvl="1" indent="-342900" algn="l" defTabSz="1828800" rtl="0" eaLnBrk="1" fontAlgn="base" latinLnBrk="0" hangingPunct="1">
              <a:lnSpc>
                <a:spcPts val="2700"/>
              </a:lnSpc>
              <a:spcBef>
                <a:spcPts val="1800"/>
              </a:spcBef>
              <a:spcAft>
                <a:spcPct val="0"/>
              </a:spcAft>
              <a:buClrTx/>
              <a:buSzTx/>
              <a:buFont typeface="Optimistic Text" panose="020B0604020202020204" pitchFamily="34" charset="0"/>
              <a:buChar char="•"/>
              <a:defRPr/>
            </a:pPr>
            <a:r>
              <a:rPr kumimoji="0" lang="tr" sz="1800" b="0" i="0" u="none" strike="noStrike" kern="0" cap="none" spc="30" normalizeH="0" baseline="0" noProof="0" dirty="0">
                <a:ln>
                  <a:noFill/>
                </a:ln>
                <a:solidFill>
                  <a:srgbClr val="1C2B33"/>
                </a:solidFill>
                <a:uLnTx/>
                <a:uFillTx/>
                <a:latin typeface="Optimistic Text"/>
                <a:cs typeface="Optimistic Text"/>
                <a:sym typeface="Arial"/>
              </a:rPr>
              <a:t>Canlı bir oturumda, eğitmen bu soruları tüm gruba yöneltebilir ve grubun yanıtları doğrultusunda genel bir bağlam sunabilir. Sorular ayrıca bireysel olarak kağıt kalemle ya da dijital format kullanılarak kişisel bir cihaz üzerinden de yanıtlanabilir.</a:t>
            </a:r>
          </a:p>
          <a:p>
            <a:pPr marL="17463" marR="0" lvl="1" indent="0" algn="l" defTabSz="1828800" rtl="0" eaLnBrk="1" fontAlgn="base" latinLnBrk="0" hangingPunct="1">
              <a:lnSpc>
                <a:spcPts val="2700"/>
              </a:lnSpc>
              <a:spcBef>
                <a:spcPts val="1800"/>
              </a:spcBef>
              <a:spcAft>
                <a:spcPct val="0"/>
              </a:spcAft>
              <a:buClrTx/>
              <a:buSzPct val="85000"/>
              <a:buFont typeface="Optimistic Text" panose="020B0604020202020204" pitchFamily="34" charset="0"/>
              <a:buNone/>
              <a:defRPr/>
            </a:pPr>
            <a:endParaRPr kumimoji="0" lang="en-US" sz="1800" b="1" i="0" u="none" strike="noStrike" kern="0" cap="none" spc="30" normalizeH="0" baseline="0" noProof="0" dirty="0">
              <a:ln>
                <a:noFill/>
              </a:ln>
              <a:solidFill>
                <a:srgbClr val="1C2B33"/>
              </a:solidFill>
              <a:effectLst/>
              <a:uLnTx/>
              <a:uFillTx/>
              <a:latin typeface="Optimistic Text" panose="020B0604020202020204" pitchFamily="34" charset="0"/>
              <a:cs typeface="Optimistic Text" panose="020B0503020203020204" pitchFamily="34" charset="0"/>
              <a:sym typeface="Arial"/>
            </a:endParaRPr>
          </a:p>
        </p:txBody>
      </p:sp>
      <p:sp>
        <p:nvSpPr>
          <p:cNvPr id="6" name="Rectangle 5">
            <a:extLst>
              <a:ext uri="{FF2B5EF4-FFF2-40B4-BE49-F238E27FC236}">
                <a16:creationId xmlns:a16="http://schemas.microsoft.com/office/drawing/2014/main" id="{9437200C-2D04-C74C-9DCE-A7C063EDF929}"/>
              </a:ext>
            </a:extLst>
          </p:cNvPr>
          <p:cNvSpPr/>
          <p:nvPr/>
        </p:nvSpPr>
        <p:spPr>
          <a:xfrm>
            <a:off x="0" y="0"/>
            <a:ext cx="24387175" cy="628650"/>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marL="0" marR="0" lvl="0" indent="0" algn="ctr" defTabSz="914400" rtl="0" eaLnBrk="1" fontAlgn="auto" latinLnBrk="0" hangingPunct="1">
              <a:lnSpc>
                <a:spcPct val="125000"/>
              </a:lnSpc>
              <a:spcBef>
                <a:spcPct val="0"/>
              </a:spcBef>
              <a:spcAft>
                <a:spcPct val="0"/>
              </a:spcAft>
              <a:buClr>
                <a:srgbClr val="1C2B33"/>
              </a:buClr>
              <a:buSzTx/>
              <a:buFont typeface="Optimistic Text"/>
              <a:buNone/>
              <a:defRPr/>
            </a:pPr>
            <a:r>
              <a:rPr kumimoji="0" lang="tr" sz="2400" b="1" i="0" u="none" strike="noStrike" kern="0" cap="none" spc="50" normalizeH="0" baseline="0" noProof="0">
                <a:ln>
                  <a:noFill/>
                </a:ln>
                <a:solidFill>
                  <a:srgbClr val="FFFFFF"/>
                </a:solidFill>
                <a:uLnTx/>
                <a:uFillTx/>
                <a:latin typeface="Optimistic Text"/>
                <a:ea typeface="+mn-ea"/>
                <a:cs typeface="Optimistic Text"/>
                <a:sym typeface="Arial"/>
              </a:rPr>
              <a:t>EĞİTMEN NOTLARI - SLAYTI GİZLİ TUTUN</a:t>
            </a:r>
          </a:p>
        </p:txBody>
      </p:sp>
    </p:spTree>
    <p:extLst>
      <p:ext uri="{BB962C8B-B14F-4D97-AF65-F5344CB8AC3E}">
        <p14:creationId xmlns:p14="http://schemas.microsoft.com/office/powerpoint/2010/main" val="40961109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70"/>
        <p:cNvGrpSpPr/>
        <p:nvPr/>
      </p:nvGrpSpPr>
      <p:grpSpPr>
        <a:xfrm>
          <a:off x="0" y="0"/>
          <a:ext cx="0" cy="0"/>
          <a:chOff x="0" y="0"/>
          <a:chExt cx="0" cy="0"/>
        </a:xfrm>
      </p:grpSpPr>
      <p:pic>
        <p:nvPicPr>
          <p:cNvPr id="3" name="Picture 2">
            <a:extLst>
              <a:ext uri="{FF2B5EF4-FFF2-40B4-BE49-F238E27FC236}">
                <a16:creationId xmlns:a16="http://schemas.microsoft.com/office/drawing/2014/main" id="{2DF2B616-135A-CE46-963A-8C0AEA929699}"/>
              </a:ext>
            </a:extLst>
          </p:cNvPr>
          <p:cNvPicPr>
            <a:picLocks noChangeAspect="1"/>
          </p:cNvPicPr>
          <p:nvPr/>
        </p:nvPicPr>
        <p:blipFill>
          <a:blip r:embed="rId3"/>
          <a:srcRect t="7818" b="7818"/>
          <a:stretch>
            <a:fillRect/>
          </a:stretch>
        </p:blipFill>
        <p:spPr>
          <a:xfrm flipH="1">
            <a:off x="-1" y="0"/>
            <a:ext cx="24387177" cy="13716000"/>
          </a:xfrm>
          <a:prstGeom prst="rect">
            <a:avLst/>
          </a:prstGeom>
        </p:spPr>
      </p:pic>
      <p:sp>
        <p:nvSpPr>
          <p:cNvPr id="18" name="Google Shape;571;p77">
            <a:extLst>
              <a:ext uri="{FF2B5EF4-FFF2-40B4-BE49-F238E27FC236}">
                <a16:creationId xmlns:a16="http://schemas.microsoft.com/office/drawing/2014/main" id="{644AB8E1-9282-1045-A90A-F85EC12FBFEB}"/>
              </a:ext>
            </a:extLst>
          </p:cNvPr>
          <p:cNvSpPr txBox="1"/>
          <p:nvPr/>
        </p:nvSpPr>
        <p:spPr>
          <a:xfrm>
            <a:off x="886595" y="6858000"/>
            <a:ext cx="8528187" cy="1546238"/>
          </a:xfrm>
          <a:prstGeom prst="rect">
            <a:avLst/>
          </a:prstGeom>
        </p:spPr>
        <p:txBody>
          <a:bodyPr spcFirstLastPara="1" vert="horz" wrap="square" lIns="0" tIns="0" rIns="0" bIns="0" rtlCol="0" anchor="t" anchorCtr="0">
            <a:noAutofit/>
          </a:bodyPr>
          <a:lstStyle>
            <a:defPPr marR="0" lvl="0" algn="l" rtl="0">
              <a:lnSpc>
                <a:spcPct val="100000"/>
              </a:lnSpc>
              <a:spcBef>
                <a:spcPct val="0"/>
              </a:spcBef>
              <a:spcAft>
                <a:spcPct val="0"/>
              </a:spcAft>
            </a:defPPr>
            <a:lvl1pPr marR="0" lvl="0" algn="l" rtl="0" eaLnBrk="1" hangingPunct="1">
              <a:lnSpc>
                <a:spcPct val="108000"/>
              </a:lnSpc>
              <a:spcBef>
                <a:spcPct val="0"/>
              </a:spcBef>
              <a:spcAft>
                <a:spcPct val="0"/>
              </a:spcAft>
              <a:buClr>
                <a:schemeClr val="lt2"/>
              </a:buClr>
              <a:buSzPts val="5600"/>
              <a:buFont typeface="Optimistic Display Medium"/>
              <a:buNone/>
              <a:defRPr sz="7200" b="0" i="0" u="none" strike="noStrike" kern="0" cap="none" spc="220" baseline="0">
                <a:solidFill>
                  <a:schemeClr val="tx1"/>
                </a:solidFill>
                <a:latin typeface="+mj-lt"/>
                <a:ea typeface="Optimistic Display Medium"/>
                <a:cs typeface="Optimistic Display Medium"/>
                <a:sym typeface="Optimistic Display Medium"/>
              </a:defRPr>
            </a:lvl1pPr>
            <a:lvl2pPr marR="0" lvl="1" algn="l" rtl="0" eaLnBrk="1" hangingPunct="1">
              <a:lnSpc>
                <a:spcPct val="100000"/>
              </a:lnSpc>
              <a:spcBef>
                <a:spcPct val="0"/>
              </a:spcBef>
              <a:spcAft>
                <a:spcPct val="0"/>
              </a:spcAft>
              <a:buClr>
                <a:srgbClr val="1C2B33"/>
              </a:buClr>
              <a:buSzPts val="5600"/>
              <a:buFont typeface="Optimistic Text"/>
              <a:buNone/>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2pPr>
            <a:lvl3pPr marR="0" lvl="2" algn="l" rtl="0" eaLnBrk="1" hangingPunct="1">
              <a:lnSpc>
                <a:spcPct val="100000"/>
              </a:lnSpc>
              <a:spcBef>
                <a:spcPct val="0"/>
              </a:spcBef>
              <a:spcAft>
                <a:spcPct val="0"/>
              </a:spcAft>
              <a:buClr>
                <a:srgbClr val="1C2B33"/>
              </a:buClr>
              <a:buSzPts val="5600"/>
              <a:buFont typeface="Optimistic Text"/>
              <a:buNone/>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3pPr>
            <a:lvl4pPr marR="0" lvl="3" algn="l" rtl="0" eaLnBrk="1" hangingPunct="1">
              <a:lnSpc>
                <a:spcPct val="100000"/>
              </a:lnSpc>
              <a:spcBef>
                <a:spcPct val="0"/>
              </a:spcBef>
              <a:spcAft>
                <a:spcPct val="0"/>
              </a:spcAft>
              <a:buClr>
                <a:srgbClr val="1C2B33"/>
              </a:buClr>
              <a:buSzPts val="5600"/>
              <a:buFont typeface="Optimistic Text"/>
              <a:buNone/>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4pPr>
            <a:lvl5pPr marR="0" lvl="4" algn="l" rtl="0" eaLnBrk="1" hangingPunct="1">
              <a:lnSpc>
                <a:spcPct val="100000"/>
              </a:lnSpc>
              <a:spcBef>
                <a:spcPct val="0"/>
              </a:spcBef>
              <a:spcAft>
                <a:spcPct val="0"/>
              </a:spcAft>
              <a:buClr>
                <a:srgbClr val="1C2B33"/>
              </a:buClr>
              <a:buSzPts val="5600"/>
              <a:buFont typeface="Optimistic Text"/>
              <a:buNone/>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SzPts val="5600"/>
              <a:buFont typeface="Optimistic Text"/>
              <a:buNone/>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SzPts val="5600"/>
              <a:buFont typeface="Optimistic Text"/>
              <a:buNone/>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SzPts val="5600"/>
              <a:buFont typeface="Optimistic Text"/>
              <a:buNone/>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SzPts val="5600"/>
              <a:buFont typeface="Optimistic Text"/>
              <a:buNone/>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defTabSz="1828800" rtl="0">
              <a:lnSpc>
                <a:spcPts val="12000"/>
              </a:lnSpc>
              <a:spcBef>
                <a:spcPct val="0"/>
              </a:spcBef>
              <a:buClr>
                <a:srgbClr val="1C2B33"/>
              </a:buClr>
              <a:buFont typeface="Optimistic Text"/>
              <a:buNone/>
            </a:pPr>
            <a:r>
              <a:rPr lang="tr" sz="10000" b="0" i="0" u="none" strike="noStrike" kern="1200" spc="430">
                <a:solidFill>
                  <a:srgbClr val="FFFFFF"/>
                </a:solidFill>
                <a:latin typeface="Optimistic Display"/>
                <a:ea typeface="+mj-ea"/>
                <a:cs typeface="Optimistic Display"/>
                <a:sym typeface="Arial"/>
              </a:rPr>
              <a:t>Gizlilik</a:t>
            </a:r>
          </a:p>
        </p:txBody>
      </p:sp>
      <p:sp>
        <p:nvSpPr>
          <p:cNvPr id="32" name="Google Shape;572;p77">
            <a:extLst>
              <a:ext uri="{FF2B5EF4-FFF2-40B4-BE49-F238E27FC236}">
                <a16:creationId xmlns:a16="http://schemas.microsoft.com/office/drawing/2014/main" id="{D782F501-6F3C-0A48-AC21-72B19521B797}"/>
              </a:ext>
            </a:extLst>
          </p:cNvPr>
          <p:cNvSpPr txBox="1"/>
          <p:nvPr/>
        </p:nvSpPr>
        <p:spPr>
          <a:xfrm>
            <a:off x="975252" y="5252708"/>
            <a:ext cx="6544055" cy="909438"/>
          </a:xfrm>
          <a:prstGeom prst="rect">
            <a:avLst/>
          </a:prstGeom>
          <a:noFill/>
        </p:spPr>
        <p:txBody>
          <a:bodyPr spcFirstLastPara="1" vert="horz" wrap="square" lIns="0" tIns="0" rIns="0" bIns="0" rtlCol="0" anchor="t" anchorCtr="0">
            <a:noAutofit/>
          </a:bodyPr>
          <a:lstStyle>
            <a:defPPr marR="0" lvl="0" algn="l" rtl="0">
              <a:lnSpc>
                <a:spcPct val="100000"/>
              </a:lnSpc>
              <a:spcBef>
                <a:spcPct val="0"/>
              </a:spcBef>
              <a:spcAft>
                <a:spcPct val="0"/>
              </a:spcAft>
            </a:defPPr>
            <a:lvl1pPr marL="0" marR="0" lvl="0" indent="0" algn="l" rtl="0" eaLnBrk="1" hangingPunct="1">
              <a:lnSpc>
                <a:spcPct val="125000"/>
              </a:lnSpc>
              <a:spcBef>
                <a:spcPct val="0"/>
              </a:spcBef>
              <a:spcAft>
                <a:spcPct val="0"/>
              </a:spcAft>
              <a:buClr>
                <a:srgbClr val="1C2B33"/>
              </a:buClr>
              <a:buSzPct val="25000"/>
              <a:buFontTx/>
              <a:buNone/>
              <a:defRPr sz="2400" b="1" i="0" u="none" strike="noStrike" cap="all" spc="24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5000"/>
              </a:lnSpc>
              <a:spcBef>
                <a:spcPct val="0"/>
              </a:spcBef>
              <a:spcAft>
                <a:spcPct val="0"/>
              </a:spcAft>
              <a:buClrTx/>
              <a:buSzPct val="85000"/>
              <a:buFont typeface="Optimistic Text" panose="020B0604020202020204" pitchFamily="34" charset="0"/>
              <a:buNone/>
              <a:defRPr sz="2400" b="0" i="0" u="none" strike="noStrike" cap="none" spc="50" baseline="0">
                <a:solidFill>
                  <a:schemeClr val="lt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5000"/>
              </a:lnSpc>
              <a:spcBef>
                <a:spcPct val="0"/>
              </a:spcBef>
              <a:spcAft>
                <a:spcPct val="0"/>
              </a:spcAft>
              <a:buClrTx/>
              <a:buSzPct val="85000"/>
              <a:buFont typeface=".PingFang SC Regular"/>
              <a:buNone/>
              <a:defRPr sz="2400" b="0" i="0" u="none" strike="noStrike" cap="none" spc="50" baseline="0">
                <a:solidFill>
                  <a:schemeClr val="lt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5000"/>
              </a:lnSpc>
              <a:spcBef>
                <a:spcPct val="0"/>
              </a:spcBef>
              <a:spcAft>
                <a:spcPct val="0"/>
              </a:spcAft>
              <a:buClrTx/>
              <a:buSzPct val="85000"/>
              <a:buFont typeface=".PingFang SC Regular"/>
              <a:buNone/>
              <a:defRPr sz="2400" b="0" i="0" u="none" strike="noStrike" cap="none" spc="50" baseline="0">
                <a:solidFill>
                  <a:schemeClr val="lt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5000"/>
              </a:lnSpc>
              <a:spcBef>
                <a:spcPct val="0"/>
              </a:spcBef>
              <a:spcAft>
                <a:spcPct val="0"/>
              </a:spcAft>
              <a:buClrTx/>
              <a:buSzPct val="85000"/>
              <a:buFont typeface=".PingFang SC Regular"/>
              <a:buNone/>
              <a:defRPr sz="2400" b="0" i="0" u="none" strike="noStrike" cap="none" spc="50" baseline="0">
                <a:solidFill>
                  <a:schemeClr val="lt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25000"/>
              </a:lnSpc>
              <a:spcBef>
                <a:spcPct val="0"/>
              </a:spcBef>
              <a:spcAft>
                <a:spcPct val="0"/>
              </a:spcAft>
              <a:buClr>
                <a:srgbClr val="1C2B33"/>
              </a:buClr>
              <a:buFont typeface="Optimistic Text"/>
              <a:buNone/>
              <a:defRPr sz="2400" b="0" i="0" u="none" strike="noStrike" cap="none">
                <a:solidFill>
                  <a:schemeClr val="lt1"/>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25000"/>
              </a:lnSpc>
              <a:spcBef>
                <a:spcPct val="0"/>
              </a:spcBef>
              <a:spcAft>
                <a:spcPct val="0"/>
              </a:spcAft>
              <a:buClr>
                <a:srgbClr val="1C2B33"/>
              </a:buClr>
              <a:buFont typeface="Optimistic Text"/>
              <a:buNone/>
              <a:defRPr sz="2400" b="0" i="0" u="none" strike="noStrike" cap="none">
                <a:solidFill>
                  <a:schemeClr val="lt1"/>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25000"/>
              </a:lnSpc>
              <a:spcBef>
                <a:spcPct val="0"/>
              </a:spcBef>
              <a:spcAft>
                <a:spcPct val="0"/>
              </a:spcAft>
              <a:buClr>
                <a:srgbClr val="1C2B33"/>
              </a:buClr>
              <a:buFont typeface="Optimistic Text"/>
              <a:buNone/>
              <a:defRPr sz="2400" b="0" i="0" u="none" strike="noStrike" cap="none">
                <a:solidFill>
                  <a:schemeClr val="lt1"/>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25000"/>
              </a:lnSpc>
              <a:spcBef>
                <a:spcPct val="0"/>
              </a:spcBef>
              <a:spcAft>
                <a:spcPct val="0"/>
              </a:spcAft>
              <a:buClr>
                <a:srgbClr val="1C2B33"/>
              </a:buClr>
              <a:buFont typeface="Optimistic Text"/>
              <a:buNone/>
              <a:defRPr sz="2400" b="0" i="0" u="none" strike="noStrike" cap="none">
                <a:solidFill>
                  <a:schemeClr val="lt1"/>
                </a:solidFill>
                <a:latin typeface="+mn-lt"/>
                <a:ea typeface="Optimistic Text" panose="020B0503020203020204" pitchFamily="34" charset="0"/>
                <a:cs typeface="Optimistic Text" panose="020B0503020203020204" pitchFamily="34" charset="0"/>
                <a:sym typeface="Optimistic Text"/>
              </a:defRPr>
            </a:lvl9pPr>
          </a:lstStyle>
          <a:p>
            <a:pPr rtl="0">
              <a:lnSpc>
                <a:spcPts val="4200"/>
              </a:lnSpc>
              <a:spcBef>
                <a:spcPts val="2400"/>
              </a:spcBef>
              <a:spcAft>
                <a:spcPts val="1200"/>
              </a:spcAft>
              <a:buFont typeface="Optimistic Text"/>
              <a:buNone/>
            </a:pPr>
            <a:r>
              <a:rPr lang="tr" sz="2800" b="1" i="0" u="none" strike="noStrike" spc="250" dirty="0">
                <a:solidFill>
                  <a:srgbClr val="FFFFFF"/>
                </a:solidFill>
                <a:latin typeface="Optimistic Text"/>
                <a:sym typeface="Arial"/>
              </a:rPr>
              <a:t>yetişkinler için internet okuryazarlığı modülleri</a:t>
            </a:r>
          </a:p>
        </p:txBody>
      </p:sp>
      <p:pic>
        <p:nvPicPr>
          <p:cNvPr id="33" name="Picture 32">
            <a:extLst>
              <a:ext uri="{FF2B5EF4-FFF2-40B4-BE49-F238E27FC236}">
                <a16:creationId xmlns:a16="http://schemas.microsoft.com/office/drawing/2014/main" id="{C907CDE0-3346-454A-8513-47212CB86027}"/>
              </a:ext>
            </a:extLst>
          </p:cNvPr>
          <p:cNvPicPr>
            <a:picLocks noChangeAspect="1"/>
          </p:cNvPicPr>
          <p:nvPr/>
        </p:nvPicPr>
        <p:blipFill>
          <a:blip r:embed="rId4"/>
          <a:stretch>
            <a:fillRect/>
          </a:stretch>
        </p:blipFill>
        <p:spPr>
          <a:xfrm>
            <a:off x="17225363" y="12322816"/>
            <a:ext cx="6222890" cy="466344"/>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CDC7D64-7355-734D-A940-3767D0490E09}"/>
              </a:ext>
            </a:extLst>
          </p:cNvPr>
          <p:cNvSpPr/>
          <p:nvPr/>
        </p:nvSpPr>
        <p:spPr>
          <a:xfrm>
            <a:off x="-2533" y="0"/>
            <a:ext cx="8446446" cy="1371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5" name="Text Placeholder 1">
            <a:extLst>
              <a:ext uri="{FF2B5EF4-FFF2-40B4-BE49-F238E27FC236}">
                <a16:creationId xmlns:a16="http://schemas.microsoft.com/office/drawing/2014/main" id="{872FE3B0-6227-CB4E-9625-98AE1739D61F}"/>
              </a:ext>
            </a:extLst>
          </p:cNvPr>
          <p:cNvSpPr txBox="1"/>
          <p:nvPr/>
        </p:nvSpPr>
        <p:spPr>
          <a:xfrm>
            <a:off x="9382125" y="4416552"/>
            <a:ext cx="13144500" cy="3922776"/>
          </a:xfrm>
          <a:prstGeom prst="rect">
            <a:avLst/>
          </a:prstGeom>
        </p:spPr>
        <p:txBody>
          <a:bodyPr spcFirstLastPara="1" vert="horz" wrap="square" lIns="0" tIns="0" rIns="0" bIns="0" rtlCol="0" anchor="t" anchorCtr="0">
            <a:noAutofit/>
          </a:bodyPr>
          <a:lstStyle>
            <a:defPPr marR="0" lvl="0" algn="l" rtl="0">
              <a:lnSpc>
                <a:spcPct val="100000"/>
              </a:lnSpc>
              <a:spcBef>
                <a:spcPct val="0"/>
              </a:spcBef>
              <a:spcAft>
                <a:spcPct val="0"/>
              </a:spcAft>
            </a:defPPr>
            <a:lvl1pPr marL="758952" marR="0" lvl="0" indent="-758952" algn="l" rtl="0" eaLnBrk="1" hangingPunct="1">
              <a:lnSpc>
                <a:spcPct val="120000"/>
              </a:lnSpc>
              <a:spcBef>
                <a:spcPct val="0"/>
              </a:spcBef>
              <a:spcAft>
                <a:spcPts val="7200"/>
              </a:spcAft>
              <a:buClrTx/>
              <a:buSzTx/>
              <a:buFont typeface="+mj-lt"/>
              <a:buAutoNum type="arabicPeriod"/>
              <a:defRPr sz="3600" b="0" i="0" u="none" strike="noStrike" cap="none" spc="7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1219110" marR="0" lvl="1" indent="-533360" algn="l" rtl="0" eaLnBrk="1" hangingPunct="1">
              <a:lnSpc>
                <a:spcPct val="115000"/>
              </a:lnSpc>
              <a:spcBef>
                <a:spcPts val="2400"/>
              </a:spcBef>
              <a:spcAft>
                <a:spcPct val="0"/>
              </a:spcAft>
              <a:buClr>
                <a:schemeClr val="lt1"/>
              </a:buClr>
              <a:buSzPts val="2700"/>
              <a:buFont typeface="Optimistic Text" panose="020B0604020202020204" pitchFamily="34" charset="0"/>
              <a:buAutoNum type="alphaLcPeriod"/>
              <a:defRPr sz="3600" b="0" i="0" u="none" strike="noStrike" cap="none" spc="50" baseline="0">
                <a:solidFill>
                  <a:schemeClr val="lt1"/>
                </a:solidFill>
                <a:latin typeface="+mn-lt"/>
                <a:ea typeface="Optimistic Text" panose="020B0503020203020204" pitchFamily="34" charset="0"/>
                <a:cs typeface="Optimistic Text" panose="020B0503020203020204" pitchFamily="34" charset="0"/>
                <a:sym typeface="Optimistic Text"/>
              </a:defRPr>
            </a:lvl2pPr>
            <a:lvl3pPr marL="1828664" marR="0" lvl="2" indent="-533360" algn="l" rtl="0" eaLnBrk="1" hangingPunct="1">
              <a:lnSpc>
                <a:spcPct val="115000"/>
              </a:lnSpc>
              <a:spcBef>
                <a:spcPts val="2400"/>
              </a:spcBef>
              <a:spcAft>
                <a:spcPct val="0"/>
              </a:spcAft>
              <a:buClr>
                <a:schemeClr val="lt1"/>
              </a:buClr>
              <a:buSzPts val="2700"/>
              <a:buFont typeface=".PingFang SC Regular"/>
              <a:buAutoNum type="romanLcPeriod"/>
              <a:defRPr sz="3600" b="0" i="0" u="none" strike="noStrike" cap="none" spc="50" baseline="0">
                <a:solidFill>
                  <a:schemeClr val="lt1"/>
                </a:solidFill>
                <a:latin typeface="+mn-lt"/>
                <a:ea typeface="Optimistic Text" panose="020B0503020203020204" pitchFamily="34" charset="0"/>
                <a:cs typeface="Optimistic Text" panose="020B0503020203020204" pitchFamily="34" charset="0"/>
                <a:sym typeface="Optimistic Text"/>
              </a:defRPr>
            </a:lvl3pPr>
            <a:lvl4pPr marL="2438218" marR="0" lvl="3" indent="-533360" algn="l" rtl="0" eaLnBrk="1" hangingPunct="1">
              <a:lnSpc>
                <a:spcPct val="115000"/>
              </a:lnSpc>
              <a:spcBef>
                <a:spcPts val="2400"/>
              </a:spcBef>
              <a:spcAft>
                <a:spcPct val="0"/>
              </a:spcAft>
              <a:buClr>
                <a:schemeClr val="lt1"/>
              </a:buClr>
              <a:buSzPts val="2700"/>
              <a:buFont typeface=".PingFang SC Regular"/>
              <a:buAutoNum type="arabicPeriod"/>
              <a:defRPr sz="3600" b="0" i="0" u="none" strike="noStrike" cap="none" spc="50" baseline="0">
                <a:solidFill>
                  <a:schemeClr val="lt1"/>
                </a:solidFill>
                <a:latin typeface="+mn-lt"/>
                <a:ea typeface="Optimistic Text" panose="020B0503020203020204" pitchFamily="34" charset="0"/>
                <a:cs typeface="Optimistic Text" panose="020B0503020203020204" pitchFamily="34" charset="0"/>
                <a:sym typeface="Optimistic Text"/>
              </a:defRPr>
            </a:lvl4pPr>
            <a:lvl5pPr marL="3047772" marR="0" lvl="4" indent="-533360" algn="l" rtl="0" eaLnBrk="1" hangingPunct="1">
              <a:lnSpc>
                <a:spcPct val="115000"/>
              </a:lnSpc>
              <a:spcBef>
                <a:spcPts val="2400"/>
              </a:spcBef>
              <a:spcAft>
                <a:spcPct val="0"/>
              </a:spcAft>
              <a:buClr>
                <a:schemeClr val="lt1"/>
              </a:buClr>
              <a:buSzPts val="2700"/>
              <a:buFont typeface=".PingFang SC Regular"/>
              <a:buAutoNum type="alphaLcPeriod"/>
              <a:defRPr sz="3600" b="0" i="0" u="none" strike="noStrike" cap="none" spc="50" baseline="0">
                <a:solidFill>
                  <a:schemeClr val="lt1"/>
                </a:solidFill>
                <a:latin typeface="+mn-lt"/>
                <a:ea typeface="Optimistic Text" panose="020B0503020203020204" pitchFamily="34" charset="0"/>
                <a:cs typeface="Optimistic Text" panose="020B0503020203020204" pitchFamily="34" charset="0"/>
                <a:sym typeface="Optimistic Text"/>
              </a:defRPr>
            </a:lvl5pPr>
            <a:lvl6pPr marL="3657327" marR="0" lvl="5" indent="-533360" algn="l" rtl="0" eaLnBrk="1" hangingPunct="1">
              <a:lnSpc>
                <a:spcPct val="115000"/>
              </a:lnSpc>
              <a:spcBef>
                <a:spcPts val="2400"/>
              </a:spcBef>
              <a:spcAft>
                <a:spcPct val="0"/>
              </a:spcAft>
              <a:buClr>
                <a:schemeClr val="lt1"/>
              </a:buClr>
              <a:buSzPts val="2700"/>
              <a:buFont typeface="Optimistic Text"/>
              <a:buAutoNum type="romanLcPeriod"/>
              <a:defRPr sz="3600" b="0" i="0" u="none" strike="noStrike" cap="none">
                <a:solidFill>
                  <a:schemeClr val="lt1"/>
                </a:solidFill>
                <a:latin typeface="+mn-lt"/>
                <a:ea typeface="Optimistic Text" panose="020B0503020203020204" pitchFamily="34" charset="0"/>
                <a:cs typeface="Optimistic Text" panose="020B0503020203020204" pitchFamily="34" charset="0"/>
                <a:sym typeface="Optimistic Text"/>
              </a:defRPr>
            </a:lvl6pPr>
            <a:lvl7pPr marL="4266880" marR="0" lvl="6" indent="-533360" algn="l" rtl="0" eaLnBrk="1" hangingPunct="1">
              <a:lnSpc>
                <a:spcPct val="115000"/>
              </a:lnSpc>
              <a:spcBef>
                <a:spcPts val="2400"/>
              </a:spcBef>
              <a:spcAft>
                <a:spcPct val="0"/>
              </a:spcAft>
              <a:buClr>
                <a:schemeClr val="lt1"/>
              </a:buClr>
              <a:buSzPts val="2700"/>
              <a:buFont typeface="Optimistic Text"/>
              <a:buAutoNum type="arabicPeriod"/>
              <a:defRPr sz="3600" b="0" i="0" u="none" strike="noStrike" cap="none">
                <a:solidFill>
                  <a:schemeClr val="lt1"/>
                </a:solidFill>
                <a:latin typeface="+mn-lt"/>
                <a:ea typeface="Optimistic Text" panose="020B0503020203020204" pitchFamily="34" charset="0"/>
                <a:cs typeface="Optimistic Text" panose="020B0503020203020204" pitchFamily="34" charset="0"/>
                <a:sym typeface="Optimistic Text"/>
              </a:defRPr>
            </a:lvl7pPr>
            <a:lvl8pPr marL="4876435" marR="0" lvl="7" indent="-533360" algn="l" rtl="0" eaLnBrk="1" hangingPunct="1">
              <a:lnSpc>
                <a:spcPct val="115000"/>
              </a:lnSpc>
              <a:spcBef>
                <a:spcPts val="2400"/>
              </a:spcBef>
              <a:spcAft>
                <a:spcPct val="0"/>
              </a:spcAft>
              <a:buClr>
                <a:schemeClr val="lt1"/>
              </a:buClr>
              <a:buSzPts val="2700"/>
              <a:buFont typeface="Optimistic Text"/>
              <a:buAutoNum type="alphaLcPeriod"/>
              <a:defRPr sz="3600" b="0" i="0" u="none" strike="noStrike" cap="none">
                <a:solidFill>
                  <a:schemeClr val="lt1"/>
                </a:solidFill>
                <a:latin typeface="+mn-lt"/>
                <a:ea typeface="Optimistic Text" panose="020B0503020203020204" pitchFamily="34" charset="0"/>
                <a:cs typeface="Optimistic Text" panose="020B0503020203020204" pitchFamily="34" charset="0"/>
                <a:sym typeface="Optimistic Text"/>
              </a:defRPr>
            </a:lvl8pPr>
            <a:lvl9pPr marL="5485990" marR="0" lvl="8" indent="-533360" algn="l" rtl="0" eaLnBrk="1" hangingPunct="1">
              <a:lnSpc>
                <a:spcPct val="115000"/>
              </a:lnSpc>
              <a:spcBef>
                <a:spcPts val="2400"/>
              </a:spcBef>
              <a:spcAft>
                <a:spcPts val="2400"/>
              </a:spcAft>
              <a:buClr>
                <a:schemeClr val="lt1"/>
              </a:buClr>
              <a:buSzPts val="2700"/>
              <a:buFont typeface="Optimistic Text"/>
              <a:buAutoNum type="romanLcPeriod"/>
              <a:defRPr sz="3600" b="0" i="0" u="none" strike="noStrike" cap="none">
                <a:solidFill>
                  <a:schemeClr val="lt1"/>
                </a:solidFill>
                <a:latin typeface="+mn-lt"/>
                <a:ea typeface="Optimistic Text" panose="020B0503020203020204" pitchFamily="34" charset="0"/>
                <a:cs typeface="Optimistic Text" panose="020B0503020203020204" pitchFamily="34" charset="0"/>
                <a:sym typeface="Optimistic Text"/>
              </a:defRPr>
            </a:lvl9pPr>
          </a:lstStyle>
          <a:p>
            <a:pPr rtl="0">
              <a:lnSpc>
                <a:spcPts val="5400"/>
              </a:lnSpc>
              <a:spcBef>
                <a:spcPts val="1800"/>
              </a:spcBef>
              <a:spcAft>
                <a:spcPct val="0"/>
              </a:spcAft>
            </a:pPr>
            <a:r>
              <a:rPr lang="tr" sz="3600" b="0" i="0" u="none" strike="noStrike" dirty="0">
                <a:latin typeface="Optimistic Text"/>
              </a:rPr>
              <a:t>Gizliliğe giriş</a:t>
            </a:r>
          </a:p>
          <a:p>
            <a:pPr rtl="0">
              <a:lnSpc>
                <a:spcPts val="5400"/>
              </a:lnSpc>
              <a:spcBef>
                <a:spcPts val="1800"/>
              </a:spcBef>
              <a:spcAft>
                <a:spcPct val="0"/>
              </a:spcAft>
            </a:pPr>
            <a:r>
              <a:rPr lang="tr" sz="3600" b="0" i="0" u="none" strike="noStrike" dirty="0">
                <a:latin typeface="Optimistic Text"/>
              </a:rPr>
              <a:t>Bireysel gizliliğin korunması</a:t>
            </a:r>
          </a:p>
          <a:p>
            <a:pPr rtl="0">
              <a:lnSpc>
                <a:spcPts val="5400"/>
              </a:lnSpc>
              <a:spcBef>
                <a:spcPts val="1800"/>
              </a:spcBef>
              <a:spcAft>
                <a:spcPct val="0"/>
              </a:spcAft>
            </a:pPr>
            <a:r>
              <a:rPr lang="tr" sz="3600" b="0" i="0" u="none" strike="noStrike" dirty="0">
                <a:latin typeface="Optimistic Text"/>
              </a:rPr>
              <a:t>Kişisel bilgilerin yönetimi</a:t>
            </a:r>
          </a:p>
          <a:p>
            <a:pPr rtl="0">
              <a:lnSpc>
                <a:spcPts val="5400"/>
              </a:lnSpc>
              <a:spcBef>
                <a:spcPts val="1800"/>
              </a:spcBef>
              <a:spcAft>
                <a:spcPct val="0"/>
              </a:spcAft>
            </a:pPr>
            <a:r>
              <a:rPr lang="en-US" sz="3600" b="0" i="0" u="none" strike="noStrike" dirty="0" err="1">
                <a:latin typeface="Optimistic Text"/>
              </a:rPr>
              <a:t>Çevrim</a:t>
            </a:r>
            <a:r>
              <a:rPr lang="en-US" sz="3600" b="0" i="0" u="none" strike="noStrike" dirty="0">
                <a:latin typeface="Optimistic Text"/>
              </a:rPr>
              <a:t> </a:t>
            </a:r>
            <a:r>
              <a:rPr lang="en-US" sz="3600" b="0" i="0" u="none" strike="noStrike" dirty="0" err="1">
                <a:latin typeface="Optimistic Text"/>
              </a:rPr>
              <a:t>içi</a:t>
            </a:r>
            <a:r>
              <a:rPr lang="tr" sz="3600" b="0" i="0" u="none" strike="noStrike" dirty="0">
                <a:latin typeface="Optimistic Text"/>
              </a:rPr>
              <a:t> kimlik ve itibar</a:t>
            </a:r>
          </a:p>
        </p:txBody>
      </p:sp>
      <p:sp>
        <p:nvSpPr>
          <p:cNvPr id="6" name="Title 2">
            <a:extLst>
              <a:ext uri="{FF2B5EF4-FFF2-40B4-BE49-F238E27FC236}">
                <a16:creationId xmlns:a16="http://schemas.microsoft.com/office/drawing/2014/main" id="{92D50505-E61C-2C4F-8007-84A803CF21EA}"/>
              </a:ext>
            </a:extLst>
          </p:cNvPr>
          <p:cNvSpPr txBox="1"/>
          <p:nvPr/>
        </p:nvSpPr>
        <p:spPr>
          <a:xfrm>
            <a:off x="1871712" y="4325112"/>
            <a:ext cx="5632704" cy="2514600"/>
          </a:xfrm>
          <a:prstGeom prst="rect">
            <a:avLst/>
          </a:prstGeom>
          <a:noFill/>
          <a:ln>
            <a:noFill/>
          </a:ln>
        </p:spPr>
        <p:txBody>
          <a:bodyPr spcFirstLastPara="1" vert="horz" wrap="square" lIns="0" tIns="0" rIns="0" bIns="0" rtlCol="0" anchor="t" anchorCtr="0">
            <a:noAutofit/>
          </a:bodyPr>
          <a:lstStyle>
            <a:defPPr marR="0" lvl="0" algn="l" rtl="0">
              <a:lnSpc>
                <a:spcPct val="100000"/>
              </a:lnSpc>
              <a:spcBef>
                <a:spcPct val="0"/>
              </a:spcBef>
              <a:spcAft>
                <a:spcPct val="0"/>
              </a:spcAft>
            </a:defPPr>
            <a:lvl1pPr marR="0" lvl="0" algn="l" rtl="0" eaLnBrk="1" hangingPunct="1">
              <a:lnSpc>
                <a:spcPct val="108000"/>
              </a:lnSpc>
              <a:spcBef>
                <a:spcPct val="0"/>
              </a:spcBef>
              <a:spcAft>
                <a:spcPct val="0"/>
              </a:spcAft>
              <a:buClr>
                <a:schemeClr val="lt2"/>
              </a:buClr>
              <a:buSzPts val="5600"/>
              <a:buFont typeface="Optimistic Display Medium"/>
              <a:buNone/>
              <a:defRPr sz="7200" b="0" i="0" u="none" strike="noStrike" kern="0" cap="none" spc="220" baseline="0">
                <a:solidFill>
                  <a:schemeClr val="tx1"/>
                </a:solidFill>
                <a:latin typeface="+mj-lt"/>
                <a:ea typeface="Optimistic Display Medium"/>
                <a:cs typeface="Optimistic Display Medium"/>
                <a:sym typeface="Optimistic Display Medium"/>
              </a:defRPr>
            </a:lvl1pPr>
            <a:lvl2pPr marR="0" lvl="1" algn="ctr" rtl="0" eaLnBrk="1" hangingPunct="1">
              <a:lnSpc>
                <a:spcPct val="100000"/>
              </a:lnSpc>
              <a:spcBef>
                <a:spcPct val="0"/>
              </a:spcBef>
              <a:spcAft>
                <a:spcPct val="0"/>
              </a:spcAft>
              <a:buClr>
                <a:schemeClr val="lt2"/>
              </a:buClr>
              <a:buSzPts val="5600"/>
              <a:buFont typeface="Optimistic Text"/>
              <a:buNone/>
              <a:defRPr sz="2400" b="0" i="0" u="none" strike="noStrike" cap="none">
                <a:solidFill>
                  <a:schemeClr val="lt2"/>
                </a:solidFill>
                <a:latin typeface="+mn-lt"/>
                <a:ea typeface="Optimistic Text" panose="020B0503020203020204" pitchFamily="34" charset="0"/>
                <a:cs typeface="Optimistic Text" panose="020B0503020203020204" pitchFamily="34" charset="0"/>
                <a:sym typeface="Optimistic Text"/>
              </a:defRPr>
            </a:lvl2pPr>
            <a:lvl3pPr marR="0" lvl="2" algn="ctr" rtl="0" eaLnBrk="1" hangingPunct="1">
              <a:lnSpc>
                <a:spcPct val="100000"/>
              </a:lnSpc>
              <a:spcBef>
                <a:spcPct val="0"/>
              </a:spcBef>
              <a:spcAft>
                <a:spcPct val="0"/>
              </a:spcAft>
              <a:buClr>
                <a:schemeClr val="lt2"/>
              </a:buClr>
              <a:buSzPts val="5600"/>
              <a:buFont typeface="Optimistic Text"/>
              <a:buNone/>
              <a:defRPr sz="2400" b="0" i="0" u="none" strike="noStrike" cap="none">
                <a:solidFill>
                  <a:schemeClr val="lt2"/>
                </a:solidFill>
                <a:latin typeface="+mn-lt"/>
                <a:ea typeface="Optimistic Text" panose="020B0503020203020204" pitchFamily="34" charset="0"/>
                <a:cs typeface="Optimistic Text" panose="020B0503020203020204" pitchFamily="34" charset="0"/>
                <a:sym typeface="Optimistic Text"/>
              </a:defRPr>
            </a:lvl3pPr>
            <a:lvl4pPr marR="0" lvl="3" algn="ctr" rtl="0" eaLnBrk="1" hangingPunct="1">
              <a:lnSpc>
                <a:spcPct val="100000"/>
              </a:lnSpc>
              <a:spcBef>
                <a:spcPct val="0"/>
              </a:spcBef>
              <a:spcAft>
                <a:spcPct val="0"/>
              </a:spcAft>
              <a:buClr>
                <a:schemeClr val="lt2"/>
              </a:buClr>
              <a:buSzPts val="5600"/>
              <a:buFont typeface="Optimistic Text"/>
              <a:buNone/>
              <a:defRPr sz="2400" b="0" i="0" u="none" strike="noStrike" cap="none">
                <a:solidFill>
                  <a:schemeClr val="lt2"/>
                </a:solidFill>
                <a:latin typeface="+mn-lt"/>
                <a:ea typeface="Optimistic Text" panose="020B0503020203020204" pitchFamily="34" charset="0"/>
                <a:cs typeface="Optimistic Text" panose="020B0503020203020204" pitchFamily="34" charset="0"/>
                <a:sym typeface="Optimistic Text"/>
              </a:defRPr>
            </a:lvl4pPr>
            <a:lvl5pPr marR="0" lvl="4" algn="ctr" rtl="0" eaLnBrk="1" hangingPunct="1">
              <a:lnSpc>
                <a:spcPct val="100000"/>
              </a:lnSpc>
              <a:spcBef>
                <a:spcPct val="0"/>
              </a:spcBef>
              <a:spcAft>
                <a:spcPct val="0"/>
              </a:spcAft>
              <a:buClr>
                <a:schemeClr val="lt2"/>
              </a:buClr>
              <a:buSzPts val="5600"/>
              <a:buFont typeface="Optimistic Text"/>
              <a:buNone/>
              <a:defRPr sz="2400" b="0" i="0" u="none" strike="noStrike" cap="none">
                <a:solidFill>
                  <a:schemeClr val="lt2"/>
                </a:solidFill>
                <a:latin typeface="+mn-lt"/>
                <a:ea typeface="Optimistic Text" panose="020B0503020203020204" pitchFamily="34" charset="0"/>
                <a:cs typeface="Optimistic Text" panose="020B0503020203020204" pitchFamily="34" charset="0"/>
                <a:sym typeface="Optimistic Text"/>
              </a:defRPr>
            </a:lvl5pPr>
            <a:lvl6pPr marR="0" lvl="5" algn="ctr" rtl="0" eaLnBrk="1" hangingPunct="1">
              <a:lnSpc>
                <a:spcPct val="100000"/>
              </a:lnSpc>
              <a:spcBef>
                <a:spcPct val="0"/>
              </a:spcBef>
              <a:spcAft>
                <a:spcPct val="0"/>
              </a:spcAft>
              <a:buClr>
                <a:schemeClr val="lt2"/>
              </a:buClr>
              <a:buSzPts val="5600"/>
              <a:buFont typeface="Optimistic Text"/>
              <a:buNone/>
              <a:defRPr sz="2400" b="0" i="0" u="none" strike="noStrike" cap="none">
                <a:solidFill>
                  <a:schemeClr val="lt2"/>
                </a:solidFill>
                <a:latin typeface="+mn-lt"/>
                <a:ea typeface="Optimistic Text" panose="020B0503020203020204" pitchFamily="34" charset="0"/>
                <a:cs typeface="Optimistic Text" panose="020B0503020203020204" pitchFamily="34" charset="0"/>
                <a:sym typeface="Optimistic Text"/>
              </a:defRPr>
            </a:lvl6pPr>
            <a:lvl7pPr marR="0" lvl="6" algn="ctr" rtl="0" eaLnBrk="1" hangingPunct="1">
              <a:lnSpc>
                <a:spcPct val="100000"/>
              </a:lnSpc>
              <a:spcBef>
                <a:spcPct val="0"/>
              </a:spcBef>
              <a:spcAft>
                <a:spcPct val="0"/>
              </a:spcAft>
              <a:buClr>
                <a:schemeClr val="lt2"/>
              </a:buClr>
              <a:buSzPts val="5600"/>
              <a:buFont typeface="Optimistic Text"/>
              <a:buNone/>
              <a:defRPr sz="2400" b="0" i="0" u="none" strike="noStrike" cap="none">
                <a:solidFill>
                  <a:schemeClr val="lt2"/>
                </a:solidFill>
                <a:latin typeface="+mn-lt"/>
                <a:ea typeface="Optimistic Text" panose="020B0503020203020204" pitchFamily="34" charset="0"/>
                <a:cs typeface="Optimistic Text" panose="020B0503020203020204" pitchFamily="34" charset="0"/>
                <a:sym typeface="Optimistic Text"/>
              </a:defRPr>
            </a:lvl7pPr>
            <a:lvl8pPr marR="0" lvl="7" algn="ctr" rtl="0" eaLnBrk="1" hangingPunct="1">
              <a:lnSpc>
                <a:spcPct val="100000"/>
              </a:lnSpc>
              <a:spcBef>
                <a:spcPct val="0"/>
              </a:spcBef>
              <a:spcAft>
                <a:spcPct val="0"/>
              </a:spcAft>
              <a:buClr>
                <a:schemeClr val="lt2"/>
              </a:buClr>
              <a:buSzPts val="5600"/>
              <a:buFont typeface="Optimistic Text"/>
              <a:buNone/>
              <a:defRPr sz="2400" b="0" i="0" u="none" strike="noStrike" cap="none">
                <a:solidFill>
                  <a:schemeClr val="lt2"/>
                </a:solidFill>
                <a:latin typeface="+mn-lt"/>
                <a:ea typeface="Optimistic Text" panose="020B0503020203020204" pitchFamily="34" charset="0"/>
                <a:cs typeface="Optimistic Text" panose="020B0503020203020204" pitchFamily="34" charset="0"/>
                <a:sym typeface="Optimistic Text"/>
              </a:defRPr>
            </a:lvl8pPr>
            <a:lvl9pPr marR="0" lvl="8" algn="ctr" rtl="0" eaLnBrk="1" hangingPunct="1">
              <a:lnSpc>
                <a:spcPct val="100000"/>
              </a:lnSpc>
              <a:spcBef>
                <a:spcPct val="0"/>
              </a:spcBef>
              <a:spcAft>
                <a:spcPct val="0"/>
              </a:spcAft>
              <a:buClr>
                <a:schemeClr val="lt2"/>
              </a:buClr>
              <a:buSzPts val="5600"/>
              <a:buFont typeface="Optimistic Text"/>
              <a:buNone/>
              <a:defRPr sz="2400" b="0" i="0" u="none" strike="noStrike" cap="none">
                <a:solidFill>
                  <a:schemeClr val="lt2"/>
                </a:solidFill>
                <a:latin typeface="+mn-lt"/>
                <a:ea typeface="Optimistic Text" panose="020B0503020203020204" pitchFamily="34" charset="0"/>
                <a:cs typeface="Optimistic Text" panose="020B0503020203020204" pitchFamily="34" charset="0"/>
                <a:sym typeface="Optimistic Text"/>
              </a:defRPr>
            </a:lvl9pPr>
          </a:lstStyle>
          <a:p>
            <a:pPr rtl="0">
              <a:lnSpc>
                <a:spcPts val="8640"/>
              </a:lnSpc>
            </a:pPr>
            <a:r>
              <a:rPr lang="tr" sz="7200" b="0" i="0" u="none" strike="noStrike">
                <a:latin typeface="Optimistic Display Medium"/>
              </a:rPr>
              <a:t>Gündem</a:t>
            </a:r>
          </a:p>
        </p:txBody>
      </p:sp>
    </p:spTree>
    <p:extLst>
      <p:ext uri="{BB962C8B-B14F-4D97-AF65-F5344CB8AC3E}">
        <p14:creationId xmlns:p14="http://schemas.microsoft.com/office/powerpoint/2010/main" val="28589410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AD659-CB23-6E42-B724-1D496122ACEA}"/>
              </a:ext>
            </a:extLst>
          </p:cNvPr>
          <p:cNvSpPr>
            <a:spLocks noGrp="1"/>
          </p:cNvSpPr>
          <p:nvPr>
            <p:ph type="ctrTitle"/>
          </p:nvPr>
        </p:nvSpPr>
        <p:spPr>
          <a:xfrm>
            <a:off x="1871710" y="3520440"/>
            <a:ext cx="6899757" cy="2542032"/>
          </a:xfrm>
        </p:spPr>
        <p:txBody>
          <a:bodyPr>
            <a:noAutofit/>
          </a:bodyPr>
          <a:lstStyle/>
          <a:p>
            <a:pPr rtl="0"/>
            <a:r>
              <a:rPr lang="tr" sz="7200" b="0" i="0" u="none" strike="noStrike">
                <a:latin typeface="Optimistic Display Medium"/>
              </a:rPr>
              <a:t>01</a:t>
            </a:r>
            <a:br>
              <a:rPr lang="tr" sz="7200" b="0" i="0" u="none" strike="noStrike">
                <a:latin typeface="Optimistic Display Medium"/>
              </a:rPr>
            </a:br>
            <a:r>
              <a:rPr lang="tr" sz="7200" b="0" i="0" u="none" strike="noStrike">
                <a:latin typeface="Optimistic Display Medium"/>
              </a:rPr>
              <a:t>Gizliliğe giriş</a:t>
            </a:r>
          </a:p>
        </p:txBody>
      </p:sp>
      <p:pic>
        <p:nvPicPr>
          <p:cNvPr id="3" name="Picture 2">
            <a:extLst>
              <a:ext uri="{FF2B5EF4-FFF2-40B4-BE49-F238E27FC236}">
                <a16:creationId xmlns:a16="http://schemas.microsoft.com/office/drawing/2014/main" id="{6617ADAD-87AC-A546-BBBE-FDCC8146CE65}"/>
              </a:ext>
            </a:extLst>
          </p:cNvPr>
          <p:cNvPicPr>
            <a:picLocks noChangeAspect="1"/>
          </p:cNvPicPr>
          <p:nvPr/>
        </p:nvPicPr>
        <p:blipFill>
          <a:blip r:embed="rId3"/>
          <a:srcRect l="14351" r="14351"/>
          <a:stretch>
            <a:fillRect/>
          </a:stretch>
        </p:blipFill>
        <p:spPr>
          <a:xfrm>
            <a:off x="11260138" y="0"/>
            <a:ext cx="13127036" cy="12274276"/>
          </a:xfrm>
          <a:prstGeom prst="rect">
            <a:avLst/>
          </a:prstGeom>
        </p:spPr>
      </p:pic>
      <p:pic>
        <p:nvPicPr>
          <p:cNvPr id="5" name="Picture 4" descr="Medium shot of women standing next to each other&#10;&#10;Description automatically generated">
            <a:extLst>
              <a:ext uri="{FF2B5EF4-FFF2-40B4-BE49-F238E27FC236}">
                <a16:creationId xmlns:a16="http://schemas.microsoft.com/office/drawing/2014/main" id="{4D227931-C30A-5ADD-2A92-E28597C88609}"/>
              </a:ext>
            </a:extLst>
          </p:cNvPr>
          <p:cNvPicPr>
            <a:picLocks noChangeAspect="1"/>
          </p:cNvPicPr>
          <p:nvPr/>
        </p:nvPicPr>
        <p:blipFill>
          <a:blip r:embed="rId4"/>
          <a:srcRect l="28855"/>
          <a:stretch>
            <a:fillRect/>
          </a:stretch>
        </p:blipFill>
        <p:spPr>
          <a:xfrm>
            <a:off x="11260139" y="0"/>
            <a:ext cx="13127036" cy="12274276"/>
          </a:xfrm>
          <a:prstGeom prst="rect">
            <a:avLst/>
          </a:prstGeom>
        </p:spPr>
      </p:pic>
    </p:spTree>
    <p:extLst>
      <p:ext uri="{BB962C8B-B14F-4D97-AF65-F5344CB8AC3E}">
        <p14:creationId xmlns:p14="http://schemas.microsoft.com/office/powerpoint/2010/main" val="13971611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0A90E1A8-36DE-8D48-AAF3-4EC10972E16A}"/>
              </a:ext>
            </a:extLst>
          </p:cNvPr>
          <p:cNvSpPr txBox="1"/>
          <p:nvPr/>
        </p:nvSpPr>
        <p:spPr>
          <a:xfrm>
            <a:off x="947631" y="11353800"/>
            <a:ext cx="10712556" cy="1428750"/>
          </a:xfrm>
          <a:prstGeom prst="rect">
            <a:avLst/>
          </a:prstGeom>
          <a:noFill/>
        </p:spPr>
        <p:txBody>
          <a:bodyPr wrap="square" lIns="0" tIns="0" rIns="0" bIns="0" rtlCol="0" anchor="b">
            <a:noAutofit/>
          </a:bodyPr>
          <a:lstStyle/>
          <a:p>
            <a:pPr defTabSz="1828800">
              <a:lnSpc>
                <a:spcPts val="2400"/>
              </a:lnSpc>
              <a:defRPr/>
            </a:pPr>
            <a:r>
              <a:rPr lang="tr" sz="1600" spc="20" dirty="0"/>
              <a:t>Kaynak: Meta. (t.y.). </a:t>
            </a:r>
            <a:r>
              <a:rPr lang="tr" sz="1600" spc="20" dirty="0">
                <a:hlinkClick r:id="rId3"/>
              </a:rPr>
              <a:t>Topluluk Standartları</a:t>
            </a:r>
            <a:r>
              <a:rPr lang="tr" sz="1600" spc="20" dirty="0"/>
              <a:t>. Facebook. </a:t>
            </a:r>
          </a:p>
        </p:txBody>
      </p:sp>
      <p:sp>
        <p:nvSpPr>
          <p:cNvPr id="8" name="Subtitle 3">
            <a:extLst>
              <a:ext uri="{FF2B5EF4-FFF2-40B4-BE49-F238E27FC236}">
                <a16:creationId xmlns:a16="http://schemas.microsoft.com/office/drawing/2014/main" id="{7A23F9F1-218C-B34E-B502-099E626122BF}"/>
              </a:ext>
            </a:extLst>
          </p:cNvPr>
          <p:cNvSpPr>
            <a:spLocks noGrp="1"/>
          </p:cNvSpPr>
          <p:nvPr>
            <p:ph type="subTitle" idx="2"/>
          </p:nvPr>
        </p:nvSpPr>
        <p:spPr>
          <a:xfrm>
            <a:off x="932821" y="909036"/>
            <a:ext cx="10328145" cy="463200"/>
          </a:xfrm>
        </p:spPr>
        <p:txBody>
          <a:bodyPr>
            <a:noAutofit/>
          </a:bodyPr>
          <a:lstStyle/>
          <a:p>
            <a:pPr rtl="0"/>
            <a:r>
              <a:rPr lang="tr" sz="2400" b="1" i="0" u="none" strike="noStrike">
                <a:latin typeface="Optimistic Text"/>
              </a:rPr>
              <a:t>01 Gizliliğe giriş</a:t>
            </a:r>
          </a:p>
        </p:txBody>
      </p:sp>
      <p:sp>
        <p:nvSpPr>
          <p:cNvPr id="12" name="Rectangle 11">
            <a:extLst>
              <a:ext uri="{FF2B5EF4-FFF2-40B4-BE49-F238E27FC236}">
                <a16:creationId xmlns:a16="http://schemas.microsoft.com/office/drawing/2014/main" id="{26C992AF-F380-9245-996A-EE501FAA9986}"/>
              </a:ext>
            </a:extLst>
          </p:cNvPr>
          <p:cNvSpPr/>
          <p:nvPr/>
        </p:nvSpPr>
        <p:spPr>
          <a:xfrm>
            <a:off x="12193588" y="0"/>
            <a:ext cx="12193588" cy="1371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13" name="Text Placeholder 4">
            <a:extLst>
              <a:ext uri="{FF2B5EF4-FFF2-40B4-BE49-F238E27FC236}">
                <a16:creationId xmlns:a16="http://schemas.microsoft.com/office/drawing/2014/main" id="{95EF0860-1906-E547-9987-0A514D4C7B13}"/>
              </a:ext>
            </a:extLst>
          </p:cNvPr>
          <p:cNvSpPr txBox="1"/>
          <p:nvPr/>
        </p:nvSpPr>
        <p:spPr>
          <a:xfrm>
            <a:off x="13138150" y="2728754"/>
            <a:ext cx="10313988" cy="2056764"/>
          </a:xfrm>
          <a:prstGeom prst="rect">
            <a:avLst/>
          </a:prstGeom>
        </p:spPr>
        <p:txBody>
          <a:bodyPr vert="horz" lIns="0" tIns="0" rIns="0" bIns="0" rtlCol="0">
            <a:noAutofit/>
          </a:bodyPr>
          <a:lstStyle>
            <a:defPPr marR="0" lvl="0" algn="l" rtl="0">
              <a:lnSpc>
                <a:spcPct val="100000"/>
              </a:lnSpc>
              <a:spcBef>
                <a:spcPct val="0"/>
              </a:spcBef>
              <a:spcAft>
                <a:spcPct val="0"/>
              </a:spcAft>
            </a:defPPr>
            <a:lvl1pPr marL="45720" marR="0" lvl="0" indent="-45720" algn="l" rtl="0" eaLnBrk="1" hangingPunct="1">
              <a:lnSpc>
                <a:spcPct val="129000"/>
              </a:lnSpc>
              <a:spcBef>
                <a:spcPct val="0"/>
              </a:spcBef>
              <a:spcAft>
                <a:spcPts val="1200"/>
              </a:spcAft>
              <a:buClr>
                <a:srgbClr val="1C2B33"/>
              </a:buClr>
              <a:buSzPct val="25000"/>
              <a:buFontTx/>
              <a:buBlip>
                <a:blip r:embed="rId4"/>
              </a:buBlip>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marL="0" indent="0" rtl="0">
              <a:lnSpc>
                <a:spcPts val="4200"/>
              </a:lnSpc>
              <a:spcBef>
                <a:spcPts val="2400"/>
              </a:spcBef>
              <a:buSzTx/>
              <a:buFont typeface="Optimistic Text"/>
              <a:buNone/>
              <a:defRPr/>
            </a:pPr>
            <a:r>
              <a:rPr lang="tr" sz="2800" b="1" i="0" u="none" strike="noStrike" cap="all" spc="250">
                <a:solidFill>
                  <a:srgbClr val="1C2B33"/>
                </a:solidFill>
                <a:latin typeface="Optimistic Text"/>
                <a:sym typeface="Arial"/>
              </a:rPr>
              <a:t>topluluk standartları</a:t>
            </a:r>
          </a:p>
          <a:p>
            <a:pPr marL="457200" indent="-457200" defTabSz="1828800" rtl="0">
              <a:lnSpc>
                <a:spcPts val="4200"/>
              </a:lnSpc>
              <a:spcAft>
                <a:spcPts val="1800"/>
              </a:spcAft>
              <a:buSzTx/>
              <a:buFont typeface="Arial" panose="020B0604020202020204" pitchFamily="34" charset="0"/>
              <a:buChar char="•"/>
            </a:pPr>
            <a:r>
              <a:rPr lang="tr" sz="2800" b="0" i="0" u="none" strike="noStrike" spc="40">
                <a:latin typeface="Optimistic Text"/>
                <a:hlinkClick r:id="rId3"/>
              </a:rPr>
              <a:t>Gizlilik</a:t>
            </a:r>
            <a:endParaRPr lang="en-US" sz="2800" spc="40">
              <a:latin typeface="Optimistic Text" panose="020B0604020202020204" pitchFamily="34" charset="0"/>
            </a:endParaRPr>
          </a:p>
          <a:p>
            <a:pPr marL="457200" indent="-457200" defTabSz="1828800" rtl="0">
              <a:lnSpc>
                <a:spcPts val="4200"/>
              </a:lnSpc>
              <a:spcAft>
                <a:spcPts val="1800"/>
              </a:spcAft>
              <a:buSzTx/>
              <a:buFont typeface="Arial" panose="020B0604020202020204" pitchFamily="34" charset="0"/>
              <a:buChar char="•"/>
            </a:pPr>
            <a:r>
              <a:rPr lang="tr" sz="2800" b="0" i="0" u="none" strike="noStrike" spc="40">
                <a:latin typeface="Optimistic Text"/>
                <a:hlinkClick r:id="rId5"/>
              </a:rPr>
              <a:t>Gizlilik İhlalleri ve Görüntü Gizliliği Hakları</a:t>
            </a:r>
            <a:endParaRPr lang="en-US" sz="2800" spc="40">
              <a:latin typeface="Optimistic Text" panose="020B0604020202020204" pitchFamily="34" charset="0"/>
            </a:endParaRPr>
          </a:p>
        </p:txBody>
      </p:sp>
      <p:sp>
        <p:nvSpPr>
          <p:cNvPr id="6" name="Text Placeholder 4">
            <a:extLst>
              <a:ext uri="{FF2B5EF4-FFF2-40B4-BE49-F238E27FC236}">
                <a16:creationId xmlns:a16="http://schemas.microsoft.com/office/drawing/2014/main" id="{1239BB93-B763-9E4F-93F0-C7D85EE0FE49}"/>
              </a:ext>
            </a:extLst>
          </p:cNvPr>
          <p:cNvSpPr txBox="1"/>
          <p:nvPr/>
        </p:nvSpPr>
        <p:spPr>
          <a:xfrm>
            <a:off x="13138152" y="5441790"/>
            <a:ext cx="4694238" cy="5545456"/>
          </a:xfrm>
          <a:prstGeom prst="rect">
            <a:avLst/>
          </a:prstGeom>
        </p:spPr>
        <p:txBody>
          <a:bodyPr vert="horz" lIns="0" tIns="0" rIns="0" bIns="0" rtlCol="0">
            <a:noAutofit/>
          </a:bodyPr>
          <a:lstStyle>
            <a:defPPr marR="0" lvl="0" algn="l" rtl="0">
              <a:lnSpc>
                <a:spcPct val="100000"/>
              </a:lnSpc>
              <a:spcBef>
                <a:spcPct val="0"/>
              </a:spcBef>
              <a:spcAft>
                <a:spcPct val="0"/>
              </a:spcAft>
            </a:defPPr>
            <a:lvl1pPr marL="45720" marR="0" lvl="0" indent="-45720" algn="l" rtl="0" eaLnBrk="1" hangingPunct="1">
              <a:lnSpc>
                <a:spcPct val="129000"/>
              </a:lnSpc>
              <a:spcBef>
                <a:spcPct val="0"/>
              </a:spcBef>
              <a:spcAft>
                <a:spcPts val="1200"/>
              </a:spcAft>
              <a:buClr>
                <a:srgbClr val="1C2B33"/>
              </a:buClr>
              <a:buSzPct val="25000"/>
              <a:buFontTx/>
              <a:buBlip>
                <a:blip r:embed="rId4"/>
              </a:buBlip>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marL="0" indent="0" rtl="0">
              <a:lnSpc>
                <a:spcPts val="4200"/>
              </a:lnSpc>
              <a:spcBef>
                <a:spcPts val="2400"/>
              </a:spcBef>
              <a:buSzTx/>
              <a:buNone/>
              <a:defRPr/>
            </a:pPr>
            <a:r>
              <a:rPr lang="tr" sz="2800" b="1" i="0" u="none" strike="noStrike" cap="all" spc="250" dirty="0">
                <a:solidFill>
                  <a:srgbClr val="1C2B33"/>
                </a:solidFill>
                <a:latin typeface="Optimistic Text"/>
              </a:rPr>
              <a:t>Temel terimler</a:t>
            </a:r>
          </a:p>
          <a:p>
            <a:pPr marL="457200" indent="-457200" defTabSz="1828800" rtl="0">
              <a:lnSpc>
                <a:spcPts val="4200"/>
              </a:lnSpc>
              <a:spcAft>
                <a:spcPts val="1800"/>
              </a:spcAft>
              <a:buSzTx/>
              <a:buFont typeface="Arial" panose="020B0604020202020204" pitchFamily="34" charset="0"/>
              <a:buChar char="•"/>
            </a:pPr>
            <a:r>
              <a:rPr lang="tr" sz="2800" b="0" i="0" u="none" strike="noStrike" spc="40" dirty="0">
                <a:latin typeface="Optimistic Text"/>
                <a:hlinkClick r:id="rId3"/>
              </a:rPr>
              <a:t>Topluluk Standartları</a:t>
            </a:r>
            <a:endParaRPr lang="en-US" sz="2800" spc="40" dirty="0">
              <a:latin typeface="Optimistic Text" panose="020B0604020202020204" pitchFamily="34" charset="0"/>
            </a:endParaRPr>
          </a:p>
          <a:p>
            <a:pPr marL="457200" indent="-457200" defTabSz="1828800" rtl="0">
              <a:lnSpc>
                <a:spcPts val="4200"/>
              </a:lnSpc>
              <a:spcAft>
                <a:spcPts val="1800"/>
              </a:spcAft>
              <a:buSzTx/>
              <a:buFont typeface="Arial" panose="020B0604020202020204" pitchFamily="34" charset="0"/>
              <a:buChar char="•"/>
            </a:pPr>
            <a:r>
              <a:rPr lang="tr" sz="2800" b="0" i="0" u="none" strike="noStrike" spc="40" dirty="0">
                <a:latin typeface="Optimistic Text"/>
              </a:rPr>
              <a:t>Dijital ayak izi</a:t>
            </a:r>
          </a:p>
          <a:p>
            <a:pPr marL="457200" indent="-457200" defTabSz="1828800" rtl="0">
              <a:lnSpc>
                <a:spcPts val="4200"/>
              </a:lnSpc>
              <a:spcAft>
                <a:spcPts val="1800"/>
              </a:spcAft>
              <a:buSzTx/>
              <a:buFont typeface="Arial" panose="020B0604020202020204" pitchFamily="34" charset="0"/>
              <a:buChar char="•"/>
            </a:pPr>
            <a:r>
              <a:rPr lang="tr" sz="2800" b="0" i="0" u="none" strike="noStrike" spc="40" dirty="0">
                <a:latin typeface="Optimistic Text"/>
              </a:rPr>
              <a:t>Fikri mülkiyet</a:t>
            </a:r>
          </a:p>
          <a:p>
            <a:pPr marL="457200" indent="-457200" defTabSz="1828800" rtl="0">
              <a:lnSpc>
                <a:spcPts val="4200"/>
              </a:lnSpc>
              <a:spcAft>
                <a:spcPts val="1800"/>
              </a:spcAft>
              <a:buSzTx/>
              <a:buFont typeface="Arial" panose="020B0604020202020204" pitchFamily="34" charset="0"/>
              <a:buChar char="•"/>
            </a:pPr>
            <a:r>
              <a:rPr lang="en-US" sz="2800" b="0" i="0" u="none" strike="noStrike" spc="40" dirty="0" err="1">
                <a:latin typeface="Optimistic Text"/>
              </a:rPr>
              <a:t>Çevrim</a:t>
            </a:r>
            <a:r>
              <a:rPr lang="en-US" sz="2800" b="0" i="0" u="none" strike="noStrike" spc="40" dirty="0">
                <a:latin typeface="Optimistic Text"/>
              </a:rPr>
              <a:t> </a:t>
            </a:r>
            <a:r>
              <a:rPr lang="en-US" sz="2800" b="0" i="0" u="none" strike="noStrike" spc="40" dirty="0" err="1">
                <a:latin typeface="Optimistic Text"/>
              </a:rPr>
              <a:t>içi</a:t>
            </a:r>
            <a:r>
              <a:rPr lang="tr" sz="2800" b="0" i="0" u="none" strike="noStrike" spc="40" dirty="0">
                <a:latin typeface="Optimistic Text"/>
              </a:rPr>
              <a:t> kimlik</a:t>
            </a:r>
          </a:p>
          <a:p>
            <a:pPr marL="457200" indent="-457200" defTabSz="1828800" rtl="0">
              <a:lnSpc>
                <a:spcPts val="4200"/>
              </a:lnSpc>
              <a:spcAft>
                <a:spcPts val="1800"/>
              </a:spcAft>
              <a:buSzTx/>
              <a:buFont typeface="Arial" panose="020B0604020202020204" pitchFamily="34" charset="0"/>
              <a:buChar char="•"/>
            </a:pPr>
            <a:r>
              <a:rPr lang="en-US" sz="2800" b="0" i="0" u="none" strike="noStrike" spc="40" dirty="0" err="1">
                <a:latin typeface="Optimistic Text"/>
              </a:rPr>
              <a:t>Çevrim</a:t>
            </a:r>
            <a:r>
              <a:rPr lang="en-US" sz="2800" b="0" i="0" u="none" strike="noStrike" spc="40" dirty="0">
                <a:latin typeface="Optimistic Text"/>
              </a:rPr>
              <a:t> </a:t>
            </a:r>
            <a:r>
              <a:rPr lang="en-US" sz="2800" b="0" i="0" u="none" strike="noStrike" spc="40" dirty="0" err="1">
                <a:latin typeface="Optimistic Text"/>
              </a:rPr>
              <a:t>içi</a:t>
            </a:r>
            <a:r>
              <a:rPr lang="tr" sz="2800" b="0" i="0" u="none" strike="noStrike" spc="40" dirty="0">
                <a:latin typeface="Optimistic Text"/>
              </a:rPr>
              <a:t> itibar</a:t>
            </a:r>
          </a:p>
          <a:p>
            <a:pPr marL="457200" indent="-457200" defTabSz="1828800" rtl="0">
              <a:lnSpc>
                <a:spcPts val="4200"/>
              </a:lnSpc>
              <a:spcAft>
                <a:spcPts val="1800"/>
              </a:spcAft>
              <a:buSzTx/>
              <a:buFont typeface="Arial" panose="020B0604020202020204" pitchFamily="34" charset="0"/>
              <a:buChar char="•"/>
            </a:pPr>
            <a:r>
              <a:rPr lang="tr" sz="2800" b="0" i="0" u="none" strike="noStrike" spc="40" dirty="0">
                <a:latin typeface="Optimistic Text"/>
              </a:rPr>
              <a:t>Platform</a:t>
            </a:r>
          </a:p>
          <a:p>
            <a:pPr marL="457200" indent="-457200" defTabSz="1828800" rtl="0">
              <a:lnSpc>
                <a:spcPts val="4200"/>
              </a:lnSpc>
              <a:spcAft>
                <a:spcPts val="1800"/>
              </a:spcAft>
              <a:buSzTx/>
              <a:buFont typeface="Arial" panose="020B0604020202020204" pitchFamily="34" charset="0"/>
              <a:buChar char="•"/>
            </a:pPr>
            <a:r>
              <a:rPr lang="tr" sz="2800" b="0" i="0" u="none" strike="noStrike" spc="40" dirty="0">
                <a:latin typeface="Optimistic Text"/>
              </a:rPr>
              <a:t>Gizlilik</a:t>
            </a:r>
          </a:p>
        </p:txBody>
      </p:sp>
      <p:sp>
        <p:nvSpPr>
          <p:cNvPr id="14" name="Text Placeholder 4">
            <a:extLst>
              <a:ext uri="{FF2B5EF4-FFF2-40B4-BE49-F238E27FC236}">
                <a16:creationId xmlns:a16="http://schemas.microsoft.com/office/drawing/2014/main" id="{091D409A-5D65-3B47-B32B-5F7660D27C0A}"/>
              </a:ext>
            </a:extLst>
          </p:cNvPr>
          <p:cNvSpPr txBox="1"/>
          <p:nvPr/>
        </p:nvSpPr>
        <p:spPr>
          <a:xfrm>
            <a:off x="18767427" y="5441790"/>
            <a:ext cx="4694238" cy="5545456"/>
          </a:xfrm>
          <a:prstGeom prst="rect">
            <a:avLst/>
          </a:prstGeom>
        </p:spPr>
        <p:txBody>
          <a:bodyPr vert="horz" lIns="0" tIns="0" rIns="0" bIns="0" rtlCol="0">
            <a:noAutofit/>
          </a:bodyPr>
          <a:lstStyle>
            <a:defPPr marR="0" lvl="0" algn="l" rtl="0">
              <a:lnSpc>
                <a:spcPct val="100000"/>
              </a:lnSpc>
              <a:spcBef>
                <a:spcPct val="0"/>
              </a:spcBef>
              <a:spcAft>
                <a:spcPct val="0"/>
              </a:spcAft>
            </a:defPPr>
            <a:lvl1pPr marL="45720" marR="0" lvl="0" indent="-45720" algn="l" rtl="0" eaLnBrk="1" hangingPunct="1">
              <a:lnSpc>
                <a:spcPct val="129000"/>
              </a:lnSpc>
              <a:spcBef>
                <a:spcPct val="0"/>
              </a:spcBef>
              <a:spcAft>
                <a:spcPts val="1200"/>
              </a:spcAft>
              <a:buClr>
                <a:srgbClr val="1C2B33"/>
              </a:buClr>
              <a:buSzPct val="25000"/>
              <a:buFontTx/>
              <a:buBlip>
                <a:blip r:embed="rId4"/>
              </a:buBlip>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marL="0" indent="0">
              <a:lnSpc>
                <a:spcPts val="4200"/>
              </a:lnSpc>
              <a:spcBef>
                <a:spcPts val="2400"/>
              </a:spcBef>
              <a:buSzTx/>
              <a:buNone/>
              <a:defRPr/>
            </a:pPr>
            <a:endParaRPr lang="en-US" sz="2800" b="1" cap="all" spc="250" dirty="0">
              <a:solidFill>
                <a:srgbClr val="1C2B33"/>
              </a:solidFill>
              <a:latin typeface="Optimistic Text" panose="020B0604020202020204" pitchFamily="34" charset="0"/>
            </a:endParaRPr>
          </a:p>
          <a:p>
            <a:pPr marL="457200" indent="-457200" defTabSz="1828800" rtl="0">
              <a:lnSpc>
                <a:spcPts val="4200"/>
              </a:lnSpc>
              <a:spcAft>
                <a:spcPts val="1800"/>
              </a:spcAft>
              <a:buSzTx/>
              <a:buFont typeface="Arial" panose="020B0604020202020204" pitchFamily="34" charset="0"/>
              <a:buChar char="•"/>
            </a:pPr>
            <a:r>
              <a:rPr lang="tr" sz="2800" b="0" i="0" u="none" strike="noStrike" spc="40" dirty="0">
                <a:latin typeface="Optimistic Text"/>
              </a:rPr>
              <a:t>Gizlilik Politikası</a:t>
            </a:r>
          </a:p>
          <a:p>
            <a:pPr marL="457200" indent="-457200" defTabSz="1828800">
              <a:lnSpc>
                <a:spcPts val="4200"/>
              </a:lnSpc>
              <a:spcAft>
                <a:spcPts val="1800"/>
              </a:spcAft>
              <a:buSzTx/>
              <a:buFont typeface="Arial" panose="020B0604020202020204" pitchFamily="34" charset="0"/>
              <a:buChar char="•"/>
            </a:pPr>
            <a:r>
              <a:rPr lang="en-US" sz="2800" spc="40" dirty="0" err="1"/>
              <a:t>Kişisel</a:t>
            </a:r>
            <a:r>
              <a:rPr lang="en-US" sz="2800" spc="40" dirty="0"/>
              <a:t> </a:t>
            </a:r>
            <a:r>
              <a:rPr lang="en-US" sz="2800" spc="40" dirty="0" err="1"/>
              <a:t>veriler</a:t>
            </a:r>
            <a:r>
              <a:rPr lang="en-US" sz="2800" spc="40" dirty="0"/>
              <a:t> </a:t>
            </a:r>
          </a:p>
          <a:p>
            <a:pPr marL="457200" indent="-457200" defTabSz="1828800">
              <a:lnSpc>
                <a:spcPts val="4200"/>
              </a:lnSpc>
              <a:spcAft>
                <a:spcPts val="1800"/>
              </a:spcAft>
              <a:buSzTx/>
              <a:buFont typeface="Arial" panose="020B0604020202020204" pitchFamily="34" charset="0"/>
              <a:buChar char="•"/>
            </a:pPr>
            <a:r>
              <a:rPr lang="tr" sz="2800" b="0" i="0" u="none" strike="noStrike" spc="40" dirty="0">
                <a:latin typeface="Optimistic Text"/>
              </a:rPr>
              <a:t>Özel materyaller</a:t>
            </a:r>
          </a:p>
          <a:p>
            <a:pPr marL="457200" indent="-457200" defTabSz="1828800" rtl="0">
              <a:lnSpc>
                <a:spcPts val="4200"/>
              </a:lnSpc>
              <a:spcAft>
                <a:spcPts val="1800"/>
              </a:spcAft>
              <a:buSzTx/>
              <a:buFont typeface="Arial" panose="020B0604020202020204" pitchFamily="34" charset="0"/>
              <a:buChar char="•"/>
            </a:pPr>
            <a:r>
              <a:rPr lang="tr" sz="2800" b="0" i="0" u="none" strike="noStrike" spc="40" dirty="0">
                <a:latin typeface="Optimistic Text"/>
              </a:rPr>
              <a:t>Temsil</a:t>
            </a:r>
          </a:p>
          <a:p>
            <a:pPr marL="457200" indent="-457200" defTabSz="1828800" rtl="0">
              <a:lnSpc>
                <a:spcPts val="4200"/>
              </a:lnSpc>
              <a:spcAft>
                <a:spcPts val="1800"/>
              </a:spcAft>
              <a:buSzTx/>
              <a:buFont typeface="Arial" panose="020B0604020202020204" pitchFamily="34" charset="0"/>
              <a:buChar char="•"/>
            </a:pPr>
            <a:r>
              <a:rPr lang="tr" sz="2800" b="0" i="0" u="none" strike="noStrike" spc="40" dirty="0">
                <a:latin typeface="Optimistic Text"/>
              </a:rPr>
              <a:t>Troller</a:t>
            </a:r>
          </a:p>
          <a:p>
            <a:pPr marL="457200" indent="-457200" defTabSz="1828800">
              <a:lnSpc>
                <a:spcPts val="4200"/>
              </a:lnSpc>
              <a:spcAft>
                <a:spcPts val="1800"/>
              </a:spcAft>
              <a:buSzTx/>
              <a:buFont typeface="Arial" panose="020B0604020202020204" pitchFamily="34" charset="0"/>
              <a:buChar char="•"/>
            </a:pPr>
            <a:endParaRPr lang="en-US" sz="2800" spc="40" dirty="0">
              <a:latin typeface="Optimistic Text" panose="020B0604020202020204" pitchFamily="34" charset="0"/>
            </a:endParaRPr>
          </a:p>
          <a:p>
            <a:pPr marL="457200" indent="-457200" defTabSz="1828800">
              <a:lnSpc>
                <a:spcPts val="4200"/>
              </a:lnSpc>
              <a:spcAft>
                <a:spcPts val="1800"/>
              </a:spcAft>
              <a:buSzTx/>
              <a:buFont typeface="Arial" panose="020B0604020202020204" pitchFamily="34" charset="0"/>
              <a:buChar char="•"/>
            </a:pPr>
            <a:endParaRPr lang="en-US" sz="2800" spc="40" dirty="0">
              <a:latin typeface="Optimistic Text" panose="020B0604020202020204" pitchFamily="34" charset="0"/>
            </a:endParaRPr>
          </a:p>
        </p:txBody>
      </p:sp>
      <p:sp>
        <p:nvSpPr>
          <p:cNvPr id="19" name="Title 2">
            <a:extLst>
              <a:ext uri="{FF2B5EF4-FFF2-40B4-BE49-F238E27FC236}">
                <a16:creationId xmlns:a16="http://schemas.microsoft.com/office/drawing/2014/main" id="{050E8596-76AB-454A-B98B-4371CB01CF56}"/>
              </a:ext>
            </a:extLst>
          </p:cNvPr>
          <p:cNvSpPr>
            <a:spLocks noGrp="1"/>
          </p:cNvSpPr>
          <p:nvPr>
            <p:ph type="title"/>
          </p:nvPr>
        </p:nvSpPr>
        <p:spPr>
          <a:xfrm>
            <a:off x="932690" y="3717062"/>
            <a:ext cx="9389235" cy="2514600"/>
          </a:xfrm>
        </p:spPr>
        <p:txBody>
          <a:bodyPr anchor="b">
            <a:noAutofit/>
          </a:bodyPr>
          <a:lstStyle/>
          <a:p>
            <a:pPr rtl="0">
              <a:lnSpc>
                <a:spcPts val="8640"/>
              </a:lnSpc>
            </a:pPr>
            <a:r>
              <a:rPr lang="tr" sz="7200" b="0" i="0" u="none" strike="noStrike">
                <a:latin typeface="Optimistic Display Medium"/>
              </a:rPr>
              <a:t>Modül öğrenim hedefleri</a:t>
            </a:r>
          </a:p>
        </p:txBody>
      </p:sp>
      <p:sp>
        <p:nvSpPr>
          <p:cNvPr id="20" name="Text Placeholder 4">
            <a:extLst>
              <a:ext uri="{FF2B5EF4-FFF2-40B4-BE49-F238E27FC236}">
                <a16:creationId xmlns:a16="http://schemas.microsoft.com/office/drawing/2014/main" id="{200B28BD-1227-6C40-AC48-0DDB79393F8C}"/>
              </a:ext>
            </a:extLst>
          </p:cNvPr>
          <p:cNvSpPr txBox="1"/>
          <p:nvPr/>
        </p:nvSpPr>
        <p:spPr>
          <a:xfrm>
            <a:off x="935037" y="6361044"/>
            <a:ext cx="10340976" cy="4297681"/>
          </a:xfrm>
          <a:prstGeom prst="rect">
            <a:avLst/>
          </a:prstGeom>
        </p:spPr>
        <p:txBody>
          <a:bodyPr vert="horz" lIns="0" tIns="0" rIns="0" bIns="0" rtlCol="0">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4"/>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marL="457200" indent="-457200" defTabSz="1828800" rtl="0">
              <a:lnSpc>
                <a:spcPts val="4200"/>
              </a:lnSpc>
              <a:spcAft>
                <a:spcPts val="1800"/>
              </a:spcAft>
              <a:buSzTx/>
              <a:buFont typeface="Arial" panose="020B0604020202020204" pitchFamily="34" charset="0"/>
              <a:buChar char="•"/>
            </a:pPr>
            <a:r>
              <a:rPr lang="tr" sz="2800" b="0" i="0" u="none" strike="noStrike" spc="40" dirty="0">
                <a:latin typeface="Optimistic Text"/>
                <a:sym typeface="Arial"/>
              </a:rPr>
              <a:t>Katılımcılar, bireysel gizliliklerini nasıl koruyacaklarını ve başkalarının gizliliği ile güvenliğini nasıl muhafaza edeceklerini öğreneceklerdir.</a:t>
            </a:r>
          </a:p>
          <a:p>
            <a:pPr marL="457200" indent="-457200" defTabSz="1828800" rtl="0">
              <a:lnSpc>
                <a:spcPts val="4200"/>
              </a:lnSpc>
              <a:spcAft>
                <a:spcPts val="1800"/>
              </a:spcAft>
              <a:buSzTx/>
              <a:buFont typeface="Arial" panose="020B0604020202020204" pitchFamily="34" charset="0"/>
              <a:buChar char="•"/>
            </a:pPr>
            <a:r>
              <a:rPr lang="tr" sz="2800" b="0" i="0" u="none" strike="noStrike" spc="40" dirty="0">
                <a:latin typeface="Optimistic Text"/>
                <a:sym typeface="Arial"/>
              </a:rPr>
              <a:t>Katılımcılar, kişisel verilerinin internette nasıl paylaşıldığını öğreneceklerdir.</a:t>
            </a:r>
          </a:p>
          <a:p>
            <a:pPr marL="457200" indent="-457200" defTabSz="1828800" rtl="0">
              <a:lnSpc>
                <a:spcPts val="4200"/>
              </a:lnSpc>
              <a:spcAft>
                <a:spcPts val="1800"/>
              </a:spcAft>
              <a:buSzTx/>
              <a:buFont typeface="Arial" panose="020B0604020202020204" pitchFamily="34" charset="0"/>
              <a:buChar char="•"/>
            </a:pPr>
            <a:r>
              <a:rPr lang="tr" sz="2800" b="0" i="0" u="none" strike="noStrike" spc="40" dirty="0">
                <a:latin typeface="Optimistic Text"/>
                <a:sym typeface="Arial"/>
              </a:rPr>
              <a:t>Katılımcılar, önemli gizlilik önlemleri alarak ç</a:t>
            </a:r>
            <a:r>
              <a:rPr lang="en-US" sz="2800" b="0" i="0" u="none" strike="noStrike" spc="40" dirty="0" err="1">
                <a:latin typeface="Optimistic Text"/>
                <a:sym typeface="Arial"/>
              </a:rPr>
              <a:t>evrim</a:t>
            </a:r>
            <a:r>
              <a:rPr lang="en-US" sz="2800" b="0" i="0" u="none" strike="noStrike" spc="40" dirty="0">
                <a:latin typeface="Optimistic Text"/>
                <a:sym typeface="Arial"/>
              </a:rPr>
              <a:t> </a:t>
            </a:r>
            <a:r>
              <a:rPr lang="en-US" sz="2800" b="0" i="0" u="none" strike="noStrike" spc="40" dirty="0" err="1">
                <a:latin typeface="Optimistic Text"/>
                <a:sym typeface="Arial"/>
              </a:rPr>
              <a:t>içi</a:t>
            </a:r>
            <a:r>
              <a:rPr lang="tr" sz="2800" b="0" i="0" u="none" strike="noStrike" spc="40" dirty="0">
                <a:latin typeface="Optimistic Text"/>
                <a:sym typeface="Arial"/>
              </a:rPr>
              <a:t> itibar ve kimliklerini geliştirebileceklerini ve yönetebileceklerini kavrayacaklardır.</a:t>
            </a:r>
          </a:p>
        </p:txBody>
      </p:sp>
      <p:sp>
        <p:nvSpPr>
          <p:cNvPr id="10" name="TextBox 9">
            <a:extLst>
              <a:ext uri="{FF2B5EF4-FFF2-40B4-BE49-F238E27FC236}">
                <a16:creationId xmlns:a16="http://schemas.microsoft.com/office/drawing/2014/main" id="{0A06B588-0637-CD44-B9D2-4EBA3DF70A43}"/>
              </a:ext>
            </a:extLst>
          </p:cNvPr>
          <p:cNvSpPr txBox="1"/>
          <p:nvPr/>
        </p:nvSpPr>
        <p:spPr>
          <a:xfrm>
            <a:off x="22024975" y="12668250"/>
            <a:ext cx="1428750" cy="438150"/>
          </a:xfrm>
          <a:prstGeom prst="rect">
            <a:avLst/>
          </a:prstGeom>
        </p:spPr>
        <p:txBody>
          <a:bodyPr rIns="0">
            <a:noAutofit/>
          </a:bodyPr>
          <a:lstStyle>
            <a:defPPr marR="0" lvl="0" algn="l" rtl="0">
              <a:lnSpc>
                <a:spcPct val="100000"/>
              </a:lnSpc>
              <a:spcBef>
                <a:spcPct val="0"/>
              </a:spcBef>
              <a:spcAft>
                <a:spcPct val="0"/>
              </a:spcAft>
              <a:defRPr/>
            </a:defPPr>
            <a:lvl1pPr marL="45720" indent="-45720" algn="r" eaLnBrk="1" hangingPunct="1">
              <a:lnSpc>
                <a:spcPct val="129000"/>
              </a:lnSpc>
              <a:spcAft>
                <a:spcPts val="1200"/>
              </a:spcAft>
              <a:buSzPct val="25000"/>
              <a:buFontTx/>
              <a:buBlip>
                <a:blip r:embed="rId4"/>
              </a:buBlip>
              <a:defRPr sz="1600" spc="50" baseline="0">
                <a:solidFill>
                  <a:schemeClr val="tx1"/>
                </a:solidFill>
              </a:defRPr>
            </a:lvl1pPr>
            <a:lvl2pPr marL="640080" indent="-365760" eaLnBrk="1" hangingPunct="1">
              <a:lnSpc>
                <a:spcPct val="129000"/>
              </a:lnSpc>
              <a:spcAft>
                <a:spcPts val="1200"/>
              </a:spcAft>
              <a:buClrTx/>
              <a:buSzPct val="85000"/>
              <a:buFont typeface="Optimistic Text" panose="020B0604020202020204" pitchFamily="34" charset="0"/>
              <a:buChar char="•"/>
              <a:defRPr spc="50" baseline="0">
                <a:solidFill>
                  <a:schemeClr val="tx1"/>
                </a:solidFill>
              </a:defRPr>
            </a:lvl2pPr>
            <a:lvl3pPr marL="1005840" indent="-365760" eaLnBrk="1" hangingPunct="1">
              <a:lnSpc>
                <a:spcPct val="129000"/>
              </a:lnSpc>
              <a:spcAft>
                <a:spcPts val="1200"/>
              </a:spcAft>
              <a:buClrTx/>
              <a:buSzPct val="85000"/>
              <a:buFont typeface=".PingFang SC Regular"/>
              <a:buChar char="﹘"/>
              <a:defRPr spc="50" baseline="0">
                <a:solidFill>
                  <a:schemeClr val="tx1"/>
                </a:solidFill>
              </a:defRPr>
            </a:lvl3pPr>
            <a:lvl4pPr marL="1371600" indent="-365760" eaLnBrk="1" hangingPunct="1">
              <a:lnSpc>
                <a:spcPct val="129000"/>
              </a:lnSpc>
              <a:spcAft>
                <a:spcPts val="1200"/>
              </a:spcAft>
              <a:buClrTx/>
              <a:buSzPct val="85000"/>
              <a:buFont typeface=".PingFang SC Regular"/>
              <a:buChar char="﹘"/>
              <a:defRPr spc="50" baseline="0">
                <a:solidFill>
                  <a:schemeClr val="tx1"/>
                </a:solidFill>
              </a:defRPr>
            </a:lvl4pPr>
            <a:lvl5pPr marL="1737360" indent="-365760" eaLnBrk="1" hangingPunct="1">
              <a:lnSpc>
                <a:spcPct val="129000"/>
              </a:lnSpc>
              <a:spcAft>
                <a:spcPts val="1200"/>
              </a:spcAft>
              <a:buClrTx/>
              <a:buSzPct val="85000"/>
              <a:buFont typeface=".PingFang SC Regular"/>
              <a:buChar char="﹘"/>
              <a:defRPr spc="50" baseline="0">
                <a:solidFill>
                  <a:schemeClr val="tx1"/>
                </a:solidFill>
              </a:defRPr>
            </a:lvl5pPr>
            <a:lvl6pPr eaLnBrk="1" hangingPunct="1"/>
            <a:lvl7pPr eaLnBrk="1" hangingPunct="1"/>
            <a:lvl8pPr eaLnBrk="1" hangingPunct="1"/>
            <a:lvl9pPr eaLnBrk="1" hangingPunct="1"/>
          </a:lstStyle>
          <a:p>
            <a:pPr lvl="0" rtl="0"/>
            <a:r>
              <a:rPr lang="tr" sz="1600" b="0" i="0" u="none" strike="noStrike">
                <a:latin typeface="Optimistic Text"/>
              </a:rPr>
              <a:t>5</a:t>
            </a:r>
            <a:endParaRPr lang="en-US"/>
          </a:p>
        </p:txBody>
      </p:sp>
    </p:spTree>
    <p:extLst>
      <p:ext uri="{BB962C8B-B14F-4D97-AF65-F5344CB8AC3E}">
        <p14:creationId xmlns:p14="http://schemas.microsoft.com/office/powerpoint/2010/main" val="374127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oup of people sitting around a table&#10;&#10;Description automatically generated with medium confidence">
            <a:extLst>
              <a:ext uri="{FF2B5EF4-FFF2-40B4-BE49-F238E27FC236}">
                <a16:creationId xmlns:a16="http://schemas.microsoft.com/office/drawing/2014/main" id="{AD04AC86-A2C6-024B-53D5-EDD7E9633635}"/>
              </a:ext>
            </a:extLst>
          </p:cNvPr>
          <p:cNvPicPr>
            <a:picLocks noChangeAspect="1"/>
          </p:cNvPicPr>
          <p:nvPr/>
        </p:nvPicPr>
        <p:blipFill>
          <a:blip r:embed="rId3"/>
          <a:srcRect l="7011" r="37889"/>
          <a:stretch>
            <a:fillRect/>
          </a:stretch>
        </p:blipFill>
        <p:spPr>
          <a:xfrm>
            <a:off x="12193586" y="0"/>
            <a:ext cx="12193587" cy="13716000"/>
          </a:xfrm>
          <a:prstGeom prst="rect">
            <a:avLst/>
          </a:prstGeom>
        </p:spPr>
      </p:pic>
      <p:sp>
        <p:nvSpPr>
          <p:cNvPr id="7" name="Subtitle 3">
            <a:extLst>
              <a:ext uri="{FF2B5EF4-FFF2-40B4-BE49-F238E27FC236}">
                <a16:creationId xmlns:a16="http://schemas.microsoft.com/office/drawing/2014/main" id="{3C5A2A49-C1CE-4D49-80DB-161D0B5BE24C}"/>
              </a:ext>
            </a:extLst>
          </p:cNvPr>
          <p:cNvSpPr>
            <a:spLocks noGrp="1"/>
          </p:cNvSpPr>
          <p:nvPr>
            <p:ph type="subTitle" idx="2"/>
          </p:nvPr>
        </p:nvSpPr>
        <p:spPr>
          <a:xfrm>
            <a:off x="932821" y="909036"/>
            <a:ext cx="10328145" cy="463200"/>
          </a:xfrm>
        </p:spPr>
        <p:txBody>
          <a:bodyPr>
            <a:noAutofit/>
          </a:bodyPr>
          <a:lstStyle/>
          <a:p>
            <a:pPr rtl="0"/>
            <a:r>
              <a:rPr lang="tr" sz="2400" b="1" i="0" u="none" strike="noStrike">
                <a:latin typeface="Optimistic Text"/>
              </a:rPr>
              <a:t>01 Gizliliğe giriş</a:t>
            </a:r>
          </a:p>
        </p:txBody>
      </p:sp>
      <p:sp>
        <p:nvSpPr>
          <p:cNvPr id="8" name="Title 2">
            <a:extLst>
              <a:ext uri="{FF2B5EF4-FFF2-40B4-BE49-F238E27FC236}">
                <a16:creationId xmlns:a16="http://schemas.microsoft.com/office/drawing/2014/main" id="{B7409011-D88C-104B-8AB3-3B152C300FD5}"/>
              </a:ext>
            </a:extLst>
          </p:cNvPr>
          <p:cNvSpPr txBox="1"/>
          <p:nvPr/>
        </p:nvSpPr>
        <p:spPr>
          <a:xfrm>
            <a:off x="932689" y="2564580"/>
            <a:ext cx="11260897" cy="2514600"/>
          </a:xfrm>
          <a:prstGeom prst="rect">
            <a:avLst/>
          </a:prstGeom>
        </p:spPr>
        <p:txBody>
          <a:bodyPr vert="horz" lIns="0" tIns="0" rIns="0" bIns="0" rtlCol="0" anchor="b" anchorCtr="0">
            <a:noAutofit/>
          </a:bodyPr>
          <a:lstStyle>
            <a:defPPr marR="0" lvl="0" algn="l" rtl="0">
              <a:lnSpc>
                <a:spcPct val="100000"/>
              </a:lnSpc>
              <a:spcBef>
                <a:spcPct val="0"/>
              </a:spcBef>
              <a:spcAft>
                <a:spcPct val="0"/>
              </a:spcAft>
            </a:defPPr>
            <a:lvl1pPr marR="0" lvl="0" algn="l" rtl="0" eaLnBrk="1" hangingPunct="1">
              <a:lnSpc>
                <a:spcPct val="108000"/>
              </a:lnSpc>
              <a:spcBef>
                <a:spcPct val="0"/>
              </a:spcBef>
              <a:spcAft>
                <a:spcPct val="0"/>
              </a:spcAft>
              <a:buClr>
                <a:srgbClr val="1C2B33"/>
              </a:buClr>
              <a:buFont typeface="Optimistic Display Medium"/>
              <a:defRPr sz="7200" b="0" i="0" u="none" strike="noStrike" kern="0" cap="none" spc="220" baseline="0">
                <a:solidFill>
                  <a:schemeClr val="tx1"/>
                </a:solidFill>
                <a:latin typeface="+mj-lt"/>
                <a:ea typeface="Optimistic Display Medium"/>
                <a:cs typeface="Optimistic Display Medium"/>
                <a:sym typeface="Optimistic Display Medium"/>
              </a:defRPr>
            </a:lvl1pPr>
            <a:lvl2pPr marR="0" lvl="1"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2pPr>
            <a:lvl3pPr marR="0" lvl="2"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3pPr>
            <a:lvl4pPr marR="0" lvl="3"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4pPr>
            <a:lvl5pPr marR="0" lvl="4"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rtl="0">
              <a:lnSpc>
                <a:spcPts val="8640"/>
              </a:lnSpc>
            </a:pPr>
            <a:r>
              <a:rPr lang="tr" sz="7200" b="0" i="0" u="none" strike="noStrike">
                <a:latin typeface="Optimistic Display Medium"/>
              </a:rPr>
              <a:t>Gizlilik nedir?</a:t>
            </a:r>
          </a:p>
        </p:txBody>
      </p:sp>
      <p:sp>
        <p:nvSpPr>
          <p:cNvPr id="9" name="Text Placeholder 4">
            <a:extLst>
              <a:ext uri="{FF2B5EF4-FFF2-40B4-BE49-F238E27FC236}">
                <a16:creationId xmlns:a16="http://schemas.microsoft.com/office/drawing/2014/main" id="{3EC78F19-983B-424D-8A6E-BC2F976BACE7}"/>
              </a:ext>
            </a:extLst>
          </p:cNvPr>
          <p:cNvSpPr txBox="1"/>
          <p:nvPr/>
        </p:nvSpPr>
        <p:spPr>
          <a:xfrm>
            <a:off x="931068" y="5231580"/>
            <a:ext cx="9956672" cy="1616895"/>
          </a:xfrm>
          <a:prstGeom prst="rect">
            <a:avLst/>
          </a:prstGeom>
        </p:spPr>
        <p:txBody>
          <a:bodyPr vert="horz" lIns="0" tIns="0" rIns="0" bIns="0" rtlCol="0">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4"/>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marL="457200" indent="-457200" defTabSz="1828800" rtl="0">
              <a:lnSpc>
                <a:spcPts val="4200"/>
              </a:lnSpc>
              <a:spcAft>
                <a:spcPts val="1800"/>
              </a:spcAft>
              <a:buSzTx/>
              <a:buFont typeface="Arial" panose="020B0604020202020204" pitchFamily="34" charset="0"/>
              <a:buChar char="•"/>
              <a:defRPr/>
            </a:pPr>
            <a:r>
              <a:rPr lang="tr" sz="2800" b="1" i="0" u="none" strike="noStrike" spc="40" dirty="0">
                <a:solidFill>
                  <a:srgbClr val="627B8E"/>
                </a:solidFill>
                <a:latin typeface="Optimistic Text"/>
                <a:sym typeface="Arial"/>
              </a:rPr>
              <a:t>Gizlilik</a:t>
            </a:r>
            <a:r>
              <a:rPr lang="tr" sz="2800" b="0" i="0" u="none" strike="noStrike" spc="40" dirty="0">
                <a:latin typeface="Optimistic Text"/>
                <a:sym typeface="Arial"/>
              </a:rPr>
              <a:t> genel olarak müdahaleden uzak olma özgürlüğünü ifade eder ancak kişisel tercihlere ve kültürel bağlama göre büyük farklılıklar gösterebilir.   </a:t>
            </a:r>
          </a:p>
          <a:p>
            <a:pPr marL="457200" indent="-457200" defTabSz="1828800" rtl="0">
              <a:lnSpc>
                <a:spcPts val="4200"/>
              </a:lnSpc>
              <a:spcAft>
                <a:spcPts val="1800"/>
              </a:spcAft>
              <a:buSzTx/>
              <a:buFont typeface="Arial" panose="020B0604020202020204" pitchFamily="34" charset="0"/>
              <a:buChar char="•"/>
              <a:defRPr/>
            </a:pPr>
            <a:r>
              <a:rPr lang="tr" sz="2800" b="0" i="0" u="none" strike="noStrike" spc="40" dirty="0">
                <a:latin typeface="Optimistic Text"/>
                <a:sym typeface="Arial"/>
              </a:rPr>
              <a:t>Gizlilik, bir kişinin kişisel bilgilerinin ne zaman ve nasıl paylaşılacağını kontrol etme hakkını içerir. Gizlilik aynı zamanda bilgilerin kimlerle paylaşıldığını ve hükümet, şirketler ve/veya diğer kişiler tarafından nasıl kullanıldığını da kapsar.</a:t>
            </a:r>
          </a:p>
          <a:p>
            <a:pPr marL="457200" indent="-457200" defTabSz="1828800" rtl="0">
              <a:lnSpc>
                <a:spcPts val="4200"/>
              </a:lnSpc>
              <a:spcAft>
                <a:spcPts val="1800"/>
              </a:spcAft>
              <a:buSzTx/>
              <a:buFont typeface="Arial" panose="020B0604020202020204" pitchFamily="34" charset="0"/>
              <a:buChar char="•"/>
              <a:defRPr/>
            </a:pPr>
            <a:r>
              <a:rPr lang="en-US" sz="2800" b="0" i="0" u="none" strike="noStrike" spc="40" dirty="0" err="1">
                <a:latin typeface="Optimistic Text"/>
                <a:sym typeface="Arial"/>
              </a:rPr>
              <a:t>Çevrim</a:t>
            </a:r>
            <a:r>
              <a:rPr lang="en-US" sz="2800" b="0" i="0" u="none" strike="noStrike" spc="40" dirty="0">
                <a:latin typeface="Optimistic Text"/>
                <a:sym typeface="Arial"/>
              </a:rPr>
              <a:t> </a:t>
            </a:r>
            <a:r>
              <a:rPr lang="en-US" sz="2800" b="0" i="0" u="none" strike="noStrike" spc="40" dirty="0" err="1">
                <a:latin typeface="Optimistic Text"/>
                <a:sym typeface="Arial"/>
              </a:rPr>
              <a:t>içi</a:t>
            </a:r>
            <a:r>
              <a:rPr lang="tr" sz="2800" b="0" i="0" u="none" strike="noStrike" spc="40" dirty="0">
                <a:latin typeface="Optimistic Text"/>
                <a:sym typeface="Arial"/>
              </a:rPr>
              <a:t> ortamda gizlilik, bireyin kişisel veriler ve dijital içerik üzerindeki kontrol hakkını içerir.</a:t>
            </a:r>
          </a:p>
        </p:txBody>
      </p:sp>
      <p:sp>
        <p:nvSpPr>
          <p:cNvPr id="6" name="TextBox 5">
            <a:extLst>
              <a:ext uri="{FF2B5EF4-FFF2-40B4-BE49-F238E27FC236}">
                <a16:creationId xmlns:a16="http://schemas.microsoft.com/office/drawing/2014/main" id="{98F23569-A644-FE4E-AC25-5BDEB3960EF7}"/>
              </a:ext>
            </a:extLst>
          </p:cNvPr>
          <p:cNvSpPr txBox="1"/>
          <p:nvPr/>
        </p:nvSpPr>
        <p:spPr>
          <a:xfrm>
            <a:off x="22024975" y="12668250"/>
            <a:ext cx="1428750" cy="438150"/>
          </a:xfrm>
          <a:prstGeom prst="rect">
            <a:avLst/>
          </a:prstGeom>
        </p:spPr>
        <p:txBody>
          <a:bodyPr rIns="0">
            <a:noAutofit/>
          </a:bodyPr>
          <a:lstStyle>
            <a:defPPr marR="0" lvl="0" algn="l" rtl="0">
              <a:lnSpc>
                <a:spcPct val="100000"/>
              </a:lnSpc>
              <a:spcBef>
                <a:spcPct val="0"/>
              </a:spcBef>
              <a:spcAft>
                <a:spcPct val="0"/>
              </a:spcAft>
              <a:defRPr/>
            </a:defPPr>
            <a:lvl1pPr marL="45720" indent="-45720" algn="r" eaLnBrk="1" hangingPunct="1">
              <a:lnSpc>
                <a:spcPct val="129000"/>
              </a:lnSpc>
              <a:spcAft>
                <a:spcPts val="1200"/>
              </a:spcAft>
              <a:buSzPct val="25000"/>
              <a:buFontTx/>
              <a:buBlip>
                <a:blip r:embed="rId4"/>
              </a:buBlip>
              <a:defRPr sz="1600" spc="50" baseline="0">
                <a:solidFill>
                  <a:schemeClr val="tx1"/>
                </a:solidFill>
              </a:defRPr>
            </a:lvl1pPr>
            <a:lvl2pPr marL="640080" indent="-365760" eaLnBrk="1" hangingPunct="1">
              <a:lnSpc>
                <a:spcPct val="129000"/>
              </a:lnSpc>
              <a:spcAft>
                <a:spcPts val="1200"/>
              </a:spcAft>
              <a:buClrTx/>
              <a:buSzPct val="85000"/>
              <a:buFont typeface="Optimistic Text" panose="020B0604020202020204" pitchFamily="34" charset="0"/>
              <a:buChar char="•"/>
              <a:defRPr spc="50" baseline="0">
                <a:solidFill>
                  <a:schemeClr val="tx1"/>
                </a:solidFill>
              </a:defRPr>
            </a:lvl2pPr>
            <a:lvl3pPr marL="1005840" indent="-365760" eaLnBrk="1" hangingPunct="1">
              <a:lnSpc>
                <a:spcPct val="129000"/>
              </a:lnSpc>
              <a:spcAft>
                <a:spcPts val="1200"/>
              </a:spcAft>
              <a:buClrTx/>
              <a:buSzPct val="85000"/>
              <a:buFont typeface=".PingFang SC Regular"/>
              <a:buChar char="﹘"/>
              <a:defRPr spc="50" baseline="0">
                <a:solidFill>
                  <a:schemeClr val="tx1"/>
                </a:solidFill>
              </a:defRPr>
            </a:lvl3pPr>
            <a:lvl4pPr marL="1371600" indent="-365760" eaLnBrk="1" hangingPunct="1">
              <a:lnSpc>
                <a:spcPct val="129000"/>
              </a:lnSpc>
              <a:spcAft>
                <a:spcPts val="1200"/>
              </a:spcAft>
              <a:buClrTx/>
              <a:buSzPct val="85000"/>
              <a:buFont typeface=".PingFang SC Regular"/>
              <a:buChar char="﹘"/>
              <a:defRPr spc="50" baseline="0">
                <a:solidFill>
                  <a:schemeClr val="tx1"/>
                </a:solidFill>
              </a:defRPr>
            </a:lvl4pPr>
            <a:lvl5pPr marL="1737360" indent="-365760" eaLnBrk="1" hangingPunct="1">
              <a:lnSpc>
                <a:spcPct val="129000"/>
              </a:lnSpc>
              <a:spcAft>
                <a:spcPts val="1200"/>
              </a:spcAft>
              <a:buClrTx/>
              <a:buSzPct val="85000"/>
              <a:buFont typeface=".PingFang SC Regular"/>
              <a:buChar char="﹘"/>
              <a:defRPr spc="50" baseline="0">
                <a:solidFill>
                  <a:schemeClr val="tx1"/>
                </a:solidFill>
              </a:defRPr>
            </a:lvl5pPr>
            <a:lvl6pPr eaLnBrk="1" hangingPunct="1"/>
            <a:lvl7pPr eaLnBrk="1" hangingPunct="1"/>
            <a:lvl8pPr eaLnBrk="1" hangingPunct="1"/>
            <a:lvl9pPr eaLnBrk="1" hangingPunct="1"/>
          </a:lstStyle>
          <a:p>
            <a:pPr lvl="0" rtl="0"/>
            <a:r>
              <a:rPr lang="tr" sz="1600" b="0" i="0" u="none" strike="noStrike">
                <a:solidFill>
                  <a:srgbClr val="FFFFFF"/>
                </a:solidFill>
                <a:latin typeface="Optimistic Text"/>
              </a:rPr>
              <a:t>6</a:t>
            </a:r>
            <a:endParaRPr lang="en-US">
              <a:solidFill>
                <a:schemeClr val="bg2"/>
              </a:solidFill>
            </a:endParaRPr>
          </a:p>
        </p:txBody>
      </p:sp>
    </p:spTree>
    <p:extLst>
      <p:ext uri="{BB962C8B-B14F-4D97-AF65-F5344CB8AC3E}">
        <p14:creationId xmlns:p14="http://schemas.microsoft.com/office/powerpoint/2010/main" val="42207190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person, indoor&#10;&#10;Description automatically generated">
            <a:extLst>
              <a:ext uri="{FF2B5EF4-FFF2-40B4-BE49-F238E27FC236}">
                <a16:creationId xmlns:a16="http://schemas.microsoft.com/office/drawing/2014/main" id="{B26426B0-2F93-AD29-FC27-9DDB9D0D4DD0}"/>
              </a:ext>
            </a:extLst>
          </p:cNvPr>
          <p:cNvPicPr>
            <a:picLocks noChangeAspect="1"/>
          </p:cNvPicPr>
          <p:nvPr/>
        </p:nvPicPr>
        <p:blipFill>
          <a:blip r:embed="rId3"/>
          <a:srcRect l="24240" r="16416"/>
          <a:stretch>
            <a:fillRect/>
          </a:stretch>
        </p:blipFill>
        <p:spPr>
          <a:xfrm>
            <a:off x="-16919" y="-1"/>
            <a:ext cx="12210506" cy="13715998"/>
          </a:xfrm>
          <a:prstGeom prst="rect">
            <a:avLst/>
          </a:prstGeom>
        </p:spPr>
      </p:pic>
      <p:sp>
        <p:nvSpPr>
          <p:cNvPr id="7" name="Subtitle 3">
            <a:extLst>
              <a:ext uri="{FF2B5EF4-FFF2-40B4-BE49-F238E27FC236}">
                <a16:creationId xmlns:a16="http://schemas.microsoft.com/office/drawing/2014/main" id="{3C5A2A49-C1CE-4D49-80DB-161D0B5BE24C}"/>
              </a:ext>
            </a:extLst>
          </p:cNvPr>
          <p:cNvSpPr>
            <a:spLocks noGrp="1"/>
          </p:cNvSpPr>
          <p:nvPr>
            <p:ph type="subTitle" idx="2"/>
          </p:nvPr>
        </p:nvSpPr>
        <p:spPr>
          <a:xfrm>
            <a:off x="932821" y="909036"/>
            <a:ext cx="10328145" cy="463200"/>
          </a:xfrm>
        </p:spPr>
        <p:txBody>
          <a:bodyPr>
            <a:noAutofit/>
          </a:bodyPr>
          <a:lstStyle/>
          <a:p>
            <a:pPr rtl="0"/>
            <a:r>
              <a:rPr lang="tr" sz="2400" b="1" i="0" u="none" strike="noStrike">
                <a:latin typeface="Optimistic Text"/>
              </a:rPr>
              <a:t>01 Gizliliğe giriş</a:t>
            </a:r>
          </a:p>
        </p:txBody>
      </p:sp>
      <p:sp>
        <p:nvSpPr>
          <p:cNvPr id="8" name="Title 2">
            <a:extLst>
              <a:ext uri="{FF2B5EF4-FFF2-40B4-BE49-F238E27FC236}">
                <a16:creationId xmlns:a16="http://schemas.microsoft.com/office/drawing/2014/main" id="{B7409011-D88C-104B-8AB3-3B152C300FD5}"/>
              </a:ext>
            </a:extLst>
          </p:cNvPr>
          <p:cNvSpPr txBox="1"/>
          <p:nvPr/>
        </p:nvSpPr>
        <p:spPr>
          <a:xfrm>
            <a:off x="13143326" y="3733800"/>
            <a:ext cx="7506874" cy="2514600"/>
          </a:xfrm>
          <a:prstGeom prst="rect">
            <a:avLst/>
          </a:prstGeom>
        </p:spPr>
        <p:txBody>
          <a:bodyPr vert="horz" lIns="0" tIns="0" rIns="0" bIns="0" rtlCol="0" anchor="b" anchorCtr="0">
            <a:noAutofit/>
          </a:bodyPr>
          <a:lstStyle>
            <a:defPPr marR="0" lvl="0" algn="l" rtl="0">
              <a:lnSpc>
                <a:spcPct val="100000"/>
              </a:lnSpc>
              <a:spcBef>
                <a:spcPct val="0"/>
              </a:spcBef>
              <a:spcAft>
                <a:spcPct val="0"/>
              </a:spcAft>
            </a:defPPr>
            <a:lvl1pPr marR="0" lvl="0" algn="l" rtl="0" eaLnBrk="1" hangingPunct="1">
              <a:lnSpc>
                <a:spcPct val="108000"/>
              </a:lnSpc>
              <a:spcBef>
                <a:spcPct val="0"/>
              </a:spcBef>
              <a:spcAft>
                <a:spcPct val="0"/>
              </a:spcAft>
              <a:buClr>
                <a:srgbClr val="1C2B33"/>
              </a:buClr>
              <a:buFont typeface="Optimistic Display Medium"/>
              <a:defRPr sz="7200" b="0" i="0" u="none" strike="noStrike" kern="0" cap="none" spc="220" baseline="0">
                <a:solidFill>
                  <a:schemeClr val="tx1"/>
                </a:solidFill>
                <a:latin typeface="+mj-lt"/>
                <a:ea typeface="Optimistic Display Medium"/>
                <a:cs typeface="Optimistic Display Medium"/>
                <a:sym typeface="Optimistic Display Medium"/>
              </a:defRPr>
            </a:lvl1pPr>
            <a:lvl2pPr marR="0" lvl="1"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2pPr>
            <a:lvl3pPr marR="0" lvl="2"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3pPr>
            <a:lvl4pPr marR="0" lvl="3"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4pPr>
            <a:lvl5pPr marR="0" lvl="4"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rtl="0">
              <a:lnSpc>
                <a:spcPts val="8640"/>
              </a:lnSpc>
            </a:pPr>
            <a:r>
              <a:rPr lang="tr" sz="7200" b="0" i="0" u="none" strike="noStrike">
                <a:latin typeface="Optimistic Display Medium"/>
              </a:rPr>
              <a:t>Gizlilik politikası nedir?</a:t>
            </a:r>
          </a:p>
        </p:txBody>
      </p:sp>
      <p:sp>
        <p:nvSpPr>
          <p:cNvPr id="9" name="Text Placeholder 4">
            <a:extLst>
              <a:ext uri="{FF2B5EF4-FFF2-40B4-BE49-F238E27FC236}">
                <a16:creationId xmlns:a16="http://schemas.microsoft.com/office/drawing/2014/main" id="{3EC78F19-983B-424D-8A6E-BC2F976BACE7}"/>
              </a:ext>
            </a:extLst>
          </p:cNvPr>
          <p:cNvSpPr txBox="1"/>
          <p:nvPr/>
        </p:nvSpPr>
        <p:spPr>
          <a:xfrm>
            <a:off x="13141705" y="6400800"/>
            <a:ext cx="9719882" cy="1616895"/>
          </a:xfrm>
          <a:prstGeom prst="rect">
            <a:avLst/>
          </a:prstGeom>
        </p:spPr>
        <p:txBody>
          <a:bodyPr vert="horz" lIns="0" tIns="0" rIns="0" bIns="0" rtlCol="0">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4"/>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defTabSz="1828800" rtl="0">
              <a:lnSpc>
                <a:spcPts val="4200"/>
              </a:lnSpc>
              <a:spcAft>
                <a:spcPts val="1800"/>
              </a:spcAft>
              <a:buSzTx/>
              <a:buNone/>
              <a:defRPr/>
            </a:pPr>
            <a:r>
              <a:rPr lang="tr" sz="2800" b="0" i="0" u="none" strike="noStrike" spc="40" dirty="0">
                <a:latin typeface="Optimistic Text"/>
                <a:sym typeface="Arial"/>
              </a:rPr>
              <a:t>Birçok </a:t>
            </a:r>
            <a:r>
              <a:rPr lang="en-US" sz="2800" spc="40" dirty="0" err="1">
                <a:latin typeface="Optimistic Text"/>
                <a:sym typeface="Arial"/>
              </a:rPr>
              <a:t>ç</a:t>
            </a:r>
            <a:r>
              <a:rPr lang="en-US" sz="2800" b="0" i="0" u="none" strike="noStrike" spc="40" dirty="0" err="1">
                <a:latin typeface="Optimistic Text"/>
                <a:sym typeface="Arial"/>
              </a:rPr>
              <a:t>evrim</a:t>
            </a:r>
            <a:r>
              <a:rPr lang="en-US" sz="2800" b="0" i="0" u="none" strike="noStrike" spc="40" dirty="0">
                <a:latin typeface="Optimistic Text"/>
                <a:sym typeface="Arial"/>
              </a:rPr>
              <a:t> </a:t>
            </a:r>
            <a:r>
              <a:rPr lang="en-US" sz="2800" b="0" i="0" u="none" strike="noStrike" spc="40" dirty="0" err="1">
                <a:latin typeface="Optimistic Text"/>
                <a:sym typeface="Arial"/>
              </a:rPr>
              <a:t>içi</a:t>
            </a:r>
            <a:r>
              <a:rPr lang="tr" sz="2800" b="0" i="0" u="none" strike="noStrike" spc="40" dirty="0">
                <a:latin typeface="Optimistic Text"/>
                <a:sym typeface="Arial"/>
              </a:rPr>
              <a:t> hizmetin, hangi kişisel bilgilerin toplandığı ve bu bilgilerin nasıl kullanılacağı konusunda kamuoyuna bilgi veren </a:t>
            </a:r>
            <a:r>
              <a:rPr lang="tr" sz="2800" b="1" i="0" u="none" strike="noStrike" spc="40" dirty="0">
                <a:solidFill>
                  <a:srgbClr val="627B8E"/>
                </a:solidFill>
                <a:latin typeface="Optimistic Text"/>
                <a:sym typeface="Arial"/>
              </a:rPr>
              <a:t>gizlilik politikaları </a:t>
            </a:r>
            <a:r>
              <a:rPr lang="tr" sz="2800" b="0" i="0" u="none" strike="noStrike" spc="40" dirty="0">
                <a:latin typeface="Optimistic Text"/>
                <a:sym typeface="Arial"/>
              </a:rPr>
              <a:t>bulunmaktadır. Pek çok hizmet için, kayıt olmadan önce bu politikaları ve hizmet şartlarını okumanız ve onaylamanız tavsiye edilmektedir.</a:t>
            </a:r>
          </a:p>
        </p:txBody>
      </p:sp>
    </p:spTree>
    <p:extLst>
      <p:ext uri="{BB962C8B-B14F-4D97-AF65-F5344CB8AC3E}">
        <p14:creationId xmlns:p14="http://schemas.microsoft.com/office/powerpoint/2010/main" val="7020467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car, person, child, young&#10;&#10;Description automatically generated">
            <a:extLst>
              <a:ext uri="{FF2B5EF4-FFF2-40B4-BE49-F238E27FC236}">
                <a16:creationId xmlns:a16="http://schemas.microsoft.com/office/drawing/2014/main" id="{50504483-D6AD-70E9-18FA-F4FED8D76A23}"/>
              </a:ext>
            </a:extLst>
          </p:cNvPr>
          <p:cNvPicPr>
            <a:picLocks noChangeAspect="1"/>
          </p:cNvPicPr>
          <p:nvPr/>
        </p:nvPicPr>
        <p:blipFill>
          <a:blip r:embed="rId3"/>
          <a:srcRect l="18907" r="21818"/>
          <a:stretch>
            <a:fillRect/>
          </a:stretch>
        </p:blipFill>
        <p:spPr>
          <a:xfrm>
            <a:off x="12191929" y="0"/>
            <a:ext cx="12195243" cy="13716000"/>
          </a:xfrm>
          <a:prstGeom prst="rect">
            <a:avLst/>
          </a:prstGeom>
        </p:spPr>
      </p:pic>
      <p:sp>
        <p:nvSpPr>
          <p:cNvPr id="7" name="Subtitle 3">
            <a:extLst>
              <a:ext uri="{FF2B5EF4-FFF2-40B4-BE49-F238E27FC236}">
                <a16:creationId xmlns:a16="http://schemas.microsoft.com/office/drawing/2014/main" id="{3C5A2A49-C1CE-4D49-80DB-161D0B5BE24C}"/>
              </a:ext>
            </a:extLst>
          </p:cNvPr>
          <p:cNvSpPr>
            <a:spLocks noGrp="1"/>
          </p:cNvSpPr>
          <p:nvPr>
            <p:ph type="subTitle" idx="2"/>
          </p:nvPr>
        </p:nvSpPr>
        <p:spPr>
          <a:xfrm>
            <a:off x="932821" y="909036"/>
            <a:ext cx="10328145" cy="463200"/>
          </a:xfrm>
        </p:spPr>
        <p:txBody>
          <a:bodyPr>
            <a:noAutofit/>
          </a:bodyPr>
          <a:lstStyle/>
          <a:p>
            <a:pPr rtl="0"/>
            <a:r>
              <a:rPr lang="tr" sz="2400" b="1" i="0" u="none" strike="noStrike">
                <a:latin typeface="Optimistic Text"/>
              </a:rPr>
              <a:t>01 Gizliliğe giriş</a:t>
            </a:r>
          </a:p>
        </p:txBody>
      </p:sp>
      <p:sp>
        <p:nvSpPr>
          <p:cNvPr id="8" name="Title 2">
            <a:extLst>
              <a:ext uri="{FF2B5EF4-FFF2-40B4-BE49-F238E27FC236}">
                <a16:creationId xmlns:a16="http://schemas.microsoft.com/office/drawing/2014/main" id="{B7409011-D88C-104B-8AB3-3B152C300FD5}"/>
              </a:ext>
            </a:extLst>
          </p:cNvPr>
          <p:cNvSpPr txBox="1"/>
          <p:nvPr/>
        </p:nvSpPr>
        <p:spPr>
          <a:xfrm>
            <a:off x="932689" y="3733800"/>
            <a:ext cx="10327449" cy="2514600"/>
          </a:xfrm>
          <a:prstGeom prst="rect">
            <a:avLst/>
          </a:prstGeom>
        </p:spPr>
        <p:txBody>
          <a:bodyPr vert="horz" lIns="0" tIns="0" rIns="0" bIns="0" rtlCol="0" anchor="b" anchorCtr="0">
            <a:noAutofit/>
          </a:bodyPr>
          <a:lstStyle>
            <a:defPPr marR="0" lvl="0" algn="l" rtl="0">
              <a:lnSpc>
                <a:spcPct val="100000"/>
              </a:lnSpc>
              <a:spcBef>
                <a:spcPct val="0"/>
              </a:spcBef>
              <a:spcAft>
                <a:spcPct val="0"/>
              </a:spcAft>
            </a:defPPr>
            <a:lvl1pPr marR="0" lvl="0" algn="l" rtl="0" eaLnBrk="1" hangingPunct="1">
              <a:lnSpc>
                <a:spcPct val="108000"/>
              </a:lnSpc>
              <a:spcBef>
                <a:spcPct val="0"/>
              </a:spcBef>
              <a:spcAft>
                <a:spcPct val="0"/>
              </a:spcAft>
              <a:buClr>
                <a:srgbClr val="1C2B33"/>
              </a:buClr>
              <a:buFont typeface="Optimistic Display Medium"/>
              <a:defRPr sz="7200" b="0" i="0" u="none" strike="noStrike" kern="0" cap="none" spc="220" baseline="0">
                <a:solidFill>
                  <a:schemeClr val="tx1"/>
                </a:solidFill>
                <a:latin typeface="+mj-lt"/>
                <a:ea typeface="Optimistic Display Medium"/>
                <a:cs typeface="Optimistic Display Medium"/>
                <a:sym typeface="Optimistic Display Medium"/>
              </a:defRPr>
            </a:lvl1pPr>
            <a:lvl2pPr marR="0" lvl="1"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2pPr>
            <a:lvl3pPr marR="0" lvl="2"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3pPr>
            <a:lvl4pPr marR="0" lvl="3"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4pPr>
            <a:lvl5pPr marR="0" lvl="4"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rtl="0">
              <a:lnSpc>
                <a:spcPts val="8640"/>
              </a:lnSpc>
            </a:pPr>
            <a:r>
              <a:rPr lang="tr" sz="7200" b="0" i="0" u="none" strike="noStrike">
                <a:latin typeface="Optimistic Display Medium"/>
              </a:rPr>
              <a:t>Gizlilik sizin için ne anlama geliyor?</a:t>
            </a:r>
          </a:p>
        </p:txBody>
      </p:sp>
      <p:sp>
        <p:nvSpPr>
          <p:cNvPr id="9" name="Text Placeholder 4">
            <a:extLst>
              <a:ext uri="{FF2B5EF4-FFF2-40B4-BE49-F238E27FC236}">
                <a16:creationId xmlns:a16="http://schemas.microsoft.com/office/drawing/2014/main" id="{3EC78F19-983B-424D-8A6E-BC2F976BACE7}"/>
              </a:ext>
            </a:extLst>
          </p:cNvPr>
          <p:cNvSpPr txBox="1"/>
          <p:nvPr/>
        </p:nvSpPr>
        <p:spPr>
          <a:xfrm>
            <a:off x="931068" y="6400800"/>
            <a:ext cx="10329070" cy="1616895"/>
          </a:xfrm>
          <a:prstGeom prst="rect">
            <a:avLst/>
          </a:prstGeom>
        </p:spPr>
        <p:txBody>
          <a:bodyPr vert="horz" lIns="0" tIns="0" rIns="0" bIns="0" rtlCol="0">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4"/>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marL="457200" indent="-457200" defTabSz="1828800" rtl="0">
              <a:lnSpc>
                <a:spcPts val="4200"/>
              </a:lnSpc>
              <a:spcAft>
                <a:spcPts val="1800"/>
              </a:spcAft>
              <a:buSzTx/>
              <a:buFont typeface="Arial" panose="020B0604020202020204" pitchFamily="34" charset="0"/>
              <a:buChar char="•"/>
              <a:defRPr/>
            </a:pPr>
            <a:r>
              <a:rPr lang="tr" sz="2800" b="0" i="0" u="none" strike="noStrike" spc="40">
                <a:latin typeface="Optimistic Text"/>
                <a:sym typeface="Arial"/>
              </a:rPr>
              <a:t>Herkes her şeyi herkesle paylaşmak istemeyebilir.</a:t>
            </a:r>
          </a:p>
          <a:p>
            <a:pPr marL="457200" indent="-457200" defTabSz="1828800" rtl="0">
              <a:lnSpc>
                <a:spcPts val="4200"/>
              </a:lnSpc>
              <a:spcAft>
                <a:spcPts val="1800"/>
              </a:spcAft>
              <a:buSzTx/>
              <a:buFont typeface="Arial" panose="020B0604020202020204" pitchFamily="34" charset="0"/>
              <a:buChar char="•"/>
              <a:defRPr/>
            </a:pPr>
            <a:r>
              <a:rPr lang="tr" sz="2800" b="0" i="0" u="none" strike="noStrike" spc="40">
                <a:latin typeface="Optimistic Text"/>
                <a:sym typeface="Arial"/>
              </a:rPr>
              <a:t>Gizliliğin ne anlama geldiği konusunda herkesin farklı düşünceleri vardır. Bazı insanlar kişisel bilgilerini açıkça paylaşma konusunda daha rahatken, diğerleri bu fikre daha mesafeli yaklaşabilir.</a:t>
            </a:r>
          </a:p>
        </p:txBody>
      </p:sp>
      <p:sp>
        <p:nvSpPr>
          <p:cNvPr id="11" name="TextBox 10">
            <a:extLst>
              <a:ext uri="{FF2B5EF4-FFF2-40B4-BE49-F238E27FC236}">
                <a16:creationId xmlns:a16="http://schemas.microsoft.com/office/drawing/2014/main" id="{1BE3C79B-2DD8-4544-9A5F-24318E55A70C}"/>
              </a:ext>
            </a:extLst>
          </p:cNvPr>
          <p:cNvSpPr txBox="1"/>
          <p:nvPr/>
        </p:nvSpPr>
        <p:spPr>
          <a:xfrm>
            <a:off x="947631" y="11353800"/>
            <a:ext cx="9112356" cy="1428750"/>
          </a:xfrm>
          <a:prstGeom prst="rect">
            <a:avLst/>
          </a:prstGeom>
          <a:noFill/>
        </p:spPr>
        <p:txBody>
          <a:bodyPr wrap="square" lIns="0" tIns="0" rIns="0" bIns="0" rtlCol="0" anchor="b">
            <a:noAutofit/>
          </a:bodyPr>
          <a:lstStyle/>
          <a:p>
            <a:pPr defTabSz="1828800" rtl="0">
              <a:lnSpc>
                <a:spcPts val="2400"/>
              </a:lnSpc>
              <a:defRPr/>
            </a:pPr>
            <a:r>
              <a:rPr lang="tr" sz="1600" b="0" i="0" u="none" strike="noStrike" spc="20" dirty="0">
                <a:latin typeface="Optimistic Text"/>
              </a:rPr>
              <a:t>Kaynak: Meta. (t.y.). </a:t>
            </a:r>
            <a:r>
              <a:rPr lang="tr" sz="1600" b="0" i="0" u="none" strike="noStrike" spc="20" dirty="0">
                <a:latin typeface="Optimistic Text"/>
                <a:hlinkClick r:id="rId5"/>
              </a:rPr>
              <a:t>Facebook Gizlilik Temelleri</a:t>
            </a:r>
            <a:r>
              <a:rPr lang="tr" sz="1600" b="0" i="0" u="none" strike="noStrike" spc="20" dirty="0">
                <a:latin typeface="Optimistic Text"/>
              </a:rPr>
              <a:t>. Facebook.</a:t>
            </a:r>
          </a:p>
        </p:txBody>
      </p:sp>
      <p:sp>
        <p:nvSpPr>
          <p:cNvPr id="10" name="TextBox 9">
            <a:extLst>
              <a:ext uri="{FF2B5EF4-FFF2-40B4-BE49-F238E27FC236}">
                <a16:creationId xmlns:a16="http://schemas.microsoft.com/office/drawing/2014/main" id="{3FAAF58C-B767-6148-B51E-3181BF9782EC}"/>
              </a:ext>
            </a:extLst>
          </p:cNvPr>
          <p:cNvSpPr txBox="1"/>
          <p:nvPr/>
        </p:nvSpPr>
        <p:spPr>
          <a:xfrm>
            <a:off x="22024975" y="12668250"/>
            <a:ext cx="1428750" cy="438150"/>
          </a:xfrm>
          <a:prstGeom prst="rect">
            <a:avLst/>
          </a:prstGeom>
        </p:spPr>
        <p:txBody>
          <a:bodyPr rIns="0">
            <a:noAutofit/>
          </a:bodyPr>
          <a:lstStyle>
            <a:defPPr marR="0" lvl="0" algn="l" rtl="0">
              <a:lnSpc>
                <a:spcPct val="100000"/>
              </a:lnSpc>
              <a:spcBef>
                <a:spcPct val="0"/>
              </a:spcBef>
              <a:spcAft>
                <a:spcPct val="0"/>
              </a:spcAft>
              <a:defRPr/>
            </a:defPPr>
            <a:lvl1pPr marL="45720" indent="-45720" algn="r" eaLnBrk="1" hangingPunct="1">
              <a:lnSpc>
                <a:spcPct val="129000"/>
              </a:lnSpc>
              <a:spcAft>
                <a:spcPts val="1200"/>
              </a:spcAft>
              <a:buSzPct val="25000"/>
              <a:buFontTx/>
              <a:buBlip>
                <a:blip r:embed="rId4"/>
              </a:buBlip>
              <a:defRPr sz="1600" spc="50" baseline="0">
                <a:solidFill>
                  <a:schemeClr val="tx1"/>
                </a:solidFill>
              </a:defRPr>
            </a:lvl1pPr>
            <a:lvl2pPr marL="640080" indent="-365760" eaLnBrk="1" hangingPunct="1">
              <a:lnSpc>
                <a:spcPct val="129000"/>
              </a:lnSpc>
              <a:spcAft>
                <a:spcPts val="1200"/>
              </a:spcAft>
              <a:buClrTx/>
              <a:buSzPct val="85000"/>
              <a:buFont typeface="Optimistic Text" panose="020B0604020202020204" pitchFamily="34" charset="0"/>
              <a:buChar char="•"/>
              <a:defRPr spc="50" baseline="0">
                <a:solidFill>
                  <a:schemeClr val="tx1"/>
                </a:solidFill>
              </a:defRPr>
            </a:lvl2pPr>
            <a:lvl3pPr marL="1005840" indent="-365760" eaLnBrk="1" hangingPunct="1">
              <a:lnSpc>
                <a:spcPct val="129000"/>
              </a:lnSpc>
              <a:spcAft>
                <a:spcPts val="1200"/>
              </a:spcAft>
              <a:buClrTx/>
              <a:buSzPct val="85000"/>
              <a:buFont typeface=".PingFang SC Regular"/>
              <a:buChar char="﹘"/>
              <a:defRPr spc="50" baseline="0">
                <a:solidFill>
                  <a:schemeClr val="tx1"/>
                </a:solidFill>
              </a:defRPr>
            </a:lvl3pPr>
            <a:lvl4pPr marL="1371600" indent="-365760" eaLnBrk="1" hangingPunct="1">
              <a:lnSpc>
                <a:spcPct val="129000"/>
              </a:lnSpc>
              <a:spcAft>
                <a:spcPts val="1200"/>
              </a:spcAft>
              <a:buClrTx/>
              <a:buSzPct val="85000"/>
              <a:buFont typeface=".PingFang SC Regular"/>
              <a:buChar char="﹘"/>
              <a:defRPr spc="50" baseline="0">
                <a:solidFill>
                  <a:schemeClr val="tx1"/>
                </a:solidFill>
              </a:defRPr>
            </a:lvl4pPr>
            <a:lvl5pPr marL="1737360" indent="-365760" eaLnBrk="1" hangingPunct="1">
              <a:lnSpc>
                <a:spcPct val="129000"/>
              </a:lnSpc>
              <a:spcAft>
                <a:spcPts val="1200"/>
              </a:spcAft>
              <a:buClrTx/>
              <a:buSzPct val="85000"/>
              <a:buFont typeface=".PingFang SC Regular"/>
              <a:buChar char="﹘"/>
              <a:defRPr spc="50" baseline="0">
                <a:solidFill>
                  <a:schemeClr val="tx1"/>
                </a:solidFill>
              </a:defRPr>
            </a:lvl5pPr>
            <a:lvl6pPr eaLnBrk="1" hangingPunct="1"/>
            <a:lvl7pPr eaLnBrk="1" hangingPunct="1"/>
            <a:lvl8pPr eaLnBrk="1" hangingPunct="1"/>
            <a:lvl9pPr eaLnBrk="1" hangingPunct="1"/>
          </a:lstStyle>
          <a:p>
            <a:pPr lvl="0" rtl="0"/>
            <a:r>
              <a:rPr lang="tr" sz="1600" b="0" i="0" u="none" strike="noStrike">
                <a:solidFill>
                  <a:srgbClr val="FFFFFF"/>
                </a:solidFill>
                <a:latin typeface="Optimistic Text"/>
              </a:rPr>
              <a:t>8</a:t>
            </a:r>
            <a:endParaRPr lang="en-US">
              <a:solidFill>
                <a:schemeClr val="bg2"/>
              </a:solidFill>
            </a:endParaRPr>
          </a:p>
        </p:txBody>
      </p:sp>
    </p:spTree>
    <p:extLst>
      <p:ext uri="{BB962C8B-B14F-4D97-AF65-F5344CB8AC3E}">
        <p14:creationId xmlns:p14="http://schemas.microsoft.com/office/powerpoint/2010/main" val="22010894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wo people looking at a computer screen&#10;&#10;Description automatically generated with medium confidence">
            <a:extLst>
              <a:ext uri="{FF2B5EF4-FFF2-40B4-BE49-F238E27FC236}">
                <a16:creationId xmlns:a16="http://schemas.microsoft.com/office/drawing/2014/main" id="{4D5B23D0-10C2-7496-E8C6-1AC61B2C36AD}"/>
              </a:ext>
            </a:extLst>
          </p:cNvPr>
          <p:cNvPicPr>
            <a:picLocks noChangeAspect="1"/>
          </p:cNvPicPr>
          <p:nvPr/>
        </p:nvPicPr>
        <p:blipFill>
          <a:blip r:embed="rId3"/>
          <a:srcRect l="34531" r="6317"/>
          <a:stretch>
            <a:fillRect/>
          </a:stretch>
        </p:blipFill>
        <p:spPr>
          <a:xfrm>
            <a:off x="12193585" y="0"/>
            <a:ext cx="12193589" cy="13716000"/>
          </a:xfrm>
          <a:prstGeom prst="rect">
            <a:avLst/>
          </a:prstGeom>
        </p:spPr>
      </p:pic>
      <p:sp>
        <p:nvSpPr>
          <p:cNvPr id="7" name="Subtitle 3">
            <a:extLst>
              <a:ext uri="{FF2B5EF4-FFF2-40B4-BE49-F238E27FC236}">
                <a16:creationId xmlns:a16="http://schemas.microsoft.com/office/drawing/2014/main" id="{3C5A2A49-C1CE-4D49-80DB-161D0B5BE24C}"/>
              </a:ext>
            </a:extLst>
          </p:cNvPr>
          <p:cNvSpPr>
            <a:spLocks noGrp="1"/>
          </p:cNvSpPr>
          <p:nvPr>
            <p:ph type="subTitle" idx="2"/>
          </p:nvPr>
        </p:nvSpPr>
        <p:spPr>
          <a:xfrm>
            <a:off x="932821" y="909036"/>
            <a:ext cx="10328145" cy="463200"/>
          </a:xfrm>
        </p:spPr>
        <p:txBody>
          <a:bodyPr>
            <a:noAutofit/>
          </a:bodyPr>
          <a:lstStyle/>
          <a:p>
            <a:pPr rtl="0"/>
            <a:r>
              <a:rPr lang="tr" sz="2400" b="1" i="0" u="none" strike="noStrike">
                <a:latin typeface="Optimistic Text"/>
              </a:rPr>
              <a:t>01 Gizliliğe giriş</a:t>
            </a:r>
          </a:p>
        </p:txBody>
      </p:sp>
      <p:sp>
        <p:nvSpPr>
          <p:cNvPr id="8" name="Title 2">
            <a:extLst>
              <a:ext uri="{FF2B5EF4-FFF2-40B4-BE49-F238E27FC236}">
                <a16:creationId xmlns:a16="http://schemas.microsoft.com/office/drawing/2014/main" id="{B7409011-D88C-104B-8AB3-3B152C300FD5}"/>
              </a:ext>
            </a:extLst>
          </p:cNvPr>
          <p:cNvSpPr txBox="1"/>
          <p:nvPr/>
        </p:nvSpPr>
        <p:spPr>
          <a:xfrm>
            <a:off x="932690" y="3733800"/>
            <a:ext cx="9813098" cy="2514600"/>
          </a:xfrm>
          <a:prstGeom prst="rect">
            <a:avLst/>
          </a:prstGeom>
        </p:spPr>
        <p:txBody>
          <a:bodyPr vert="horz" lIns="0" tIns="0" rIns="0" bIns="0" rtlCol="0" anchor="b" anchorCtr="0">
            <a:noAutofit/>
          </a:bodyPr>
          <a:lstStyle>
            <a:defPPr marR="0" lvl="0" algn="l" rtl="0">
              <a:lnSpc>
                <a:spcPct val="100000"/>
              </a:lnSpc>
              <a:spcBef>
                <a:spcPct val="0"/>
              </a:spcBef>
              <a:spcAft>
                <a:spcPct val="0"/>
              </a:spcAft>
            </a:defPPr>
            <a:lvl1pPr marR="0" lvl="0" algn="l" rtl="0" eaLnBrk="1" hangingPunct="1">
              <a:lnSpc>
                <a:spcPct val="108000"/>
              </a:lnSpc>
              <a:spcBef>
                <a:spcPct val="0"/>
              </a:spcBef>
              <a:spcAft>
                <a:spcPct val="0"/>
              </a:spcAft>
              <a:buClr>
                <a:srgbClr val="1C2B33"/>
              </a:buClr>
              <a:buFont typeface="Optimistic Display Medium"/>
              <a:defRPr sz="7200" b="0" i="0" u="none" strike="noStrike" kern="0" cap="none" spc="220" baseline="0">
                <a:solidFill>
                  <a:schemeClr val="tx1"/>
                </a:solidFill>
                <a:latin typeface="+mj-lt"/>
                <a:ea typeface="Optimistic Display Medium"/>
                <a:cs typeface="Optimistic Display Medium"/>
                <a:sym typeface="Optimistic Display Medium"/>
              </a:defRPr>
            </a:lvl1pPr>
            <a:lvl2pPr marR="0" lvl="1"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2pPr>
            <a:lvl3pPr marR="0" lvl="2"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3pPr>
            <a:lvl4pPr marR="0" lvl="3"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4pPr>
            <a:lvl5pPr marR="0" lvl="4"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rtl="0">
              <a:lnSpc>
                <a:spcPts val="8640"/>
              </a:lnSpc>
            </a:pPr>
            <a:r>
              <a:rPr lang="tr" sz="7200" b="0" i="0" u="none" strike="noStrike">
                <a:latin typeface="Optimistic Display Medium"/>
              </a:rPr>
              <a:t>Kişisel gizlilik tanımları</a:t>
            </a:r>
          </a:p>
        </p:txBody>
      </p:sp>
      <p:sp>
        <p:nvSpPr>
          <p:cNvPr id="9" name="Text Placeholder 4">
            <a:extLst>
              <a:ext uri="{FF2B5EF4-FFF2-40B4-BE49-F238E27FC236}">
                <a16:creationId xmlns:a16="http://schemas.microsoft.com/office/drawing/2014/main" id="{3EC78F19-983B-424D-8A6E-BC2F976BACE7}"/>
              </a:ext>
            </a:extLst>
          </p:cNvPr>
          <p:cNvSpPr txBox="1"/>
          <p:nvPr/>
        </p:nvSpPr>
        <p:spPr>
          <a:xfrm>
            <a:off x="931067" y="6400800"/>
            <a:ext cx="10805319" cy="1616895"/>
          </a:xfrm>
          <a:prstGeom prst="rect">
            <a:avLst/>
          </a:prstGeom>
        </p:spPr>
        <p:txBody>
          <a:bodyPr vert="horz" lIns="0" tIns="0" rIns="0" bIns="0" rtlCol="0">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4"/>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marL="457200" indent="-457200" defTabSz="1828800" rtl="0">
              <a:lnSpc>
                <a:spcPts val="4200"/>
              </a:lnSpc>
              <a:spcAft>
                <a:spcPts val="1800"/>
              </a:spcAft>
              <a:buSzTx/>
              <a:buFont typeface="Arial" panose="020B0604020202020204" pitchFamily="34" charset="0"/>
              <a:buChar char="•"/>
              <a:defRPr/>
            </a:pPr>
            <a:r>
              <a:rPr lang="tr" sz="2800" spc="40" dirty="0">
                <a:latin typeface="Optimistic Text"/>
                <a:sym typeface="Arial"/>
              </a:rPr>
              <a:t>K</a:t>
            </a:r>
            <a:r>
              <a:rPr lang="tr" sz="2800" b="0" i="0" u="none" strike="noStrike" spc="40" dirty="0">
                <a:latin typeface="Optimistic Text"/>
                <a:sym typeface="Arial"/>
              </a:rPr>
              <a:t>işisel bilgilerin belirli türleri veya belirli hedef kitleler söz konusu olduğunda, insanların gizlilik konusundaki fikirleri farklılık gösterebilir.</a:t>
            </a:r>
          </a:p>
          <a:p>
            <a:pPr marL="457200" indent="-457200" defTabSz="1828800" rtl="0">
              <a:lnSpc>
                <a:spcPts val="4200"/>
              </a:lnSpc>
              <a:spcAft>
                <a:spcPts val="1800"/>
              </a:spcAft>
              <a:buSzTx/>
              <a:buFont typeface="Arial" panose="020B0604020202020204" pitchFamily="34" charset="0"/>
              <a:buChar char="•"/>
              <a:defRPr/>
            </a:pPr>
            <a:r>
              <a:rPr lang="tr" sz="2800" b="0" i="0" u="none" strike="noStrike" spc="40" dirty="0">
                <a:latin typeface="Optimistic Text"/>
                <a:sym typeface="Arial"/>
              </a:rPr>
              <a:t>Bu modülde ilerlerken, kendi kişisel gizlilik tanımınız üzerine düşünmeniz rica olunur. Modülün sonunda bu konu üzerinde düşüncelerinizi değerlendirmek için bir fırsatınız olacaktır.</a:t>
            </a:r>
          </a:p>
        </p:txBody>
      </p:sp>
      <p:sp>
        <p:nvSpPr>
          <p:cNvPr id="6" name="TextBox 5">
            <a:extLst>
              <a:ext uri="{FF2B5EF4-FFF2-40B4-BE49-F238E27FC236}">
                <a16:creationId xmlns:a16="http://schemas.microsoft.com/office/drawing/2014/main" id="{E23CCDF9-508C-3949-80EC-1749D6A961FB}"/>
              </a:ext>
            </a:extLst>
          </p:cNvPr>
          <p:cNvSpPr txBox="1"/>
          <p:nvPr/>
        </p:nvSpPr>
        <p:spPr>
          <a:xfrm>
            <a:off x="22024975" y="12668250"/>
            <a:ext cx="1428750" cy="438150"/>
          </a:xfrm>
          <a:prstGeom prst="rect">
            <a:avLst/>
          </a:prstGeom>
        </p:spPr>
        <p:txBody>
          <a:bodyPr rIns="0">
            <a:noAutofit/>
          </a:bodyPr>
          <a:lstStyle>
            <a:defPPr marR="0" lvl="0" algn="l" rtl="0">
              <a:lnSpc>
                <a:spcPct val="100000"/>
              </a:lnSpc>
              <a:spcBef>
                <a:spcPct val="0"/>
              </a:spcBef>
              <a:spcAft>
                <a:spcPct val="0"/>
              </a:spcAft>
              <a:defRPr/>
            </a:defPPr>
            <a:lvl1pPr marL="45720" indent="-45720" algn="r" eaLnBrk="1" hangingPunct="1">
              <a:lnSpc>
                <a:spcPct val="129000"/>
              </a:lnSpc>
              <a:spcAft>
                <a:spcPts val="1200"/>
              </a:spcAft>
              <a:buSzPct val="25000"/>
              <a:buFontTx/>
              <a:buBlip>
                <a:blip r:embed="rId4"/>
              </a:buBlip>
              <a:defRPr sz="1600" spc="50" baseline="0">
                <a:solidFill>
                  <a:schemeClr val="tx1"/>
                </a:solidFill>
              </a:defRPr>
            </a:lvl1pPr>
            <a:lvl2pPr marL="640080" indent="-365760" eaLnBrk="1" hangingPunct="1">
              <a:lnSpc>
                <a:spcPct val="129000"/>
              </a:lnSpc>
              <a:spcAft>
                <a:spcPts val="1200"/>
              </a:spcAft>
              <a:buClrTx/>
              <a:buSzPct val="85000"/>
              <a:buFont typeface="Optimistic Text" panose="020B0604020202020204" pitchFamily="34" charset="0"/>
              <a:buChar char="•"/>
              <a:defRPr spc="50" baseline="0">
                <a:solidFill>
                  <a:schemeClr val="tx1"/>
                </a:solidFill>
              </a:defRPr>
            </a:lvl2pPr>
            <a:lvl3pPr marL="1005840" indent="-365760" eaLnBrk="1" hangingPunct="1">
              <a:lnSpc>
                <a:spcPct val="129000"/>
              </a:lnSpc>
              <a:spcAft>
                <a:spcPts val="1200"/>
              </a:spcAft>
              <a:buClrTx/>
              <a:buSzPct val="85000"/>
              <a:buFont typeface=".PingFang SC Regular"/>
              <a:buChar char="﹘"/>
              <a:defRPr spc="50" baseline="0">
                <a:solidFill>
                  <a:schemeClr val="tx1"/>
                </a:solidFill>
              </a:defRPr>
            </a:lvl3pPr>
            <a:lvl4pPr marL="1371600" indent="-365760" eaLnBrk="1" hangingPunct="1">
              <a:lnSpc>
                <a:spcPct val="129000"/>
              </a:lnSpc>
              <a:spcAft>
                <a:spcPts val="1200"/>
              </a:spcAft>
              <a:buClrTx/>
              <a:buSzPct val="85000"/>
              <a:buFont typeface=".PingFang SC Regular"/>
              <a:buChar char="﹘"/>
              <a:defRPr spc="50" baseline="0">
                <a:solidFill>
                  <a:schemeClr val="tx1"/>
                </a:solidFill>
              </a:defRPr>
            </a:lvl4pPr>
            <a:lvl5pPr marL="1737360" indent="-365760" eaLnBrk="1" hangingPunct="1">
              <a:lnSpc>
                <a:spcPct val="129000"/>
              </a:lnSpc>
              <a:spcAft>
                <a:spcPts val="1200"/>
              </a:spcAft>
              <a:buClrTx/>
              <a:buSzPct val="85000"/>
              <a:buFont typeface=".PingFang SC Regular"/>
              <a:buChar char="﹘"/>
              <a:defRPr spc="50" baseline="0">
                <a:solidFill>
                  <a:schemeClr val="tx1"/>
                </a:solidFill>
              </a:defRPr>
            </a:lvl5pPr>
            <a:lvl6pPr eaLnBrk="1" hangingPunct="1"/>
            <a:lvl7pPr eaLnBrk="1" hangingPunct="1"/>
            <a:lvl8pPr eaLnBrk="1" hangingPunct="1"/>
            <a:lvl9pPr eaLnBrk="1" hangingPunct="1"/>
          </a:lstStyle>
          <a:p>
            <a:pPr lvl="0" rtl="0"/>
            <a:r>
              <a:rPr lang="tr" sz="1600" b="0" i="0" u="none" strike="noStrike">
                <a:solidFill>
                  <a:srgbClr val="FFFFFF"/>
                </a:solidFill>
                <a:latin typeface="Optimistic Text"/>
              </a:rPr>
              <a:t>9</a:t>
            </a:r>
            <a:endParaRPr lang="en-US">
              <a:solidFill>
                <a:schemeClr val="bg2"/>
              </a:solidFill>
            </a:endParaRPr>
          </a:p>
        </p:txBody>
      </p:sp>
    </p:spTree>
    <p:extLst>
      <p:ext uri="{BB962C8B-B14F-4D97-AF65-F5344CB8AC3E}">
        <p14:creationId xmlns:p14="http://schemas.microsoft.com/office/powerpoint/2010/main" val="1823603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person looking at her phone&#10;&#10;Description automatically generated with medium confidence">
            <a:extLst>
              <a:ext uri="{FF2B5EF4-FFF2-40B4-BE49-F238E27FC236}">
                <a16:creationId xmlns:a16="http://schemas.microsoft.com/office/drawing/2014/main" id="{EE45C043-5F1F-285D-CCA7-B862D7B0C607}"/>
              </a:ext>
            </a:extLst>
          </p:cNvPr>
          <p:cNvPicPr>
            <a:picLocks noChangeAspect="1"/>
          </p:cNvPicPr>
          <p:nvPr/>
        </p:nvPicPr>
        <p:blipFill>
          <a:blip r:embed="rId3"/>
          <a:srcRect l="20286" t="-106" r="8561" b="106"/>
          <a:stretch>
            <a:fillRect/>
          </a:stretch>
        </p:blipFill>
        <p:spPr>
          <a:xfrm>
            <a:off x="11260138" y="0"/>
            <a:ext cx="13127036" cy="12287250"/>
          </a:xfrm>
          <a:prstGeom prst="rect">
            <a:avLst/>
          </a:prstGeom>
        </p:spPr>
      </p:pic>
      <p:sp>
        <p:nvSpPr>
          <p:cNvPr id="2" name="Title 1">
            <a:extLst>
              <a:ext uri="{FF2B5EF4-FFF2-40B4-BE49-F238E27FC236}">
                <a16:creationId xmlns:a16="http://schemas.microsoft.com/office/drawing/2014/main" id="{58E209A7-A0E4-F242-8995-A70503964571}"/>
              </a:ext>
            </a:extLst>
          </p:cNvPr>
          <p:cNvSpPr>
            <a:spLocks noGrp="1"/>
          </p:cNvSpPr>
          <p:nvPr>
            <p:ph type="ctrTitle"/>
          </p:nvPr>
        </p:nvSpPr>
        <p:spPr>
          <a:xfrm>
            <a:off x="1871710" y="3520440"/>
            <a:ext cx="9067223" cy="2542032"/>
          </a:xfrm>
        </p:spPr>
        <p:txBody>
          <a:bodyPr>
            <a:noAutofit/>
          </a:bodyPr>
          <a:lstStyle/>
          <a:p>
            <a:pPr rtl="0"/>
            <a:r>
              <a:rPr lang="tr" sz="7200" b="0" i="0" u="none" strike="noStrike">
                <a:latin typeface="Optimistic Display Medium"/>
              </a:rPr>
              <a:t>02</a:t>
            </a:r>
            <a:br>
              <a:rPr lang="tr" sz="7200" b="0" i="0" u="none" strike="noStrike">
                <a:latin typeface="Optimistic Display Medium"/>
              </a:rPr>
            </a:br>
            <a:r>
              <a:rPr lang="tr" sz="7200" b="0" i="0" u="none" strike="noStrike">
                <a:latin typeface="Optimistic Display Medium"/>
              </a:rPr>
              <a:t>Bireysel gizliliğin korunması</a:t>
            </a:r>
          </a:p>
        </p:txBody>
      </p:sp>
    </p:spTree>
    <p:extLst>
      <p:ext uri="{BB962C8B-B14F-4D97-AF65-F5344CB8AC3E}">
        <p14:creationId xmlns:p14="http://schemas.microsoft.com/office/powerpoint/2010/main" val="22633371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erson sitting at a table looking at the phone&#10;&#10;Description automatically generated with medium confidence">
            <a:extLst>
              <a:ext uri="{FF2B5EF4-FFF2-40B4-BE49-F238E27FC236}">
                <a16:creationId xmlns:a16="http://schemas.microsoft.com/office/drawing/2014/main" id="{1C5B5C34-48A0-D1C0-3D22-49E47FE71E78}"/>
              </a:ext>
            </a:extLst>
          </p:cNvPr>
          <p:cNvPicPr>
            <a:picLocks noChangeAspect="1"/>
          </p:cNvPicPr>
          <p:nvPr/>
        </p:nvPicPr>
        <p:blipFill>
          <a:blip r:embed="rId3"/>
          <a:srcRect l="7916" r="32825"/>
          <a:stretch>
            <a:fillRect/>
          </a:stretch>
        </p:blipFill>
        <p:spPr>
          <a:xfrm>
            <a:off x="0" y="0"/>
            <a:ext cx="12193588" cy="13716000"/>
          </a:xfrm>
          <a:prstGeom prst="rect">
            <a:avLst/>
          </a:prstGeom>
        </p:spPr>
      </p:pic>
      <p:sp>
        <p:nvSpPr>
          <p:cNvPr id="7" name="Title 2">
            <a:extLst>
              <a:ext uri="{FF2B5EF4-FFF2-40B4-BE49-F238E27FC236}">
                <a16:creationId xmlns:a16="http://schemas.microsoft.com/office/drawing/2014/main" id="{19838D0E-B544-C94A-B0FE-F85A17254902}"/>
              </a:ext>
            </a:extLst>
          </p:cNvPr>
          <p:cNvSpPr txBox="1"/>
          <p:nvPr/>
        </p:nvSpPr>
        <p:spPr>
          <a:xfrm>
            <a:off x="13107988" y="3810000"/>
            <a:ext cx="9829799" cy="2514600"/>
          </a:xfrm>
          <a:prstGeom prst="rect">
            <a:avLst/>
          </a:prstGeom>
        </p:spPr>
        <p:txBody>
          <a:bodyPr vert="horz" lIns="0" tIns="0" rIns="0" bIns="0" rtlCol="0" anchor="b" anchorCtr="0">
            <a:noAutofit/>
          </a:bodyPr>
          <a:lstStyle>
            <a:defPPr marR="0" lvl="0" algn="l" rtl="0">
              <a:lnSpc>
                <a:spcPct val="100000"/>
              </a:lnSpc>
              <a:spcBef>
                <a:spcPct val="0"/>
              </a:spcBef>
              <a:spcAft>
                <a:spcPct val="0"/>
              </a:spcAft>
            </a:defPPr>
            <a:lvl1pPr marR="0" lvl="0" algn="l" rtl="0" eaLnBrk="1" hangingPunct="1">
              <a:lnSpc>
                <a:spcPct val="108000"/>
              </a:lnSpc>
              <a:spcBef>
                <a:spcPct val="0"/>
              </a:spcBef>
              <a:spcAft>
                <a:spcPct val="0"/>
              </a:spcAft>
              <a:buClr>
                <a:srgbClr val="1C2B33"/>
              </a:buClr>
              <a:buFont typeface="Optimistic Display Medium"/>
              <a:defRPr sz="7200" b="0" i="0" u="none" strike="noStrike" kern="0" cap="none" spc="220" baseline="0">
                <a:solidFill>
                  <a:schemeClr val="tx1"/>
                </a:solidFill>
                <a:latin typeface="+mj-lt"/>
                <a:ea typeface="Optimistic Display Medium"/>
                <a:cs typeface="Optimistic Display Medium"/>
                <a:sym typeface="Optimistic Display Medium"/>
              </a:defRPr>
            </a:lvl1pPr>
            <a:lvl2pPr marR="0" lvl="1"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2pPr>
            <a:lvl3pPr marR="0" lvl="2"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3pPr>
            <a:lvl4pPr marR="0" lvl="3"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4pPr>
            <a:lvl5pPr marR="0" lvl="4"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rtl="0">
              <a:lnSpc>
                <a:spcPts val="8640"/>
              </a:lnSpc>
            </a:pPr>
            <a:r>
              <a:rPr lang="tr" sz="7200" b="0" i="0" u="none" strike="noStrike">
                <a:latin typeface="Optimistic Display Medium"/>
                <a:sym typeface="Arial"/>
              </a:rPr>
              <a:t>Gizlilik neden önemlidir?</a:t>
            </a:r>
          </a:p>
        </p:txBody>
      </p:sp>
      <p:sp>
        <p:nvSpPr>
          <p:cNvPr id="8" name="Text Placeholder 4">
            <a:extLst>
              <a:ext uri="{FF2B5EF4-FFF2-40B4-BE49-F238E27FC236}">
                <a16:creationId xmlns:a16="http://schemas.microsoft.com/office/drawing/2014/main" id="{4983E4BB-A08F-A342-961C-EEE268F6300D}"/>
              </a:ext>
            </a:extLst>
          </p:cNvPr>
          <p:cNvSpPr txBox="1"/>
          <p:nvPr/>
        </p:nvSpPr>
        <p:spPr>
          <a:xfrm>
            <a:off x="13107988" y="6477000"/>
            <a:ext cx="10345738" cy="3429000"/>
          </a:xfrm>
          <a:prstGeom prst="rect">
            <a:avLst/>
          </a:prstGeom>
        </p:spPr>
        <p:txBody>
          <a:bodyPr vert="horz" lIns="0" tIns="0" rIns="0" bIns="0" rtlCol="0">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4"/>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defTabSz="1828800" rtl="0">
              <a:lnSpc>
                <a:spcPts val="4200"/>
              </a:lnSpc>
              <a:spcAft>
                <a:spcPts val="1800"/>
              </a:spcAft>
              <a:buNone/>
            </a:pPr>
            <a:r>
              <a:rPr lang="en-US" sz="2800" b="0" i="0" u="none" strike="noStrike" spc="40" dirty="0" err="1">
                <a:latin typeface="Optimistic Text"/>
                <a:sym typeface="Arial"/>
              </a:rPr>
              <a:t>Çevrim</a:t>
            </a:r>
            <a:r>
              <a:rPr lang="en-US" sz="2800" b="0" i="0" u="none" strike="noStrike" spc="40" dirty="0">
                <a:latin typeface="Optimistic Text"/>
                <a:sym typeface="Arial"/>
              </a:rPr>
              <a:t> </a:t>
            </a:r>
            <a:r>
              <a:rPr lang="en-US" sz="2800" b="0" i="0" u="none" strike="noStrike" spc="40" dirty="0" err="1">
                <a:latin typeface="Optimistic Text"/>
                <a:sym typeface="Arial"/>
              </a:rPr>
              <a:t>içi</a:t>
            </a:r>
            <a:r>
              <a:rPr lang="tr" sz="2800" b="0" i="0" u="none" strike="noStrike" spc="40" dirty="0">
                <a:latin typeface="Optimistic Text"/>
                <a:sym typeface="Arial"/>
              </a:rPr>
              <a:t> ortamda paylaşmayı seçtiğiniz kişisel bilgiler, </a:t>
            </a:r>
            <a:r>
              <a:rPr lang="en-US" sz="2800" spc="40" dirty="0" err="1">
                <a:latin typeface="Optimistic Text"/>
                <a:sym typeface="Arial"/>
              </a:rPr>
              <a:t>ç</a:t>
            </a:r>
            <a:r>
              <a:rPr lang="en-US" sz="2800" b="0" i="0" u="none" strike="noStrike" spc="40" dirty="0" err="1">
                <a:latin typeface="Optimistic Text"/>
                <a:sym typeface="Arial"/>
              </a:rPr>
              <a:t>evrim</a:t>
            </a:r>
            <a:r>
              <a:rPr lang="en-US" sz="2800" b="0" i="0" u="none" strike="noStrike" spc="40" dirty="0">
                <a:latin typeface="Optimistic Text"/>
                <a:sym typeface="Arial"/>
              </a:rPr>
              <a:t> </a:t>
            </a:r>
            <a:r>
              <a:rPr lang="en-US" sz="2800" b="0" i="0" u="none" strike="noStrike" spc="40" dirty="0" err="1">
                <a:latin typeface="Optimistic Text"/>
                <a:sym typeface="Arial"/>
              </a:rPr>
              <a:t>içi</a:t>
            </a:r>
            <a:r>
              <a:rPr lang="tr" sz="2800" b="0" i="0" u="none" strike="noStrike" spc="40" dirty="0">
                <a:latin typeface="Optimistic Text"/>
                <a:sym typeface="Arial"/>
              </a:rPr>
              <a:t> kimliğinizin ve itibarınızın bir parçası haline gelebilir. </a:t>
            </a:r>
          </a:p>
          <a:p>
            <a:pPr defTabSz="1828800" rtl="0">
              <a:lnSpc>
                <a:spcPts val="4200"/>
              </a:lnSpc>
              <a:spcAft>
                <a:spcPts val="1800"/>
              </a:spcAft>
              <a:buNone/>
            </a:pPr>
            <a:r>
              <a:rPr lang="tr" sz="2800" b="0" i="0" u="none" strike="noStrike" spc="40" dirty="0">
                <a:latin typeface="Optimistic Text"/>
                <a:sym typeface="Arial"/>
              </a:rPr>
              <a:t>Kendiniz hakkında paylaştığınız bilgilerin başkalarına ne anlattığı üzerine düşünmek büyük önem taşır. Başkalarının gizliliğini ve </a:t>
            </a:r>
            <a:r>
              <a:rPr lang="en-US" sz="2800" spc="40" dirty="0" err="1">
                <a:latin typeface="Optimistic Text"/>
                <a:sym typeface="Arial"/>
              </a:rPr>
              <a:t>ç</a:t>
            </a:r>
            <a:r>
              <a:rPr lang="en-US" sz="2800" b="0" i="0" u="none" strike="noStrike" spc="40" dirty="0" err="1">
                <a:latin typeface="Optimistic Text"/>
                <a:sym typeface="Arial"/>
              </a:rPr>
              <a:t>evrim</a:t>
            </a:r>
            <a:r>
              <a:rPr lang="en-US" sz="2800" b="0" i="0" u="none" strike="noStrike" spc="40" dirty="0">
                <a:latin typeface="Optimistic Text"/>
                <a:sym typeface="Arial"/>
              </a:rPr>
              <a:t> </a:t>
            </a:r>
            <a:r>
              <a:rPr lang="en-US" sz="2800" b="0" i="0" u="none" strike="noStrike" spc="40" dirty="0" err="1">
                <a:latin typeface="Optimistic Text"/>
                <a:sym typeface="Arial"/>
              </a:rPr>
              <a:t>içi</a:t>
            </a:r>
            <a:r>
              <a:rPr lang="tr" sz="2800" b="0" i="0" u="none" strike="noStrike" spc="40" dirty="0">
                <a:latin typeface="Optimistic Text"/>
                <a:sym typeface="Arial"/>
              </a:rPr>
              <a:t> topluluklar aracılığıyla diğer insanlarla nasıl etkileşim kurduğunu göz önünde bulundurmak da aynı derecede önemlidir.</a:t>
            </a:r>
          </a:p>
        </p:txBody>
      </p:sp>
      <p:sp>
        <p:nvSpPr>
          <p:cNvPr id="4" name="Subtitle 3">
            <a:extLst>
              <a:ext uri="{FF2B5EF4-FFF2-40B4-BE49-F238E27FC236}">
                <a16:creationId xmlns:a16="http://schemas.microsoft.com/office/drawing/2014/main" id="{20602304-610C-8849-AFFC-CB9DECA32F84}"/>
              </a:ext>
            </a:extLst>
          </p:cNvPr>
          <p:cNvSpPr>
            <a:spLocks noGrp="1"/>
          </p:cNvSpPr>
          <p:nvPr>
            <p:ph type="subTitle" idx="2"/>
          </p:nvPr>
        </p:nvSpPr>
        <p:spPr/>
        <p:txBody>
          <a:bodyPr>
            <a:noAutofit/>
          </a:bodyPr>
          <a:lstStyle/>
          <a:p>
            <a:pPr rtl="0"/>
            <a:r>
              <a:rPr lang="tr" sz="2400" b="1" i="0" u="none" strike="noStrike">
                <a:solidFill>
                  <a:srgbClr val="000000"/>
                </a:solidFill>
                <a:latin typeface="Optimistic Text"/>
              </a:rPr>
              <a:t>02 Bireysel gizliliğin korunması</a:t>
            </a:r>
          </a:p>
        </p:txBody>
      </p:sp>
    </p:spTree>
    <p:extLst>
      <p:ext uri="{BB962C8B-B14F-4D97-AF65-F5344CB8AC3E}">
        <p14:creationId xmlns:p14="http://schemas.microsoft.com/office/powerpoint/2010/main" val="485536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65556F3A-4D03-0245-9747-AC22603F915F}"/>
              </a:ext>
            </a:extLst>
          </p:cNvPr>
          <p:cNvSpPr txBox="1"/>
          <p:nvPr/>
        </p:nvSpPr>
        <p:spPr>
          <a:xfrm>
            <a:off x="932690" y="5600700"/>
            <a:ext cx="10041698" cy="2514600"/>
          </a:xfrm>
          <a:prstGeom prst="rect">
            <a:avLst/>
          </a:prstGeom>
        </p:spPr>
        <p:txBody>
          <a:bodyPr vert="horz" lIns="0" tIns="0" rIns="0" bIns="0" rtlCol="0" anchor="ctr" anchorCtr="0">
            <a:noAutofit/>
          </a:bodyPr>
          <a:lstStyle>
            <a:defPPr marR="0" lvl="0" algn="l" rtl="0">
              <a:lnSpc>
                <a:spcPct val="100000"/>
              </a:lnSpc>
              <a:spcBef>
                <a:spcPct val="0"/>
              </a:spcBef>
              <a:spcAft>
                <a:spcPct val="0"/>
              </a:spcAft>
            </a:defPPr>
            <a:lvl1pPr marR="0" lvl="0" algn="l" rtl="0" eaLnBrk="1" hangingPunct="1">
              <a:lnSpc>
                <a:spcPct val="108000"/>
              </a:lnSpc>
              <a:spcBef>
                <a:spcPct val="0"/>
              </a:spcBef>
              <a:spcAft>
                <a:spcPct val="0"/>
              </a:spcAft>
              <a:buClr>
                <a:srgbClr val="1C2B33"/>
              </a:buClr>
              <a:buFont typeface="Optimistic Display Medium"/>
              <a:defRPr sz="7200" b="0" i="0" u="none" strike="noStrike" kern="0" cap="none" spc="220" baseline="0">
                <a:solidFill>
                  <a:schemeClr val="tx1"/>
                </a:solidFill>
                <a:latin typeface="+mj-lt"/>
                <a:ea typeface="Optimistic Display Medium"/>
                <a:cs typeface="Optimistic Display Medium"/>
                <a:sym typeface="Optimistic Display Medium"/>
              </a:defRPr>
            </a:lvl1pPr>
            <a:lvl2pPr marR="0" lvl="1"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2pPr>
            <a:lvl3pPr marR="0" lvl="2"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3pPr>
            <a:lvl4pPr marR="0" lvl="3"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4pPr>
            <a:lvl5pPr marR="0" lvl="4"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rtl="0">
              <a:lnSpc>
                <a:spcPts val="8640"/>
              </a:lnSpc>
            </a:pPr>
            <a:r>
              <a:rPr lang="tr" sz="7200" b="0" i="0" u="none" strike="noStrike">
                <a:latin typeface="Optimistic Display Medium"/>
              </a:rPr>
              <a:t>Özel materyaller nelerdir?</a:t>
            </a:r>
          </a:p>
        </p:txBody>
      </p:sp>
      <p:sp>
        <p:nvSpPr>
          <p:cNvPr id="2" name="Subtitle 1">
            <a:extLst>
              <a:ext uri="{FF2B5EF4-FFF2-40B4-BE49-F238E27FC236}">
                <a16:creationId xmlns:a16="http://schemas.microsoft.com/office/drawing/2014/main" id="{3B429F7B-BF7F-A541-9B1D-E7BF2BA86BD4}"/>
              </a:ext>
            </a:extLst>
          </p:cNvPr>
          <p:cNvSpPr>
            <a:spLocks noGrp="1"/>
          </p:cNvSpPr>
          <p:nvPr>
            <p:ph type="subTitle" idx="2"/>
          </p:nvPr>
        </p:nvSpPr>
        <p:spPr>
          <a:xfrm>
            <a:off x="932821" y="909036"/>
            <a:ext cx="10328145" cy="463200"/>
          </a:xfrm>
        </p:spPr>
        <p:txBody>
          <a:bodyPr>
            <a:noAutofit/>
          </a:bodyPr>
          <a:lstStyle/>
          <a:p>
            <a:pPr rtl="0"/>
            <a:r>
              <a:rPr lang="tr" sz="2400" b="1" i="0" u="none" strike="noStrike">
                <a:latin typeface="Optimistic Text"/>
              </a:rPr>
              <a:t>02 Bireysel gizliliğin korunması</a:t>
            </a:r>
          </a:p>
        </p:txBody>
      </p:sp>
      <p:sp>
        <p:nvSpPr>
          <p:cNvPr id="13" name="Rectangle 12">
            <a:extLst>
              <a:ext uri="{FF2B5EF4-FFF2-40B4-BE49-F238E27FC236}">
                <a16:creationId xmlns:a16="http://schemas.microsoft.com/office/drawing/2014/main" id="{BCCD693F-BE07-E84A-BF8D-685F8AEEC660}"/>
              </a:ext>
            </a:extLst>
          </p:cNvPr>
          <p:cNvSpPr/>
          <p:nvPr/>
        </p:nvSpPr>
        <p:spPr>
          <a:xfrm>
            <a:off x="12193587" y="0"/>
            <a:ext cx="12193588" cy="1371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17" name="Text Placeholder 4">
            <a:extLst>
              <a:ext uri="{FF2B5EF4-FFF2-40B4-BE49-F238E27FC236}">
                <a16:creationId xmlns:a16="http://schemas.microsoft.com/office/drawing/2014/main" id="{96187A1C-9B9D-B547-B307-F9261CDA9589}"/>
              </a:ext>
            </a:extLst>
          </p:cNvPr>
          <p:cNvSpPr txBox="1"/>
          <p:nvPr/>
        </p:nvSpPr>
        <p:spPr>
          <a:xfrm>
            <a:off x="13162773" y="4529657"/>
            <a:ext cx="10321132" cy="4656687"/>
          </a:xfrm>
          <a:prstGeom prst="rect">
            <a:avLst/>
          </a:prstGeom>
        </p:spPr>
        <p:txBody>
          <a:bodyPr vert="horz" lIns="0" tIns="0" rIns="0" bIns="0" rtlCol="0" anchor="ctr">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defTabSz="1828800" rtl="0">
              <a:lnSpc>
                <a:spcPts val="4200"/>
              </a:lnSpc>
              <a:spcAft>
                <a:spcPts val="1800"/>
              </a:spcAft>
              <a:buFont typeface="Optimistic Text"/>
              <a:buNone/>
              <a:defRPr/>
            </a:pPr>
            <a:r>
              <a:rPr lang="tr" sz="2800" b="0" i="0" u="none" strike="noStrike" spc="40" dirty="0">
                <a:latin typeface="Optimistic Text"/>
                <a:sym typeface="Arial"/>
              </a:rPr>
              <a:t>Kişisel gizlilik tanımınız veya hangi bilgileri kimlerle paylaşmayı seçtiğiniz, </a:t>
            </a:r>
            <a:r>
              <a:rPr lang="en-US" sz="2800" spc="40" dirty="0" err="1">
                <a:latin typeface="Optimistic Text"/>
                <a:sym typeface="Arial"/>
              </a:rPr>
              <a:t>ç</a:t>
            </a:r>
            <a:r>
              <a:rPr lang="en-US" sz="2800" b="0" i="0" u="none" strike="noStrike" spc="40" dirty="0" err="1">
                <a:latin typeface="Optimistic Text"/>
                <a:sym typeface="Arial"/>
              </a:rPr>
              <a:t>evrim</a:t>
            </a:r>
            <a:r>
              <a:rPr lang="en-US" sz="2800" b="0" i="0" u="none" strike="noStrike" spc="40" dirty="0">
                <a:latin typeface="Optimistic Text"/>
                <a:sym typeface="Arial"/>
              </a:rPr>
              <a:t> </a:t>
            </a:r>
            <a:r>
              <a:rPr lang="en-US" sz="2800" b="0" i="0" u="none" strike="noStrike" spc="40" dirty="0" err="1">
                <a:latin typeface="Optimistic Text"/>
                <a:sym typeface="Arial"/>
              </a:rPr>
              <a:t>içi</a:t>
            </a:r>
            <a:r>
              <a:rPr lang="tr" sz="2800" b="0" i="0" u="none" strike="noStrike" spc="40" dirty="0">
                <a:latin typeface="Optimistic Text"/>
                <a:sym typeface="Arial"/>
              </a:rPr>
              <a:t> kimliğinizi büyük ölçüde etkilemektedir. Ders 3'te </a:t>
            </a:r>
            <a:r>
              <a:rPr lang="en-US" sz="2800" b="0" i="0" u="none" strike="noStrike" spc="40" dirty="0" err="1">
                <a:latin typeface="Optimistic Text"/>
                <a:sym typeface="Arial"/>
              </a:rPr>
              <a:t>Çevrim</a:t>
            </a:r>
            <a:r>
              <a:rPr lang="en-US" sz="2800" b="0" i="0" u="none" strike="noStrike" spc="40" dirty="0">
                <a:latin typeface="Optimistic Text"/>
                <a:sym typeface="Arial"/>
              </a:rPr>
              <a:t> </a:t>
            </a:r>
            <a:r>
              <a:rPr lang="en-US" sz="2800" b="0" i="0" u="none" strike="noStrike" spc="40" dirty="0" err="1">
                <a:latin typeface="Optimistic Text"/>
                <a:sym typeface="Arial"/>
              </a:rPr>
              <a:t>içi</a:t>
            </a:r>
            <a:r>
              <a:rPr lang="tr" sz="2800" b="0" i="0" u="none" strike="noStrike" spc="40" dirty="0">
                <a:latin typeface="Optimistic Text"/>
                <a:sym typeface="Arial"/>
              </a:rPr>
              <a:t> kimlik ve itibar hakkında daha fazla bilgi edineceğiz.</a:t>
            </a:r>
          </a:p>
          <a:p>
            <a:pPr defTabSz="1828800" rtl="0">
              <a:lnSpc>
                <a:spcPts val="4200"/>
              </a:lnSpc>
              <a:spcAft>
                <a:spcPts val="1800"/>
              </a:spcAft>
              <a:buFont typeface="Optimistic Text"/>
              <a:buNone/>
              <a:defRPr/>
            </a:pPr>
            <a:r>
              <a:rPr lang="tr" sz="2800" b="1" i="0" u="none" strike="noStrike" spc="40" dirty="0">
                <a:solidFill>
                  <a:srgbClr val="627B8E"/>
                </a:solidFill>
                <a:latin typeface="Optimistic Text"/>
                <a:sym typeface="Arial"/>
              </a:rPr>
              <a:t>Özel materyaller </a:t>
            </a:r>
            <a:r>
              <a:rPr lang="tr" sz="2800" b="0" i="0" u="none" strike="noStrike" spc="40" dirty="0">
                <a:latin typeface="Optimistic Text"/>
                <a:sym typeface="Arial"/>
              </a:rPr>
              <a:t>kişisel verileri, fikri mülkiyeti ve telif hakkıyla korunan materyalleri içerebilir. Şimdi bu alanların her birini daha ayrıntılı olarak inceleyelim.</a:t>
            </a:r>
          </a:p>
        </p:txBody>
      </p:sp>
      <p:sp>
        <p:nvSpPr>
          <p:cNvPr id="8" name="TextBox 7">
            <a:extLst>
              <a:ext uri="{FF2B5EF4-FFF2-40B4-BE49-F238E27FC236}">
                <a16:creationId xmlns:a16="http://schemas.microsoft.com/office/drawing/2014/main" id="{E6DFD541-3E07-5347-AEEC-304EE8D94AD1}"/>
              </a:ext>
            </a:extLst>
          </p:cNvPr>
          <p:cNvSpPr txBox="1"/>
          <p:nvPr/>
        </p:nvSpPr>
        <p:spPr>
          <a:xfrm>
            <a:off x="22024975" y="12668250"/>
            <a:ext cx="1428750" cy="438150"/>
          </a:xfrm>
          <a:prstGeom prst="rect">
            <a:avLst/>
          </a:prstGeom>
        </p:spPr>
        <p:txBody>
          <a:bodyPr rIns="0">
            <a:noAutofit/>
          </a:bodyPr>
          <a:lstStyle>
            <a:defPPr marR="0" lvl="0" algn="l" rtl="0">
              <a:lnSpc>
                <a:spcPct val="100000"/>
              </a:lnSpc>
              <a:spcBef>
                <a:spcPct val="0"/>
              </a:spcBef>
              <a:spcAft>
                <a:spcPct val="0"/>
              </a:spcAft>
              <a:defRPr/>
            </a:defPPr>
            <a:lvl1pPr marL="45720" indent="-45720" algn="r" eaLnBrk="1" hangingPunct="1">
              <a:lnSpc>
                <a:spcPct val="129000"/>
              </a:lnSpc>
              <a:spcAft>
                <a:spcPts val="1200"/>
              </a:spcAft>
              <a:buSzPct val="25000"/>
              <a:buFontTx/>
              <a:buBlip>
                <a:blip r:embed="rId3"/>
              </a:buBlip>
              <a:defRPr sz="1600" spc="50" baseline="0">
                <a:solidFill>
                  <a:schemeClr val="tx1"/>
                </a:solidFill>
              </a:defRPr>
            </a:lvl1pPr>
            <a:lvl2pPr marL="640080" indent="-365760" eaLnBrk="1" hangingPunct="1">
              <a:lnSpc>
                <a:spcPct val="129000"/>
              </a:lnSpc>
              <a:spcAft>
                <a:spcPts val="1200"/>
              </a:spcAft>
              <a:buClrTx/>
              <a:buSzPct val="85000"/>
              <a:buFont typeface="Optimistic Text" panose="020B0604020202020204" pitchFamily="34" charset="0"/>
              <a:buChar char="•"/>
              <a:defRPr spc="50" baseline="0">
                <a:solidFill>
                  <a:schemeClr val="tx1"/>
                </a:solidFill>
              </a:defRPr>
            </a:lvl2pPr>
            <a:lvl3pPr marL="1005840" indent="-365760" eaLnBrk="1" hangingPunct="1">
              <a:lnSpc>
                <a:spcPct val="129000"/>
              </a:lnSpc>
              <a:spcAft>
                <a:spcPts val="1200"/>
              </a:spcAft>
              <a:buClrTx/>
              <a:buSzPct val="85000"/>
              <a:buFont typeface=".PingFang SC Regular"/>
              <a:buChar char="﹘"/>
              <a:defRPr spc="50" baseline="0">
                <a:solidFill>
                  <a:schemeClr val="tx1"/>
                </a:solidFill>
              </a:defRPr>
            </a:lvl3pPr>
            <a:lvl4pPr marL="1371600" indent="-365760" eaLnBrk="1" hangingPunct="1">
              <a:lnSpc>
                <a:spcPct val="129000"/>
              </a:lnSpc>
              <a:spcAft>
                <a:spcPts val="1200"/>
              </a:spcAft>
              <a:buClrTx/>
              <a:buSzPct val="85000"/>
              <a:buFont typeface=".PingFang SC Regular"/>
              <a:buChar char="﹘"/>
              <a:defRPr spc="50" baseline="0">
                <a:solidFill>
                  <a:schemeClr val="tx1"/>
                </a:solidFill>
              </a:defRPr>
            </a:lvl4pPr>
            <a:lvl5pPr marL="1737360" indent="-365760" eaLnBrk="1" hangingPunct="1">
              <a:lnSpc>
                <a:spcPct val="129000"/>
              </a:lnSpc>
              <a:spcAft>
                <a:spcPts val="1200"/>
              </a:spcAft>
              <a:buClrTx/>
              <a:buSzPct val="85000"/>
              <a:buFont typeface=".PingFang SC Regular"/>
              <a:buChar char="﹘"/>
              <a:defRPr spc="50" baseline="0">
                <a:solidFill>
                  <a:schemeClr val="tx1"/>
                </a:solidFill>
              </a:defRPr>
            </a:lvl5pPr>
            <a:lvl6pPr eaLnBrk="1" hangingPunct="1"/>
            <a:lvl7pPr eaLnBrk="1" hangingPunct="1"/>
            <a:lvl8pPr eaLnBrk="1" hangingPunct="1"/>
            <a:lvl9pPr eaLnBrk="1" hangingPunct="1"/>
          </a:lstStyle>
          <a:p>
            <a:pPr lvl="0" rtl="0"/>
            <a:r>
              <a:rPr lang="tr" sz="1600" b="0" i="0" u="none" strike="noStrike">
                <a:latin typeface="Optimistic Text"/>
              </a:rPr>
              <a:t>12</a:t>
            </a:r>
            <a:endParaRPr lang="en-US"/>
          </a:p>
        </p:txBody>
      </p:sp>
    </p:spTree>
    <p:extLst>
      <p:ext uri="{BB962C8B-B14F-4D97-AF65-F5344CB8AC3E}">
        <p14:creationId xmlns:p14="http://schemas.microsoft.com/office/powerpoint/2010/main" val="711893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erson holding a phone&#10;&#10;Description automatically generated with medium confidence">
            <a:extLst>
              <a:ext uri="{FF2B5EF4-FFF2-40B4-BE49-F238E27FC236}">
                <a16:creationId xmlns:a16="http://schemas.microsoft.com/office/drawing/2014/main" id="{BB78E6D6-23E4-618D-913C-3F0F8FBD0435}"/>
              </a:ext>
            </a:extLst>
          </p:cNvPr>
          <p:cNvPicPr>
            <a:picLocks noChangeAspect="1"/>
          </p:cNvPicPr>
          <p:nvPr/>
        </p:nvPicPr>
        <p:blipFill>
          <a:blip r:embed="rId3"/>
          <a:srcRect l="30829" r="14448"/>
          <a:stretch>
            <a:fillRect/>
          </a:stretch>
        </p:blipFill>
        <p:spPr>
          <a:xfrm>
            <a:off x="-828" y="0"/>
            <a:ext cx="11260139" cy="13716000"/>
          </a:xfrm>
          <a:prstGeom prst="rect">
            <a:avLst/>
          </a:prstGeom>
        </p:spPr>
      </p:pic>
      <p:sp>
        <p:nvSpPr>
          <p:cNvPr id="7" name="Subtitle 3">
            <a:extLst>
              <a:ext uri="{FF2B5EF4-FFF2-40B4-BE49-F238E27FC236}">
                <a16:creationId xmlns:a16="http://schemas.microsoft.com/office/drawing/2014/main" id="{3C5A2A49-C1CE-4D49-80DB-161D0B5BE24C}"/>
              </a:ext>
            </a:extLst>
          </p:cNvPr>
          <p:cNvSpPr>
            <a:spLocks noGrp="1"/>
          </p:cNvSpPr>
          <p:nvPr>
            <p:ph type="subTitle" idx="2"/>
          </p:nvPr>
        </p:nvSpPr>
        <p:spPr>
          <a:xfrm>
            <a:off x="932821" y="909036"/>
            <a:ext cx="10328145" cy="463200"/>
          </a:xfrm>
        </p:spPr>
        <p:txBody>
          <a:bodyPr>
            <a:noAutofit/>
          </a:bodyPr>
          <a:lstStyle/>
          <a:p>
            <a:pPr rtl="0"/>
            <a:r>
              <a:rPr lang="tr" sz="2400" b="1" i="0" u="none" strike="noStrike">
                <a:solidFill>
                  <a:srgbClr val="FFFFFF"/>
                </a:solidFill>
                <a:latin typeface="Optimistic Text"/>
              </a:rPr>
              <a:t>02 Bireysel gizliliğin korunması</a:t>
            </a:r>
          </a:p>
        </p:txBody>
      </p:sp>
      <p:sp>
        <p:nvSpPr>
          <p:cNvPr id="8" name="Title 2">
            <a:extLst>
              <a:ext uri="{FF2B5EF4-FFF2-40B4-BE49-F238E27FC236}">
                <a16:creationId xmlns:a16="http://schemas.microsoft.com/office/drawing/2014/main" id="{B7409011-D88C-104B-8AB3-3B152C300FD5}"/>
              </a:ext>
            </a:extLst>
          </p:cNvPr>
          <p:cNvSpPr txBox="1"/>
          <p:nvPr/>
        </p:nvSpPr>
        <p:spPr>
          <a:xfrm>
            <a:off x="12215847" y="1648461"/>
            <a:ext cx="11775660" cy="2514600"/>
          </a:xfrm>
          <a:prstGeom prst="rect">
            <a:avLst/>
          </a:prstGeom>
        </p:spPr>
        <p:txBody>
          <a:bodyPr vert="horz" lIns="0" tIns="0" rIns="0" bIns="0" rtlCol="0" anchor="b" anchorCtr="0">
            <a:noAutofit/>
          </a:bodyPr>
          <a:lstStyle>
            <a:defPPr marR="0" lvl="0" algn="l" rtl="0">
              <a:lnSpc>
                <a:spcPct val="100000"/>
              </a:lnSpc>
              <a:spcBef>
                <a:spcPct val="0"/>
              </a:spcBef>
              <a:spcAft>
                <a:spcPct val="0"/>
              </a:spcAft>
            </a:defPPr>
            <a:lvl1pPr marR="0" lvl="0" algn="l" rtl="0" eaLnBrk="1" hangingPunct="1">
              <a:lnSpc>
                <a:spcPct val="108000"/>
              </a:lnSpc>
              <a:spcBef>
                <a:spcPct val="0"/>
              </a:spcBef>
              <a:spcAft>
                <a:spcPct val="0"/>
              </a:spcAft>
              <a:buClr>
                <a:srgbClr val="1C2B33"/>
              </a:buClr>
              <a:buFont typeface="Optimistic Display Medium"/>
              <a:defRPr sz="7200" b="0" i="0" u="none" strike="noStrike" kern="0" cap="none" spc="220" baseline="0">
                <a:solidFill>
                  <a:schemeClr val="tx1"/>
                </a:solidFill>
                <a:latin typeface="+mj-lt"/>
                <a:ea typeface="Optimistic Display Medium"/>
                <a:cs typeface="Optimistic Display Medium"/>
                <a:sym typeface="Optimistic Display Medium"/>
              </a:defRPr>
            </a:lvl1pPr>
            <a:lvl2pPr marR="0" lvl="1"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2pPr>
            <a:lvl3pPr marR="0" lvl="2"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3pPr>
            <a:lvl4pPr marR="0" lvl="3"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4pPr>
            <a:lvl5pPr marR="0" lvl="4"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rtl="0">
              <a:lnSpc>
                <a:spcPts val="8640"/>
              </a:lnSpc>
            </a:pPr>
            <a:r>
              <a:rPr lang="tr" sz="7200" b="0" i="0" u="none" strike="noStrike" dirty="0">
                <a:latin typeface="Optimistic Display Medium"/>
              </a:rPr>
              <a:t>Kişisel veriler nelerdir?</a:t>
            </a:r>
          </a:p>
        </p:txBody>
      </p:sp>
      <p:sp>
        <p:nvSpPr>
          <p:cNvPr id="9" name="Text Placeholder 4">
            <a:extLst>
              <a:ext uri="{FF2B5EF4-FFF2-40B4-BE49-F238E27FC236}">
                <a16:creationId xmlns:a16="http://schemas.microsoft.com/office/drawing/2014/main" id="{3EC78F19-983B-424D-8A6E-BC2F976BACE7}"/>
              </a:ext>
            </a:extLst>
          </p:cNvPr>
          <p:cNvSpPr txBox="1"/>
          <p:nvPr/>
        </p:nvSpPr>
        <p:spPr>
          <a:xfrm>
            <a:off x="12214225" y="4315461"/>
            <a:ext cx="10544175" cy="1616895"/>
          </a:xfrm>
          <a:prstGeom prst="rect">
            <a:avLst/>
          </a:prstGeom>
        </p:spPr>
        <p:txBody>
          <a:bodyPr vert="horz" lIns="0" tIns="0" rIns="0" bIns="0" rtlCol="0">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4"/>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defTabSz="1828800" rtl="0">
              <a:lnSpc>
                <a:spcPts val="4200"/>
              </a:lnSpc>
              <a:spcAft>
                <a:spcPts val="1800"/>
              </a:spcAft>
              <a:buSzTx/>
              <a:buNone/>
              <a:defRPr/>
            </a:pPr>
            <a:r>
              <a:rPr lang="tr" sz="2800" b="1" i="0" u="none" strike="noStrike" spc="40" dirty="0">
                <a:solidFill>
                  <a:srgbClr val="627B8E"/>
                </a:solidFill>
                <a:latin typeface="Optimistic Text"/>
                <a:sym typeface="Arial"/>
              </a:rPr>
              <a:t>Kişisel veriler (PII), </a:t>
            </a:r>
            <a:r>
              <a:rPr lang="tr" sz="2800" b="0" i="0" u="none" strike="noStrike" spc="40" dirty="0">
                <a:latin typeface="Optimistic Text"/>
                <a:sym typeface="Arial"/>
              </a:rPr>
              <a:t>doğrudan veya dolaylı olarak bir başkasının o kişiyi tanımlamasına yardımcı olabilecek her türlü bilgidir. </a:t>
            </a:r>
          </a:p>
          <a:p>
            <a:pPr defTabSz="1828800" rtl="0">
              <a:lnSpc>
                <a:spcPts val="4200"/>
              </a:lnSpc>
              <a:spcAft>
                <a:spcPts val="1800"/>
              </a:spcAft>
              <a:buSzTx/>
              <a:buNone/>
              <a:defRPr/>
            </a:pPr>
            <a:r>
              <a:rPr lang="tr" sz="2800" b="0" i="0" u="none" strike="noStrike" spc="40" dirty="0">
                <a:latin typeface="Optimistic Text"/>
                <a:sym typeface="Arial"/>
              </a:rPr>
              <a:t>Aşağıda kişisel verilerin bazı yaygın türleri verilmiştir: </a:t>
            </a:r>
          </a:p>
          <a:p>
            <a:pPr marL="457200" indent="-457200" defTabSz="1828800" rtl="0">
              <a:lnSpc>
                <a:spcPts val="4200"/>
              </a:lnSpc>
              <a:spcAft>
                <a:spcPts val="1800"/>
              </a:spcAft>
              <a:buSzTx/>
              <a:buFont typeface="Arial" panose="020B0604020202020204" pitchFamily="34" charset="0"/>
              <a:buChar char="•"/>
              <a:defRPr/>
            </a:pPr>
            <a:r>
              <a:rPr lang="tr" sz="2800" b="0" i="0" u="none" strike="noStrike" spc="40" dirty="0">
                <a:latin typeface="Optimistic Text"/>
                <a:sym typeface="Arial"/>
              </a:rPr>
              <a:t>Devlet tarafından verilmiş kimlik belgeleri</a:t>
            </a:r>
          </a:p>
          <a:p>
            <a:pPr marL="457200" indent="-457200" defTabSz="1828800" rtl="0">
              <a:lnSpc>
                <a:spcPts val="4200"/>
              </a:lnSpc>
              <a:spcAft>
                <a:spcPts val="1800"/>
              </a:spcAft>
              <a:buSzTx/>
              <a:buFont typeface="Arial" panose="020B0604020202020204" pitchFamily="34" charset="0"/>
              <a:buChar char="•"/>
              <a:defRPr/>
            </a:pPr>
            <a:r>
              <a:rPr lang="tr" sz="2800" b="0" i="0" u="none" strike="noStrike" spc="40" dirty="0">
                <a:latin typeface="Optimistic Text"/>
                <a:sym typeface="Arial"/>
              </a:rPr>
              <a:t>Ev adresi, ofis konumu, coğrafi etiketli (geo-tagged) fotoğraflar ve etkinliklerde konum paylaşımı gibi adres ve konum bilgileri</a:t>
            </a:r>
          </a:p>
          <a:p>
            <a:pPr marL="457200" indent="-457200" defTabSz="1828800" rtl="0">
              <a:lnSpc>
                <a:spcPts val="4200"/>
              </a:lnSpc>
              <a:spcAft>
                <a:spcPts val="1800"/>
              </a:spcAft>
              <a:buSzTx/>
              <a:buFont typeface="Arial" panose="020B0604020202020204" pitchFamily="34" charset="0"/>
              <a:buChar char="•"/>
              <a:defRPr/>
            </a:pPr>
            <a:r>
              <a:rPr lang="tr" sz="2800" b="0" i="0" u="none" strike="noStrike" spc="40" dirty="0">
                <a:latin typeface="Optimistic Text"/>
                <a:sym typeface="Arial"/>
              </a:rPr>
              <a:t>Hesap numarası, yönlendirme numarası ve çalışan doğrudan para yatırma bilgileri gibi bankacılık veya kredi kartı bilgileri</a:t>
            </a:r>
          </a:p>
          <a:p>
            <a:pPr marL="457200" indent="-457200" defTabSz="1828800" rtl="0">
              <a:lnSpc>
                <a:spcPts val="4200"/>
              </a:lnSpc>
              <a:spcAft>
                <a:spcPts val="1800"/>
              </a:spcAft>
              <a:buSzTx/>
              <a:buFont typeface="Arial" panose="020B0604020202020204" pitchFamily="34" charset="0"/>
              <a:buChar char="•"/>
              <a:defRPr/>
            </a:pPr>
            <a:r>
              <a:rPr lang="tr" sz="2800" b="0" i="0" u="none" strike="noStrike" spc="40" dirty="0">
                <a:latin typeface="Optimistic Text"/>
                <a:sym typeface="Arial"/>
              </a:rPr>
              <a:t>Parmak izleri ile yüz/retina taramaları</a:t>
            </a:r>
          </a:p>
        </p:txBody>
      </p:sp>
    </p:spTree>
    <p:extLst>
      <p:ext uri="{BB962C8B-B14F-4D97-AF65-F5344CB8AC3E}">
        <p14:creationId xmlns:p14="http://schemas.microsoft.com/office/powerpoint/2010/main" val="3147345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erson sitting at a table&#10;&#10;Description automatically generated with medium confidence">
            <a:extLst>
              <a:ext uri="{FF2B5EF4-FFF2-40B4-BE49-F238E27FC236}">
                <a16:creationId xmlns:a16="http://schemas.microsoft.com/office/drawing/2014/main" id="{B4640363-803C-EFCE-6B1F-BF78BD83A41D}"/>
              </a:ext>
            </a:extLst>
          </p:cNvPr>
          <p:cNvPicPr>
            <a:picLocks noChangeAspect="1"/>
          </p:cNvPicPr>
          <p:nvPr/>
        </p:nvPicPr>
        <p:blipFill>
          <a:blip r:embed="rId3"/>
          <a:srcRect l="12260" r="28344"/>
          <a:stretch>
            <a:fillRect/>
          </a:stretch>
        </p:blipFill>
        <p:spPr>
          <a:xfrm>
            <a:off x="12193586" y="0"/>
            <a:ext cx="12193589" cy="13684248"/>
          </a:xfrm>
          <a:prstGeom prst="rect">
            <a:avLst/>
          </a:prstGeom>
        </p:spPr>
      </p:pic>
      <p:sp>
        <p:nvSpPr>
          <p:cNvPr id="7" name="Subtitle 3">
            <a:extLst>
              <a:ext uri="{FF2B5EF4-FFF2-40B4-BE49-F238E27FC236}">
                <a16:creationId xmlns:a16="http://schemas.microsoft.com/office/drawing/2014/main" id="{3C5A2A49-C1CE-4D49-80DB-161D0B5BE24C}"/>
              </a:ext>
            </a:extLst>
          </p:cNvPr>
          <p:cNvSpPr>
            <a:spLocks noGrp="1"/>
          </p:cNvSpPr>
          <p:nvPr>
            <p:ph type="subTitle" idx="2"/>
          </p:nvPr>
        </p:nvSpPr>
        <p:spPr>
          <a:xfrm>
            <a:off x="932821" y="909036"/>
            <a:ext cx="10328145" cy="463200"/>
          </a:xfrm>
        </p:spPr>
        <p:txBody>
          <a:bodyPr>
            <a:noAutofit/>
          </a:bodyPr>
          <a:lstStyle/>
          <a:p>
            <a:pPr rtl="0"/>
            <a:r>
              <a:rPr lang="tr" sz="2400" b="1" i="0" u="none" strike="noStrike">
                <a:latin typeface="Optimistic Text"/>
              </a:rPr>
              <a:t>02 Bireysel gizliliğin korunması</a:t>
            </a:r>
          </a:p>
        </p:txBody>
      </p:sp>
      <p:sp>
        <p:nvSpPr>
          <p:cNvPr id="8" name="Title 2">
            <a:extLst>
              <a:ext uri="{FF2B5EF4-FFF2-40B4-BE49-F238E27FC236}">
                <a16:creationId xmlns:a16="http://schemas.microsoft.com/office/drawing/2014/main" id="{B7409011-D88C-104B-8AB3-3B152C300FD5}"/>
              </a:ext>
            </a:extLst>
          </p:cNvPr>
          <p:cNvSpPr txBox="1"/>
          <p:nvPr/>
        </p:nvSpPr>
        <p:spPr>
          <a:xfrm>
            <a:off x="932821" y="2007860"/>
            <a:ext cx="10146304" cy="2514600"/>
          </a:xfrm>
          <a:prstGeom prst="rect">
            <a:avLst/>
          </a:prstGeom>
        </p:spPr>
        <p:txBody>
          <a:bodyPr vert="horz" lIns="0" tIns="0" rIns="0" bIns="0" rtlCol="0" anchor="b">
            <a:noAutofit/>
          </a:bodyPr>
          <a:lstStyle>
            <a:defPPr marR="0" lvl="0" algn="l" rtl="0">
              <a:lnSpc>
                <a:spcPct val="100000"/>
              </a:lnSpc>
              <a:spcBef>
                <a:spcPct val="0"/>
              </a:spcBef>
              <a:spcAft>
                <a:spcPct val="0"/>
              </a:spcAft>
              <a:defRPr/>
            </a:defPPr>
            <a:lvl1pPr marL="0" indent="0" defTabSz="1828800" eaLnBrk="1" fontAlgn="base" hangingPunct="1">
              <a:lnSpc>
                <a:spcPts val="7200"/>
              </a:lnSpc>
              <a:buSzPct val="25000"/>
              <a:buNone/>
              <a:defRPr sz="6000" spc="260" baseline="0">
                <a:latin typeface="Optimistic Display" panose="020B0603020203020204" pitchFamily="34" charset="0"/>
                <a:cs typeface="Optimistic Display" panose="020B0603020203020204" pitchFamily="34" charset="0"/>
              </a:defRPr>
            </a:lvl1pPr>
            <a:lvl2pPr marL="640080" indent="-365760" eaLnBrk="1" hangingPunct="1">
              <a:lnSpc>
                <a:spcPct val="129000"/>
              </a:lnSpc>
              <a:spcAft>
                <a:spcPts val="1200"/>
              </a:spcAft>
              <a:buClrTx/>
              <a:buSzPct val="85000"/>
              <a:buFont typeface="Optimistic Text" panose="020B0604020202020204" pitchFamily="34" charset="0"/>
              <a:buChar char="•"/>
              <a:defRPr sz="2000" spc="50" baseline="0">
                <a:solidFill>
                  <a:schemeClr val="tx1"/>
                </a:solidFill>
              </a:defRPr>
            </a:lvl2pPr>
            <a:lvl3pPr marL="1005840" indent="-365760" eaLnBrk="1" hangingPunct="1">
              <a:lnSpc>
                <a:spcPct val="129000"/>
              </a:lnSpc>
              <a:spcAft>
                <a:spcPts val="1200"/>
              </a:spcAft>
              <a:buClrTx/>
              <a:buSzPct val="85000"/>
              <a:buFont typeface=".PingFang SC Regular"/>
              <a:buChar char="﹘"/>
              <a:defRPr sz="2000" spc="50" baseline="0">
                <a:solidFill>
                  <a:schemeClr val="tx1"/>
                </a:solidFill>
              </a:defRPr>
            </a:lvl3pPr>
            <a:lvl4pPr marL="1371600" indent="-365760" eaLnBrk="1" hangingPunct="1">
              <a:lnSpc>
                <a:spcPct val="129000"/>
              </a:lnSpc>
              <a:spcAft>
                <a:spcPts val="1200"/>
              </a:spcAft>
              <a:buClrTx/>
              <a:buSzPct val="85000"/>
              <a:buFont typeface=".PingFang SC Regular"/>
              <a:buChar char="﹘"/>
              <a:defRPr sz="2000" spc="50" baseline="0">
                <a:solidFill>
                  <a:schemeClr val="tx1"/>
                </a:solidFill>
              </a:defRPr>
            </a:lvl4pPr>
            <a:lvl5pPr marL="1737360" indent="-365760" eaLnBrk="1" hangingPunct="1">
              <a:lnSpc>
                <a:spcPct val="129000"/>
              </a:lnSpc>
              <a:spcAft>
                <a:spcPts val="1200"/>
              </a:spcAft>
              <a:buClrTx/>
              <a:buSzPct val="85000"/>
              <a:buFont typeface=".PingFang SC Regular"/>
              <a:buChar char="﹘"/>
              <a:defRPr sz="2000" spc="50" baseline="0">
                <a:solidFill>
                  <a:schemeClr val="tx1"/>
                </a:solidFill>
              </a:defRPr>
            </a:lvl5pPr>
            <a:lvl6pPr eaLnBrk="1" hangingPunct="1"/>
            <a:lvl7pPr eaLnBrk="1" hangingPunct="1"/>
            <a:lvl8pPr eaLnBrk="1" hangingPunct="1"/>
            <a:lvl9pPr eaLnBrk="1" hangingPunct="1"/>
          </a:lstStyle>
          <a:p>
            <a:r>
              <a:rPr lang="en-US" dirty="0" err="1">
                <a:latin typeface="Optimistic Display"/>
              </a:rPr>
              <a:t>Kişisel</a:t>
            </a:r>
            <a:r>
              <a:rPr lang="en-US" dirty="0">
                <a:latin typeface="Optimistic Display"/>
              </a:rPr>
              <a:t> </a:t>
            </a:r>
            <a:r>
              <a:rPr lang="en-US" dirty="0" err="1">
                <a:latin typeface="Optimistic Display"/>
              </a:rPr>
              <a:t>verilerin</a:t>
            </a:r>
            <a:r>
              <a:rPr lang="en-US" dirty="0">
                <a:latin typeface="Optimistic Display"/>
              </a:rPr>
              <a:t> </a:t>
            </a:r>
            <a:r>
              <a:rPr lang="tr" sz="6000" b="0" i="0" u="none" strike="noStrike" dirty="0">
                <a:latin typeface="Optimistic Display"/>
              </a:rPr>
              <a:t>diğer türleri </a:t>
            </a:r>
          </a:p>
        </p:txBody>
      </p:sp>
      <p:sp>
        <p:nvSpPr>
          <p:cNvPr id="9" name="Text Placeholder 4">
            <a:extLst>
              <a:ext uri="{FF2B5EF4-FFF2-40B4-BE49-F238E27FC236}">
                <a16:creationId xmlns:a16="http://schemas.microsoft.com/office/drawing/2014/main" id="{3EC78F19-983B-424D-8A6E-BC2F976BACE7}"/>
              </a:ext>
            </a:extLst>
          </p:cNvPr>
          <p:cNvSpPr txBox="1"/>
          <p:nvPr/>
        </p:nvSpPr>
        <p:spPr>
          <a:xfrm>
            <a:off x="932822" y="4674860"/>
            <a:ext cx="10146304" cy="4495800"/>
          </a:xfrm>
          <a:prstGeom prst="rect">
            <a:avLst/>
          </a:prstGeom>
        </p:spPr>
        <p:txBody>
          <a:bodyPr vert="horz" lIns="0" tIns="0" rIns="0" bIns="0" rtlCol="0">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4"/>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marL="457200" indent="-457200" defTabSz="1828800" rtl="0">
              <a:lnSpc>
                <a:spcPts val="4200"/>
              </a:lnSpc>
              <a:spcAft>
                <a:spcPts val="1800"/>
              </a:spcAft>
              <a:buSzTx/>
              <a:buFont typeface="Arial" panose="020B0604020202020204" pitchFamily="34" charset="0"/>
              <a:buChar char="•"/>
              <a:defRPr/>
            </a:pPr>
            <a:r>
              <a:rPr lang="tr" sz="2800" b="0" i="0" u="none" strike="noStrike" spc="40" dirty="0">
                <a:latin typeface="Optimistic Text"/>
                <a:sym typeface="Arial"/>
              </a:rPr>
              <a:t>Tıbbi geçmiş (kişisel hastalıklar veya ilgili tedaviler hakkında detaylar gibi)</a:t>
            </a:r>
          </a:p>
          <a:p>
            <a:pPr marL="457200" indent="-457200" defTabSz="1828800" rtl="0">
              <a:lnSpc>
                <a:spcPts val="4200"/>
              </a:lnSpc>
              <a:spcAft>
                <a:spcPts val="1800"/>
              </a:spcAft>
              <a:buSzTx/>
              <a:buFont typeface="Arial" panose="020B0604020202020204" pitchFamily="34" charset="0"/>
              <a:buChar char="•"/>
              <a:defRPr/>
            </a:pPr>
            <a:r>
              <a:rPr lang="tr" sz="2800" b="0" i="0" u="none" strike="noStrike" spc="40" dirty="0">
                <a:latin typeface="Optimistic Text"/>
                <a:sym typeface="Arial"/>
              </a:rPr>
              <a:t>Ekonomik veya mali durum (ev veya kişisel araç gibi büyük satın alımlar hakkındaki bilgiler, kişisel iş veya istihdam durumu hakkındaki bilgiler veya kişisel yatırımlar ile krediler hakkındaki detaylar gibi)</a:t>
            </a:r>
          </a:p>
          <a:p>
            <a:pPr marL="457200" indent="-457200" defTabSz="1828800" rtl="0">
              <a:lnSpc>
                <a:spcPts val="4200"/>
              </a:lnSpc>
              <a:spcAft>
                <a:spcPts val="1800"/>
              </a:spcAft>
              <a:buSzTx/>
              <a:buFont typeface="Arial" panose="020B0604020202020204" pitchFamily="34" charset="0"/>
              <a:buChar char="•"/>
              <a:defRPr/>
            </a:pPr>
            <a:r>
              <a:rPr lang="tr" sz="2800" b="0" i="0" u="none" strike="noStrike" spc="40" dirty="0">
                <a:latin typeface="Optimistic Text"/>
                <a:sym typeface="Arial"/>
              </a:rPr>
              <a:t>Kültürel aidiyetler ve üyelikler (biyolojik, coğrafi, tarihi, dilsel veya diğer ilgili kimliklerle bağlantılı bir gruba katılım gibi)</a:t>
            </a:r>
          </a:p>
          <a:p>
            <a:pPr marL="457200" indent="-457200" defTabSz="1828800">
              <a:lnSpc>
                <a:spcPts val="4200"/>
              </a:lnSpc>
              <a:spcAft>
                <a:spcPts val="1800"/>
              </a:spcAft>
              <a:buSzTx/>
              <a:buFont typeface="Arial" panose="020B0604020202020204" pitchFamily="34" charset="0"/>
              <a:buChar char="•"/>
              <a:defRPr/>
            </a:pPr>
            <a:r>
              <a:rPr lang="tr" sz="2800" b="0" i="0" u="none" strike="noStrike" spc="40" dirty="0">
                <a:latin typeface="Optimistic Text"/>
                <a:sym typeface="Arial"/>
              </a:rPr>
              <a:t>Bir kişinin sosyal veya ailevi ilişkileri (örneğin, </a:t>
            </a:r>
            <a:br>
              <a:rPr lang="tr" sz="2800" b="0" i="0" u="none" strike="noStrike" spc="40" dirty="0">
                <a:latin typeface="Optimistic Text"/>
                <a:sym typeface="Arial"/>
              </a:rPr>
            </a:br>
            <a:r>
              <a:rPr lang="tr" sz="2800" b="0" i="0" u="none" strike="noStrike" spc="40" dirty="0">
                <a:latin typeface="Optimistic Text"/>
                <a:sym typeface="Arial"/>
              </a:rPr>
              <a:t>kişinin evli, nişanlı, bekar olması veya yeni </a:t>
            </a:r>
            <a:r>
              <a:rPr lang="tr-TR" sz="2800" dirty="0"/>
              <a:t>bebek sahibi olması </a:t>
            </a:r>
            <a:r>
              <a:rPr lang="tr" sz="2800" b="0" i="0" u="none" strike="noStrike" spc="40" dirty="0">
                <a:latin typeface="Optimistic Text"/>
                <a:sym typeface="Arial"/>
              </a:rPr>
              <a:t>gibi)</a:t>
            </a:r>
          </a:p>
        </p:txBody>
      </p:sp>
      <p:sp>
        <p:nvSpPr>
          <p:cNvPr id="12" name="TextBox 11">
            <a:extLst>
              <a:ext uri="{FF2B5EF4-FFF2-40B4-BE49-F238E27FC236}">
                <a16:creationId xmlns:a16="http://schemas.microsoft.com/office/drawing/2014/main" id="{3FEF652E-5D26-2B47-B95B-7AB31BC78C41}"/>
              </a:ext>
            </a:extLst>
          </p:cNvPr>
          <p:cNvSpPr txBox="1"/>
          <p:nvPr/>
        </p:nvSpPr>
        <p:spPr>
          <a:xfrm>
            <a:off x="947631" y="12320884"/>
            <a:ext cx="10560156" cy="461665"/>
          </a:xfrm>
          <a:prstGeom prst="rect">
            <a:avLst/>
          </a:prstGeom>
          <a:noFill/>
        </p:spPr>
        <p:txBody>
          <a:bodyPr wrap="square" lIns="0" tIns="0" rIns="0" bIns="0" rtlCol="0" anchor="b">
            <a:noAutofit/>
          </a:bodyPr>
          <a:lstStyle/>
          <a:p>
            <a:pPr defTabSz="1828800" rtl="0">
              <a:lnSpc>
                <a:spcPts val="2400"/>
              </a:lnSpc>
              <a:defRPr/>
            </a:pPr>
            <a:r>
              <a:rPr lang="tr" sz="1600" b="0" i="0" u="none" strike="noStrike" spc="20" dirty="0">
                <a:latin typeface="Optimistic Text"/>
              </a:rPr>
              <a:t>Meta. (t.y.). </a:t>
            </a:r>
            <a:r>
              <a:rPr lang="tr" sz="1600" b="0" i="0" u="none" strike="noStrike" spc="20" dirty="0">
                <a:latin typeface="Optimistic Text"/>
                <a:hlinkClick r:id="rId5"/>
              </a:rPr>
              <a:t>Facebook’un Veri İşleme Şartları</a:t>
            </a:r>
            <a:r>
              <a:rPr lang="tr" sz="1600" b="0" i="0" u="none" strike="noStrike" spc="20" dirty="0">
                <a:latin typeface="Optimistic Text"/>
              </a:rPr>
              <a:t>. Facebook.</a:t>
            </a:r>
          </a:p>
        </p:txBody>
      </p:sp>
      <p:sp>
        <p:nvSpPr>
          <p:cNvPr id="14" name="TextBox 13">
            <a:extLst>
              <a:ext uri="{FF2B5EF4-FFF2-40B4-BE49-F238E27FC236}">
                <a16:creationId xmlns:a16="http://schemas.microsoft.com/office/drawing/2014/main" id="{58888068-3D4C-4C4D-B1EE-DD11E9451EFE}"/>
              </a:ext>
            </a:extLst>
          </p:cNvPr>
          <p:cNvSpPr txBox="1"/>
          <p:nvPr/>
        </p:nvSpPr>
        <p:spPr>
          <a:xfrm>
            <a:off x="22177375" y="12820650"/>
            <a:ext cx="1428750" cy="438150"/>
          </a:xfrm>
          <a:prstGeom prst="rect">
            <a:avLst/>
          </a:prstGeom>
        </p:spPr>
        <p:txBody>
          <a:bodyPr rIns="0">
            <a:noAutofit/>
          </a:bodyPr>
          <a:lstStyle>
            <a:defPPr marR="0" lvl="0" algn="l" rtl="0">
              <a:lnSpc>
                <a:spcPct val="100000"/>
              </a:lnSpc>
              <a:spcBef>
                <a:spcPct val="0"/>
              </a:spcBef>
              <a:spcAft>
                <a:spcPct val="0"/>
              </a:spcAft>
              <a:defRPr/>
            </a:defPPr>
            <a:lvl1pPr marL="45720" indent="-45720" algn="r" eaLnBrk="1" hangingPunct="1">
              <a:lnSpc>
                <a:spcPct val="129000"/>
              </a:lnSpc>
              <a:spcAft>
                <a:spcPts val="1200"/>
              </a:spcAft>
              <a:buSzPct val="25000"/>
              <a:buFontTx/>
              <a:buBlip>
                <a:blip r:embed="rId4"/>
              </a:buBlip>
              <a:defRPr sz="1600" spc="50" baseline="0">
                <a:solidFill>
                  <a:schemeClr val="tx1"/>
                </a:solidFill>
              </a:defRPr>
            </a:lvl1pPr>
            <a:lvl2pPr marL="640080" indent="-365760" eaLnBrk="1" hangingPunct="1">
              <a:lnSpc>
                <a:spcPct val="129000"/>
              </a:lnSpc>
              <a:spcAft>
                <a:spcPts val="1200"/>
              </a:spcAft>
              <a:buClrTx/>
              <a:buSzPct val="85000"/>
              <a:buFont typeface="Optimistic Text" panose="020B0604020202020204" pitchFamily="34" charset="0"/>
              <a:buChar char="•"/>
              <a:defRPr spc="50" baseline="0">
                <a:solidFill>
                  <a:schemeClr val="tx1"/>
                </a:solidFill>
              </a:defRPr>
            </a:lvl2pPr>
            <a:lvl3pPr marL="1005840" indent="-365760" eaLnBrk="1" hangingPunct="1">
              <a:lnSpc>
                <a:spcPct val="129000"/>
              </a:lnSpc>
              <a:spcAft>
                <a:spcPts val="1200"/>
              </a:spcAft>
              <a:buClrTx/>
              <a:buSzPct val="85000"/>
              <a:buFont typeface=".PingFang SC Regular"/>
              <a:buChar char="﹘"/>
              <a:defRPr spc="50" baseline="0">
                <a:solidFill>
                  <a:schemeClr val="tx1"/>
                </a:solidFill>
              </a:defRPr>
            </a:lvl3pPr>
            <a:lvl4pPr marL="1371600" indent="-365760" eaLnBrk="1" hangingPunct="1">
              <a:lnSpc>
                <a:spcPct val="129000"/>
              </a:lnSpc>
              <a:spcAft>
                <a:spcPts val="1200"/>
              </a:spcAft>
              <a:buClrTx/>
              <a:buSzPct val="85000"/>
              <a:buFont typeface=".PingFang SC Regular"/>
              <a:buChar char="﹘"/>
              <a:defRPr spc="50" baseline="0">
                <a:solidFill>
                  <a:schemeClr val="tx1"/>
                </a:solidFill>
              </a:defRPr>
            </a:lvl4pPr>
            <a:lvl5pPr marL="1737360" indent="-365760" eaLnBrk="1" hangingPunct="1">
              <a:lnSpc>
                <a:spcPct val="129000"/>
              </a:lnSpc>
              <a:spcAft>
                <a:spcPts val="1200"/>
              </a:spcAft>
              <a:buClrTx/>
              <a:buSzPct val="85000"/>
              <a:buFont typeface=".PingFang SC Regular"/>
              <a:buChar char="﹘"/>
              <a:defRPr spc="50" baseline="0">
                <a:solidFill>
                  <a:schemeClr val="tx1"/>
                </a:solidFill>
              </a:defRPr>
            </a:lvl5pPr>
            <a:lvl6pPr eaLnBrk="1" hangingPunct="1"/>
            <a:lvl7pPr eaLnBrk="1" hangingPunct="1"/>
            <a:lvl8pPr eaLnBrk="1" hangingPunct="1"/>
            <a:lvl9pPr eaLnBrk="1" hangingPunct="1"/>
          </a:lstStyle>
          <a:p>
            <a:pPr lvl="0" rtl="0"/>
            <a:r>
              <a:rPr lang="tr" sz="1600" b="0" i="0" u="none" strike="noStrike">
                <a:solidFill>
                  <a:srgbClr val="FFFFFF"/>
                </a:solidFill>
                <a:latin typeface="Optimistic Text"/>
              </a:rPr>
              <a:t>14</a:t>
            </a:r>
            <a:endParaRPr lang="en-US">
              <a:solidFill>
                <a:schemeClr val="bg2"/>
              </a:solidFill>
            </a:endParaRPr>
          </a:p>
        </p:txBody>
      </p:sp>
    </p:spTree>
    <p:extLst>
      <p:ext uri="{BB962C8B-B14F-4D97-AF65-F5344CB8AC3E}">
        <p14:creationId xmlns:p14="http://schemas.microsoft.com/office/powerpoint/2010/main" val="37418184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5022328-A476-8F40-B684-DA2C799B3E3A}"/>
              </a:ext>
            </a:extLst>
          </p:cNvPr>
          <p:cNvPicPr>
            <a:picLocks noChangeAspect="1"/>
          </p:cNvPicPr>
          <p:nvPr/>
        </p:nvPicPr>
        <p:blipFill>
          <a:blip r:embed="rId3"/>
          <a:srcRect l="39469" r="1287"/>
          <a:stretch>
            <a:fillRect/>
          </a:stretch>
        </p:blipFill>
        <p:spPr>
          <a:xfrm>
            <a:off x="0" y="0"/>
            <a:ext cx="12193587" cy="13716000"/>
          </a:xfrm>
          <a:prstGeom prst="rect">
            <a:avLst/>
          </a:prstGeom>
        </p:spPr>
      </p:pic>
      <p:sp>
        <p:nvSpPr>
          <p:cNvPr id="7" name="Subtitle 3">
            <a:extLst>
              <a:ext uri="{FF2B5EF4-FFF2-40B4-BE49-F238E27FC236}">
                <a16:creationId xmlns:a16="http://schemas.microsoft.com/office/drawing/2014/main" id="{3C5A2A49-C1CE-4D49-80DB-161D0B5BE24C}"/>
              </a:ext>
            </a:extLst>
          </p:cNvPr>
          <p:cNvSpPr>
            <a:spLocks noGrp="1"/>
          </p:cNvSpPr>
          <p:nvPr>
            <p:ph type="subTitle" idx="2"/>
          </p:nvPr>
        </p:nvSpPr>
        <p:spPr>
          <a:xfrm>
            <a:off x="932821" y="909036"/>
            <a:ext cx="10328145" cy="463200"/>
          </a:xfrm>
        </p:spPr>
        <p:txBody>
          <a:bodyPr>
            <a:noAutofit/>
          </a:bodyPr>
          <a:lstStyle/>
          <a:p>
            <a:pPr rtl="0"/>
            <a:r>
              <a:rPr lang="tr" sz="2400" b="1" i="0" u="none" strike="noStrike">
                <a:solidFill>
                  <a:srgbClr val="FFFFFF"/>
                </a:solidFill>
                <a:latin typeface="Optimistic Text"/>
              </a:rPr>
              <a:t>02 Bireysel gizliliğin korunması</a:t>
            </a:r>
          </a:p>
        </p:txBody>
      </p:sp>
      <p:sp>
        <p:nvSpPr>
          <p:cNvPr id="8" name="Title 2">
            <a:extLst>
              <a:ext uri="{FF2B5EF4-FFF2-40B4-BE49-F238E27FC236}">
                <a16:creationId xmlns:a16="http://schemas.microsoft.com/office/drawing/2014/main" id="{B7409011-D88C-104B-8AB3-3B152C300FD5}"/>
              </a:ext>
            </a:extLst>
          </p:cNvPr>
          <p:cNvSpPr txBox="1"/>
          <p:nvPr/>
        </p:nvSpPr>
        <p:spPr>
          <a:xfrm>
            <a:off x="13138150" y="5600700"/>
            <a:ext cx="10737850" cy="2514600"/>
          </a:xfrm>
          <a:prstGeom prst="rect">
            <a:avLst/>
          </a:prstGeom>
        </p:spPr>
        <p:txBody>
          <a:bodyPr vert="horz" lIns="0" tIns="0" rIns="0" bIns="0" rtlCol="0" anchor="ctr">
            <a:noAutofit/>
          </a:bodyPr>
          <a:lstStyle>
            <a:defPPr marR="0" lvl="0" algn="l" rtl="0">
              <a:lnSpc>
                <a:spcPct val="100000"/>
              </a:lnSpc>
              <a:spcBef>
                <a:spcPct val="0"/>
              </a:spcBef>
              <a:spcAft>
                <a:spcPct val="0"/>
              </a:spcAft>
              <a:defRPr/>
            </a:defPPr>
            <a:lvl1pPr marL="0" indent="0" defTabSz="1828800" eaLnBrk="1" fontAlgn="base" hangingPunct="1">
              <a:lnSpc>
                <a:spcPts val="7200"/>
              </a:lnSpc>
              <a:buSzPct val="25000"/>
              <a:buNone/>
              <a:defRPr sz="6000" spc="260" baseline="0">
                <a:latin typeface="Optimistic Display" panose="020B0603020203020204" pitchFamily="34" charset="0"/>
                <a:cs typeface="Optimistic Display" panose="020B0603020203020204" pitchFamily="34" charset="0"/>
              </a:defRPr>
            </a:lvl1pPr>
            <a:lvl2pPr marL="640080" indent="-365760" eaLnBrk="1" hangingPunct="1">
              <a:lnSpc>
                <a:spcPct val="129000"/>
              </a:lnSpc>
              <a:spcAft>
                <a:spcPts val="1200"/>
              </a:spcAft>
              <a:buClrTx/>
              <a:buSzPct val="85000"/>
              <a:buFont typeface="Optimistic Text" panose="020B0604020202020204" pitchFamily="34" charset="0"/>
              <a:buChar char="•"/>
              <a:defRPr sz="2000" spc="50" baseline="0">
                <a:solidFill>
                  <a:schemeClr val="tx1"/>
                </a:solidFill>
              </a:defRPr>
            </a:lvl2pPr>
            <a:lvl3pPr marL="1005840" indent="-365760" eaLnBrk="1" hangingPunct="1">
              <a:lnSpc>
                <a:spcPct val="129000"/>
              </a:lnSpc>
              <a:spcAft>
                <a:spcPts val="1200"/>
              </a:spcAft>
              <a:buClrTx/>
              <a:buSzPct val="85000"/>
              <a:buFont typeface=".PingFang SC Regular"/>
              <a:buChar char="﹘"/>
              <a:defRPr sz="2000" spc="50" baseline="0">
                <a:solidFill>
                  <a:schemeClr val="tx1"/>
                </a:solidFill>
              </a:defRPr>
            </a:lvl3pPr>
            <a:lvl4pPr marL="1371600" indent="-365760" eaLnBrk="1" hangingPunct="1">
              <a:lnSpc>
                <a:spcPct val="129000"/>
              </a:lnSpc>
              <a:spcAft>
                <a:spcPts val="1200"/>
              </a:spcAft>
              <a:buClrTx/>
              <a:buSzPct val="85000"/>
              <a:buFont typeface=".PingFang SC Regular"/>
              <a:buChar char="﹘"/>
              <a:defRPr sz="2000" spc="50" baseline="0">
                <a:solidFill>
                  <a:schemeClr val="tx1"/>
                </a:solidFill>
              </a:defRPr>
            </a:lvl4pPr>
            <a:lvl5pPr marL="1737360" indent="-365760" eaLnBrk="1" hangingPunct="1">
              <a:lnSpc>
                <a:spcPct val="129000"/>
              </a:lnSpc>
              <a:spcAft>
                <a:spcPts val="1200"/>
              </a:spcAft>
              <a:buClrTx/>
              <a:buSzPct val="85000"/>
              <a:buFont typeface=".PingFang SC Regular"/>
              <a:buChar char="﹘"/>
              <a:defRPr sz="2000" spc="50" baseline="0">
                <a:solidFill>
                  <a:schemeClr val="tx1"/>
                </a:solidFill>
              </a:defRPr>
            </a:lvl5pPr>
            <a:lvl6pPr eaLnBrk="1" hangingPunct="1"/>
            <a:lvl7pPr eaLnBrk="1" hangingPunct="1"/>
            <a:lvl8pPr eaLnBrk="1" hangingPunct="1"/>
            <a:lvl9pPr eaLnBrk="1" hangingPunct="1"/>
          </a:lstStyle>
          <a:p>
            <a:pPr rtl="0"/>
            <a:r>
              <a:rPr lang="tr" sz="6000" b="0" i="0" u="none" strike="noStrike" dirty="0">
                <a:latin typeface="Optimistic Display"/>
              </a:rPr>
              <a:t>İnsanların, hangi tür kişisel bilgileri paylaşmak istedikleri ve bunların nasıl paylaşılmasını tercih ettikleri konusunda farklı görüşleri olabilir.</a:t>
            </a:r>
          </a:p>
        </p:txBody>
      </p:sp>
      <p:sp>
        <p:nvSpPr>
          <p:cNvPr id="13" name="TextBox 12">
            <a:extLst>
              <a:ext uri="{FF2B5EF4-FFF2-40B4-BE49-F238E27FC236}">
                <a16:creationId xmlns:a16="http://schemas.microsoft.com/office/drawing/2014/main" id="{3053A1AE-26A9-E64F-8BAA-0C53B77B97A3}"/>
              </a:ext>
            </a:extLst>
          </p:cNvPr>
          <p:cNvSpPr txBox="1"/>
          <p:nvPr/>
        </p:nvSpPr>
        <p:spPr>
          <a:xfrm>
            <a:off x="22024975" y="12668250"/>
            <a:ext cx="1428750" cy="438150"/>
          </a:xfrm>
          <a:prstGeom prst="rect">
            <a:avLst/>
          </a:prstGeom>
        </p:spPr>
        <p:txBody>
          <a:bodyPr rIns="0">
            <a:noAutofit/>
          </a:bodyPr>
          <a:lstStyle>
            <a:defPPr marR="0" lvl="0" algn="l" rtl="0">
              <a:lnSpc>
                <a:spcPct val="100000"/>
              </a:lnSpc>
              <a:spcBef>
                <a:spcPct val="0"/>
              </a:spcBef>
              <a:spcAft>
                <a:spcPct val="0"/>
              </a:spcAft>
              <a:defRPr/>
            </a:defPPr>
            <a:lvl1pPr marL="45720" indent="-45720" algn="r" eaLnBrk="1" hangingPunct="1">
              <a:lnSpc>
                <a:spcPct val="129000"/>
              </a:lnSpc>
              <a:spcAft>
                <a:spcPts val="1200"/>
              </a:spcAft>
              <a:buSzPct val="25000"/>
              <a:buFontTx/>
              <a:buBlip>
                <a:blip r:embed="rId4"/>
              </a:buBlip>
              <a:defRPr sz="1600" spc="50" baseline="0">
                <a:solidFill>
                  <a:schemeClr val="tx1"/>
                </a:solidFill>
              </a:defRPr>
            </a:lvl1pPr>
            <a:lvl2pPr marL="640080" indent="-365760" eaLnBrk="1" hangingPunct="1">
              <a:lnSpc>
                <a:spcPct val="129000"/>
              </a:lnSpc>
              <a:spcAft>
                <a:spcPts val="1200"/>
              </a:spcAft>
              <a:buClrTx/>
              <a:buSzPct val="85000"/>
              <a:buFont typeface="Optimistic Text" panose="020B0604020202020204" pitchFamily="34" charset="0"/>
              <a:buChar char="•"/>
              <a:defRPr spc="50" baseline="0">
                <a:solidFill>
                  <a:schemeClr val="tx1"/>
                </a:solidFill>
              </a:defRPr>
            </a:lvl2pPr>
            <a:lvl3pPr marL="1005840" indent="-365760" eaLnBrk="1" hangingPunct="1">
              <a:lnSpc>
                <a:spcPct val="129000"/>
              </a:lnSpc>
              <a:spcAft>
                <a:spcPts val="1200"/>
              </a:spcAft>
              <a:buClrTx/>
              <a:buSzPct val="85000"/>
              <a:buFont typeface=".PingFang SC Regular"/>
              <a:buChar char="﹘"/>
              <a:defRPr spc="50" baseline="0">
                <a:solidFill>
                  <a:schemeClr val="tx1"/>
                </a:solidFill>
              </a:defRPr>
            </a:lvl3pPr>
            <a:lvl4pPr marL="1371600" indent="-365760" eaLnBrk="1" hangingPunct="1">
              <a:lnSpc>
                <a:spcPct val="129000"/>
              </a:lnSpc>
              <a:spcAft>
                <a:spcPts val="1200"/>
              </a:spcAft>
              <a:buClrTx/>
              <a:buSzPct val="85000"/>
              <a:buFont typeface=".PingFang SC Regular"/>
              <a:buChar char="﹘"/>
              <a:defRPr spc="50" baseline="0">
                <a:solidFill>
                  <a:schemeClr val="tx1"/>
                </a:solidFill>
              </a:defRPr>
            </a:lvl4pPr>
            <a:lvl5pPr marL="1737360" indent="-365760" eaLnBrk="1" hangingPunct="1">
              <a:lnSpc>
                <a:spcPct val="129000"/>
              </a:lnSpc>
              <a:spcAft>
                <a:spcPts val="1200"/>
              </a:spcAft>
              <a:buClrTx/>
              <a:buSzPct val="85000"/>
              <a:buFont typeface=".PingFang SC Regular"/>
              <a:buChar char="﹘"/>
              <a:defRPr spc="50" baseline="0">
                <a:solidFill>
                  <a:schemeClr val="tx1"/>
                </a:solidFill>
              </a:defRPr>
            </a:lvl5pPr>
            <a:lvl6pPr eaLnBrk="1" hangingPunct="1"/>
            <a:lvl7pPr eaLnBrk="1" hangingPunct="1"/>
            <a:lvl8pPr eaLnBrk="1" hangingPunct="1"/>
            <a:lvl9pPr eaLnBrk="1" hangingPunct="1"/>
          </a:lstStyle>
          <a:p>
            <a:pPr lvl="0" rtl="0"/>
            <a:r>
              <a:rPr lang="tr" sz="1600" b="0" i="0" u="none" strike="noStrike">
                <a:latin typeface="Optimistic Text"/>
              </a:rPr>
              <a:t>15</a:t>
            </a:r>
            <a:endParaRPr lang="en-US"/>
          </a:p>
        </p:txBody>
      </p:sp>
      <p:pic>
        <p:nvPicPr>
          <p:cNvPr id="6" name="Picture 5" descr="A picture containing outdoor, person, building, ground&#10;&#10;Description automatically generated">
            <a:extLst>
              <a:ext uri="{FF2B5EF4-FFF2-40B4-BE49-F238E27FC236}">
                <a16:creationId xmlns:a16="http://schemas.microsoft.com/office/drawing/2014/main" id="{462342EC-900F-F44F-3672-865CE797F8A4}"/>
              </a:ext>
            </a:extLst>
          </p:cNvPr>
          <p:cNvPicPr>
            <a:picLocks noChangeAspect="1"/>
          </p:cNvPicPr>
          <p:nvPr/>
        </p:nvPicPr>
        <p:blipFill>
          <a:blip r:embed="rId5"/>
          <a:srcRect l="21926" r="18945"/>
          <a:stretch>
            <a:fillRect/>
          </a:stretch>
        </p:blipFill>
        <p:spPr>
          <a:xfrm>
            <a:off x="-1" y="2270"/>
            <a:ext cx="12193587" cy="13713729"/>
          </a:xfrm>
          <a:prstGeom prst="rect">
            <a:avLst/>
          </a:prstGeom>
        </p:spPr>
      </p:pic>
    </p:spTree>
    <p:extLst>
      <p:ext uri="{BB962C8B-B14F-4D97-AF65-F5344CB8AC3E}">
        <p14:creationId xmlns:p14="http://schemas.microsoft.com/office/powerpoint/2010/main" val="42153124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6D19F479-8BD4-0142-B49D-025E6D9F83BA}"/>
              </a:ext>
            </a:extLst>
          </p:cNvPr>
          <p:cNvSpPr>
            <a:spLocks noGrp="1"/>
          </p:cNvSpPr>
          <p:nvPr>
            <p:ph type="subTitle" idx="2"/>
          </p:nvPr>
        </p:nvSpPr>
        <p:spPr/>
        <p:txBody>
          <a:bodyPr>
            <a:noAutofit/>
          </a:bodyPr>
          <a:lstStyle/>
          <a:p>
            <a:pPr rtl="0"/>
            <a:r>
              <a:rPr lang="tr" sz="2400" b="1" i="0" u="none" strike="noStrike">
                <a:latin typeface="Optimistic Text"/>
              </a:rPr>
              <a:t>02 Bireysel gizliliğin korunması</a:t>
            </a:r>
          </a:p>
        </p:txBody>
      </p:sp>
      <p:sp>
        <p:nvSpPr>
          <p:cNvPr id="5" name="Text Placeholder 4">
            <a:extLst>
              <a:ext uri="{FF2B5EF4-FFF2-40B4-BE49-F238E27FC236}">
                <a16:creationId xmlns:a16="http://schemas.microsoft.com/office/drawing/2014/main" id="{069FED57-5357-EF4F-801B-5E17A9A52965}"/>
              </a:ext>
            </a:extLst>
          </p:cNvPr>
          <p:cNvSpPr txBox="1"/>
          <p:nvPr/>
        </p:nvSpPr>
        <p:spPr>
          <a:xfrm>
            <a:off x="953163" y="4029296"/>
            <a:ext cx="11946566" cy="1124393"/>
          </a:xfrm>
          <a:prstGeom prst="rect">
            <a:avLst/>
          </a:prstGeom>
        </p:spPr>
        <p:txBody>
          <a:bodyPr vert="horz" lIns="0" tIns="0" rIns="0" bIns="0" rtlCol="0">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defTabSz="1828800" rtl="0">
              <a:lnSpc>
                <a:spcPts val="4200"/>
              </a:lnSpc>
              <a:spcAft>
                <a:spcPts val="1800"/>
              </a:spcAft>
              <a:buSzTx/>
              <a:buNone/>
              <a:defRPr/>
            </a:pPr>
            <a:r>
              <a:rPr lang="tr" sz="2800" b="0" i="0" u="none" strike="noStrike" spc="40">
                <a:latin typeface="Optimistic Text"/>
                <a:sym typeface="Arial"/>
              </a:rPr>
              <a:t>İnsanların, hangi tür kişisel bilgileri paylaşmak istedikleri ve bunların nasıl paylaşılmasını tercih ettikleri konusunda farklı görüşleri olabilir.</a:t>
            </a:r>
          </a:p>
        </p:txBody>
      </p:sp>
      <p:sp>
        <p:nvSpPr>
          <p:cNvPr id="6" name="Rectangle 5">
            <a:extLst>
              <a:ext uri="{FF2B5EF4-FFF2-40B4-BE49-F238E27FC236}">
                <a16:creationId xmlns:a16="http://schemas.microsoft.com/office/drawing/2014/main" id="{BFA6523D-DDFD-DE44-B871-9222CD7CB96B}"/>
              </a:ext>
            </a:extLst>
          </p:cNvPr>
          <p:cNvSpPr/>
          <p:nvPr/>
        </p:nvSpPr>
        <p:spPr>
          <a:xfrm>
            <a:off x="953163" y="5669916"/>
            <a:ext cx="7278024" cy="588689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8" name="Rectangle 7">
            <a:extLst>
              <a:ext uri="{FF2B5EF4-FFF2-40B4-BE49-F238E27FC236}">
                <a16:creationId xmlns:a16="http://schemas.microsoft.com/office/drawing/2014/main" id="{434676AB-4AA3-D44B-A453-257650CF3F6D}"/>
              </a:ext>
            </a:extLst>
          </p:cNvPr>
          <p:cNvSpPr/>
          <p:nvPr/>
        </p:nvSpPr>
        <p:spPr>
          <a:xfrm>
            <a:off x="8443913" y="5669916"/>
            <a:ext cx="7278024" cy="588689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9" name="Text Placeholder 3">
            <a:extLst>
              <a:ext uri="{FF2B5EF4-FFF2-40B4-BE49-F238E27FC236}">
                <a16:creationId xmlns:a16="http://schemas.microsoft.com/office/drawing/2014/main" id="{E699A1F8-C2C4-C34C-A8C3-F73B6BBBC024}"/>
              </a:ext>
            </a:extLst>
          </p:cNvPr>
          <p:cNvSpPr txBox="1"/>
          <p:nvPr/>
        </p:nvSpPr>
        <p:spPr>
          <a:xfrm>
            <a:off x="8893719" y="6039293"/>
            <a:ext cx="6149430" cy="3155315"/>
          </a:xfrm>
          <a:prstGeom prst="rect">
            <a:avLst/>
          </a:prstGeom>
        </p:spPr>
        <p:txBody>
          <a:bodyPr vert="horz" lIns="0" tIns="0" rIns="0" bIns="0" rtlCol="0" anchor="t">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defTabSz="1828800" rtl="0">
              <a:lnSpc>
                <a:spcPts val="4200"/>
              </a:lnSpc>
              <a:spcAft>
                <a:spcPts val="600"/>
              </a:spcAft>
              <a:buSzTx/>
              <a:buFont typeface="Optimistic Text"/>
              <a:buNone/>
              <a:defRPr/>
            </a:pPr>
            <a:r>
              <a:rPr lang="tr" sz="2400" b="1" i="0" u="none" strike="noStrike" cap="all" spc="250" dirty="0">
                <a:solidFill>
                  <a:srgbClr val="1677F1"/>
                </a:solidFill>
                <a:latin typeface="Optimistic Text"/>
                <a:sym typeface="Arial"/>
              </a:rPr>
              <a:t>örnek</a:t>
            </a:r>
          </a:p>
          <a:p>
            <a:pPr defTabSz="1828800" rtl="0">
              <a:lnSpc>
                <a:spcPts val="4200"/>
              </a:lnSpc>
              <a:spcAft>
                <a:spcPts val="1800"/>
              </a:spcAft>
              <a:buSzTx/>
              <a:buNone/>
              <a:defRPr/>
            </a:pPr>
            <a:r>
              <a:rPr lang="tr" sz="2400" b="0" i="0" u="none" strike="noStrike" spc="40" dirty="0">
                <a:latin typeface="Optimistic Text"/>
                <a:sym typeface="Arial"/>
              </a:rPr>
              <a:t>Dilan, Hasan ile yaklaşan düğününden dolayı son zamanlarda büyük bir heyecan içindedir ancak bu bilgiyi işvereniyle paylaşma konusunda rahatsızlık hissetmektedir.</a:t>
            </a:r>
          </a:p>
        </p:txBody>
      </p:sp>
      <p:sp>
        <p:nvSpPr>
          <p:cNvPr id="10" name="Rectangle 9">
            <a:extLst>
              <a:ext uri="{FF2B5EF4-FFF2-40B4-BE49-F238E27FC236}">
                <a16:creationId xmlns:a16="http://schemas.microsoft.com/office/drawing/2014/main" id="{1908A889-B671-3441-8CA3-150234ED8213}"/>
              </a:ext>
            </a:extLst>
          </p:cNvPr>
          <p:cNvSpPr/>
          <p:nvPr/>
        </p:nvSpPr>
        <p:spPr>
          <a:xfrm>
            <a:off x="15957550" y="5669916"/>
            <a:ext cx="7278024" cy="588689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11" name="Text Placeholder 3">
            <a:extLst>
              <a:ext uri="{FF2B5EF4-FFF2-40B4-BE49-F238E27FC236}">
                <a16:creationId xmlns:a16="http://schemas.microsoft.com/office/drawing/2014/main" id="{DBD42204-ABFA-5043-A198-8A9C2501DA6F}"/>
              </a:ext>
            </a:extLst>
          </p:cNvPr>
          <p:cNvSpPr txBox="1"/>
          <p:nvPr/>
        </p:nvSpPr>
        <p:spPr>
          <a:xfrm>
            <a:off x="16407357" y="6039293"/>
            <a:ext cx="5844631" cy="3155315"/>
          </a:xfrm>
          <a:prstGeom prst="rect">
            <a:avLst/>
          </a:prstGeom>
        </p:spPr>
        <p:txBody>
          <a:bodyPr vert="horz" lIns="0" tIns="0" rIns="0" bIns="0" rtlCol="0" anchor="t">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defTabSz="1828800" rtl="0">
              <a:lnSpc>
                <a:spcPts val="4200"/>
              </a:lnSpc>
              <a:spcAft>
                <a:spcPts val="600"/>
              </a:spcAft>
              <a:buSzTx/>
              <a:buFont typeface="Optimistic Text"/>
              <a:buNone/>
              <a:defRPr/>
            </a:pPr>
            <a:r>
              <a:rPr lang="tr" sz="2400" b="1" i="0" u="none" strike="noStrike" cap="all" spc="250" dirty="0">
                <a:solidFill>
                  <a:srgbClr val="1677F1"/>
                </a:solidFill>
                <a:latin typeface="Optimistic Text"/>
                <a:sym typeface="Arial"/>
              </a:rPr>
              <a:t>örnek</a:t>
            </a:r>
          </a:p>
          <a:p>
            <a:pPr defTabSz="1828800" rtl="0">
              <a:lnSpc>
                <a:spcPts val="4200"/>
              </a:lnSpc>
              <a:spcAft>
                <a:spcPts val="1800"/>
              </a:spcAft>
              <a:buSzTx/>
              <a:buNone/>
              <a:defRPr/>
            </a:pPr>
            <a:r>
              <a:rPr lang="tr" sz="2400" spc="40" dirty="0">
                <a:latin typeface="Optimistic Text"/>
                <a:sym typeface="Arial"/>
              </a:rPr>
              <a:t>Öme</a:t>
            </a:r>
            <a:r>
              <a:rPr lang="tr" sz="2400" b="0" i="0" u="none" strike="noStrike" spc="40" dirty="0">
                <a:latin typeface="Optimistic Text"/>
                <a:sym typeface="Arial"/>
              </a:rPr>
              <a:t>r, DEHB'li kişiler için oluşturulmuş bir Facebook grubunda aktiftir ancak daha geniş arkadaş çevresinin bu teşhisinden haberdar olmasını istememektedir.</a:t>
            </a:r>
          </a:p>
        </p:txBody>
      </p:sp>
      <p:sp>
        <p:nvSpPr>
          <p:cNvPr id="12" name="Text Placeholder 4">
            <a:extLst>
              <a:ext uri="{FF2B5EF4-FFF2-40B4-BE49-F238E27FC236}">
                <a16:creationId xmlns:a16="http://schemas.microsoft.com/office/drawing/2014/main" id="{FD4D8899-F40D-324A-B2B4-6BB9774A21AC}"/>
              </a:ext>
            </a:extLst>
          </p:cNvPr>
          <p:cNvSpPr txBox="1"/>
          <p:nvPr/>
        </p:nvSpPr>
        <p:spPr>
          <a:xfrm>
            <a:off x="1402970" y="6039293"/>
            <a:ext cx="6101144" cy="4069716"/>
          </a:xfrm>
          <a:prstGeom prst="rect">
            <a:avLst/>
          </a:prstGeom>
        </p:spPr>
        <p:txBody>
          <a:bodyPr vert="horz" lIns="0" tIns="0" rIns="0" bIns="0" rtlCol="0" anchor="t">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defTabSz="1828800" rtl="0">
              <a:lnSpc>
                <a:spcPts val="4200"/>
              </a:lnSpc>
              <a:spcAft>
                <a:spcPts val="600"/>
              </a:spcAft>
              <a:buSzTx/>
              <a:buFont typeface="Optimistic Text"/>
              <a:buNone/>
              <a:defRPr/>
            </a:pPr>
            <a:r>
              <a:rPr lang="tr" sz="2400" b="1" i="0" u="none" strike="noStrike" cap="all" spc="250" dirty="0">
                <a:solidFill>
                  <a:srgbClr val="1677F1"/>
                </a:solidFill>
                <a:latin typeface="Optimistic Text"/>
                <a:sym typeface="Arial"/>
              </a:rPr>
              <a:t>örnek</a:t>
            </a:r>
          </a:p>
          <a:p>
            <a:pPr defTabSz="1828800" rtl="0">
              <a:lnSpc>
                <a:spcPts val="4200"/>
              </a:lnSpc>
              <a:spcAft>
                <a:spcPts val="1800"/>
              </a:spcAft>
              <a:buSzTx/>
              <a:buNone/>
              <a:defRPr/>
            </a:pPr>
            <a:r>
              <a:rPr lang="tr" sz="2400" b="0" i="0" u="none" strike="noStrike" spc="40" dirty="0">
                <a:latin typeface="Optimistic Text"/>
                <a:sym typeface="Arial"/>
              </a:rPr>
              <a:t>Ahmet yakın zamanda bir hastalık atlatmıştır. Arkadaşları ve ailesi, tedavisine destek olmak amacıyla </a:t>
            </a:r>
            <a:r>
              <a:rPr lang="en-US" sz="2400" spc="40" dirty="0" err="1">
                <a:latin typeface="Optimistic Text"/>
                <a:sym typeface="Arial"/>
              </a:rPr>
              <a:t>ç</a:t>
            </a:r>
            <a:r>
              <a:rPr lang="en-US" sz="2400" b="0" i="0" u="none" strike="noStrike" spc="40" dirty="0" err="1">
                <a:latin typeface="Optimistic Text"/>
                <a:sym typeface="Arial"/>
              </a:rPr>
              <a:t>evrim</a:t>
            </a:r>
            <a:r>
              <a:rPr lang="en-US" sz="2400" b="0" i="0" u="none" strike="noStrike" spc="40" dirty="0">
                <a:latin typeface="Optimistic Text"/>
                <a:sym typeface="Arial"/>
              </a:rPr>
              <a:t> </a:t>
            </a:r>
            <a:r>
              <a:rPr lang="en-US" sz="2400" b="0" i="0" u="none" strike="noStrike" spc="40" dirty="0" err="1">
                <a:latin typeface="Optimistic Text"/>
                <a:sym typeface="Arial"/>
              </a:rPr>
              <a:t>içi</a:t>
            </a:r>
            <a:r>
              <a:rPr lang="tr" sz="2400" b="0" i="0" u="none" strike="noStrike" spc="40" dirty="0">
                <a:latin typeface="Optimistic Text"/>
                <a:sym typeface="Arial"/>
              </a:rPr>
              <a:t> bir bağış kampanyası düzenlemiş ve bunu sosyal medyada geniş çapta duyurmuştur. Bu destekten dolayı minnettardır ancak tıbbi geçmişini işvereni ve diğer kişilerle paylaşma konusunda tereddütleri bulunmaktadır.</a:t>
            </a:r>
          </a:p>
        </p:txBody>
      </p:sp>
      <p:sp>
        <p:nvSpPr>
          <p:cNvPr id="13" name="Title 2">
            <a:extLst>
              <a:ext uri="{FF2B5EF4-FFF2-40B4-BE49-F238E27FC236}">
                <a16:creationId xmlns:a16="http://schemas.microsoft.com/office/drawing/2014/main" id="{DCF2C27F-036C-524D-A850-078E16B63A1A}"/>
              </a:ext>
            </a:extLst>
          </p:cNvPr>
          <p:cNvSpPr txBox="1"/>
          <p:nvPr/>
        </p:nvSpPr>
        <p:spPr>
          <a:xfrm>
            <a:off x="932820" y="2743200"/>
            <a:ext cx="15474535" cy="1124393"/>
          </a:xfrm>
          <a:prstGeom prst="rect">
            <a:avLst/>
          </a:prstGeom>
        </p:spPr>
        <p:txBody>
          <a:bodyPr vert="horz" lIns="0" tIns="0" rIns="0" bIns="0" rtlCol="0" anchor="b">
            <a:noAutofit/>
          </a:bodyPr>
          <a:lstStyle>
            <a:defPPr marR="0" lvl="0" algn="l" rtl="0">
              <a:lnSpc>
                <a:spcPct val="100000"/>
              </a:lnSpc>
              <a:spcBef>
                <a:spcPct val="0"/>
              </a:spcBef>
              <a:spcAft>
                <a:spcPct val="0"/>
              </a:spcAft>
              <a:defRPr/>
            </a:defPPr>
            <a:lvl1pPr marL="0" indent="0" defTabSz="1828800" eaLnBrk="1" fontAlgn="base" hangingPunct="1">
              <a:lnSpc>
                <a:spcPts val="7200"/>
              </a:lnSpc>
              <a:buSzPct val="25000"/>
              <a:buNone/>
              <a:defRPr sz="6000" spc="260" baseline="0">
                <a:latin typeface="Optimistic Display" panose="020B0603020203020204" pitchFamily="34" charset="0"/>
                <a:cs typeface="Optimistic Display" panose="020B0603020203020204" pitchFamily="34" charset="0"/>
              </a:defRPr>
            </a:lvl1pPr>
            <a:lvl2pPr marL="640080" indent="-365760" eaLnBrk="1" hangingPunct="1">
              <a:lnSpc>
                <a:spcPct val="129000"/>
              </a:lnSpc>
              <a:spcAft>
                <a:spcPts val="1200"/>
              </a:spcAft>
              <a:buClrTx/>
              <a:buSzPct val="85000"/>
              <a:buFont typeface="Optimistic Text" panose="020B0604020202020204" pitchFamily="34" charset="0"/>
              <a:buChar char="•"/>
              <a:defRPr sz="2000" spc="50" baseline="0">
                <a:solidFill>
                  <a:schemeClr val="tx1"/>
                </a:solidFill>
              </a:defRPr>
            </a:lvl2pPr>
            <a:lvl3pPr marL="1005840" indent="-365760" eaLnBrk="1" hangingPunct="1">
              <a:lnSpc>
                <a:spcPct val="129000"/>
              </a:lnSpc>
              <a:spcAft>
                <a:spcPts val="1200"/>
              </a:spcAft>
              <a:buClrTx/>
              <a:buSzPct val="85000"/>
              <a:buFont typeface=".PingFang SC Regular"/>
              <a:buChar char="﹘"/>
              <a:defRPr sz="2000" spc="50" baseline="0">
                <a:solidFill>
                  <a:schemeClr val="tx1"/>
                </a:solidFill>
              </a:defRPr>
            </a:lvl3pPr>
            <a:lvl4pPr marL="1371600" indent="-365760" eaLnBrk="1" hangingPunct="1">
              <a:lnSpc>
                <a:spcPct val="129000"/>
              </a:lnSpc>
              <a:spcAft>
                <a:spcPts val="1200"/>
              </a:spcAft>
              <a:buClrTx/>
              <a:buSzPct val="85000"/>
              <a:buFont typeface=".PingFang SC Regular"/>
              <a:buChar char="﹘"/>
              <a:defRPr sz="2000" spc="50" baseline="0">
                <a:solidFill>
                  <a:schemeClr val="tx1"/>
                </a:solidFill>
              </a:defRPr>
            </a:lvl4pPr>
            <a:lvl5pPr marL="1737360" indent="-365760" eaLnBrk="1" hangingPunct="1">
              <a:lnSpc>
                <a:spcPct val="129000"/>
              </a:lnSpc>
              <a:spcAft>
                <a:spcPts val="1200"/>
              </a:spcAft>
              <a:buClrTx/>
              <a:buSzPct val="85000"/>
              <a:buFont typeface=".PingFang SC Regular"/>
              <a:buChar char="﹘"/>
              <a:defRPr sz="2000" spc="50" baseline="0">
                <a:solidFill>
                  <a:schemeClr val="tx1"/>
                </a:solidFill>
              </a:defRPr>
            </a:lvl5pPr>
            <a:lvl6pPr eaLnBrk="1" hangingPunct="1"/>
            <a:lvl7pPr eaLnBrk="1" hangingPunct="1"/>
            <a:lvl8pPr eaLnBrk="1" hangingPunct="1"/>
            <a:lvl9pPr eaLnBrk="1" hangingPunct="1"/>
          </a:lstStyle>
          <a:p>
            <a:pPr rtl="0"/>
            <a:r>
              <a:rPr lang="tr" sz="6000" b="0" i="0" u="none" strike="noStrike">
                <a:latin typeface="Optimistic Display"/>
              </a:rPr>
              <a:t>Kişisel gizlilik tercihleri</a:t>
            </a:r>
          </a:p>
        </p:txBody>
      </p:sp>
    </p:spTree>
    <p:extLst>
      <p:ext uri="{BB962C8B-B14F-4D97-AF65-F5344CB8AC3E}">
        <p14:creationId xmlns:p14="http://schemas.microsoft.com/office/powerpoint/2010/main" val="35672514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2">
            <a:extLst>
              <a:ext uri="{FF2B5EF4-FFF2-40B4-BE49-F238E27FC236}">
                <a16:creationId xmlns:a16="http://schemas.microsoft.com/office/drawing/2014/main" id="{01B21258-99E1-9847-8B25-DD3DCD5AD680}"/>
              </a:ext>
            </a:extLst>
          </p:cNvPr>
          <p:cNvSpPr txBox="1"/>
          <p:nvPr/>
        </p:nvSpPr>
        <p:spPr>
          <a:xfrm>
            <a:off x="3526651" y="6141720"/>
            <a:ext cx="7734315" cy="1432560"/>
          </a:xfrm>
          <a:prstGeom prst="rect">
            <a:avLst/>
          </a:prstGeom>
        </p:spPr>
        <p:txBody>
          <a:bodyPr vert="horz" lIns="0" tIns="0" rIns="0" bIns="0" rtlCol="0" anchor="ctr" anchorCtr="0">
            <a:noAutofit/>
          </a:bodyPr>
          <a:lstStyle>
            <a:defPPr marR="0" lvl="0" algn="l" rtl="0">
              <a:lnSpc>
                <a:spcPct val="100000"/>
              </a:lnSpc>
              <a:spcBef>
                <a:spcPct val="0"/>
              </a:spcBef>
              <a:spcAft>
                <a:spcPct val="0"/>
              </a:spcAft>
            </a:defPPr>
            <a:lvl1pPr marR="0" lvl="0" algn="l" rtl="0" eaLnBrk="1" hangingPunct="1">
              <a:lnSpc>
                <a:spcPct val="108000"/>
              </a:lnSpc>
              <a:spcBef>
                <a:spcPct val="0"/>
              </a:spcBef>
              <a:spcAft>
                <a:spcPct val="0"/>
              </a:spcAft>
              <a:buClr>
                <a:srgbClr val="1C2B33"/>
              </a:buClr>
              <a:buFont typeface="Optimistic Display Medium"/>
              <a:defRPr sz="7200" b="0" i="0" u="none" strike="noStrike" kern="0" cap="none" spc="220" baseline="0">
                <a:solidFill>
                  <a:schemeClr val="tx1"/>
                </a:solidFill>
                <a:latin typeface="+mj-lt"/>
                <a:ea typeface="Optimistic Display Medium"/>
                <a:cs typeface="Optimistic Display Medium"/>
                <a:sym typeface="Optimistic Display Medium"/>
              </a:defRPr>
            </a:lvl1pPr>
            <a:lvl2pPr marR="0" lvl="1"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2pPr>
            <a:lvl3pPr marR="0" lvl="2"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3pPr>
            <a:lvl4pPr marR="0" lvl="3"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4pPr>
            <a:lvl5pPr marR="0" lvl="4"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lvl="0" rtl="0">
              <a:lnSpc>
                <a:spcPts val="8640"/>
              </a:lnSpc>
              <a:defRPr/>
            </a:pPr>
            <a:r>
              <a:rPr lang="tr" sz="7200" b="0" i="0" u="none" strike="noStrike">
                <a:solidFill>
                  <a:srgbClr val="1C2B33"/>
                </a:solidFill>
                <a:latin typeface="Optimistic Display Medium"/>
              </a:rPr>
              <a:t>Topluluk Kurallarımızın anlaşılması ve izlenmesi</a:t>
            </a:r>
            <a:endParaRPr kumimoji="0" lang="en-US" sz="7200" b="0" i="0" u="none" strike="noStrike" kern="0" cap="none" spc="220" normalizeH="0" baseline="0" noProof="0">
              <a:ln>
                <a:noFill/>
              </a:ln>
              <a:solidFill>
                <a:srgbClr val="1C2B33"/>
              </a:solidFill>
              <a:effectLst/>
              <a:uLnTx/>
              <a:uFillTx/>
              <a:latin typeface="Optimistic Display Medium"/>
              <a:sym typeface="Optimistic Display Medium"/>
            </a:endParaRPr>
          </a:p>
        </p:txBody>
      </p:sp>
      <p:sp>
        <p:nvSpPr>
          <p:cNvPr id="8" name="Text Placeholder 3">
            <a:extLst>
              <a:ext uri="{FF2B5EF4-FFF2-40B4-BE49-F238E27FC236}">
                <a16:creationId xmlns:a16="http://schemas.microsoft.com/office/drawing/2014/main" id="{5316E7C0-604D-AC42-BCBC-65E53617A964}"/>
              </a:ext>
            </a:extLst>
          </p:cNvPr>
          <p:cNvSpPr txBox="1"/>
          <p:nvPr/>
        </p:nvSpPr>
        <p:spPr>
          <a:xfrm>
            <a:off x="13138152" y="4838570"/>
            <a:ext cx="10316204" cy="4038860"/>
          </a:xfrm>
          <a:prstGeom prst="rect">
            <a:avLst/>
          </a:prstGeom>
        </p:spPr>
        <p:txBody>
          <a:bodyPr vert="horz" lIns="0" tIns="0" rIns="0" bIns="0" rtlCol="0" anchor="ctr">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lvl="0" defTabSz="1828800" rtl="0">
              <a:lnSpc>
                <a:spcPts val="4200"/>
              </a:lnSpc>
              <a:spcAft>
                <a:spcPts val="1800"/>
              </a:spcAft>
              <a:buNone/>
            </a:pPr>
            <a:r>
              <a:rPr lang="en-US" sz="2800" b="0" i="0" u="none" strike="noStrike" spc="40" dirty="0" err="1">
                <a:solidFill>
                  <a:srgbClr val="1C2B33"/>
                </a:solidFill>
                <a:latin typeface="Optimistic Text"/>
                <a:sym typeface="Arial"/>
              </a:rPr>
              <a:t>Çevrim</a:t>
            </a:r>
            <a:r>
              <a:rPr lang="en-US" sz="2800" b="0" i="0" u="none" strike="noStrike" spc="40" dirty="0">
                <a:solidFill>
                  <a:srgbClr val="1C2B33"/>
                </a:solidFill>
                <a:latin typeface="Optimistic Text"/>
                <a:sym typeface="Arial"/>
              </a:rPr>
              <a:t> </a:t>
            </a:r>
            <a:r>
              <a:rPr lang="en-US" sz="2800" b="0" i="0" u="none" strike="noStrike" spc="40" dirty="0" err="1">
                <a:solidFill>
                  <a:srgbClr val="1C2B33"/>
                </a:solidFill>
                <a:latin typeface="Optimistic Text"/>
                <a:sym typeface="Arial"/>
              </a:rPr>
              <a:t>içi</a:t>
            </a:r>
            <a:r>
              <a:rPr lang="tr" sz="2800" b="0" i="0" u="none" strike="noStrike" spc="40" dirty="0">
                <a:solidFill>
                  <a:srgbClr val="1C2B33"/>
                </a:solidFill>
                <a:latin typeface="Optimistic Text"/>
                <a:sym typeface="Arial"/>
              </a:rPr>
              <a:t> ortamdaki uygulamaların birçoğu için genellikle gizliliğe ilişkin kapsamlı topluluk kuralları bulunmaktadır. Hangi uygulamayı veya siteyi ziyaret ederseniz edin, neleri paylaşıp paylaşamayacağınızın farkında olmalısınız.</a:t>
            </a:r>
          </a:p>
        </p:txBody>
      </p:sp>
      <p:sp>
        <p:nvSpPr>
          <p:cNvPr id="9" name="Google Shape;610;p78">
            <a:extLst>
              <a:ext uri="{FF2B5EF4-FFF2-40B4-BE49-F238E27FC236}">
                <a16:creationId xmlns:a16="http://schemas.microsoft.com/office/drawing/2014/main" id="{EE42E836-0A54-C94A-9471-43CE7B31654E}"/>
              </a:ext>
            </a:extLst>
          </p:cNvPr>
          <p:cNvSpPr/>
          <p:nvPr/>
        </p:nvSpPr>
        <p:spPr>
          <a:xfrm>
            <a:off x="932821" y="5721272"/>
            <a:ext cx="2310688" cy="2273456"/>
          </a:xfrm>
          <a:custGeom>
            <a:avLst/>
            <a:gdLst/>
            <a:ahLst/>
            <a:cxnLst/>
            <a:rect l="l" t="t" r="r" b="b"/>
            <a:pathLst>
              <a:path w="528091" h="519582" extrusionOk="0">
                <a:moveTo>
                  <a:pt x="0" y="259791"/>
                </a:moveTo>
                <a:cubicBezTo>
                  <a:pt x="0" y="108788"/>
                  <a:pt x="100584" y="0"/>
                  <a:pt x="258660" y="0"/>
                </a:cubicBezTo>
                <a:lnTo>
                  <a:pt x="269430" y="0"/>
                </a:lnTo>
                <a:cubicBezTo>
                  <a:pt x="427494" y="0"/>
                  <a:pt x="528091" y="108788"/>
                  <a:pt x="528091" y="259791"/>
                </a:cubicBezTo>
                <a:cubicBezTo>
                  <a:pt x="528091" y="410794"/>
                  <a:pt x="427494" y="519582"/>
                  <a:pt x="269430" y="519582"/>
                </a:cubicBezTo>
                <a:lnTo>
                  <a:pt x="258660" y="519582"/>
                </a:lnTo>
                <a:cubicBezTo>
                  <a:pt x="100584" y="519582"/>
                  <a:pt x="0" y="410794"/>
                  <a:pt x="0" y="259791"/>
                </a:cubicBezTo>
                <a:close/>
              </a:path>
            </a:pathLst>
          </a:custGeom>
          <a:solidFill>
            <a:schemeClr val="accent2"/>
          </a:solidFill>
          <a:ln w="9525" cap="flat" cmpd="sng">
            <a:noFill/>
            <a:prstDash val="solid"/>
            <a:round/>
            <a:headEnd type="none" w="sm" len="sm"/>
            <a:tailEnd type="none" w="sm" len="sm"/>
          </a:ln>
        </p:spPr>
        <p:txBody>
          <a:bodyPr spcFirstLastPara="1" wrap="square" lIns="457125" tIns="228500" rIns="457125" bIns="228500" anchor="ctr" anchorCtr="0">
            <a:noAutofit/>
          </a:bodyPr>
          <a:lstStyle/>
          <a:p>
            <a:pPr marL="0" marR="0" lvl="0" indent="0" algn="ctr" rtl="0">
              <a:spcBef>
                <a:spcPct val="0"/>
              </a:spcBef>
              <a:spcAft>
                <a:spcPct val="0"/>
              </a:spcAft>
              <a:buNone/>
            </a:pPr>
            <a:endParaRPr sz="9000" b="0" i="0" u="none" strike="noStrike" cap="none">
              <a:solidFill>
                <a:srgbClr val="000000"/>
              </a:solidFill>
              <a:latin typeface="Calibri"/>
              <a:ea typeface="Calibri"/>
              <a:cs typeface="Calibri"/>
              <a:sym typeface="Calibri"/>
            </a:endParaRPr>
          </a:p>
        </p:txBody>
      </p:sp>
      <p:sp>
        <p:nvSpPr>
          <p:cNvPr id="2" name="Subtitle 1">
            <a:extLst>
              <a:ext uri="{FF2B5EF4-FFF2-40B4-BE49-F238E27FC236}">
                <a16:creationId xmlns:a16="http://schemas.microsoft.com/office/drawing/2014/main" id="{3B429F7B-BF7F-A541-9B1D-E7BF2BA86BD4}"/>
              </a:ext>
            </a:extLst>
          </p:cNvPr>
          <p:cNvSpPr>
            <a:spLocks noGrp="1"/>
          </p:cNvSpPr>
          <p:nvPr>
            <p:ph type="subTitle" idx="2"/>
          </p:nvPr>
        </p:nvSpPr>
        <p:spPr/>
        <p:txBody>
          <a:bodyPr>
            <a:noAutofit/>
          </a:bodyPr>
          <a:lstStyle/>
          <a:p>
            <a:pPr rtl="0"/>
            <a:r>
              <a:rPr lang="tr" sz="2400" b="1" i="0" u="none" strike="noStrike">
                <a:latin typeface="Optimistic Text"/>
              </a:rPr>
              <a:t>02 Bireysel gizliliğin korunması</a:t>
            </a:r>
          </a:p>
        </p:txBody>
      </p:sp>
      <p:grpSp>
        <p:nvGrpSpPr>
          <p:cNvPr id="30" name="Google Shape;1755;p92">
            <a:extLst>
              <a:ext uri="{FF2B5EF4-FFF2-40B4-BE49-F238E27FC236}">
                <a16:creationId xmlns:a16="http://schemas.microsoft.com/office/drawing/2014/main" id="{DA6B94FB-4662-FB4B-AAA2-590DB75386FF}"/>
              </a:ext>
            </a:extLst>
          </p:cNvPr>
          <p:cNvGrpSpPr/>
          <p:nvPr/>
        </p:nvGrpSpPr>
        <p:grpSpPr>
          <a:xfrm>
            <a:off x="1560043" y="6336809"/>
            <a:ext cx="1056244" cy="1042382"/>
            <a:chOff x="3671180" y="7619230"/>
            <a:chExt cx="687320" cy="678300"/>
          </a:xfrm>
          <a:solidFill>
            <a:schemeClr val="bg1"/>
          </a:solidFill>
        </p:grpSpPr>
        <p:sp>
          <p:nvSpPr>
            <p:cNvPr id="31" name="Google Shape;1756;p92">
              <a:extLst>
                <a:ext uri="{FF2B5EF4-FFF2-40B4-BE49-F238E27FC236}">
                  <a16:creationId xmlns:a16="http://schemas.microsoft.com/office/drawing/2014/main" id="{AA5B78A8-D6DF-3041-93B4-4F3F57378FC9}"/>
                </a:ext>
              </a:extLst>
            </p:cNvPr>
            <p:cNvSpPr/>
            <p:nvPr/>
          </p:nvSpPr>
          <p:spPr>
            <a:xfrm>
              <a:off x="3767370" y="7701670"/>
              <a:ext cx="229100" cy="229230"/>
            </a:xfrm>
            <a:custGeom>
              <a:avLst/>
              <a:gdLst/>
              <a:ahLst/>
              <a:cxnLst/>
              <a:rect l="l" t="t" r="r" b="b"/>
              <a:pathLst>
                <a:path w="22910" h="22923" extrusionOk="0">
                  <a:moveTo>
                    <a:pt x="11455" y="22923"/>
                  </a:moveTo>
                  <a:cubicBezTo>
                    <a:pt x="5130" y="22923"/>
                    <a:pt x="0" y="17779"/>
                    <a:pt x="0" y="11468"/>
                  </a:cubicBezTo>
                  <a:cubicBezTo>
                    <a:pt x="0" y="5143"/>
                    <a:pt x="5130" y="0"/>
                    <a:pt x="11455" y="0"/>
                  </a:cubicBezTo>
                  <a:cubicBezTo>
                    <a:pt x="17780" y="0"/>
                    <a:pt x="22910" y="5143"/>
                    <a:pt x="22910" y="11468"/>
                  </a:cubicBezTo>
                  <a:cubicBezTo>
                    <a:pt x="22910" y="17779"/>
                    <a:pt x="17780" y="22923"/>
                    <a:pt x="11455" y="22923"/>
                  </a:cubicBezTo>
                  <a:close/>
                  <a:moveTo>
                    <a:pt x="11455" y="2755"/>
                  </a:moveTo>
                  <a:cubicBezTo>
                    <a:pt x="6654" y="2755"/>
                    <a:pt x="2743" y="6667"/>
                    <a:pt x="2743" y="11468"/>
                  </a:cubicBezTo>
                  <a:cubicBezTo>
                    <a:pt x="2743" y="16256"/>
                    <a:pt x="6654" y="20167"/>
                    <a:pt x="11455" y="20167"/>
                  </a:cubicBezTo>
                  <a:cubicBezTo>
                    <a:pt x="16256" y="20167"/>
                    <a:pt x="20167" y="16256"/>
                    <a:pt x="20167" y="11468"/>
                  </a:cubicBezTo>
                  <a:cubicBezTo>
                    <a:pt x="20167" y="6667"/>
                    <a:pt x="16256" y="2755"/>
                    <a:pt x="11455" y="2755"/>
                  </a:cubicBezTo>
                  <a:close/>
                </a:path>
              </a:pathLst>
            </a:custGeom>
            <a:grpFill/>
            <a:ln>
              <a:no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sp>
          <p:nvSpPr>
            <p:cNvPr id="32" name="Google Shape;1757;p92">
              <a:extLst>
                <a:ext uri="{FF2B5EF4-FFF2-40B4-BE49-F238E27FC236}">
                  <a16:creationId xmlns:a16="http://schemas.microsoft.com/office/drawing/2014/main" id="{73684E76-595C-AE44-A663-9B3E73F70635}"/>
                </a:ext>
              </a:extLst>
            </p:cNvPr>
            <p:cNvSpPr/>
            <p:nvPr/>
          </p:nvSpPr>
          <p:spPr>
            <a:xfrm>
              <a:off x="4060690" y="7724640"/>
              <a:ext cx="201670" cy="0"/>
            </a:xfrm>
            <a:custGeom>
              <a:avLst/>
              <a:gdLst/>
              <a:ahLst/>
              <a:cxnLst/>
              <a:rect l="l" t="t" r="r" b="b"/>
              <a:pathLst>
                <a:path w="20167" h="119999" extrusionOk="0">
                  <a:moveTo>
                    <a:pt x="20167" y="0"/>
                  </a:moveTo>
                  <a:lnTo>
                    <a:pt x="0" y="0"/>
                  </a:lnTo>
                  <a:close/>
                </a:path>
              </a:pathLst>
            </a:custGeom>
            <a:grpFill/>
            <a:ln>
              <a:no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sp>
          <p:nvSpPr>
            <p:cNvPr id="33" name="Google Shape;1758;p92">
              <a:extLst>
                <a:ext uri="{FF2B5EF4-FFF2-40B4-BE49-F238E27FC236}">
                  <a16:creationId xmlns:a16="http://schemas.microsoft.com/office/drawing/2014/main" id="{C7B909AE-0E1F-8843-869B-A96B5558A539}"/>
                </a:ext>
              </a:extLst>
            </p:cNvPr>
            <p:cNvSpPr/>
            <p:nvPr/>
          </p:nvSpPr>
          <p:spPr>
            <a:xfrm>
              <a:off x="4060620" y="7710850"/>
              <a:ext cx="201670" cy="27557"/>
            </a:xfrm>
            <a:custGeom>
              <a:avLst/>
              <a:gdLst/>
              <a:ahLst/>
              <a:cxnLst/>
              <a:rect l="l" t="t" r="r" b="b"/>
              <a:pathLst>
                <a:path w="20167" h="2755" extrusionOk="0">
                  <a:moveTo>
                    <a:pt x="19710" y="2755"/>
                  </a:moveTo>
                  <a:lnTo>
                    <a:pt x="457" y="2755"/>
                  </a:lnTo>
                  <a:cubicBezTo>
                    <a:pt x="215" y="2755"/>
                    <a:pt x="0" y="2552"/>
                    <a:pt x="0" y="2298"/>
                  </a:cubicBezTo>
                  <a:lnTo>
                    <a:pt x="0" y="457"/>
                  </a:lnTo>
                  <a:cubicBezTo>
                    <a:pt x="0" y="203"/>
                    <a:pt x="215" y="0"/>
                    <a:pt x="457" y="0"/>
                  </a:cubicBezTo>
                  <a:lnTo>
                    <a:pt x="19710" y="0"/>
                  </a:lnTo>
                  <a:cubicBezTo>
                    <a:pt x="19964" y="0"/>
                    <a:pt x="20167" y="203"/>
                    <a:pt x="20167" y="457"/>
                  </a:cubicBezTo>
                  <a:lnTo>
                    <a:pt x="20167" y="2298"/>
                  </a:lnTo>
                  <a:cubicBezTo>
                    <a:pt x="20167" y="2552"/>
                    <a:pt x="19964" y="2755"/>
                    <a:pt x="19710" y="2755"/>
                  </a:cubicBezTo>
                  <a:close/>
                </a:path>
              </a:pathLst>
            </a:custGeom>
            <a:grpFill/>
            <a:ln>
              <a:no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sp>
          <p:nvSpPr>
            <p:cNvPr id="34" name="Google Shape;1759;p92">
              <a:extLst>
                <a:ext uri="{FF2B5EF4-FFF2-40B4-BE49-F238E27FC236}">
                  <a16:creationId xmlns:a16="http://schemas.microsoft.com/office/drawing/2014/main" id="{56D07574-425E-0947-AD1B-C0D10A681A7E}"/>
                </a:ext>
              </a:extLst>
            </p:cNvPr>
            <p:cNvSpPr/>
            <p:nvPr/>
          </p:nvSpPr>
          <p:spPr>
            <a:xfrm>
              <a:off x="4060630" y="7843830"/>
              <a:ext cx="201670" cy="0"/>
            </a:xfrm>
            <a:custGeom>
              <a:avLst/>
              <a:gdLst/>
              <a:ahLst/>
              <a:cxnLst/>
              <a:rect l="l" t="t" r="r" b="b"/>
              <a:pathLst>
                <a:path w="20167" h="119999" extrusionOk="0">
                  <a:moveTo>
                    <a:pt x="20167" y="0"/>
                  </a:moveTo>
                  <a:lnTo>
                    <a:pt x="0" y="0"/>
                  </a:lnTo>
                  <a:close/>
                </a:path>
              </a:pathLst>
            </a:custGeom>
            <a:grpFill/>
            <a:ln>
              <a:no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sp>
          <p:nvSpPr>
            <p:cNvPr id="35" name="Google Shape;1760;p92">
              <a:extLst>
                <a:ext uri="{FF2B5EF4-FFF2-40B4-BE49-F238E27FC236}">
                  <a16:creationId xmlns:a16="http://schemas.microsoft.com/office/drawing/2014/main" id="{86C9CE1A-1062-4743-A71C-2B35FF517036}"/>
                </a:ext>
              </a:extLst>
            </p:cNvPr>
            <p:cNvSpPr/>
            <p:nvPr/>
          </p:nvSpPr>
          <p:spPr>
            <a:xfrm>
              <a:off x="4060620" y="7830100"/>
              <a:ext cx="201670" cy="27437"/>
            </a:xfrm>
            <a:custGeom>
              <a:avLst/>
              <a:gdLst/>
              <a:ahLst/>
              <a:cxnLst/>
              <a:rect l="l" t="t" r="r" b="b"/>
              <a:pathLst>
                <a:path w="20167" h="2743" extrusionOk="0">
                  <a:moveTo>
                    <a:pt x="19710" y="2743"/>
                  </a:moveTo>
                  <a:lnTo>
                    <a:pt x="457" y="2743"/>
                  </a:lnTo>
                  <a:cubicBezTo>
                    <a:pt x="215" y="2743"/>
                    <a:pt x="0" y="2540"/>
                    <a:pt x="0" y="2286"/>
                  </a:cubicBezTo>
                  <a:lnTo>
                    <a:pt x="0" y="457"/>
                  </a:lnTo>
                  <a:cubicBezTo>
                    <a:pt x="0" y="203"/>
                    <a:pt x="215" y="0"/>
                    <a:pt x="457" y="0"/>
                  </a:cubicBezTo>
                  <a:lnTo>
                    <a:pt x="19710" y="0"/>
                  </a:lnTo>
                  <a:cubicBezTo>
                    <a:pt x="19964" y="0"/>
                    <a:pt x="20167" y="203"/>
                    <a:pt x="20167" y="457"/>
                  </a:cubicBezTo>
                  <a:lnTo>
                    <a:pt x="20167" y="2286"/>
                  </a:lnTo>
                  <a:cubicBezTo>
                    <a:pt x="20167" y="2540"/>
                    <a:pt x="19964" y="2743"/>
                    <a:pt x="19710" y="2743"/>
                  </a:cubicBezTo>
                  <a:close/>
                </a:path>
              </a:pathLst>
            </a:custGeom>
            <a:grpFill/>
            <a:ln>
              <a:no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sp>
          <p:nvSpPr>
            <p:cNvPr id="36" name="Google Shape;1761;p92">
              <a:extLst>
                <a:ext uri="{FF2B5EF4-FFF2-40B4-BE49-F238E27FC236}">
                  <a16:creationId xmlns:a16="http://schemas.microsoft.com/office/drawing/2014/main" id="{CB383DAE-8C65-D748-A441-4C4E638EC397}"/>
                </a:ext>
              </a:extLst>
            </p:cNvPr>
            <p:cNvSpPr/>
            <p:nvPr/>
          </p:nvSpPr>
          <p:spPr>
            <a:xfrm>
              <a:off x="4060630" y="7962960"/>
              <a:ext cx="201670" cy="0"/>
            </a:xfrm>
            <a:custGeom>
              <a:avLst/>
              <a:gdLst/>
              <a:ahLst/>
              <a:cxnLst/>
              <a:rect l="l" t="t" r="r" b="b"/>
              <a:pathLst>
                <a:path w="20167" h="119999" extrusionOk="0">
                  <a:moveTo>
                    <a:pt x="20167" y="0"/>
                  </a:moveTo>
                  <a:lnTo>
                    <a:pt x="0" y="0"/>
                  </a:lnTo>
                  <a:close/>
                </a:path>
              </a:pathLst>
            </a:custGeom>
            <a:grpFill/>
            <a:ln>
              <a:no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sp>
          <p:nvSpPr>
            <p:cNvPr id="37" name="Google Shape;1762;p92">
              <a:extLst>
                <a:ext uri="{FF2B5EF4-FFF2-40B4-BE49-F238E27FC236}">
                  <a16:creationId xmlns:a16="http://schemas.microsoft.com/office/drawing/2014/main" id="{1C6EE0FE-B564-A943-9280-AE9E48CDBC83}"/>
                </a:ext>
              </a:extLst>
            </p:cNvPr>
            <p:cNvSpPr/>
            <p:nvPr/>
          </p:nvSpPr>
          <p:spPr>
            <a:xfrm>
              <a:off x="4060620" y="7949170"/>
              <a:ext cx="201670" cy="27557"/>
            </a:xfrm>
            <a:custGeom>
              <a:avLst/>
              <a:gdLst/>
              <a:ahLst/>
              <a:cxnLst/>
              <a:rect l="l" t="t" r="r" b="b"/>
              <a:pathLst>
                <a:path w="20167" h="2755" extrusionOk="0">
                  <a:moveTo>
                    <a:pt x="19710" y="2755"/>
                  </a:moveTo>
                  <a:lnTo>
                    <a:pt x="457" y="2755"/>
                  </a:lnTo>
                  <a:cubicBezTo>
                    <a:pt x="215" y="2755"/>
                    <a:pt x="0" y="2552"/>
                    <a:pt x="0" y="2298"/>
                  </a:cubicBezTo>
                  <a:lnTo>
                    <a:pt x="0" y="457"/>
                  </a:lnTo>
                  <a:cubicBezTo>
                    <a:pt x="0" y="203"/>
                    <a:pt x="215" y="0"/>
                    <a:pt x="457" y="0"/>
                  </a:cubicBezTo>
                  <a:lnTo>
                    <a:pt x="19710" y="0"/>
                  </a:lnTo>
                  <a:cubicBezTo>
                    <a:pt x="19964" y="0"/>
                    <a:pt x="20167" y="203"/>
                    <a:pt x="20167" y="457"/>
                  </a:cubicBezTo>
                  <a:lnTo>
                    <a:pt x="20167" y="2298"/>
                  </a:lnTo>
                  <a:cubicBezTo>
                    <a:pt x="20167" y="2552"/>
                    <a:pt x="19964" y="2755"/>
                    <a:pt x="19710" y="2755"/>
                  </a:cubicBezTo>
                  <a:close/>
                </a:path>
              </a:pathLst>
            </a:custGeom>
            <a:grpFill/>
            <a:ln>
              <a:no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sp>
          <p:nvSpPr>
            <p:cNvPr id="38" name="Google Shape;1763;p92">
              <a:extLst>
                <a:ext uri="{FF2B5EF4-FFF2-40B4-BE49-F238E27FC236}">
                  <a16:creationId xmlns:a16="http://schemas.microsoft.com/office/drawing/2014/main" id="{49CDAD0B-BFE4-2249-990E-45B384BBC668}"/>
                </a:ext>
              </a:extLst>
            </p:cNvPr>
            <p:cNvSpPr/>
            <p:nvPr/>
          </p:nvSpPr>
          <p:spPr>
            <a:xfrm>
              <a:off x="3767390" y="8082140"/>
              <a:ext cx="494910" cy="0"/>
            </a:xfrm>
            <a:custGeom>
              <a:avLst/>
              <a:gdLst/>
              <a:ahLst/>
              <a:cxnLst/>
              <a:rect l="l" t="t" r="r" b="b"/>
              <a:pathLst>
                <a:path w="49491" h="119999" extrusionOk="0">
                  <a:moveTo>
                    <a:pt x="49491" y="0"/>
                  </a:moveTo>
                  <a:lnTo>
                    <a:pt x="0" y="0"/>
                  </a:lnTo>
                  <a:close/>
                </a:path>
              </a:pathLst>
            </a:custGeom>
            <a:grpFill/>
            <a:ln>
              <a:no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sp>
          <p:nvSpPr>
            <p:cNvPr id="39" name="Google Shape;1764;p92">
              <a:extLst>
                <a:ext uri="{FF2B5EF4-FFF2-40B4-BE49-F238E27FC236}">
                  <a16:creationId xmlns:a16="http://schemas.microsoft.com/office/drawing/2014/main" id="{6F3E4876-274F-2D42-8137-F0DBD1E32631}"/>
                </a:ext>
              </a:extLst>
            </p:cNvPr>
            <p:cNvSpPr/>
            <p:nvPr/>
          </p:nvSpPr>
          <p:spPr>
            <a:xfrm>
              <a:off x="3767370" y="8068420"/>
              <a:ext cx="494910" cy="27430"/>
            </a:xfrm>
            <a:custGeom>
              <a:avLst/>
              <a:gdLst/>
              <a:ahLst/>
              <a:cxnLst/>
              <a:rect l="l" t="t" r="r" b="b"/>
              <a:pathLst>
                <a:path w="49491" h="2743" extrusionOk="0">
                  <a:moveTo>
                    <a:pt x="49034" y="2743"/>
                  </a:moveTo>
                  <a:lnTo>
                    <a:pt x="457" y="2743"/>
                  </a:lnTo>
                  <a:cubicBezTo>
                    <a:pt x="203" y="2743"/>
                    <a:pt x="0" y="2540"/>
                    <a:pt x="0" y="2285"/>
                  </a:cubicBezTo>
                  <a:lnTo>
                    <a:pt x="0" y="457"/>
                  </a:lnTo>
                  <a:cubicBezTo>
                    <a:pt x="0" y="203"/>
                    <a:pt x="203" y="0"/>
                    <a:pt x="457" y="0"/>
                  </a:cubicBezTo>
                  <a:lnTo>
                    <a:pt x="49034" y="0"/>
                  </a:lnTo>
                  <a:cubicBezTo>
                    <a:pt x="49288" y="0"/>
                    <a:pt x="49491" y="203"/>
                    <a:pt x="49491" y="457"/>
                  </a:cubicBezTo>
                  <a:lnTo>
                    <a:pt x="49491" y="2285"/>
                  </a:lnTo>
                  <a:cubicBezTo>
                    <a:pt x="49491" y="2540"/>
                    <a:pt x="49288" y="2743"/>
                    <a:pt x="49034" y="2743"/>
                  </a:cubicBezTo>
                  <a:close/>
                </a:path>
              </a:pathLst>
            </a:custGeom>
            <a:grpFill/>
            <a:ln>
              <a:no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sp>
          <p:nvSpPr>
            <p:cNvPr id="40" name="Google Shape;1765;p92">
              <a:extLst>
                <a:ext uri="{FF2B5EF4-FFF2-40B4-BE49-F238E27FC236}">
                  <a16:creationId xmlns:a16="http://schemas.microsoft.com/office/drawing/2014/main" id="{344598AA-F0A4-584D-A6D6-89E312DB7E02}"/>
                </a:ext>
              </a:extLst>
            </p:cNvPr>
            <p:cNvSpPr/>
            <p:nvPr/>
          </p:nvSpPr>
          <p:spPr>
            <a:xfrm>
              <a:off x="3767390" y="8201260"/>
              <a:ext cx="494910" cy="0"/>
            </a:xfrm>
            <a:custGeom>
              <a:avLst/>
              <a:gdLst/>
              <a:ahLst/>
              <a:cxnLst/>
              <a:rect l="l" t="t" r="r" b="b"/>
              <a:pathLst>
                <a:path w="49491" h="119999" extrusionOk="0">
                  <a:moveTo>
                    <a:pt x="49491" y="0"/>
                  </a:moveTo>
                  <a:lnTo>
                    <a:pt x="0" y="0"/>
                  </a:lnTo>
                  <a:close/>
                </a:path>
              </a:pathLst>
            </a:custGeom>
            <a:grpFill/>
            <a:ln>
              <a:no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sp>
          <p:nvSpPr>
            <p:cNvPr id="41" name="Google Shape;1766;p92">
              <a:extLst>
                <a:ext uri="{FF2B5EF4-FFF2-40B4-BE49-F238E27FC236}">
                  <a16:creationId xmlns:a16="http://schemas.microsoft.com/office/drawing/2014/main" id="{9EC889D1-A51F-6543-A8AC-4585A071C73B}"/>
                </a:ext>
              </a:extLst>
            </p:cNvPr>
            <p:cNvSpPr/>
            <p:nvPr/>
          </p:nvSpPr>
          <p:spPr>
            <a:xfrm>
              <a:off x="3767370" y="8187600"/>
              <a:ext cx="494910" cy="27430"/>
            </a:xfrm>
            <a:custGeom>
              <a:avLst/>
              <a:gdLst/>
              <a:ahLst/>
              <a:cxnLst/>
              <a:rect l="l" t="t" r="r" b="b"/>
              <a:pathLst>
                <a:path w="49491" h="2743" extrusionOk="0">
                  <a:moveTo>
                    <a:pt x="49034" y="2743"/>
                  </a:moveTo>
                  <a:lnTo>
                    <a:pt x="457" y="2743"/>
                  </a:lnTo>
                  <a:cubicBezTo>
                    <a:pt x="203" y="2743"/>
                    <a:pt x="0" y="2540"/>
                    <a:pt x="0" y="2285"/>
                  </a:cubicBezTo>
                  <a:lnTo>
                    <a:pt x="0" y="457"/>
                  </a:lnTo>
                  <a:cubicBezTo>
                    <a:pt x="0" y="203"/>
                    <a:pt x="203" y="0"/>
                    <a:pt x="457" y="0"/>
                  </a:cubicBezTo>
                  <a:lnTo>
                    <a:pt x="49034" y="0"/>
                  </a:lnTo>
                  <a:cubicBezTo>
                    <a:pt x="49288" y="0"/>
                    <a:pt x="49491" y="203"/>
                    <a:pt x="49491" y="457"/>
                  </a:cubicBezTo>
                  <a:lnTo>
                    <a:pt x="49491" y="2285"/>
                  </a:lnTo>
                  <a:cubicBezTo>
                    <a:pt x="49491" y="2540"/>
                    <a:pt x="49288" y="2743"/>
                    <a:pt x="49034" y="2743"/>
                  </a:cubicBezTo>
                  <a:close/>
                </a:path>
              </a:pathLst>
            </a:custGeom>
            <a:grpFill/>
            <a:ln>
              <a:no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sp>
          <p:nvSpPr>
            <p:cNvPr id="42" name="Google Shape;1767;p92">
              <a:extLst>
                <a:ext uri="{FF2B5EF4-FFF2-40B4-BE49-F238E27FC236}">
                  <a16:creationId xmlns:a16="http://schemas.microsoft.com/office/drawing/2014/main" id="{71ECA27C-2993-284E-9904-848E1F71F57A}"/>
                </a:ext>
              </a:extLst>
            </p:cNvPr>
            <p:cNvSpPr/>
            <p:nvPr/>
          </p:nvSpPr>
          <p:spPr>
            <a:xfrm>
              <a:off x="3671180" y="7619230"/>
              <a:ext cx="687320" cy="678300"/>
            </a:xfrm>
            <a:custGeom>
              <a:avLst/>
              <a:gdLst/>
              <a:ahLst/>
              <a:cxnLst/>
              <a:rect l="l" t="t" r="r" b="b"/>
              <a:pathLst>
                <a:path w="68732" h="67830" extrusionOk="0">
                  <a:moveTo>
                    <a:pt x="66916" y="3086"/>
                  </a:moveTo>
                  <a:cubicBezTo>
                    <a:pt x="66751" y="1346"/>
                    <a:pt x="65278" y="0"/>
                    <a:pt x="63538" y="0"/>
                  </a:cubicBezTo>
                  <a:lnTo>
                    <a:pt x="5194" y="0"/>
                  </a:lnTo>
                  <a:cubicBezTo>
                    <a:pt x="3467" y="0"/>
                    <a:pt x="1981" y="1346"/>
                    <a:pt x="1828" y="3086"/>
                  </a:cubicBezTo>
                  <a:cubicBezTo>
                    <a:pt x="0" y="23533"/>
                    <a:pt x="0" y="44284"/>
                    <a:pt x="1828" y="64757"/>
                  </a:cubicBezTo>
                  <a:cubicBezTo>
                    <a:pt x="1981" y="66471"/>
                    <a:pt x="3467" y="67830"/>
                    <a:pt x="5194" y="67830"/>
                  </a:cubicBezTo>
                  <a:lnTo>
                    <a:pt x="63538" y="67830"/>
                  </a:lnTo>
                  <a:cubicBezTo>
                    <a:pt x="65278" y="67830"/>
                    <a:pt x="66751" y="66471"/>
                    <a:pt x="66916" y="64744"/>
                  </a:cubicBezTo>
                  <a:cubicBezTo>
                    <a:pt x="68732" y="44284"/>
                    <a:pt x="68732" y="23533"/>
                    <a:pt x="66916" y="3086"/>
                  </a:cubicBezTo>
                  <a:close/>
                  <a:moveTo>
                    <a:pt x="64173" y="64503"/>
                  </a:moveTo>
                  <a:cubicBezTo>
                    <a:pt x="64147" y="64808"/>
                    <a:pt x="63842" y="65074"/>
                    <a:pt x="63538" y="65074"/>
                  </a:cubicBezTo>
                  <a:lnTo>
                    <a:pt x="5194" y="65074"/>
                  </a:lnTo>
                  <a:cubicBezTo>
                    <a:pt x="4889" y="65074"/>
                    <a:pt x="4597" y="64795"/>
                    <a:pt x="4559" y="64503"/>
                  </a:cubicBezTo>
                  <a:cubicBezTo>
                    <a:pt x="2755" y="44208"/>
                    <a:pt x="2755" y="23621"/>
                    <a:pt x="4559" y="3327"/>
                  </a:cubicBezTo>
                  <a:cubicBezTo>
                    <a:pt x="4597" y="3022"/>
                    <a:pt x="4889" y="2755"/>
                    <a:pt x="5194" y="2755"/>
                  </a:cubicBezTo>
                  <a:lnTo>
                    <a:pt x="63538" y="2755"/>
                  </a:lnTo>
                  <a:cubicBezTo>
                    <a:pt x="63842" y="2755"/>
                    <a:pt x="64147" y="3022"/>
                    <a:pt x="64173" y="3327"/>
                  </a:cubicBezTo>
                  <a:cubicBezTo>
                    <a:pt x="65989" y="23621"/>
                    <a:pt x="65989" y="44208"/>
                    <a:pt x="64173" y="64503"/>
                  </a:cubicBezTo>
                  <a:close/>
                </a:path>
              </a:pathLst>
            </a:custGeom>
            <a:grpFill/>
            <a:ln>
              <a:no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sp>
          <p:nvSpPr>
            <p:cNvPr id="43" name="Google Shape;1768;p92">
              <a:extLst>
                <a:ext uri="{FF2B5EF4-FFF2-40B4-BE49-F238E27FC236}">
                  <a16:creationId xmlns:a16="http://schemas.microsoft.com/office/drawing/2014/main" id="{FDBBB3BC-9A3B-EC43-B8A3-359B6709716F}"/>
                </a:ext>
              </a:extLst>
            </p:cNvPr>
            <p:cNvSpPr/>
            <p:nvPr/>
          </p:nvSpPr>
          <p:spPr>
            <a:xfrm>
              <a:off x="3794860" y="7880330"/>
              <a:ext cx="174370" cy="133850"/>
            </a:xfrm>
            <a:custGeom>
              <a:avLst/>
              <a:gdLst/>
              <a:ahLst/>
              <a:cxnLst/>
              <a:rect l="l" t="t" r="r" b="b"/>
              <a:pathLst>
                <a:path w="17437" h="13385" extrusionOk="0">
                  <a:moveTo>
                    <a:pt x="1371" y="13322"/>
                  </a:moveTo>
                  <a:cubicBezTo>
                    <a:pt x="1117" y="13322"/>
                    <a:pt x="863" y="13258"/>
                    <a:pt x="647" y="13119"/>
                  </a:cubicBezTo>
                  <a:cubicBezTo>
                    <a:pt x="241" y="12865"/>
                    <a:pt x="0" y="12420"/>
                    <a:pt x="0" y="11950"/>
                  </a:cubicBezTo>
                  <a:lnTo>
                    <a:pt x="0" y="0"/>
                  </a:lnTo>
                  <a:lnTo>
                    <a:pt x="2743" y="0"/>
                  </a:lnTo>
                  <a:lnTo>
                    <a:pt x="2743" y="9728"/>
                  </a:lnTo>
                  <a:lnTo>
                    <a:pt x="8102" y="7061"/>
                  </a:lnTo>
                  <a:cubicBezTo>
                    <a:pt x="8483" y="6870"/>
                    <a:pt x="8940" y="6870"/>
                    <a:pt x="9321" y="7061"/>
                  </a:cubicBezTo>
                  <a:lnTo>
                    <a:pt x="14681" y="9728"/>
                  </a:lnTo>
                  <a:lnTo>
                    <a:pt x="14681" y="0"/>
                  </a:lnTo>
                  <a:lnTo>
                    <a:pt x="17437" y="0"/>
                  </a:lnTo>
                  <a:lnTo>
                    <a:pt x="17437" y="11950"/>
                  </a:lnTo>
                  <a:cubicBezTo>
                    <a:pt x="17437" y="12420"/>
                    <a:pt x="17183" y="12865"/>
                    <a:pt x="16776" y="13119"/>
                  </a:cubicBezTo>
                  <a:cubicBezTo>
                    <a:pt x="16370" y="13360"/>
                    <a:pt x="15875" y="13385"/>
                    <a:pt x="15443" y="13182"/>
                  </a:cubicBezTo>
                  <a:lnTo>
                    <a:pt x="8712" y="9829"/>
                  </a:lnTo>
                  <a:lnTo>
                    <a:pt x="1981" y="13182"/>
                  </a:lnTo>
                  <a:cubicBezTo>
                    <a:pt x="1790" y="13271"/>
                    <a:pt x="1587" y="13322"/>
                    <a:pt x="1371" y="13322"/>
                  </a:cubicBezTo>
                  <a:close/>
                </a:path>
              </a:pathLst>
            </a:custGeom>
            <a:grpFill/>
            <a:ln>
              <a:no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grpSp>
    </p:spTree>
    <p:extLst>
      <p:ext uri="{BB962C8B-B14F-4D97-AF65-F5344CB8AC3E}">
        <p14:creationId xmlns:p14="http://schemas.microsoft.com/office/powerpoint/2010/main" val="14454833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erson smiling in front of a flag&#10;&#10;Description automatically generated with medium confidence">
            <a:extLst>
              <a:ext uri="{FF2B5EF4-FFF2-40B4-BE49-F238E27FC236}">
                <a16:creationId xmlns:a16="http://schemas.microsoft.com/office/drawing/2014/main" id="{6D23E414-8974-4D1B-408A-A7C93D80F94C}"/>
              </a:ext>
            </a:extLst>
          </p:cNvPr>
          <p:cNvPicPr>
            <a:picLocks noChangeAspect="1"/>
          </p:cNvPicPr>
          <p:nvPr/>
        </p:nvPicPr>
        <p:blipFill>
          <a:blip r:embed="rId3"/>
          <a:srcRect l="27239" r="27239"/>
          <a:stretch>
            <a:fillRect/>
          </a:stretch>
        </p:blipFill>
        <p:spPr>
          <a:xfrm>
            <a:off x="15015897" y="0"/>
            <a:ext cx="9371275" cy="13716000"/>
          </a:xfrm>
          <a:prstGeom prst="rect">
            <a:avLst/>
          </a:prstGeom>
        </p:spPr>
      </p:pic>
      <p:sp>
        <p:nvSpPr>
          <p:cNvPr id="2" name="Subtitle 1">
            <a:extLst>
              <a:ext uri="{FF2B5EF4-FFF2-40B4-BE49-F238E27FC236}">
                <a16:creationId xmlns:a16="http://schemas.microsoft.com/office/drawing/2014/main" id="{3B429F7B-BF7F-A541-9B1D-E7BF2BA86BD4}"/>
              </a:ext>
            </a:extLst>
          </p:cNvPr>
          <p:cNvSpPr>
            <a:spLocks noGrp="1"/>
          </p:cNvSpPr>
          <p:nvPr>
            <p:ph type="subTitle" idx="2"/>
          </p:nvPr>
        </p:nvSpPr>
        <p:spPr>
          <a:xfrm>
            <a:off x="932821" y="909036"/>
            <a:ext cx="10328145" cy="463200"/>
          </a:xfrm>
        </p:spPr>
        <p:txBody>
          <a:bodyPr>
            <a:noAutofit/>
          </a:bodyPr>
          <a:lstStyle/>
          <a:p>
            <a:pPr rtl="0"/>
            <a:r>
              <a:rPr lang="tr" sz="2400" b="1" i="0" u="none" strike="noStrike">
                <a:latin typeface="Optimistic Text"/>
              </a:rPr>
              <a:t>02 Bireysel gizliliğin korunması</a:t>
            </a:r>
          </a:p>
        </p:txBody>
      </p:sp>
      <p:sp>
        <p:nvSpPr>
          <p:cNvPr id="7" name="TextBox 6">
            <a:extLst>
              <a:ext uri="{FF2B5EF4-FFF2-40B4-BE49-F238E27FC236}">
                <a16:creationId xmlns:a16="http://schemas.microsoft.com/office/drawing/2014/main" id="{FA6F545C-467D-2640-B4BC-F54F61A7EE42}"/>
              </a:ext>
            </a:extLst>
          </p:cNvPr>
          <p:cNvSpPr txBox="1"/>
          <p:nvPr/>
        </p:nvSpPr>
        <p:spPr>
          <a:xfrm>
            <a:off x="947631" y="11353800"/>
            <a:ext cx="7816956" cy="1428750"/>
          </a:xfrm>
          <a:prstGeom prst="rect">
            <a:avLst/>
          </a:prstGeom>
          <a:noFill/>
        </p:spPr>
        <p:txBody>
          <a:bodyPr wrap="square" lIns="0" tIns="0" rIns="0" bIns="0" rtlCol="0" anchor="b">
            <a:noAutofit/>
          </a:bodyPr>
          <a:lstStyle/>
          <a:p>
            <a:pPr defTabSz="1828800" rtl="0">
              <a:lnSpc>
                <a:spcPts val="2400"/>
              </a:lnSpc>
              <a:defRPr/>
            </a:pPr>
            <a:r>
              <a:rPr lang="tr" sz="1600" b="0" i="0" u="none" strike="noStrike" spc="20" dirty="0">
                <a:latin typeface="Optimistic Text"/>
              </a:rPr>
              <a:t>Kaynak: Meta. (t.y.). </a:t>
            </a:r>
            <a:r>
              <a:rPr lang="tr" sz="1600" b="0" i="0" u="none" strike="noStrike" spc="20" dirty="0">
                <a:latin typeface="Optimistic Text"/>
                <a:hlinkClick r:id="rId4"/>
              </a:rPr>
              <a:t>Topluluk Standartları</a:t>
            </a:r>
            <a:r>
              <a:rPr lang="tr" sz="1600" b="0" i="0" u="none" strike="noStrike" spc="20" dirty="0">
                <a:latin typeface="Optimistic Text"/>
              </a:rPr>
              <a:t>. Facebook. </a:t>
            </a:r>
          </a:p>
        </p:txBody>
      </p:sp>
      <p:sp>
        <p:nvSpPr>
          <p:cNvPr id="8" name="Title 2">
            <a:extLst>
              <a:ext uri="{FF2B5EF4-FFF2-40B4-BE49-F238E27FC236}">
                <a16:creationId xmlns:a16="http://schemas.microsoft.com/office/drawing/2014/main" id="{29FC6828-D039-DC4C-B00C-38D4B63F9806}"/>
              </a:ext>
            </a:extLst>
          </p:cNvPr>
          <p:cNvSpPr txBox="1"/>
          <p:nvPr/>
        </p:nvSpPr>
        <p:spPr>
          <a:xfrm>
            <a:off x="932689" y="3704048"/>
            <a:ext cx="10328145" cy="1172752"/>
          </a:xfrm>
          <a:prstGeom prst="rect">
            <a:avLst/>
          </a:prstGeom>
        </p:spPr>
        <p:txBody>
          <a:bodyPr vert="horz" lIns="0" tIns="0" rIns="0" bIns="0" rtlCol="0" anchor="b" anchorCtr="0">
            <a:noAutofit/>
          </a:bodyPr>
          <a:lstStyle>
            <a:defPPr marR="0" lvl="0" algn="l" rtl="0">
              <a:lnSpc>
                <a:spcPct val="100000"/>
              </a:lnSpc>
              <a:spcBef>
                <a:spcPct val="0"/>
              </a:spcBef>
              <a:spcAft>
                <a:spcPct val="0"/>
              </a:spcAft>
            </a:defPPr>
            <a:lvl1pPr marR="0" lvl="0" algn="l" rtl="0" eaLnBrk="1" hangingPunct="1">
              <a:lnSpc>
                <a:spcPct val="108000"/>
              </a:lnSpc>
              <a:spcBef>
                <a:spcPct val="0"/>
              </a:spcBef>
              <a:spcAft>
                <a:spcPct val="0"/>
              </a:spcAft>
              <a:buClr>
                <a:srgbClr val="1C2B33"/>
              </a:buClr>
              <a:buFont typeface="Optimistic Display Medium"/>
              <a:defRPr sz="7200" b="0" i="0" u="none" strike="noStrike" kern="0" cap="none" spc="220" baseline="0">
                <a:solidFill>
                  <a:schemeClr val="tx1"/>
                </a:solidFill>
                <a:latin typeface="+mj-lt"/>
                <a:ea typeface="Optimistic Display Medium"/>
                <a:cs typeface="Optimistic Display Medium"/>
                <a:sym typeface="Optimistic Display Medium"/>
              </a:defRPr>
            </a:lvl1pPr>
            <a:lvl2pPr marR="0" lvl="1"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2pPr>
            <a:lvl3pPr marR="0" lvl="2"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3pPr>
            <a:lvl4pPr marR="0" lvl="3"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4pPr>
            <a:lvl5pPr marR="0" lvl="4"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rtl="0">
              <a:lnSpc>
                <a:spcPts val="8640"/>
              </a:lnSpc>
            </a:pPr>
            <a:r>
              <a:rPr lang="tr" sz="7200" b="0" i="0" u="none" strike="noStrike" dirty="0">
                <a:latin typeface="Optimistic Display Medium"/>
              </a:rPr>
              <a:t>Gizlilik ihlalleri ve görüntü gizliliği hakları</a:t>
            </a:r>
          </a:p>
        </p:txBody>
      </p:sp>
      <p:sp>
        <p:nvSpPr>
          <p:cNvPr id="9" name="Text Placeholder 4">
            <a:extLst>
              <a:ext uri="{FF2B5EF4-FFF2-40B4-BE49-F238E27FC236}">
                <a16:creationId xmlns:a16="http://schemas.microsoft.com/office/drawing/2014/main" id="{320F324B-36C6-C84B-9D2C-F5791FE46535}"/>
              </a:ext>
            </a:extLst>
          </p:cNvPr>
          <p:cNvSpPr txBox="1"/>
          <p:nvPr/>
        </p:nvSpPr>
        <p:spPr>
          <a:xfrm>
            <a:off x="931068" y="5029200"/>
            <a:ext cx="13319919" cy="5304248"/>
          </a:xfrm>
          <a:prstGeom prst="rect">
            <a:avLst/>
          </a:prstGeom>
        </p:spPr>
        <p:txBody>
          <a:bodyPr vert="horz" lIns="0" tIns="0" rIns="0" bIns="0" rtlCol="0">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5"/>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defTabSz="1828800" rtl="0">
              <a:lnSpc>
                <a:spcPts val="4200"/>
              </a:lnSpc>
              <a:spcAft>
                <a:spcPts val="1800"/>
              </a:spcAft>
              <a:buSzTx/>
              <a:buNone/>
              <a:defRPr/>
            </a:pPr>
            <a:r>
              <a:rPr lang="tr" sz="2800" b="0" i="0" u="none" strike="noStrike" spc="40" dirty="0">
                <a:latin typeface="Optimistic Text"/>
                <a:sym typeface="Arial"/>
              </a:rPr>
              <a:t>Gizlilik ve kişisel bilgilerin korunması, Meta için temelde büyük önem taşıyan değerlerdir. Kişisel kimliğinizi ve bilgilerinizi korumak için yoğun çaba sarf edilmekte olup, kişilerin kendiniz veya başkaları hakkında kişisel ya da gizli bilgileri paylaşmasına izin verilmemektedir.</a:t>
            </a:r>
          </a:p>
          <a:p>
            <a:pPr defTabSz="1828800" rtl="0">
              <a:lnSpc>
                <a:spcPts val="4200"/>
              </a:lnSpc>
              <a:spcAft>
                <a:spcPts val="1800"/>
              </a:spcAft>
              <a:buSzTx/>
              <a:buNone/>
              <a:defRPr/>
            </a:pPr>
            <a:r>
              <a:rPr lang="tr" sz="2800" b="0" i="0" u="none" strike="noStrike" spc="40" dirty="0">
                <a:latin typeface="Optimistic Text"/>
                <a:sym typeface="Arial"/>
              </a:rPr>
              <a:t>Yasa dışı kaynaklardan elde edilen özel bilgilerin yanı sıra finansal, ikamete dayalı ve tıbbi bilgiler de dahil olmak üzere fiziksel veya finansal zarara yol açabilecek kişisel verileri ya da diğer özel bilgileri paylaşan, sunan veya talep eden içerikler kaldırılmaktadır.</a:t>
            </a:r>
          </a:p>
          <a:p>
            <a:pPr defTabSz="1828800" rtl="0">
              <a:lnSpc>
                <a:spcPts val="4200"/>
              </a:lnSpc>
              <a:spcAft>
                <a:spcPts val="1800"/>
              </a:spcAft>
              <a:buSzTx/>
              <a:buNone/>
              <a:defRPr/>
            </a:pPr>
            <a:r>
              <a:rPr lang="tr" sz="2800" b="0" i="0" u="none" strike="noStrike" spc="40" dirty="0">
                <a:latin typeface="Optimistic Text"/>
                <a:sym typeface="Arial"/>
              </a:rPr>
              <a:t>Ayrıca, kişilere gizlilik haklarını ihlal ettiğini düşündükleri görüntüleri şikayet etmeleri için çeşitli yöntemler sunulmaktadır.</a:t>
            </a:r>
          </a:p>
          <a:p>
            <a:pPr defTabSz="1828800" rtl="0">
              <a:lnSpc>
                <a:spcPts val="4200"/>
              </a:lnSpc>
              <a:spcAft>
                <a:spcPts val="1800"/>
              </a:spcAft>
              <a:buSzTx/>
              <a:buNone/>
              <a:defRPr/>
            </a:pPr>
            <a:r>
              <a:rPr lang="tr" sz="2800" b="0" i="0" u="none" strike="noStrike" spc="40" dirty="0">
                <a:latin typeface="Optimistic Text"/>
                <a:sym typeface="Arial"/>
                <a:hlinkClick r:id="rId6"/>
              </a:rPr>
              <a:t>fb.me/privacy-violations-image-privacy-rights</a:t>
            </a:r>
            <a:r>
              <a:rPr lang="tr" sz="2800" b="0" i="0" u="none" strike="noStrike" spc="40" dirty="0">
                <a:latin typeface="Optimistic Text"/>
                <a:sym typeface="Arial"/>
              </a:rPr>
              <a:t> </a:t>
            </a:r>
          </a:p>
        </p:txBody>
      </p:sp>
      <p:sp>
        <p:nvSpPr>
          <p:cNvPr id="11" name="TextBox 10">
            <a:extLst>
              <a:ext uri="{FF2B5EF4-FFF2-40B4-BE49-F238E27FC236}">
                <a16:creationId xmlns:a16="http://schemas.microsoft.com/office/drawing/2014/main" id="{FFE19A8B-CA08-9344-9FCB-6994A13AF370}"/>
              </a:ext>
            </a:extLst>
          </p:cNvPr>
          <p:cNvSpPr txBox="1"/>
          <p:nvPr/>
        </p:nvSpPr>
        <p:spPr>
          <a:xfrm>
            <a:off x="22024975" y="12668250"/>
            <a:ext cx="1428750" cy="438150"/>
          </a:xfrm>
          <a:prstGeom prst="rect">
            <a:avLst/>
          </a:prstGeom>
        </p:spPr>
        <p:txBody>
          <a:bodyPr rIns="0">
            <a:noAutofit/>
          </a:bodyPr>
          <a:lstStyle>
            <a:defPPr marR="0" lvl="0" algn="l" rtl="0">
              <a:lnSpc>
                <a:spcPct val="100000"/>
              </a:lnSpc>
              <a:spcBef>
                <a:spcPct val="0"/>
              </a:spcBef>
              <a:spcAft>
                <a:spcPct val="0"/>
              </a:spcAft>
              <a:defRPr/>
            </a:defPPr>
            <a:lvl1pPr marL="45720" indent="-45720" algn="r" eaLnBrk="1" hangingPunct="1">
              <a:lnSpc>
                <a:spcPct val="129000"/>
              </a:lnSpc>
              <a:spcAft>
                <a:spcPts val="1200"/>
              </a:spcAft>
              <a:buSzPct val="25000"/>
              <a:buFontTx/>
              <a:buBlip>
                <a:blip r:embed="rId5"/>
              </a:buBlip>
              <a:defRPr sz="1600" spc="50" baseline="0">
                <a:solidFill>
                  <a:schemeClr val="tx1"/>
                </a:solidFill>
              </a:defRPr>
            </a:lvl1pPr>
            <a:lvl2pPr marL="640080" indent="-365760" eaLnBrk="1" hangingPunct="1">
              <a:lnSpc>
                <a:spcPct val="129000"/>
              </a:lnSpc>
              <a:spcAft>
                <a:spcPts val="1200"/>
              </a:spcAft>
              <a:buClrTx/>
              <a:buSzPct val="85000"/>
              <a:buFont typeface="Optimistic Text" panose="020B0604020202020204" pitchFamily="34" charset="0"/>
              <a:buChar char="•"/>
              <a:defRPr spc="50" baseline="0">
                <a:solidFill>
                  <a:schemeClr val="tx1"/>
                </a:solidFill>
              </a:defRPr>
            </a:lvl2pPr>
            <a:lvl3pPr marL="1005840" indent="-365760" eaLnBrk="1" hangingPunct="1">
              <a:lnSpc>
                <a:spcPct val="129000"/>
              </a:lnSpc>
              <a:spcAft>
                <a:spcPts val="1200"/>
              </a:spcAft>
              <a:buClrTx/>
              <a:buSzPct val="85000"/>
              <a:buFont typeface=".PingFang SC Regular"/>
              <a:buChar char="﹘"/>
              <a:defRPr spc="50" baseline="0">
                <a:solidFill>
                  <a:schemeClr val="tx1"/>
                </a:solidFill>
              </a:defRPr>
            </a:lvl3pPr>
            <a:lvl4pPr marL="1371600" indent="-365760" eaLnBrk="1" hangingPunct="1">
              <a:lnSpc>
                <a:spcPct val="129000"/>
              </a:lnSpc>
              <a:spcAft>
                <a:spcPts val="1200"/>
              </a:spcAft>
              <a:buClrTx/>
              <a:buSzPct val="85000"/>
              <a:buFont typeface=".PingFang SC Regular"/>
              <a:buChar char="﹘"/>
              <a:defRPr spc="50" baseline="0">
                <a:solidFill>
                  <a:schemeClr val="tx1"/>
                </a:solidFill>
              </a:defRPr>
            </a:lvl4pPr>
            <a:lvl5pPr marL="1737360" indent="-365760" eaLnBrk="1" hangingPunct="1">
              <a:lnSpc>
                <a:spcPct val="129000"/>
              </a:lnSpc>
              <a:spcAft>
                <a:spcPts val="1200"/>
              </a:spcAft>
              <a:buClrTx/>
              <a:buSzPct val="85000"/>
              <a:buFont typeface=".PingFang SC Regular"/>
              <a:buChar char="﹘"/>
              <a:defRPr spc="50" baseline="0">
                <a:solidFill>
                  <a:schemeClr val="tx1"/>
                </a:solidFill>
              </a:defRPr>
            </a:lvl5pPr>
            <a:lvl6pPr eaLnBrk="1" hangingPunct="1"/>
            <a:lvl7pPr eaLnBrk="1" hangingPunct="1"/>
            <a:lvl8pPr eaLnBrk="1" hangingPunct="1"/>
            <a:lvl9pPr eaLnBrk="1" hangingPunct="1"/>
          </a:lstStyle>
          <a:p>
            <a:pPr lvl="0" rtl="0"/>
            <a:r>
              <a:rPr lang="tr" sz="1600" b="0" i="0" u="none" strike="noStrike">
                <a:solidFill>
                  <a:srgbClr val="FFFFFF"/>
                </a:solidFill>
                <a:latin typeface="Optimistic Text"/>
              </a:rPr>
              <a:t>18</a:t>
            </a:r>
            <a:endParaRPr lang="en-US">
              <a:solidFill>
                <a:schemeClr val="bg2"/>
              </a:solidFill>
            </a:endParaRPr>
          </a:p>
        </p:txBody>
      </p:sp>
    </p:spTree>
    <p:extLst>
      <p:ext uri="{BB962C8B-B14F-4D97-AF65-F5344CB8AC3E}">
        <p14:creationId xmlns:p14="http://schemas.microsoft.com/office/powerpoint/2010/main" val="35767085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CC1FE980-00B6-294C-90C5-E530F3F7BD5B}"/>
              </a:ext>
            </a:extLst>
          </p:cNvPr>
          <p:cNvSpPr>
            <a:spLocks noGrp="1"/>
          </p:cNvSpPr>
          <p:nvPr>
            <p:ph type="subTitle" idx="2"/>
          </p:nvPr>
        </p:nvSpPr>
        <p:spPr/>
        <p:txBody>
          <a:bodyPr>
            <a:noAutofit/>
          </a:bodyPr>
          <a:lstStyle/>
          <a:p>
            <a:pPr rtl="0"/>
            <a:r>
              <a:rPr lang="tr" sz="2400" b="1" i="0" u="none" strike="noStrike">
                <a:latin typeface="Optimistic Text"/>
              </a:rPr>
              <a:t>02 Bireysel gizliliğin korunması</a:t>
            </a:r>
          </a:p>
        </p:txBody>
      </p:sp>
      <p:sp>
        <p:nvSpPr>
          <p:cNvPr id="6" name="Text Placeholder 3">
            <a:extLst>
              <a:ext uri="{FF2B5EF4-FFF2-40B4-BE49-F238E27FC236}">
                <a16:creationId xmlns:a16="http://schemas.microsoft.com/office/drawing/2014/main" id="{E8010A37-AF8A-7149-B7E0-BAEA1F971583}"/>
              </a:ext>
            </a:extLst>
          </p:cNvPr>
          <p:cNvSpPr txBox="1"/>
          <p:nvPr/>
        </p:nvSpPr>
        <p:spPr>
          <a:xfrm>
            <a:off x="934244" y="4093448"/>
            <a:ext cx="7510461" cy="8713515"/>
          </a:xfrm>
          <a:prstGeom prst="rect">
            <a:avLst/>
          </a:prstGeom>
        </p:spPr>
        <p:txBody>
          <a:bodyPr vert="horz" lIns="0" tIns="0" rIns="0" bIns="0" rtlCol="0">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marL="457200" indent="-457200" rtl="0">
              <a:lnSpc>
                <a:spcPts val="3000"/>
              </a:lnSpc>
              <a:buClr>
                <a:schemeClr val="accent2"/>
              </a:buClr>
              <a:buSzTx/>
              <a:buFont typeface="+mj-lt"/>
              <a:buAutoNum type="arabicPeriod"/>
            </a:pPr>
            <a:r>
              <a:rPr lang="tr" sz="2000" b="1" i="0" u="none" strike="noStrike">
                <a:latin typeface="Optimistic Text"/>
              </a:rPr>
              <a:t>Meta platformlarında veya harici bağlantılar aracılığıyla herhangi bir özel bilgiyi paylaşan veya talep eden içerikler</a:t>
            </a:r>
          </a:p>
          <a:p>
            <a:pPr marL="457200" indent="-457200" rtl="0">
              <a:lnSpc>
                <a:spcPts val="3000"/>
              </a:lnSpc>
              <a:buClr>
                <a:schemeClr val="accent2"/>
              </a:buClr>
              <a:buSzTx/>
              <a:buFont typeface="+mj-lt"/>
              <a:buAutoNum type="arabicPeriod" startAt="2"/>
            </a:pPr>
            <a:r>
              <a:rPr lang="tr" sz="2000" b="1" i="0" u="none" strike="noStrike">
                <a:latin typeface="Optimistic Text"/>
              </a:rPr>
              <a:t>Nüfus kayıt bilgilerine (evlilik, doğum, ölüm, isim değişikliği ve cinsiyet vb.) ait kayıtlar veya resmi belgeler </a:t>
            </a:r>
          </a:p>
          <a:p>
            <a:pPr marL="457200" indent="-457200" rtl="0">
              <a:lnSpc>
                <a:spcPts val="3000"/>
              </a:lnSpc>
              <a:buClr>
                <a:schemeClr val="accent2"/>
              </a:buClr>
              <a:buSzTx/>
              <a:buFont typeface="+mj-lt"/>
              <a:buAutoNum type="arabicPeriod" startAt="3"/>
            </a:pPr>
            <a:r>
              <a:rPr lang="tr" sz="2000" b="1" i="0" u="none" strike="noStrike">
                <a:latin typeface="Optimistic Text"/>
              </a:rPr>
              <a:t>Göçmenlik ve çalışma durumu belgeleri (örneğin ikametgah kartları, çalışma izinleri, vizeler veya göçmenlik evrakları)</a:t>
            </a:r>
          </a:p>
          <a:p>
            <a:pPr marL="457200" indent="-457200" rtl="0">
              <a:lnSpc>
                <a:spcPts val="3000"/>
              </a:lnSpc>
              <a:buClr>
                <a:schemeClr val="accent2"/>
              </a:buClr>
              <a:buSzTx/>
              <a:buFont typeface="+mj-lt"/>
              <a:buAutoNum type="arabicPeriod" startAt="3"/>
            </a:pPr>
            <a:r>
              <a:rPr lang="tr" sz="2000" b="1" i="0" u="none" strike="noStrike">
                <a:latin typeface="Optimistic Text"/>
              </a:rPr>
              <a:t>Sürücü belgeleri veya plakalar</a:t>
            </a:r>
          </a:p>
          <a:p>
            <a:pPr marL="457200" indent="-457200" rtl="0">
              <a:lnSpc>
                <a:spcPts val="3000"/>
              </a:lnSpc>
              <a:buClr>
                <a:schemeClr val="accent2"/>
              </a:buClr>
              <a:buSzTx/>
              <a:buFont typeface="+mj-lt"/>
              <a:buAutoNum type="arabicPeriod" startAt="6"/>
            </a:pPr>
            <a:r>
              <a:rPr lang="tr" sz="2000" b="1" i="0" u="none" strike="noStrike">
                <a:latin typeface="Optimistic Text"/>
              </a:rPr>
              <a:t>Parolalarıyla birlikte e-posta adresleri</a:t>
            </a:r>
          </a:p>
          <a:p>
            <a:pPr marL="457200" indent="-457200" rtl="0">
              <a:lnSpc>
                <a:spcPts val="3000"/>
              </a:lnSpc>
              <a:buClr>
                <a:schemeClr val="accent2"/>
              </a:buClr>
              <a:buSzTx/>
              <a:buFont typeface="+mj-lt"/>
              <a:buAutoNum type="arabicPeriod" startAt="6"/>
            </a:pPr>
            <a:r>
              <a:rPr lang="tr" sz="2000" b="1" i="0" u="none" strike="noStrike">
                <a:latin typeface="Optimistic Text"/>
              </a:rPr>
              <a:t>Parolalarıyla birlikte dijital kimlikler</a:t>
            </a:r>
          </a:p>
          <a:p>
            <a:pPr marL="457200" indent="-457200" rtl="0">
              <a:lnSpc>
                <a:spcPts val="3000"/>
              </a:lnSpc>
              <a:buClr>
                <a:schemeClr val="accent2"/>
              </a:buClr>
              <a:buSzTx/>
              <a:buFont typeface="+mj-lt"/>
              <a:buAutoNum type="arabicPeriod" startAt="6"/>
            </a:pPr>
            <a:r>
              <a:rPr lang="tr" sz="2000" b="1" i="0" u="none" strike="noStrike">
                <a:latin typeface="Optimistic Text"/>
              </a:rPr>
              <a:t>Özel bilgilere erişim sağlayan parolalar, pin kodları veya şifreler</a:t>
            </a:r>
          </a:p>
          <a:p>
            <a:pPr marL="457200" indent="-457200" rtl="0">
              <a:lnSpc>
                <a:spcPts val="3000"/>
              </a:lnSpc>
              <a:buClr>
                <a:schemeClr val="accent2"/>
              </a:buClr>
              <a:buSzTx/>
              <a:buFont typeface="+mj-lt"/>
              <a:buAutoNum type="arabicPeriod" startAt="6"/>
            </a:pPr>
            <a:r>
              <a:rPr lang="tr" sz="2000" b="1" i="0" u="none" strike="noStrike">
                <a:latin typeface="Optimistic Text"/>
              </a:rPr>
              <a:t>Diğer özel bilgiler</a:t>
            </a:r>
          </a:p>
          <a:p>
            <a:pPr marL="762000" indent="-317500" rtl="0">
              <a:lnSpc>
                <a:spcPts val="3000"/>
              </a:lnSpc>
              <a:buSzTx/>
              <a:buFont typeface="Arial" panose="020B0604020202020204" pitchFamily="34" charset="0"/>
              <a:buChar char="•"/>
            </a:pPr>
            <a:r>
              <a:rPr lang="tr" sz="2000" b="1" i="0" u="none" strike="noStrike">
                <a:latin typeface="Optimistic Text"/>
              </a:rPr>
              <a:t>Başkalarına ait telefon numaraları, adresler ve e-posta adresleri gibi kişisel iletişim bilgileri</a:t>
            </a:r>
          </a:p>
        </p:txBody>
      </p:sp>
      <p:sp>
        <p:nvSpPr>
          <p:cNvPr id="9" name="Title 2">
            <a:extLst>
              <a:ext uri="{FF2B5EF4-FFF2-40B4-BE49-F238E27FC236}">
                <a16:creationId xmlns:a16="http://schemas.microsoft.com/office/drawing/2014/main" id="{1EC4D6F1-F8DC-8B42-8C5D-9FAB161903B3}"/>
              </a:ext>
            </a:extLst>
          </p:cNvPr>
          <p:cNvSpPr txBox="1"/>
          <p:nvPr/>
        </p:nvSpPr>
        <p:spPr>
          <a:xfrm>
            <a:off x="1871663" y="2044382"/>
            <a:ext cx="18322923" cy="1234440"/>
          </a:xfrm>
          <a:prstGeom prst="rect">
            <a:avLst/>
          </a:prstGeom>
        </p:spPr>
        <p:txBody>
          <a:bodyPr vert="horz" lIns="0" tIns="0" rIns="0" bIns="0" rtlCol="0" anchor="b">
            <a:noAutofit/>
          </a:bodyPr>
          <a:lstStyle>
            <a:defPPr marR="0" lvl="0" algn="l" rtl="0">
              <a:lnSpc>
                <a:spcPct val="100000"/>
              </a:lnSpc>
              <a:spcBef>
                <a:spcPct val="0"/>
              </a:spcBef>
              <a:spcAft>
                <a:spcPct val="0"/>
              </a:spcAft>
              <a:defRPr/>
            </a:defPPr>
            <a:lvl1pPr marL="0" indent="0" defTabSz="1828800" eaLnBrk="1" fontAlgn="base" hangingPunct="1">
              <a:lnSpc>
                <a:spcPts val="7200"/>
              </a:lnSpc>
              <a:buSzPct val="25000"/>
              <a:buNone/>
              <a:defRPr sz="6000" spc="260" baseline="0">
                <a:latin typeface="Optimistic Display" panose="020B0603020203020204" pitchFamily="34" charset="0"/>
                <a:cs typeface="Optimistic Display" panose="020B0603020203020204" pitchFamily="34" charset="0"/>
              </a:defRPr>
            </a:lvl1pPr>
            <a:lvl2pPr marL="640080" indent="-365760" eaLnBrk="1" hangingPunct="1">
              <a:lnSpc>
                <a:spcPct val="129000"/>
              </a:lnSpc>
              <a:spcAft>
                <a:spcPts val="1200"/>
              </a:spcAft>
              <a:buClrTx/>
              <a:buSzPct val="85000"/>
              <a:buFont typeface="Optimistic Text" panose="020B0604020202020204" pitchFamily="34" charset="0"/>
              <a:buChar char="•"/>
              <a:defRPr sz="2000" spc="50" baseline="0">
                <a:solidFill>
                  <a:schemeClr val="tx1"/>
                </a:solidFill>
              </a:defRPr>
            </a:lvl2pPr>
            <a:lvl3pPr marL="1005840" indent="-365760" eaLnBrk="1" hangingPunct="1">
              <a:lnSpc>
                <a:spcPct val="129000"/>
              </a:lnSpc>
              <a:spcAft>
                <a:spcPts val="1200"/>
              </a:spcAft>
              <a:buClrTx/>
              <a:buSzPct val="85000"/>
              <a:buFont typeface=".PingFang SC Regular"/>
              <a:buChar char="﹘"/>
              <a:defRPr sz="2000" spc="50" baseline="0">
                <a:solidFill>
                  <a:schemeClr val="tx1"/>
                </a:solidFill>
              </a:defRPr>
            </a:lvl3pPr>
            <a:lvl4pPr marL="1371600" indent="-365760" eaLnBrk="1" hangingPunct="1">
              <a:lnSpc>
                <a:spcPct val="129000"/>
              </a:lnSpc>
              <a:spcAft>
                <a:spcPts val="1200"/>
              </a:spcAft>
              <a:buClrTx/>
              <a:buSzPct val="85000"/>
              <a:buFont typeface=".PingFang SC Regular"/>
              <a:buChar char="﹘"/>
              <a:defRPr sz="2000" spc="50" baseline="0">
                <a:solidFill>
                  <a:schemeClr val="tx1"/>
                </a:solidFill>
              </a:defRPr>
            </a:lvl4pPr>
            <a:lvl5pPr marL="1737360" indent="-365760" eaLnBrk="1" hangingPunct="1">
              <a:lnSpc>
                <a:spcPct val="129000"/>
              </a:lnSpc>
              <a:spcAft>
                <a:spcPts val="1200"/>
              </a:spcAft>
              <a:buClrTx/>
              <a:buSzPct val="85000"/>
              <a:buFont typeface=".PingFang SC Regular"/>
              <a:buChar char="﹘"/>
              <a:defRPr sz="2000" spc="50" baseline="0">
                <a:solidFill>
                  <a:schemeClr val="tx1"/>
                </a:solidFill>
              </a:defRPr>
            </a:lvl5pPr>
            <a:lvl6pPr eaLnBrk="1" hangingPunct="1"/>
            <a:lvl7pPr eaLnBrk="1" hangingPunct="1"/>
            <a:lvl8pPr eaLnBrk="1" hangingPunct="1"/>
            <a:lvl9pPr eaLnBrk="1" hangingPunct="1"/>
          </a:lstStyle>
          <a:p>
            <a:pPr rtl="0"/>
            <a:r>
              <a:rPr lang="tr" sz="6000" b="0" i="0" u="none" strike="noStrike">
                <a:latin typeface="Optimistic Display"/>
              </a:rPr>
              <a:t>Şunları paylaşmayın:</a:t>
            </a:r>
          </a:p>
        </p:txBody>
      </p:sp>
      <p:sp>
        <p:nvSpPr>
          <p:cNvPr id="18" name="Text Placeholder 3">
            <a:extLst>
              <a:ext uri="{FF2B5EF4-FFF2-40B4-BE49-F238E27FC236}">
                <a16:creationId xmlns:a16="http://schemas.microsoft.com/office/drawing/2014/main" id="{6FC77315-FB09-F542-BF0D-BABB4BDF28E8}"/>
              </a:ext>
            </a:extLst>
          </p:cNvPr>
          <p:cNvSpPr txBox="1"/>
          <p:nvPr/>
        </p:nvSpPr>
        <p:spPr>
          <a:xfrm>
            <a:off x="8444705" y="4093448"/>
            <a:ext cx="7657303" cy="8713515"/>
          </a:xfrm>
          <a:prstGeom prst="rect">
            <a:avLst/>
          </a:prstGeom>
        </p:spPr>
        <p:txBody>
          <a:bodyPr vert="horz" lIns="0" tIns="0" rIns="0" bIns="0" rtlCol="0">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marL="762000" indent="-317500" rtl="0">
              <a:lnSpc>
                <a:spcPts val="3000"/>
              </a:lnSpc>
              <a:buSzTx/>
              <a:buFont typeface="Arial" panose="020B0604020202020204" pitchFamily="34" charset="0"/>
              <a:buChar char="•"/>
            </a:pPr>
            <a:r>
              <a:rPr lang="tr" sz="2000" b="1" i="0" u="none" strike="noStrike">
                <a:latin typeface="Optimistic Text"/>
              </a:rPr>
              <a:t>Kendinize veya başkalarına ait olan ve aşağıdakileri içeren kişisel finansal bilgiler: </a:t>
            </a:r>
          </a:p>
          <a:p>
            <a:pPr marL="1100138" indent="-317500" rtl="0">
              <a:lnSpc>
                <a:spcPts val="3000"/>
              </a:lnSpc>
              <a:buSzTx/>
              <a:buFont typeface="System Font Regular"/>
              <a:buChar char="-"/>
            </a:pPr>
            <a:r>
              <a:rPr lang="tr" sz="2000" b="0" i="0" u="none" strike="noStrike">
                <a:latin typeface="Optimistic Text"/>
              </a:rPr>
              <a:t>Halka açık olmayan mali kayıtlar veya ekstreler</a:t>
            </a:r>
          </a:p>
          <a:p>
            <a:pPr marL="1100138" indent="-317500" rtl="0">
              <a:lnSpc>
                <a:spcPts val="3000"/>
              </a:lnSpc>
              <a:buSzTx/>
              <a:buFont typeface="System Font Regular"/>
              <a:buChar char="-"/>
            </a:pPr>
            <a:r>
              <a:rPr lang="tr" sz="2000" b="0" i="0" u="none" strike="noStrike">
                <a:latin typeface="Optimistic Text"/>
              </a:rPr>
              <a:t>Güvenlik veya PIN kodlarıyla birlikte banka hesap numaraları</a:t>
            </a:r>
          </a:p>
          <a:p>
            <a:pPr marL="1100138" indent="-317500" rtl="0">
              <a:lnSpc>
                <a:spcPts val="3000"/>
              </a:lnSpc>
              <a:buSzTx/>
              <a:buFont typeface="System Font Regular"/>
              <a:buChar char="-"/>
            </a:pPr>
            <a:r>
              <a:rPr lang="tr" sz="2000" b="0" i="0" u="none" strike="noStrike">
                <a:latin typeface="Optimistic Text"/>
              </a:rPr>
              <a:t>Giriş detayları, güvenlik veya PIN kodlarıyla birlikte dijital ödeme yöntemi bilgileri</a:t>
            </a:r>
          </a:p>
          <a:p>
            <a:pPr marL="1100138" indent="-317500" rtl="0">
              <a:lnSpc>
                <a:spcPts val="3000"/>
              </a:lnSpc>
              <a:buSzTx/>
              <a:buFont typeface="System Font Regular"/>
              <a:buChar char="-"/>
            </a:pPr>
            <a:r>
              <a:rPr lang="tr" sz="2000" b="0" i="0" u="none" strike="noStrike">
                <a:latin typeface="Optimistic Text"/>
              </a:rPr>
              <a:t>Geçerlilik tarihleri veya güvenlik PIN'leri ya da kodlarıyla birlikte kredi veya banka kartı bilgileri</a:t>
            </a:r>
          </a:p>
          <a:p>
            <a:pPr marL="762000" indent="-317500" rtl="0">
              <a:lnSpc>
                <a:spcPts val="3000"/>
              </a:lnSpc>
              <a:buSzTx/>
              <a:buFont typeface="Arial" panose="020B0604020202020204" pitchFamily="34" charset="0"/>
              <a:buChar char="•"/>
            </a:pPr>
            <a:r>
              <a:rPr lang="tr" sz="2000" b="1" i="0" u="none" strike="noStrike">
                <a:latin typeface="Optimistic Text"/>
              </a:rPr>
              <a:t>İşletmeler veya kuruluşlar hakkında aşağıdakileri içeren finansal bilgiler: </a:t>
            </a:r>
          </a:p>
          <a:p>
            <a:pPr marL="1100138" indent="-317500" rtl="0">
              <a:lnSpc>
                <a:spcPts val="3000"/>
              </a:lnSpc>
              <a:buSzTx/>
              <a:buFont typeface="System Font Regular"/>
              <a:buChar char="-"/>
            </a:pPr>
            <a:r>
              <a:rPr lang="tr" sz="2000" b="0" i="0" u="none" strike="noStrike">
                <a:latin typeface="Optimistic Text"/>
              </a:rPr>
              <a:t>İşletmenin finansal kayıtlarının halka açık olduğu durumlar hariç olmak üzere (örneğin, borsalarda veya düzenleyici kurumlarda listelenenler vb.), finansal kayıtlar veya ekstreler</a:t>
            </a:r>
          </a:p>
          <a:p>
            <a:pPr marL="1100138" indent="-317500" rtl="0">
              <a:lnSpc>
                <a:spcPts val="3000"/>
              </a:lnSpc>
              <a:buSzTx/>
              <a:buFont typeface="System Font Regular"/>
              <a:buChar char="-"/>
            </a:pPr>
            <a:r>
              <a:rPr lang="tr" sz="2000" b="0" i="0" u="none" strike="noStrike">
                <a:latin typeface="Optimistic Text"/>
              </a:rPr>
              <a:t>Güvenlik veya PIN kodlarının eşlik ettiği banka hesap numaraları</a:t>
            </a:r>
          </a:p>
          <a:p>
            <a:pPr marL="1100138" indent="-317500" rtl="0">
              <a:lnSpc>
                <a:spcPts val="3000"/>
              </a:lnSpc>
              <a:buSzTx/>
              <a:buFont typeface="System Font Regular"/>
              <a:buChar char="-"/>
            </a:pPr>
            <a:r>
              <a:rPr lang="tr" sz="2000" b="0" i="0" u="none" strike="noStrike">
                <a:latin typeface="Optimistic Text"/>
              </a:rPr>
              <a:t>Giriş detayları, güvenlik veya PIN kodlarının eşlik ettiği dijital ödeme yöntemi bilgileri</a:t>
            </a:r>
          </a:p>
          <a:p>
            <a:pPr marL="762000" indent="-317500">
              <a:lnSpc>
                <a:spcPts val="3000"/>
              </a:lnSpc>
              <a:buSzTx/>
              <a:buFont typeface="Arial" panose="020B0604020202020204" pitchFamily="34" charset="0"/>
              <a:buChar char="•"/>
            </a:pPr>
            <a:endParaRPr lang="en-US"/>
          </a:p>
        </p:txBody>
      </p:sp>
      <p:grpSp>
        <p:nvGrpSpPr>
          <p:cNvPr id="7" name="Google Shape;2157;p94">
            <a:extLst>
              <a:ext uri="{FF2B5EF4-FFF2-40B4-BE49-F238E27FC236}">
                <a16:creationId xmlns:a16="http://schemas.microsoft.com/office/drawing/2014/main" id="{F161F70C-2C76-5648-9D79-2C67E38F4F9F}"/>
              </a:ext>
            </a:extLst>
          </p:cNvPr>
          <p:cNvGrpSpPr/>
          <p:nvPr/>
        </p:nvGrpSpPr>
        <p:grpSpPr>
          <a:xfrm>
            <a:off x="932689" y="2403877"/>
            <a:ext cx="710823" cy="710823"/>
            <a:chOff x="12067570" y="3451640"/>
            <a:chExt cx="669160" cy="669160"/>
          </a:xfrm>
          <a:solidFill>
            <a:schemeClr val="accent2"/>
          </a:solidFill>
        </p:grpSpPr>
        <p:sp>
          <p:nvSpPr>
            <p:cNvPr id="8" name="Google Shape;2158;p94">
              <a:extLst>
                <a:ext uri="{FF2B5EF4-FFF2-40B4-BE49-F238E27FC236}">
                  <a16:creationId xmlns:a16="http://schemas.microsoft.com/office/drawing/2014/main" id="{F45B0294-D7CE-7342-91A3-D4F48C9EFA9F}"/>
                </a:ext>
              </a:extLst>
            </p:cNvPr>
            <p:cNvSpPr/>
            <p:nvPr/>
          </p:nvSpPr>
          <p:spPr>
            <a:xfrm>
              <a:off x="12067570" y="3451640"/>
              <a:ext cx="669160" cy="669160"/>
            </a:xfrm>
            <a:custGeom>
              <a:avLst/>
              <a:gdLst/>
              <a:ahLst/>
              <a:cxnLst/>
              <a:rect l="l" t="t" r="r" b="b"/>
              <a:pathLst>
                <a:path w="66916" h="66916" extrusionOk="0">
                  <a:moveTo>
                    <a:pt x="33464" y="66916"/>
                  </a:moveTo>
                  <a:cubicBezTo>
                    <a:pt x="15011" y="66916"/>
                    <a:pt x="0" y="51904"/>
                    <a:pt x="0" y="33451"/>
                  </a:cubicBezTo>
                  <a:cubicBezTo>
                    <a:pt x="0" y="14998"/>
                    <a:pt x="15011" y="0"/>
                    <a:pt x="33464" y="0"/>
                  </a:cubicBezTo>
                  <a:cubicBezTo>
                    <a:pt x="51904" y="0"/>
                    <a:pt x="66916" y="14998"/>
                    <a:pt x="66916" y="33451"/>
                  </a:cubicBezTo>
                  <a:cubicBezTo>
                    <a:pt x="66916" y="51904"/>
                    <a:pt x="51904" y="66916"/>
                    <a:pt x="33464" y="66916"/>
                  </a:cubicBezTo>
                  <a:close/>
                  <a:moveTo>
                    <a:pt x="33464" y="2743"/>
                  </a:moveTo>
                  <a:cubicBezTo>
                    <a:pt x="16522" y="2743"/>
                    <a:pt x="2755" y="16522"/>
                    <a:pt x="2755" y="33451"/>
                  </a:cubicBezTo>
                  <a:cubicBezTo>
                    <a:pt x="2755" y="50380"/>
                    <a:pt x="16522" y="64160"/>
                    <a:pt x="33464" y="64160"/>
                  </a:cubicBezTo>
                  <a:cubicBezTo>
                    <a:pt x="50393" y="64160"/>
                    <a:pt x="64173" y="50380"/>
                    <a:pt x="64173" y="33451"/>
                  </a:cubicBezTo>
                  <a:cubicBezTo>
                    <a:pt x="64173" y="16522"/>
                    <a:pt x="50393" y="2743"/>
                    <a:pt x="33464" y="2743"/>
                  </a:cubicBezTo>
                  <a:close/>
                </a:path>
              </a:pathLst>
            </a:custGeom>
            <a:grpFill/>
            <a:ln>
              <a:no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sp>
          <p:nvSpPr>
            <p:cNvPr id="10" name="Google Shape;2159;p94">
              <a:extLst>
                <a:ext uri="{FF2B5EF4-FFF2-40B4-BE49-F238E27FC236}">
                  <a16:creationId xmlns:a16="http://schemas.microsoft.com/office/drawing/2014/main" id="{1D9AF3CA-EBAF-684A-9E34-A140527FA821}"/>
                </a:ext>
              </a:extLst>
            </p:cNvPr>
            <p:cNvSpPr/>
            <p:nvPr/>
          </p:nvSpPr>
          <p:spPr>
            <a:xfrm>
              <a:off x="12397580" y="3607380"/>
              <a:ext cx="27430" cy="293370"/>
            </a:xfrm>
            <a:custGeom>
              <a:avLst/>
              <a:gdLst/>
              <a:ahLst/>
              <a:cxnLst/>
              <a:rect l="l" t="t" r="r" b="b"/>
              <a:pathLst>
                <a:path w="2743" h="29337" extrusionOk="0">
                  <a:moveTo>
                    <a:pt x="2298" y="29337"/>
                  </a:moveTo>
                  <a:lnTo>
                    <a:pt x="457" y="29337"/>
                  </a:lnTo>
                  <a:cubicBezTo>
                    <a:pt x="203" y="29337"/>
                    <a:pt x="0" y="29133"/>
                    <a:pt x="0" y="28879"/>
                  </a:cubicBezTo>
                  <a:lnTo>
                    <a:pt x="0" y="469"/>
                  </a:lnTo>
                  <a:cubicBezTo>
                    <a:pt x="0" y="215"/>
                    <a:pt x="203" y="0"/>
                    <a:pt x="457" y="0"/>
                  </a:cubicBezTo>
                  <a:lnTo>
                    <a:pt x="2298" y="0"/>
                  </a:lnTo>
                  <a:cubicBezTo>
                    <a:pt x="2552" y="0"/>
                    <a:pt x="2743" y="215"/>
                    <a:pt x="2743" y="469"/>
                  </a:cubicBezTo>
                  <a:lnTo>
                    <a:pt x="2743" y="28879"/>
                  </a:lnTo>
                  <a:cubicBezTo>
                    <a:pt x="2743" y="29133"/>
                    <a:pt x="2552" y="29337"/>
                    <a:pt x="2298" y="29337"/>
                  </a:cubicBezTo>
                  <a:close/>
                </a:path>
              </a:pathLst>
            </a:custGeom>
            <a:grpFill/>
            <a:ln>
              <a:no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sp>
          <p:nvSpPr>
            <p:cNvPr id="11" name="Google Shape;2160;p94">
              <a:extLst>
                <a:ext uri="{FF2B5EF4-FFF2-40B4-BE49-F238E27FC236}">
                  <a16:creationId xmlns:a16="http://schemas.microsoft.com/office/drawing/2014/main" id="{E6BFA191-590F-7A4E-97FE-2ABE3F41BCF3}"/>
                </a:ext>
              </a:extLst>
            </p:cNvPr>
            <p:cNvSpPr/>
            <p:nvPr/>
          </p:nvSpPr>
          <p:spPr>
            <a:xfrm>
              <a:off x="12397580" y="3928230"/>
              <a:ext cx="27430" cy="36709"/>
            </a:xfrm>
            <a:custGeom>
              <a:avLst/>
              <a:gdLst/>
              <a:ahLst/>
              <a:cxnLst/>
              <a:rect l="l" t="t" r="r" b="b"/>
              <a:pathLst>
                <a:path w="2743" h="3669" extrusionOk="0">
                  <a:moveTo>
                    <a:pt x="2298" y="3670"/>
                  </a:moveTo>
                  <a:lnTo>
                    <a:pt x="457" y="3670"/>
                  </a:lnTo>
                  <a:cubicBezTo>
                    <a:pt x="203" y="3670"/>
                    <a:pt x="0" y="3467"/>
                    <a:pt x="0" y="3213"/>
                  </a:cubicBezTo>
                  <a:lnTo>
                    <a:pt x="0" y="457"/>
                  </a:lnTo>
                  <a:cubicBezTo>
                    <a:pt x="0" y="215"/>
                    <a:pt x="203" y="0"/>
                    <a:pt x="457" y="0"/>
                  </a:cubicBezTo>
                  <a:lnTo>
                    <a:pt x="2298" y="0"/>
                  </a:lnTo>
                  <a:cubicBezTo>
                    <a:pt x="2552" y="0"/>
                    <a:pt x="2743" y="215"/>
                    <a:pt x="2743" y="457"/>
                  </a:cubicBezTo>
                  <a:lnTo>
                    <a:pt x="2743" y="3213"/>
                  </a:lnTo>
                  <a:cubicBezTo>
                    <a:pt x="2743" y="3467"/>
                    <a:pt x="2552" y="3670"/>
                    <a:pt x="2298" y="3670"/>
                  </a:cubicBezTo>
                  <a:close/>
                </a:path>
              </a:pathLst>
            </a:custGeom>
            <a:grpFill/>
            <a:ln>
              <a:no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grpSp>
      <p:sp>
        <p:nvSpPr>
          <p:cNvPr id="13" name="Text Placeholder 3">
            <a:extLst>
              <a:ext uri="{FF2B5EF4-FFF2-40B4-BE49-F238E27FC236}">
                <a16:creationId xmlns:a16="http://schemas.microsoft.com/office/drawing/2014/main" id="{E899F925-F017-6446-A071-86B298189BD4}"/>
              </a:ext>
            </a:extLst>
          </p:cNvPr>
          <p:cNvSpPr txBox="1"/>
          <p:nvPr/>
        </p:nvSpPr>
        <p:spPr>
          <a:xfrm>
            <a:off x="15955962" y="4093448"/>
            <a:ext cx="7286809" cy="8713515"/>
          </a:xfrm>
          <a:prstGeom prst="rect">
            <a:avLst/>
          </a:prstGeom>
        </p:spPr>
        <p:txBody>
          <a:bodyPr vert="horz" lIns="0" tIns="0" rIns="0" bIns="0" rtlCol="0">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marL="762000" indent="-317500" rtl="0">
              <a:lnSpc>
                <a:spcPts val="3000"/>
              </a:lnSpc>
              <a:buSzTx/>
              <a:buFont typeface="Arial" panose="020B0604020202020204" pitchFamily="34" charset="0"/>
              <a:buChar char="•"/>
            </a:pPr>
            <a:r>
              <a:rPr lang="tr" sz="2000" b="1" i="0" u="none" strike="noStrike">
                <a:latin typeface="Optimistic Text"/>
              </a:rPr>
              <a:t>İkamet bilgileri </a:t>
            </a:r>
          </a:p>
          <a:p>
            <a:pPr marL="782638" rtl="0">
              <a:lnSpc>
                <a:spcPts val="3000"/>
              </a:lnSpc>
              <a:buSzTx/>
              <a:buNone/>
            </a:pPr>
            <a:r>
              <a:rPr lang="tr" sz="2000" b="0" i="0" u="none" strike="noStrike">
                <a:latin typeface="Optimistic Text"/>
              </a:rPr>
              <a:t>Aşağıdaki koşulların tümü geçerliyse, özel konutların dış görünümünü sergileyen görüntüler: </a:t>
            </a:r>
          </a:p>
          <a:p>
            <a:pPr marL="1100138" indent="-317500" rtl="0">
              <a:lnSpc>
                <a:spcPts val="3000"/>
              </a:lnSpc>
              <a:buSzTx/>
              <a:buFont typeface="System Font Regular"/>
              <a:buChar char="-"/>
            </a:pPr>
            <a:r>
              <a:rPr lang="tr" sz="2000" b="0" i="0" u="none" strike="noStrike">
                <a:latin typeface="Optimistic Text"/>
              </a:rPr>
              <a:t>Konutun müstakil bir ev olması veya görüntüde/açıklamada ikamet edenin daire numarasının belirtilmiş olması</a:t>
            </a:r>
          </a:p>
          <a:p>
            <a:pPr marL="1100138" indent="-317500" rtl="0">
              <a:lnSpc>
                <a:spcPts val="3000"/>
              </a:lnSpc>
              <a:buSzTx/>
              <a:buFont typeface="System Font Regular"/>
              <a:buChar char="-"/>
            </a:pPr>
            <a:r>
              <a:rPr lang="tr" sz="2000" b="0" i="0" u="none" strike="noStrike">
                <a:latin typeface="Optimistic Text"/>
              </a:rPr>
              <a:t>Şehrin/mahallenin veya GPS PIN'inin (örneğin, Google Haritalar'dan alınan bir işaretleme) tespit edilmiş olması</a:t>
            </a:r>
          </a:p>
          <a:p>
            <a:pPr marL="1100138" indent="-317500" rtl="0">
              <a:lnSpc>
                <a:spcPts val="3000"/>
              </a:lnSpc>
              <a:buSzTx/>
              <a:buFont typeface="System Font Regular"/>
              <a:buChar char="-"/>
            </a:pPr>
            <a:r>
              <a:rPr lang="tr" sz="2000" b="0" i="0" u="none" strike="noStrike">
                <a:latin typeface="Optimistic Text"/>
              </a:rPr>
              <a:t>İçeriğin ikamet edeni/edenleri tanımlaması</a:t>
            </a:r>
          </a:p>
          <a:p>
            <a:pPr marL="1100138" indent="-317500" rtl="0">
              <a:lnSpc>
                <a:spcPts val="3000"/>
              </a:lnSpc>
              <a:buSzTx/>
              <a:buFont typeface="System Font Regular"/>
              <a:buChar char="-"/>
            </a:pPr>
            <a:r>
              <a:rPr lang="tr" sz="2000" b="0" i="0" u="none" strike="noStrike">
                <a:latin typeface="Optimistic Text"/>
              </a:rPr>
              <a:t>Söz konusu kişinin özel konutunun ifşa edilmesine itiraz etmesi veya kişiye karşı protestolar düzenlenmesi bağlamının bulunması (Bu durum, aynı zamanda konut olarak da hizmet veren büyükelçilikleri kapsamaz)</a:t>
            </a:r>
          </a:p>
          <a:p>
            <a:pPr marL="1100138" indent="-317500" rtl="0">
              <a:lnSpc>
                <a:spcPts val="3000"/>
              </a:lnSpc>
              <a:buSzTx/>
              <a:buFont typeface="System Font Regular"/>
              <a:buChar char="-"/>
            </a:pPr>
            <a:r>
              <a:rPr lang="tr" sz="2000" b="0" i="0" u="none" strike="noStrike">
                <a:latin typeface="Optimistic Text"/>
              </a:rPr>
              <a:t>Güvenli evin (sığınma evi) kendi tesisi hakkında aktif olarak bilgi tanıtımı yapmadığı durumlar hariç olmak üzere, aşağıdakilerden herhangi birini paylaşarak güvenli evler hakkındaki bilgileri ifşa eden içerikler</a:t>
            </a:r>
          </a:p>
        </p:txBody>
      </p:sp>
    </p:spTree>
    <p:extLst>
      <p:ext uri="{BB962C8B-B14F-4D97-AF65-F5344CB8AC3E}">
        <p14:creationId xmlns:p14="http://schemas.microsoft.com/office/powerpoint/2010/main" val="26650956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CC1FE980-00B6-294C-90C5-E530F3F7BD5B}"/>
              </a:ext>
            </a:extLst>
          </p:cNvPr>
          <p:cNvSpPr>
            <a:spLocks noGrp="1"/>
          </p:cNvSpPr>
          <p:nvPr>
            <p:ph type="subTitle" idx="2"/>
          </p:nvPr>
        </p:nvSpPr>
        <p:spPr/>
        <p:txBody>
          <a:bodyPr>
            <a:noAutofit/>
          </a:bodyPr>
          <a:lstStyle/>
          <a:p>
            <a:pPr rtl="0"/>
            <a:r>
              <a:rPr lang="tr" sz="2400" b="1" i="0" u="none" strike="noStrike">
                <a:latin typeface="Optimistic Text"/>
              </a:rPr>
              <a:t>02 Bireysel gizliliğin korunması</a:t>
            </a:r>
          </a:p>
        </p:txBody>
      </p:sp>
      <p:sp>
        <p:nvSpPr>
          <p:cNvPr id="18" name="Text Placeholder 3">
            <a:extLst>
              <a:ext uri="{FF2B5EF4-FFF2-40B4-BE49-F238E27FC236}">
                <a16:creationId xmlns:a16="http://schemas.microsoft.com/office/drawing/2014/main" id="{6FC77315-FB09-F542-BF0D-BABB4BDF28E8}"/>
              </a:ext>
            </a:extLst>
          </p:cNvPr>
          <p:cNvSpPr txBox="1"/>
          <p:nvPr/>
        </p:nvSpPr>
        <p:spPr>
          <a:xfrm>
            <a:off x="9394523" y="4093448"/>
            <a:ext cx="7657303" cy="8713515"/>
          </a:xfrm>
          <a:prstGeom prst="rect">
            <a:avLst/>
          </a:prstGeom>
        </p:spPr>
        <p:txBody>
          <a:bodyPr vert="horz" lIns="0" tIns="0" rIns="0" bIns="0" rtlCol="0">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marL="457200" indent="-457200" rtl="0">
              <a:lnSpc>
                <a:spcPts val="3000"/>
              </a:lnSpc>
              <a:buClr>
                <a:schemeClr val="accent2"/>
              </a:buClr>
              <a:buSzTx/>
              <a:buFont typeface="+mj-lt"/>
              <a:buAutoNum type="arabicPeriod" startAt="10"/>
            </a:pPr>
            <a:r>
              <a:rPr lang="tr" sz="2000" b="1" i="0" u="none" strike="noStrike">
                <a:latin typeface="Optimistic Text"/>
              </a:rPr>
              <a:t>Aşağıdaki içerikler de kaldırılabilir: </a:t>
            </a:r>
          </a:p>
          <a:p>
            <a:pPr marL="444500" rtl="0" fontAlgn="base">
              <a:lnSpc>
                <a:spcPts val="3000"/>
              </a:lnSpc>
              <a:buSzTx/>
              <a:buNone/>
            </a:pPr>
            <a:r>
              <a:rPr lang="tr" sz="2000" b="0" i="0" u="none" strike="noStrike">
                <a:latin typeface="Optimistic Text"/>
              </a:rPr>
              <a:t>Görüntüde betimlenen kişinin aşağıdaki özelliklere sahip olduğu durumlarda şikayet edilen kişi fotoğrafları veya videoları: </a:t>
            </a:r>
          </a:p>
          <a:p>
            <a:pPr marL="1100138" indent="-317500" rtl="0">
              <a:lnSpc>
                <a:spcPts val="3000"/>
              </a:lnSpc>
              <a:buSzTx/>
              <a:buFont typeface="System Font Regular"/>
              <a:buChar char="-"/>
            </a:pPr>
            <a:r>
              <a:rPr lang="tr" sz="2000" b="0" i="0" u="none" strike="noStrike">
                <a:latin typeface="Optimistic Text"/>
              </a:rPr>
              <a:t>13 yaşından küçük bir reşit olmayan kişi olması ve içeriğin bu kişi, bir ebeveyn veya yasal vasi tarafından şikayet edilmiş olması</a:t>
            </a:r>
          </a:p>
          <a:p>
            <a:pPr marL="1100138" indent="-317500" rtl="0">
              <a:lnSpc>
                <a:spcPts val="3000"/>
              </a:lnSpc>
              <a:buSzTx/>
              <a:buFont typeface="System Font Regular"/>
              <a:buChar char="-"/>
            </a:pPr>
            <a:r>
              <a:rPr lang="tr" sz="2000" b="0" i="0" u="none" strike="noStrike">
                <a:latin typeface="Optimistic Text"/>
              </a:rPr>
              <a:t>13 ile 18 yaşları arasında reşit olmayan bir kişi olması ve içeriğin kendisi tarafından şikayet edilmiş olması</a:t>
            </a:r>
          </a:p>
          <a:p>
            <a:pPr marL="1100138" indent="-317500" rtl="0">
              <a:lnSpc>
                <a:spcPts val="3000"/>
              </a:lnSpc>
              <a:buSzTx/>
              <a:buFont typeface="System Font Regular"/>
              <a:buChar char="-"/>
            </a:pPr>
            <a:r>
              <a:rPr lang="tr" sz="2000" b="0" i="0" u="none" strike="noStrike">
                <a:latin typeface="Optimistic Text"/>
              </a:rPr>
              <a:t>İçeriğin ülke dışından bir yetişkin tarafından bildirilmesi ve yürürlükteki yasaların içerik kaldırma hakkı tanıması durumunda, söz konusu yetişkin</a:t>
            </a:r>
          </a:p>
          <a:p>
            <a:pPr marL="1100138" indent="-317500" rtl="0">
              <a:lnSpc>
                <a:spcPts val="3000"/>
              </a:lnSpc>
              <a:buSzTx/>
              <a:buFont typeface="System Font Regular"/>
              <a:buChar char="-"/>
            </a:pPr>
            <a:r>
              <a:rPr lang="tr" sz="2000" b="0" i="0" u="none" strike="noStrike">
                <a:latin typeface="Optimistic Text"/>
              </a:rPr>
              <a:t>Ehliyetsiz olan ve içeriği kendi başına şikayet edemeyecek durumdaki herhangi bir kişi</a:t>
            </a:r>
          </a:p>
        </p:txBody>
      </p:sp>
      <p:sp>
        <p:nvSpPr>
          <p:cNvPr id="7" name="Text Placeholder 3">
            <a:extLst>
              <a:ext uri="{FF2B5EF4-FFF2-40B4-BE49-F238E27FC236}">
                <a16:creationId xmlns:a16="http://schemas.microsoft.com/office/drawing/2014/main" id="{D5638AC5-EF3E-104F-BAD2-211B7A997F67}"/>
              </a:ext>
            </a:extLst>
          </p:cNvPr>
          <p:cNvSpPr txBox="1"/>
          <p:nvPr/>
        </p:nvSpPr>
        <p:spPr>
          <a:xfrm>
            <a:off x="932689" y="4093448"/>
            <a:ext cx="7657303" cy="8713515"/>
          </a:xfrm>
          <a:prstGeom prst="rect">
            <a:avLst/>
          </a:prstGeom>
        </p:spPr>
        <p:txBody>
          <a:bodyPr vert="horz" lIns="0" tIns="0" rIns="0" bIns="0" rtlCol="0">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marL="457200" indent="-457200" rtl="0">
              <a:lnSpc>
                <a:spcPts val="3000"/>
              </a:lnSpc>
              <a:buClr>
                <a:schemeClr val="accent2"/>
              </a:buClr>
              <a:buSzTx/>
              <a:buFont typeface="+mj-lt"/>
              <a:buAutoNum type="arabicPeriod" startAt="9"/>
            </a:pPr>
            <a:r>
              <a:rPr lang="tr" sz="2000" b="1" i="0" u="none" strike="noStrike">
                <a:latin typeface="Optimistic Text"/>
              </a:rPr>
              <a:t>Diğer özel bilgiler (devamı)</a:t>
            </a:r>
          </a:p>
          <a:p>
            <a:pPr marL="762000" indent="-317500" rtl="0">
              <a:lnSpc>
                <a:spcPts val="3000"/>
              </a:lnSpc>
              <a:buSzTx/>
              <a:buFont typeface="Arial" panose="020B0604020202020204" pitchFamily="34" charset="0"/>
              <a:buChar char="•"/>
            </a:pPr>
            <a:r>
              <a:rPr lang="tr" sz="2000" b="0" i="0" u="none" strike="noStrike">
                <a:latin typeface="Optimistic Text"/>
              </a:rPr>
              <a:t>Gerçek adres </a:t>
            </a:r>
          </a:p>
          <a:p>
            <a:pPr marL="762000" indent="-317500" rtl="0">
              <a:lnSpc>
                <a:spcPts val="3000"/>
              </a:lnSpc>
              <a:buSzTx/>
              <a:buFont typeface="Arial" panose="020B0604020202020204" pitchFamily="34" charset="0"/>
              <a:buChar char="•"/>
            </a:pPr>
            <a:r>
              <a:rPr lang="tr" sz="2000" b="0" i="0" u="none" strike="noStrike">
                <a:latin typeface="Optimistic Text"/>
              </a:rPr>
              <a:t>Güvenli ev görüntüleri</a:t>
            </a:r>
          </a:p>
          <a:p>
            <a:pPr marL="762000" indent="-317500" rtl="0">
              <a:lnSpc>
                <a:spcPts val="3000"/>
              </a:lnSpc>
              <a:buSzTx/>
              <a:buFont typeface="Arial" panose="020B0604020202020204" pitchFamily="34" charset="0"/>
              <a:buChar char="•"/>
            </a:pPr>
            <a:r>
              <a:rPr lang="tr" sz="2000" b="0" i="0" u="none" strike="noStrike">
                <a:latin typeface="Optimistic Text"/>
              </a:rPr>
              <a:t>Güvenli evin tanımlanabilir şehri/mahallesi</a:t>
            </a:r>
          </a:p>
          <a:p>
            <a:pPr marL="762000" indent="-317500" rtl="0">
              <a:lnSpc>
                <a:spcPts val="3000"/>
              </a:lnSpc>
              <a:buSzTx/>
              <a:buFont typeface="Arial" panose="020B0604020202020204" pitchFamily="34" charset="0"/>
              <a:buChar char="•"/>
            </a:pPr>
            <a:r>
              <a:rPr lang="tr" sz="2000" b="0" i="0" u="none" strike="noStrike">
                <a:latin typeface="Optimistic Text"/>
              </a:rPr>
              <a:t>Güvenli ev sakinlerinin kimliğini ifşa eden bilgiler</a:t>
            </a:r>
          </a:p>
          <a:p>
            <a:pPr marL="762000" indent="-317500" rtl="0">
              <a:lnSpc>
                <a:spcPts val="3000"/>
              </a:lnSpc>
              <a:buSzTx/>
              <a:buFont typeface="Arial" panose="020B0604020202020204" pitchFamily="34" charset="0"/>
              <a:buChar char="•"/>
            </a:pPr>
            <a:r>
              <a:rPr lang="tr" sz="2000" b="1" i="0" u="none" strike="noStrike">
                <a:latin typeface="Optimistic Text"/>
              </a:rPr>
              <a:t>Tıbbi bilgiler: </a:t>
            </a:r>
            <a:r>
              <a:rPr lang="tr" sz="2000" b="0" i="0" u="none" strike="noStrike">
                <a:latin typeface="Optimistic Text"/>
              </a:rPr>
              <a:t>Başkalarının tıbbi, psikolojik, biyometrik veya genetik kalıtsal özelliklerini gösteren kayıtlar veya resmi belgeler</a:t>
            </a:r>
          </a:p>
          <a:p>
            <a:pPr marL="762000" indent="-317500" rtl="0">
              <a:lnSpc>
                <a:spcPts val="3000"/>
              </a:lnSpc>
              <a:buSzTx/>
              <a:buFont typeface="Arial" panose="020B0604020202020204" pitchFamily="34" charset="0"/>
              <a:buChar char="•"/>
            </a:pPr>
            <a:r>
              <a:rPr lang="tr" sz="2000" b="1" i="0" u="none" strike="noStrike">
                <a:latin typeface="Optimistic Text"/>
              </a:rPr>
              <a:t>Bilgisayar korsanlığı ile elde edilen bilgiler: </a:t>
            </a:r>
            <a:r>
              <a:rPr lang="tr" sz="2000" b="0" i="0" u="none" strike="noStrike">
                <a:latin typeface="Optimistic Text"/>
              </a:rPr>
              <a:t>Haber değeri taşıyan sınırlı durumlar haricinde, etkilenen kişinin tanınmış bir kişi veya sıradan bir birey olup olmadığına bakılmaksızın, bilgisayar korsanlığı (hack) yoluyla elde edildiği iddia edilen veya doğrulanan içerikler</a:t>
            </a:r>
          </a:p>
          <a:p>
            <a:pPr marL="457200" indent="-457200">
              <a:lnSpc>
                <a:spcPts val="3000"/>
              </a:lnSpc>
              <a:buClr>
                <a:schemeClr val="accent2"/>
              </a:buClr>
              <a:buSzTx/>
              <a:buFont typeface="+mj-lt"/>
              <a:buAutoNum type="arabicPeriod" startAt="10"/>
            </a:pPr>
            <a:endParaRPr lang="en-US"/>
          </a:p>
        </p:txBody>
      </p:sp>
      <p:sp>
        <p:nvSpPr>
          <p:cNvPr id="8" name="Title 2">
            <a:extLst>
              <a:ext uri="{FF2B5EF4-FFF2-40B4-BE49-F238E27FC236}">
                <a16:creationId xmlns:a16="http://schemas.microsoft.com/office/drawing/2014/main" id="{7319FDDF-3BCD-2D4E-88F6-85A2EC3FE89F}"/>
              </a:ext>
            </a:extLst>
          </p:cNvPr>
          <p:cNvSpPr txBox="1"/>
          <p:nvPr/>
        </p:nvSpPr>
        <p:spPr>
          <a:xfrm>
            <a:off x="1871663" y="2044382"/>
            <a:ext cx="18322923" cy="1234440"/>
          </a:xfrm>
          <a:prstGeom prst="rect">
            <a:avLst/>
          </a:prstGeom>
        </p:spPr>
        <p:txBody>
          <a:bodyPr vert="horz" lIns="0" tIns="0" rIns="0" bIns="0" rtlCol="0" anchor="b">
            <a:noAutofit/>
          </a:bodyPr>
          <a:lstStyle>
            <a:defPPr marR="0" lvl="0" algn="l" rtl="0">
              <a:lnSpc>
                <a:spcPct val="100000"/>
              </a:lnSpc>
              <a:spcBef>
                <a:spcPct val="0"/>
              </a:spcBef>
              <a:spcAft>
                <a:spcPct val="0"/>
              </a:spcAft>
              <a:defRPr/>
            </a:defPPr>
            <a:lvl1pPr marL="0" indent="0" defTabSz="1828800" eaLnBrk="1" fontAlgn="base" hangingPunct="1">
              <a:lnSpc>
                <a:spcPts val="7200"/>
              </a:lnSpc>
              <a:buSzPct val="25000"/>
              <a:buNone/>
              <a:defRPr sz="6000" spc="260" baseline="0">
                <a:latin typeface="Optimistic Display" panose="020B0603020203020204" pitchFamily="34" charset="0"/>
                <a:cs typeface="Optimistic Display" panose="020B0603020203020204" pitchFamily="34" charset="0"/>
              </a:defRPr>
            </a:lvl1pPr>
            <a:lvl2pPr marL="640080" indent="-365760" eaLnBrk="1" hangingPunct="1">
              <a:lnSpc>
                <a:spcPct val="129000"/>
              </a:lnSpc>
              <a:spcAft>
                <a:spcPts val="1200"/>
              </a:spcAft>
              <a:buClrTx/>
              <a:buSzPct val="85000"/>
              <a:buFont typeface="Optimistic Text" panose="020B0604020202020204" pitchFamily="34" charset="0"/>
              <a:buChar char="•"/>
              <a:defRPr sz="2000" spc="50" baseline="0">
                <a:solidFill>
                  <a:schemeClr val="tx1"/>
                </a:solidFill>
              </a:defRPr>
            </a:lvl2pPr>
            <a:lvl3pPr marL="1005840" indent="-365760" eaLnBrk="1" hangingPunct="1">
              <a:lnSpc>
                <a:spcPct val="129000"/>
              </a:lnSpc>
              <a:spcAft>
                <a:spcPts val="1200"/>
              </a:spcAft>
              <a:buClrTx/>
              <a:buSzPct val="85000"/>
              <a:buFont typeface=".PingFang SC Regular"/>
              <a:buChar char="﹘"/>
              <a:defRPr sz="2000" spc="50" baseline="0">
                <a:solidFill>
                  <a:schemeClr val="tx1"/>
                </a:solidFill>
              </a:defRPr>
            </a:lvl3pPr>
            <a:lvl4pPr marL="1371600" indent="-365760" eaLnBrk="1" hangingPunct="1">
              <a:lnSpc>
                <a:spcPct val="129000"/>
              </a:lnSpc>
              <a:spcAft>
                <a:spcPts val="1200"/>
              </a:spcAft>
              <a:buClrTx/>
              <a:buSzPct val="85000"/>
              <a:buFont typeface=".PingFang SC Regular"/>
              <a:buChar char="﹘"/>
              <a:defRPr sz="2000" spc="50" baseline="0">
                <a:solidFill>
                  <a:schemeClr val="tx1"/>
                </a:solidFill>
              </a:defRPr>
            </a:lvl4pPr>
            <a:lvl5pPr marL="1737360" indent="-365760" eaLnBrk="1" hangingPunct="1">
              <a:lnSpc>
                <a:spcPct val="129000"/>
              </a:lnSpc>
              <a:spcAft>
                <a:spcPts val="1200"/>
              </a:spcAft>
              <a:buClrTx/>
              <a:buSzPct val="85000"/>
              <a:buFont typeface=".PingFang SC Regular"/>
              <a:buChar char="﹘"/>
              <a:defRPr sz="2000" spc="50" baseline="0">
                <a:solidFill>
                  <a:schemeClr val="tx1"/>
                </a:solidFill>
              </a:defRPr>
            </a:lvl5pPr>
            <a:lvl6pPr eaLnBrk="1" hangingPunct="1"/>
            <a:lvl7pPr eaLnBrk="1" hangingPunct="1"/>
            <a:lvl8pPr eaLnBrk="1" hangingPunct="1"/>
            <a:lvl9pPr eaLnBrk="1" hangingPunct="1"/>
          </a:lstStyle>
          <a:p>
            <a:pPr rtl="0"/>
            <a:r>
              <a:rPr lang="tr" sz="6000" b="0" i="0" u="none" strike="noStrike">
                <a:latin typeface="Optimistic Display"/>
              </a:rPr>
              <a:t>Şunları paylaşmayın:</a:t>
            </a:r>
          </a:p>
        </p:txBody>
      </p:sp>
      <p:grpSp>
        <p:nvGrpSpPr>
          <p:cNvPr id="10" name="Google Shape;2157;p94">
            <a:extLst>
              <a:ext uri="{FF2B5EF4-FFF2-40B4-BE49-F238E27FC236}">
                <a16:creationId xmlns:a16="http://schemas.microsoft.com/office/drawing/2014/main" id="{E40958E3-6EDE-AA45-B167-A70FCA312AA7}"/>
              </a:ext>
            </a:extLst>
          </p:cNvPr>
          <p:cNvGrpSpPr/>
          <p:nvPr/>
        </p:nvGrpSpPr>
        <p:grpSpPr>
          <a:xfrm>
            <a:off x="932689" y="2403877"/>
            <a:ext cx="710823" cy="710823"/>
            <a:chOff x="12067570" y="3451640"/>
            <a:chExt cx="669160" cy="669160"/>
          </a:xfrm>
          <a:solidFill>
            <a:schemeClr val="accent2"/>
          </a:solidFill>
        </p:grpSpPr>
        <p:sp>
          <p:nvSpPr>
            <p:cNvPr id="11" name="Google Shape;2158;p94">
              <a:extLst>
                <a:ext uri="{FF2B5EF4-FFF2-40B4-BE49-F238E27FC236}">
                  <a16:creationId xmlns:a16="http://schemas.microsoft.com/office/drawing/2014/main" id="{C8571124-4008-3A40-A146-3249F5EB212A}"/>
                </a:ext>
              </a:extLst>
            </p:cNvPr>
            <p:cNvSpPr/>
            <p:nvPr/>
          </p:nvSpPr>
          <p:spPr>
            <a:xfrm>
              <a:off x="12067570" y="3451640"/>
              <a:ext cx="669160" cy="669160"/>
            </a:xfrm>
            <a:custGeom>
              <a:avLst/>
              <a:gdLst/>
              <a:ahLst/>
              <a:cxnLst/>
              <a:rect l="l" t="t" r="r" b="b"/>
              <a:pathLst>
                <a:path w="66916" h="66916" extrusionOk="0">
                  <a:moveTo>
                    <a:pt x="33464" y="66916"/>
                  </a:moveTo>
                  <a:cubicBezTo>
                    <a:pt x="15011" y="66916"/>
                    <a:pt x="0" y="51904"/>
                    <a:pt x="0" y="33451"/>
                  </a:cubicBezTo>
                  <a:cubicBezTo>
                    <a:pt x="0" y="14998"/>
                    <a:pt x="15011" y="0"/>
                    <a:pt x="33464" y="0"/>
                  </a:cubicBezTo>
                  <a:cubicBezTo>
                    <a:pt x="51904" y="0"/>
                    <a:pt x="66916" y="14998"/>
                    <a:pt x="66916" y="33451"/>
                  </a:cubicBezTo>
                  <a:cubicBezTo>
                    <a:pt x="66916" y="51904"/>
                    <a:pt x="51904" y="66916"/>
                    <a:pt x="33464" y="66916"/>
                  </a:cubicBezTo>
                  <a:close/>
                  <a:moveTo>
                    <a:pt x="33464" y="2743"/>
                  </a:moveTo>
                  <a:cubicBezTo>
                    <a:pt x="16522" y="2743"/>
                    <a:pt x="2755" y="16522"/>
                    <a:pt x="2755" y="33451"/>
                  </a:cubicBezTo>
                  <a:cubicBezTo>
                    <a:pt x="2755" y="50380"/>
                    <a:pt x="16522" y="64160"/>
                    <a:pt x="33464" y="64160"/>
                  </a:cubicBezTo>
                  <a:cubicBezTo>
                    <a:pt x="50393" y="64160"/>
                    <a:pt x="64173" y="50380"/>
                    <a:pt x="64173" y="33451"/>
                  </a:cubicBezTo>
                  <a:cubicBezTo>
                    <a:pt x="64173" y="16522"/>
                    <a:pt x="50393" y="2743"/>
                    <a:pt x="33464" y="2743"/>
                  </a:cubicBezTo>
                  <a:close/>
                </a:path>
              </a:pathLst>
            </a:custGeom>
            <a:grpFill/>
            <a:ln>
              <a:no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sp>
          <p:nvSpPr>
            <p:cNvPr id="12" name="Google Shape;2159;p94">
              <a:extLst>
                <a:ext uri="{FF2B5EF4-FFF2-40B4-BE49-F238E27FC236}">
                  <a16:creationId xmlns:a16="http://schemas.microsoft.com/office/drawing/2014/main" id="{8AF2F86C-6C6D-8B48-A64E-DFC19A5206CA}"/>
                </a:ext>
              </a:extLst>
            </p:cNvPr>
            <p:cNvSpPr/>
            <p:nvPr/>
          </p:nvSpPr>
          <p:spPr>
            <a:xfrm>
              <a:off x="12397580" y="3607380"/>
              <a:ext cx="27430" cy="293370"/>
            </a:xfrm>
            <a:custGeom>
              <a:avLst/>
              <a:gdLst/>
              <a:ahLst/>
              <a:cxnLst/>
              <a:rect l="l" t="t" r="r" b="b"/>
              <a:pathLst>
                <a:path w="2743" h="29337" extrusionOk="0">
                  <a:moveTo>
                    <a:pt x="2298" y="29337"/>
                  </a:moveTo>
                  <a:lnTo>
                    <a:pt x="457" y="29337"/>
                  </a:lnTo>
                  <a:cubicBezTo>
                    <a:pt x="203" y="29337"/>
                    <a:pt x="0" y="29133"/>
                    <a:pt x="0" y="28879"/>
                  </a:cubicBezTo>
                  <a:lnTo>
                    <a:pt x="0" y="469"/>
                  </a:lnTo>
                  <a:cubicBezTo>
                    <a:pt x="0" y="215"/>
                    <a:pt x="203" y="0"/>
                    <a:pt x="457" y="0"/>
                  </a:cubicBezTo>
                  <a:lnTo>
                    <a:pt x="2298" y="0"/>
                  </a:lnTo>
                  <a:cubicBezTo>
                    <a:pt x="2552" y="0"/>
                    <a:pt x="2743" y="215"/>
                    <a:pt x="2743" y="469"/>
                  </a:cubicBezTo>
                  <a:lnTo>
                    <a:pt x="2743" y="28879"/>
                  </a:lnTo>
                  <a:cubicBezTo>
                    <a:pt x="2743" y="29133"/>
                    <a:pt x="2552" y="29337"/>
                    <a:pt x="2298" y="29337"/>
                  </a:cubicBezTo>
                  <a:close/>
                </a:path>
              </a:pathLst>
            </a:custGeom>
            <a:grpFill/>
            <a:ln>
              <a:no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sp>
          <p:nvSpPr>
            <p:cNvPr id="13" name="Google Shape;2160;p94">
              <a:extLst>
                <a:ext uri="{FF2B5EF4-FFF2-40B4-BE49-F238E27FC236}">
                  <a16:creationId xmlns:a16="http://schemas.microsoft.com/office/drawing/2014/main" id="{BD03B902-2781-C840-B581-9DAF31F21E05}"/>
                </a:ext>
              </a:extLst>
            </p:cNvPr>
            <p:cNvSpPr/>
            <p:nvPr/>
          </p:nvSpPr>
          <p:spPr>
            <a:xfrm>
              <a:off x="12397580" y="3928230"/>
              <a:ext cx="27430" cy="36709"/>
            </a:xfrm>
            <a:custGeom>
              <a:avLst/>
              <a:gdLst/>
              <a:ahLst/>
              <a:cxnLst/>
              <a:rect l="l" t="t" r="r" b="b"/>
              <a:pathLst>
                <a:path w="2743" h="3669" extrusionOk="0">
                  <a:moveTo>
                    <a:pt x="2298" y="3670"/>
                  </a:moveTo>
                  <a:lnTo>
                    <a:pt x="457" y="3670"/>
                  </a:lnTo>
                  <a:cubicBezTo>
                    <a:pt x="203" y="3670"/>
                    <a:pt x="0" y="3467"/>
                    <a:pt x="0" y="3213"/>
                  </a:cubicBezTo>
                  <a:lnTo>
                    <a:pt x="0" y="457"/>
                  </a:lnTo>
                  <a:cubicBezTo>
                    <a:pt x="0" y="215"/>
                    <a:pt x="203" y="0"/>
                    <a:pt x="457" y="0"/>
                  </a:cubicBezTo>
                  <a:lnTo>
                    <a:pt x="2298" y="0"/>
                  </a:lnTo>
                  <a:cubicBezTo>
                    <a:pt x="2552" y="0"/>
                    <a:pt x="2743" y="215"/>
                    <a:pt x="2743" y="457"/>
                  </a:cubicBezTo>
                  <a:lnTo>
                    <a:pt x="2743" y="3213"/>
                  </a:lnTo>
                  <a:cubicBezTo>
                    <a:pt x="2743" y="3467"/>
                    <a:pt x="2552" y="3670"/>
                    <a:pt x="2298" y="3670"/>
                  </a:cubicBezTo>
                  <a:close/>
                </a:path>
              </a:pathLst>
            </a:custGeom>
            <a:grpFill/>
            <a:ln>
              <a:no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grpSp>
    </p:spTree>
    <p:extLst>
      <p:ext uri="{BB962C8B-B14F-4D97-AF65-F5344CB8AC3E}">
        <p14:creationId xmlns:p14="http://schemas.microsoft.com/office/powerpoint/2010/main" val="32888339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73BBDD1A-A364-9E41-AE92-D8BCC89A47A3}"/>
              </a:ext>
            </a:extLst>
          </p:cNvPr>
          <p:cNvSpPr>
            <a:spLocks noGrp="1"/>
          </p:cNvSpPr>
          <p:nvPr>
            <p:ph type="subTitle" idx="2"/>
          </p:nvPr>
        </p:nvSpPr>
        <p:spPr/>
        <p:txBody>
          <a:bodyPr>
            <a:noAutofit/>
          </a:bodyPr>
          <a:lstStyle/>
          <a:p>
            <a:pPr rtl="0"/>
            <a:r>
              <a:rPr lang="tr" sz="2400" b="1" i="0" u="none" strike="noStrike">
                <a:latin typeface="Optimistic Text"/>
              </a:rPr>
              <a:t>02 Bireysel gizliliğin korunması</a:t>
            </a:r>
            <a:endParaRPr lang="en-US"/>
          </a:p>
        </p:txBody>
      </p:sp>
      <p:sp>
        <p:nvSpPr>
          <p:cNvPr id="3" name="Text Placeholder 2">
            <a:extLst>
              <a:ext uri="{FF2B5EF4-FFF2-40B4-BE49-F238E27FC236}">
                <a16:creationId xmlns:a16="http://schemas.microsoft.com/office/drawing/2014/main" id="{AB7B5763-317E-8E40-BA24-2340074DBA45}"/>
              </a:ext>
            </a:extLst>
          </p:cNvPr>
          <p:cNvSpPr>
            <a:spLocks noGrp="1"/>
          </p:cNvSpPr>
          <p:nvPr>
            <p:ph type="body" sz="quarter" idx="10"/>
          </p:nvPr>
        </p:nvSpPr>
        <p:spPr/>
        <p:txBody>
          <a:bodyPr vert="horz" lIns="0" tIns="0" rIns="0" bIns="0" rtlCol="0" anchor="ctr" anchorCtr="0">
            <a:noAutofit/>
          </a:bodyPr>
          <a:lstStyle/>
          <a:p>
            <a:pPr rtl="0">
              <a:lnSpc>
                <a:spcPts val="8640"/>
              </a:lnSpc>
              <a:spcAft>
                <a:spcPct val="0"/>
              </a:spcAft>
              <a:buFont typeface="Optimistic Display Medium"/>
            </a:pPr>
            <a:r>
              <a:rPr lang="tr" sz="7200" b="0" i="0" u="none" strike="noStrike">
                <a:latin typeface="Optimistic Display Medium"/>
              </a:rPr>
              <a:t>Gizliliğinizi yönetme</a:t>
            </a:r>
          </a:p>
        </p:txBody>
      </p:sp>
      <p:sp>
        <p:nvSpPr>
          <p:cNvPr id="4" name="Text Placeholder 3">
            <a:extLst>
              <a:ext uri="{FF2B5EF4-FFF2-40B4-BE49-F238E27FC236}">
                <a16:creationId xmlns:a16="http://schemas.microsoft.com/office/drawing/2014/main" id="{3BFF34AA-FD37-0746-B13C-962E976CDFC2}"/>
              </a:ext>
            </a:extLst>
          </p:cNvPr>
          <p:cNvSpPr>
            <a:spLocks noGrp="1"/>
          </p:cNvSpPr>
          <p:nvPr>
            <p:ph type="body" sz="quarter" idx="11"/>
          </p:nvPr>
        </p:nvSpPr>
        <p:spPr>
          <a:xfrm>
            <a:off x="13138150" y="4665663"/>
            <a:ext cx="9390063" cy="4384675"/>
          </a:xfrm>
        </p:spPr>
        <p:txBody>
          <a:bodyPr>
            <a:noAutofit/>
          </a:bodyPr>
          <a:lstStyle/>
          <a:p>
            <a:pPr marL="0" indent="0" rtl="0">
              <a:lnSpc>
                <a:spcPts val="4200"/>
              </a:lnSpc>
              <a:buNone/>
            </a:pPr>
            <a:r>
              <a:rPr lang="tr" sz="2800" b="0" i="0" u="none" strike="noStrike" dirty="0">
                <a:latin typeface="Optimistic Text"/>
              </a:rPr>
              <a:t>Kullandığınız belirli uygulamalar, yazılımlar veya araçlarla kişisel verilerinizi paylaşırken dikkatli olunması tavsiye edilir.</a:t>
            </a:r>
            <a:endParaRPr lang="en-US" strike="sngStrike" dirty="0"/>
          </a:p>
        </p:txBody>
      </p:sp>
      <p:sp>
        <p:nvSpPr>
          <p:cNvPr id="15" name="TextBox 14">
            <a:extLst>
              <a:ext uri="{FF2B5EF4-FFF2-40B4-BE49-F238E27FC236}">
                <a16:creationId xmlns:a16="http://schemas.microsoft.com/office/drawing/2014/main" id="{82D94C2E-71D3-E24A-B525-96A9D9033BB3}"/>
              </a:ext>
            </a:extLst>
          </p:cNvPr>
          <p:cNvSpPr txBox="1"/>
          <p:nvPr/>
        </p:nvSpPr>
        <p:spPr>
          <a:xfrm>
            <a:off x="947630" y="12192000"/>
            <a:ext cx="13130319" cy="590550"/>
          </a:xfrm>
          <a:prstGeom prst="rect">
            <a:avLst/>
          </a:prstGeom>
          <a:noFill/>
        </p:spPr>
        <p:txBody>
          <a:bodyPr wrap="square" lIns="0" tIns="0" rIns="0" bIns="0" rtlCol="0" anchor="b">
            <a:noAutofit/>
          </a:bodyPr>
          <a:lstStyle/>
          <a:p>
            <a:pPr defTabSz="1828800" rtl="0">
              <a:lnSpc>
                <a:spcPts val="2400"/>
              </a:lnSpc>
              <a:defRPr/>
            </a:pPr>
            <a:r>
              <a:rPr lang="tr" sz="1600" b="0" i="0" u="none" strike="noStrike" spc="20">
                <a:latin typeface="Optimistic Text"/>
              </a:rPr>
              <a:t>Kaynak: 1. Meta. (t.y.). </a:t>
            </a:r>
            <a:r>
              <a:rPr lang="tr" sz="1600" b="0" i="0" u="none" strike="noStrike" spc="20">
                <a:latin typeface="Optimistic Text"/>
                <a:hlinkClick r:id="rId3"/>
              </a:rPr>
              <a:t>Gizliliğinizi Yönetin</a:t>
            </a:r>
            <a:r>
              <a:rPr lang="tr" sz="1600" b="0" i="0" u="none" strike="noStrike" spc="20">
                <a:latin typeface="Optimistic Text"/>
              </a:rPr>
              <a:t>. Facebook.</a:t>
            </a:r>
            <a:br>
              <a:rPr lang="tr" sz="1600" b="0" i="0" u="none" strike="noStrike" spc="20">
                <a:latin typeface="Optimistic Text"/>
                <a:hlinkClick r:id="rId3"/>
              </a:rPr>
            </a:br>
            <a:r>
              <a:rPr lang="tr" sz="1600" b="0" i="0" u="none" strike="noStrike" spc="20">
                <a:latin typeface="Optimistic Text"/>
              </a:rPr>
              <a:t>2. Meta. (t.y.). </a:t>
            </a:r>
            <a:r>
              <a:rPr lang="tr" sz="1600" b="0" i="0" u="none" strike="noStrike" spc="20">
                <a:latin typeface="Optimistic Text"/>
                <a:hlinkClick r:id="rId4"/>
              </a:rPr>
              <a:t>Gizlilik Temelleri</a:t>
            </a:r>
            <a:r>
              <a:rPr lang="tr" sz="1600" b="0" i="0" u="none" strike="noStrike" spc="20">
                <a:latin typeface="Optimistic Text"/>
              </a:rPr>
              <a:t>. Facebook. </a:t>
            </a:r>
          </a:p>
        </p:txBody>
      </p:sp>
      <p:sp>
        <p:nvSpPr>
          <p:cNvPr id="37" name="Google Shape;3098;p98">
            <a:extLst>
              <a:ext uri="{FF2B5EF4-FFF2-40B4-BE49-F238E27FC236}">
                <a16:creationId xmlns:a16="http://schemas.microsoft.com/office/drawing/2014/main" id="{C26F0058-D045-2B48-A258-75FC25A517AA}"/>
              </a:ext>
            </a:extLst>
          </p:cNvPr>
          <p:cNvSpPr/>
          <p:nvPr/>
        </p:nvSpPr>
        <p:spPr>
          <a:xfrm>
            <a:off x="1607569" y="6336811"/>
            <a:ext cx="961192" cy="1042379"/>
          </a:xfrm>
          <a:custGeom>
            <a:avLst/>
            <a:gdLst/>
            <a:ahLst/>
            <a:cxnLst/>
            <a:rect l="l" t="t" r="r" b="b"/>
            <a:pathLst>
              <a:path w="62547" h="67830" extrusionOk="0">
                <a:moveTo>
                  <a:pt x="62445" y="7632"/>
                </a:moveTo>
                <a:cubicBezTo>
                  <a:pt x="62445" y="6362"/>
                  <a:pt x="61683" y="5206"/>
                  <a:pt x="60515" y="4698"/>
                </a:cubicBezTo>
                <a:cubicBezTo>
                  <a:pt x="57315" y="3289"/>
                  <a:pt x="48056" y="0"/>
                  <a:pt x="31267" y="0"/>
                </a:cubicBezTo>
                <a:cubicBezTo>
                  <a:pt x="14490" y="0"/>
                  <a:pt x="5232" y="3289"/>
                  <a:pt x="2019" y="4698"/>
                </a:cubicBezTo>
                <a:cubicBezTo>
                  <a:pt x="863" y="5206"/>
                  <a:pt x="101" y="6362"/>
                  <a:pt x="101" y="7632"/>
                </a:cubicBezTo>
                <a:lnTo>
                  <a:pt x="101" y="16725"/>
                </a:lnTo>
                <a:cubicBezTo>
                  <a:pt x="101" y="17056"/>
                  <a:pt x="0" y="50495"/>
                  <a:pt x="29679" y="67411"/>
                </a:cubicBezTo>
                <a:cubicBezTo>
                  <a:pt x="30175" y="67690"/>
                  <a:pt x="30708" y="67830"/>
                  <a:pt x="31267" y="67830"/>
                </a:cubicBezTo>
                <a:cubicBezTo>
                  <a:pt x="31813" y="67830"/>
                  <a:pt x="32372" y="67690"/>
                  <a:pt x="32854" y="67411"/>
                </a:cubicBezTo>
                <a:cubicBezTo>
                  <a:pt x="62547" y="50495"/>
                  <a:pt x="62445" y="17056"/>
                  <a:pt x="62445" y="16738"/>
                </a:cubicBezTo>
                <a:close/>
                <a:moveTo>
                  <a:pt x="31496" y="65023"/>
                </a:moveTo>
                <a:cubicBezTo>
                  <a:pt x="31356" y="65100"/>
                  <a:pt x="31178" y="65100"/>
                  <a:pt x="31038" y="65023"/>
                </a:cubicBezTo>
                <a:cubicBezTo>
                  <a:pt x="2793" y="48933"/>
                  <a:pt x="2844" y="17081"/>
                  <a:pt x="2857" y="16738"/>
                </a:cubicBezTo>
                <a:lnTo>
                  <a:pt x="2857" y="7632"/>
                </a:lnTo>
                <a:cubicBezTo>
                  <a:pt x="2857" y="7442"/>
                  <a:pt x="2959" y="7289"/>
                  <a:pt x="3136" y="7213"/>
                </a:cubicBezTo>
                <a:cubicBezTo>
                  <a:pt x="5003" y="6388"/>
                  <a:pt x="9067" y="4889"/>
                  <a:pt x="15684" y="3860"/>
                </a:cubicBezTo>
                <a:lnTo>
                  <a:pt x="15684" y="32537"/>
                </a:lnTo>
                <a:cubicBezTo>
                  <a:pt x="15684" y="33083"/>
                  <a:pt x="16002" y="33566"/>
                  <a:pt x="16497" y="33794"/>
                </a:cubicBezTo>
                <a:cubicBezTo>
                  <a:pt x="16992" y="34023"/>
                  <a:pt x="17576" y="33921"/>
                  <a:pt x="17983" y="33566"/>
                </a:cubicBezTo>
                <a:lnTo>
                  <a:pt x="23482" y="28651"/>
                </a:lnTo>
                <a:lnTo>
                  <a:pt x="28981" y="33566"/>
                </a:lnTo>
                <a:cubicBezTo>
                  <a:pt x="29235" y="33794"/>
                  <a:pt x="29565" y="33908"/>
                  <a:pt x="29895" y="33908"/>
                </a:cubicBezTo>
                <a:cubicBezTo>
                  <a:pt x="30086" y="33908"/>
                  <a:pt x="30276" y="33870"/>
                  <a:pt x="30454" y="33794"/>
                </a:cubicBezTo>
                <a:cubicBezTo>
                  <a:pt x="30949" y="33566"/>
                  <a:pt x="31267" y="33083"/>
                  <a:pt x="31267" y="32537"/>
                </a:cubicBezTo>
                <a:lnTo>
                  <a:pt x="31267" y="2755"/>
                </a:lnTo>
                <a:cubicBezTo>
                  <a:pt x="47523" y="2755"/>
                  <a:pt x="56362" y="5867"/>
                  <a:pt x="59410" y="7213"/>
                </a:cubicBezTo>
                <a:cubicBezTo>
                  <a:pt x="59588" y="7289"/>
                  <a:pt x="59690" y="7442"/>
                  <a:pt x="59690" y="7632"/>
                </a:cubicBezTo>
                <a:lnTo>
                  <a:pt x="59690" y="16764"/>
                </a:lnTo>
                <a:cubicBezTo>
                  <a:pt x="59690" y="17081"/>
                  <a:pt x="59804" y="48907"/>
                  <a:pt x="31496" y="65023"/>
                </a:cubicBezTo>
                <a:close/>
                <a:moveTo>
                  <a:pt x="18440" y="3479"/>
                </a:moveTo>
                <a:cubicBezTo>
                  <a:pt x="21374" y="3124"/>
                  <a:pt x="24726" y="2870"/>
                  <a:pt x="28524" y="2781"/>
                </a:cubicBezTo>
                <a:lnTo>
                  <a:pt x="28524" y="29464"/>
                </a:lnTo>
                <a:lnTo>
                  <a:pt x="24396" y="25780"/>
                </a:lnTo>
                <a:cubicBezTo>
                  <a:pt x="23863" y="25311"/>
                  <a:pt x="23088" y="25311"/>
                  <a:pt x="22567" y="25780"/>
                </a:cubicBezTo>
                <a:lnTo>
                  <a:pt x="18440" y="29464"/>
                </a:lnTo>
                <a:close/>
              </a:path>
            </a:pathLst>
          </a:custGeom>
          <a:solidFill>
            <a:schemeClr val="bg1"/>
          </a:solidFill>
          <a:ln>
            <a:no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spTree>
    <p:extLst>
      <p:ext uri="{BB962C8B-B14F-4D97-AF65-F5344CB8AC3E}">
        <p14:creationId xmlns:p14="http://schemas.microsoft.com/office/powerpoint/2010/main" val="25627632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3B429F7B-BF7F-A541-9B1D-E7BF2BA86BD4}"/>
              </a:ext>
            </a:extLst>
          </p:cNvPr>
          <p:cNvSpPr>
            <a:spLocks noGrp="1"/>
          </p:cNvSpPr>
          <p:nvPr>
            <p:ph type="subTitle" idx="2"/>
          </p:nvPr>
        </p:nvSpPr>
        <p:spPr>
          <a:xfrm>
            <a:off x="932821" y="909036"/>
            <a:ext cx="14689765" cy="463200"/>
          </a:xfrm>
        </p:spPr>
        <p:txBody>
          <a:bodyPr>
            <a:noAutofit/>
          </a:bodyPr>
          <a:lstStyle/>
          <a:p>
            <a:pPr rtl="0"/>
            <a:r>
              <a:rPr lang="tr" sz="2400" b="1" i="0" u="none" strike="noStrike">
                <a:latin typeface="Optimistic Text"/>
              </a:rPr>
              <a:t>02 Bireysel gizliliğin korunması</a:t>
            </a:r>
          </a:p>
        </p:txBody>
      </p:sp>
      <p:sp>
        <p:nvSpPr>
          <p:cNvPr id="9" name="Text Placeholder 6">
            <a:extLst>
              <a:ext uri="{FF2B5EF4-FFF2-40B4-BE49-F238E27FC236}">
                <a16:creationId xmlns:a16="http://schemas.microsoft.com/office/drawing/2014/main" id="{B26AA355-0742-024C-9E42-236EBDB48DD7}"/>
              </a:ext>
            </a:extLst>
          </p:cNvPr>
          <p:cNvSpPr txBox="1"/>
          <p:nvPr/>
        </p:nvSpPr>
        <p:spPr>
          <a:xfrm>
            <a:off x="933447" y="6019801"/>
            <a:ext cx="11953877" cy="4114785"/>
          </a:xfrm>
          <a:prstGeom prst="rect">
            <a:avLst/>
          </a:prstGeom>
        </p:spPr>
        <p:txBody>
          <a:bodyPr vert="horz" lIns="0" tIns="0" rIns="0" bIns="0" rtlCol="0">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lvl="0" rtl="0" fontAlgn="base">
              <a:lnSpc>
                <a:spcPts val="3000"/>
              </a:lnSpc>
              <a:buNone/>
            </a:pPr>
            <a:r>
              <a:rPr lang="tr" sz="2000" b="1" i="0" u="none" strike="noStrike" dirty="0">
                <a:latin typeface="Optimistic Text"/>
              </a:rPr>
              <a:t>Her durum güncellemesi, fotoğraf veya video paylaşıldığında, bunu kimlerin görebileceği seçilebilmektedir.</a:t>
            </a:r>
          </a:p>
          <a:p>
            <a:pPr marL="457200" lvl="0" indent="-457200" rtl="0" fontAlgn="base">
              <a:lnSpc>
                <a:spcPts val="3000"/>
              </a:lnSpc>
              <a:buSzTx/>
              <a:buFont typeface="+mj-lt"/>
              <a:buAutoNum type="arabicPeriod"/>
            </a:pPr>
            <a:r>
              <a:rPr lang="tr" sz="2000" b="0" i="0" u="none" strike="noStrike" dirty="0">
                <a:latin typeface="Optimistic Text"/>
              </a:rPr>
              <a:t>Hedef kitleyi seçmek için gönderinin üst kısmındaki menü kullanılabilir.</a:t>
            </a:r>
          </a:p>
          <a:p>
            <a:pPr marL="457200" lvl="0" indent="-457200" rtl="0" fontAlgn="base">
              <a:lnSpc>
                <a:spcPts val="3000"/>
              </a:lnSpc>
              <a:buSzTx/>
              <a:buFont typeface="+mj-lt"/>
              <a:buAutoNum type="arabicPeriod"/>
            </a:pPr>
            <a:r>
              <a:rPr lang="tr" sz="2000" b="0" i="0" u="none" strike="noStrike" dirty="0">
                <a:latin typeface="Optimistic Text"/>
              </a:rPr>
              <a:t>Çoğu kişi paylaşımlarını arkadaşlarıyla yapmayı tercih etmektedir.</a:t>
            </a:r>
          </a:p>
          <a:p>
            <a:pPr marL="457200" lvl="0" indent="-457200" rtl="0" fontAlgn="base">
              <a:lnSpc>
                <a:spcPts val="3000"/>
              </a:lnSpc>
              <a:buSzTx/>
              <a:buFont typeface="+mj-lt"/>
              <a:buAutoNum type="arabicPeriod"/>
            </a:pPr>
            <a:r>
              <a:rPr lang="tr" sz="2000" b="0" i="0" u="none" strike="noStrike" dirty="0">
                <a:latin typeface="Optimistic Text"/>
              </a:rPr>
              <a:t>Ayrıca herkese açık olarak veya belirli bir kişi grubuyla paylaşım yapma seçeneği de bulunmaktadır.</a:t>
            </a:r>
          </a:p>
          <a:p>
            <a:pPr marL="457200" lvl="0" indent="-457200" rtl="0" fontAlgn="base">
              <a:lnSpc>
                <a:spcPts val="3000"/>
              </a:lnSpc>
              <a:buSzTx/>
              <a:buFont typeface="+mj-lt"/>
              <a:buAutoNum type="arabicPeriod"/>
            </a:pPr>
            <a:r>
              <a:rPr lang="tr" sz="2000" b="0" i="0" u="none" strike="noStrike" dirty="0">
                <a:latin typeface="Optimistic Text"/>
              </a:rPr>
              <a:t>Yabancılar ve Facebook'ta olmayan kişiler de dahil olmak üzere gönderilen bir içeriği herkesin görmesine izin vermek için </a:t>
            </a:r>
            <a:r>
              <a:rPr lang="tr" sz="2000" b="1" i="0" u="none" strike="noStrike" dirty="0">
                <a:latin typeface="Optimistic Text"/>
              </a:rPr>
              <a:t>Herkese Açık</a:t>
            </a:r>
            <a:r>
              <a:rPr lang="tr" sz="2000" b="0" i="0" u="none" strike="noStrike" dirty="0">
                <a:latin typeface="Optimistic Text"/>
              </a:rPr>
              <a:t> seçeneği tercih edilmelidir.</a:t>
            </a:r>
            <a:endParaRPr lang="en-US" sz="2000" dirty="0"/>
          </a:p>
          <a:p>
            <a:pPr marL="457200" lvl="0" indent="-457200" rtl="0" fontAlgn="base">
              <a:lnSpc>
                <a:spcPts val="3000"/>
              </a:lnSpc>
              <a:buSzTx/>
              <a:buFont typeface="+mj-lt"/>
              <a:buAutoNum type="arabicPeriod"/>
            </a:pPr>
            <a:r>
              <a:rPr lang="tr" sz="2000" b="0" i="0" u="none" strike="noStrike" dirty="0">
                <a:latin typeface="Optimistic Text"/>
              </a:rPr>
              <a:t>Bir gönderi yanlışlıkla farklı bir kitleyle paylaşılırsa, bu durum her zaman değiştirilebilmektedir.</a:t>
            </a:r>
          </a:p>
          <a:p>
            <a:pPr marL="342900" lvl="0" indent="-342900" rtl="0" fontAlgn="base">
              <a:lnSpc>
                <a:spcPts val="3000"/>
              </a:lnSpc>
              <a:buSzTx/>
              <a:buFont typeface="Arial" panose="020B0604020202020204" pitchFamily="34" charset="0"/>
              <a:buChar char="•"/>
            </a:pPr>
            <a:r>
              <a:rPr kumimoji="0" lang="tr" sz="2000" b="0" i="0" u="none" strike="noStrike" kern="0" cap="none" spc="50" normalizeH="0" baseline="0" noProof="0" dirty="0">
                <a:ln>
                  <a:noFill/>
                </a:ln>
                <a:uLnTx/>
                <a:uFillTx/>
                <a:latin typeface="Optimistic Text"/>
                <a:cs typeface="Optimistic Text"/>
                <a:sym typeface="Optimistic Text"/>
              </a:rPr>
              <a:t>Daha fazla bilgiye </a:t>
            </a:r>
            <a:r>
              <a:rPr kumimoji="0" lang="tr" sz="2000" b="0" i="0" u="none" strike="noStrike" kern="0" cap="none" spc="50" normalizeH="0" baseline="0" noProof="0" dirty="0">
                <a:ln>
                  <a:noFill/>
                </a:ln>
                <a:solidFill>
                  <a:schemeClr val="accent2"/>
                </a:solidFill>
                <a:uLnTx/>
                <a:uFillTx/>
                <a:latin typeface="Optimistic Text"/>
                <a:cs typeface="Optimistic Text"/>
                <a:sym typeface="Optimistic Text"/>
                <a:hlinkClick r:id="rId4">
                  <a:extLst>
                    <a:ext uri="{A12FA001-AC4F-418D-AE19-62706E023703}">
                      <ahyp:hlinkClr xmlns:ahyp="http://schemas.microsoft.com/office/drawing/2018/hyperlinkcolor" val="tx"/>
                    </a:ext>
                  </a:extLst>
                </a:hlinkClick>
              </a:rPr>
              <a:t>buradan</a:t>
            </a:r>
            <a:r>
              <a:rPr kumimoji="0" lang="tr" sz="2000" b="0" i="0" u="none" strike="noStrike" kern="0" cap="none" spc="50" normalizeH="0" baseline="0" noProof="0" dirty="0">
                <a:ln>
                  <a:noFill/>
                </a:ln>
                <a:uLnTx/>
                <a:uFillTx/>
                <a:latin typeface="Optimistic Text"/>
                <a:cs typeface="Optimistic Text"/>
                <a:sym typeface="Optimistic Text"/>
              </a:rPr>
              <a:t> ulaşılabilir.</a:t>
            </a:r>
            <a:endParaRPr kumimoji="0" lang="en-US" sz="2000" i="0" u="none" strike="noStrike" kern="0" cap="none" spc="50" normalizeH="0" baseline="0" noProof="0" dirty="0">
              <a:ln>
                <a:noFill/>
              </a:ln>
              <a:effectLst/>
              <a:uLnTx/>
              <a:uFillTx/>
              <a:latin typeface="Optimistic Text"/>
              <a:cs typeface="Optimistic Text" panose="020B0503020203020204" pitchFamily="34" charset="0"/>
              <a:sym typeface="Optimistic Text"/>
            </a:endParaRPr>
          </a:p>
        </p:txBody>
      </p:sp>
      <p:sp>
        <p:nvSpPr>
          <p:cNvPr id="10" name="Text Placeholder 6">
            <a:extLst>
              <a:ext uri="{FF2B5EF4-FFF2-40B4-BE49-F238E27FC236}">
                <a16:creationId xmlns:a16="http://schemas.microsoft.com/office/drawing/2014/main" id="{6C965C75-E347-B14D-BDDA-094E75A10716}"/>
              </a:ext>
            </a:extLst>
          </p:cNvPr>
          <p:cNvSpPr txBox="1"/>
          <p:nvPr/>
        </p:nvSpPr>
        <p:spPr>
          <a:xfrm>
            <a:off x="933450" y="3962400"/>
            <a:ext cx="11953874" cy="1765665"/>
          </a:xfrm>
          <a:prstGeom prst="rect">
            <a:avLst/>
          </a:prstGeom>
        </p:spPr>
        <p:txBody>
          <a:bodyPr vert="horz" lIns="0" tIns="0" rIns="0" bIns="0" rtlCol="0" anchor="b">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lvl="0" defTabSz="1828800" rtl="0" fontAlgn="base">
              <a:lnSpc>
                <a:spcPts val="7200"/>
              </a:lnSpc>
              <a:spcAft>
                <a:spcPct val="0"/>
              </a:spcAft>
              <a:buNone/>
              <a:defRPr/>
            </a:pPr>
            <a:r>
              <a:rPr lang="tr" sz="6000" b="0" i="0" u="none" strike="noStrike" spc="260" dirty="0">
                <a:solidFill>
                  <a:srgbClr val="1C2B33"/>
                </a:solidFill>
                <a:latin typeface="Optimistic Display"/>
                <a:cs typeface="Optimistic Display"/>
                <a:sym typeface="Arial"/>
                <a:hlinkClick r:id="rId4"/>
              </a:rPr>
              <a:t>Facebook</a:t>
            </a:r>
            <a:r>
              <a:rPr lang="tr" sz="6000" b="0" i="0" u="none" strike="noStrike" spc="260" dirty="0">
                <a:solidFill>
                  <a:srgbClr val="1C2B33"/>
                </a:solidFill>
                <a:latin typeface="Optimistic Display"/>
                <a:cs typeface="Optimistic Display"/>
                <a:sym typeface="Arial"/>
              </a:rPr>
              <a:t>'taki paylaşımları kimlerin görebileceği nasıl seçilir?</a:t>
            </a:r>
            <a:endParaRPr kumimoji="0" lang="en-US" sz="6000" b="0" i="0" u="none" strike="noStrike" kern="0" cap="none" spc="260" normalizeH="0" baseline="0" noProof="0" dirty="0">
              <a:ln>
                <a:noFill/>
              </a:ln>
              <a:solidFill>
                <a:srgbClr val="1C2B33"/>
              </a:solidFill>
              <a:effectLst/>
              <a:uLnTx/>
              <a:uFillTx/>
              <a:latin typeface="Optimistic Display" panose="020B0603020203020204" pitchFamily="34" charset="0"/>
              <a:cs typeface="Optimistic Display" panose="020B0603020203020204" pitchFamily="34" charset="0"/>
              <a:sym typeface="Arial"/>
            </a:endParaRPr>
          </a:p>
        </p:txBody>
      </p:sp>
      <p:sp>
        <p:nvSpPr>
          <p:cNvPr id="8" name="Rectangle 7">
            <a:extLst>
              <a:ext uri="{FF2B5EF4-FFF2-40B4-BE49-F238E27FC236}">
                <a16:creationId xmlns:a16="http://schemas.microsoft.com/office/drawing/2014/main" id="{1C50857F-CE0D-754B-A298-194A0DFB4780}"/>
              </a:ext>
            </a:extLst>
          </p:cNvPr>
          <p:cNvSpPr/>
          <p:nvPr/>
        </p:nvSpPr>
        <p:spPr>
          <a:xfrm>
            <a:off x="18773776" y="0"/>
            <a:ext cx="5613399" cy="1371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11" name="Google Shape;648;p3">
            <a:extLst>
              <a:ext uri="{FF2B5EF4-FFF2-40B4-BE49-F238E27FC236}">
                <a16:creationId xmlns:a16="http://schemas.microsoft.com/office/drawing/2014/main" id="{C4D1287D-7A04-884E-A78B-E1DB250E32C9}"/>
              </a:ext>
            </a:extLst>
          </p:cNvPr>
          <p:cNvSpPr/>
          <p:nvPr/>
        </p:nvSpPr>
        <p:spPr>
          <a:xfrm>
            <a:off x="16892588" y="1438775"/>
            <a:ext cx="5635625" cy="11009576"/>
          </a:xfrm>
          <a:prstGeom prst="roundRect">
            <a:avLst>
              <a:gd name="adj" fmla="val 12084"/>
            </a:avLst>
          </a:prstGeom>
          <a:solidFill>
            <a:srgbClr val="FFFFFF"/>
          </a:solidFill>
          <a:ln w="9525" cap="flat" cmpd="sng">
            <a:solidFill>
              <a:srgbClr val="CBD2D9"/>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rtl="0">
              <a:lnSpc>
                <a:spcPct val="100000"/>
              </a:lnSpc>
              <a:spcBef>
                <a:spcPct val="0"/>
              </a:spcBef>
              <a:spcAft>
                <a:spcPct val="0"/>
              </a:spcAft>
              <a:buNone/>
            </a:pPr>
            <a:endParaRPr sz="2489" b="0" i="0" u="none" strike="noStrike" cap="none">
              <a:solidFill>
                <a:srgbClr val="000000"/>
              </a:solidFill>
              <a:latin typeface="Arial"/>
              <a:ea typeface="Arial"/>
              <a:cs typeface="Arial"/>
              <a:sym typeface="Arial"/>
            </a:endParaRPr>
          </a:p>
        </p:txBody>
      </p:sp>
      <p:pic>
        <p:nvPicPr>
          <p:cNvPr id="15" name="Picture 14">
            <a:extLst>
              <a:ext uri="{FF2B5EF4-FFF2-40B4-BE49-F238E27FC236}">
                <a16:creationId xmlns:a16="http://schemas.microsoft.com/office/drawing/2014/main" id="{598264F7-3F09-F342-980C-B28ABB827CB2}"/>
              </a:ext>
            </a:extLst>
          </p:cNvPr>
          <p:cNvPicPr>
            <a:picLocks noChangeAspect="1"/>
          </p:cNvPicPr>
          <p:nvPr/>
        </p:nvPicPr>
        <p:blipFill>
          <a:blip r:embed="rId5"/>
          <a:srcRect t="4912" b="4912"/>
          <a:stretch>
            <a:fillRect/>
          </a:stretch>
        </p:blipFill>
        <p:spPr>
          <a:xfrm>
            <a:off x="17188711" y="2510367"/>
            <a:ext cx="5043378" cy="8866392"/>
          </a:xfrm>
          <a:prstGeom prst="rect">
            <a:avLst/>
          </a:prstGeom>
          <a:solidFill>
            <a:srgbClr val="FFFFFF"/>
          </a:solidFill>
          <a:ln w="9525" cap="flat" cmpd="sng">
            <a:solidFill>
              <a:srgbClr val="CBD2D9"/>
            </a:solidFill>
            <a:prstDash val="solid"/>
            <a:round/>
            <a:headEnd type="none" w="sm" len="sm"/>
            <a:tailEnd type="none" w="sm" len="sm"/>
          </a:ln>
        </p:spPr>
      </p:pic>
      <p:sp>
        <p:nvSpPr>
          <p:cNvPr id="12" name="TextBox 11">
            <a:extLst>
              <a:ext uri="{FF2B5EF4-FFF2-40B4-BE49-F238E27FC236}">
                <a16:creationId xmlns:a16="http://schemas.microsoft.com/office/drawing/2014/main" id="{1EAA0E1E-0040-A84A-A629-322E66168006}"/>
              </a:ext>
            </a:extLst>
          </p:cNvPr>
          <p:cNvSpPr txBox="1"/>
          <p:nvPr/>
        </p:nvSpPr>
        <p:spPr>
          <a:xfrm>
            <a:off x="22024975" y="12668250"/>
            <a:ext cx="1428750" cy="438150"/>
          </a:xfrm>
          <a:prstGeom prst="rect">
            <a:avLst/>
          </a:prstGeom>
        </p:spPr>
        <p:txBody>
          <a:bodyPr rIns="0">
            <a:noAutofit/>
          </a:bodyPr>
          <a:lstStyle>
            <a:defPPr marR="0" lvl="0" algn="l" rtl="0">
              <a:lnSpc>
                <a:spcPct val="100000"/>
              </a:lnSpc>
              <a:spcBef>
                <a:spcPct val="0"/>
              </a:spcBef>
              <a:spcAft>
                <a:spcPct val="0"/>
              </a:spcAft>
              <a:defRPr/>
            </a:defPPr>
            <a:lvl1pPr marL="45720" indent="-45720" algn="r" eaLnBrk="1" hangingPunct="1">
              <a:lnSpc>
                <a:spcPct val="129000"/>
              </a:lnSpc>
              <a:spcAft>
                <a:spcPts val="1200"/>
              </a:spcAft>
              <a:buSzPct val="25000"/>
              <a:buFontTx/>
              <a:buBlip>
                <a:blip r:embed="rId3"/>
              </a:buBlip>
              <a:defRPr sz="1600" spc="50" baseline="0">
                <a:solidFill>
                  <a:schemeClr val="tx1"/>
                </a:solidFill>
              </a:defRPr>
            </a:lvl1pPr>
            <a:lvl2pPr marL="640080" indent="-365760" eaLnBrk="1" hangingPunct="1">
              <a:lnSpc>
                <a:spcPct val="129000"/>
              </a:lnSpc>
              <a:spcAft>
                <a:spcPts val="1200"/>
              </a:spcAft>
              <a:buClrTx/>
              <a:buSzPct val="85000"/>
              <a:buFont typeface="Optimistic Text" panose="020B0604020202020204" pitchFamily="34" charset="0"/>
              <a:buChar char="•"/>
              <a:defRPr spc="50" baseline="0">
                <a:solidFill>
                  <a:schemeClr val="tx1"/>
                </a:solidFill>
              </a:defRPr>
            </a:lvl2pPr>
            <a:lvl3pPr marL="1005840" indent="-365760" eaLnBrk="1" hangingPunct="1">
              <a:lnSpc>
                <a:spcPct val="129000"/>
              </a:lnSpc>
              <a:spcAft>
                <a:spcPts val="1200"/>
              </a:spcAft>
              <a:buClrTx/>
              <a:buSzPct val="85000"/>
              <a:buFont typeface=".PingFang SC Regular"/>
              <a:buChar char="﹘"/>
              <a:defRPr spc="50" baseline="0">
                <a:solidFill>
                  <a:schemeClr val="tx1"/>
                </a:solidFill>
              </a:defRPr>
            </a:lvl3pPr>
            <a:lvl4pPr marL="1371600" indent="-365760" eaLnBrk="1" hangingPunct="1">
              <a:lnSpc>
                <a:spcPct val="129000"/>
              </a:lnSpc>
              <a:spcAft>
                <a:spcPts val="1200"/>
              </a:spcAft>
              <a:buClrTx/>
              <a:buSzPct val="85000"/>
              <a:buFont typeface=".PingFang SC Regular"/>
              <a:buChar char="﹘"/>
              <a:defRPr spc="50" baseline="0">
                <a:solidFill>
                  <a:schemeClr val="tx1"/>
                </a:solidFill>
              </a:defRPr>
            </a:lvl4pPr>
            <a:lvl5pPr marL="1737360" indent="-365760" eaLnBrk="1" hangingPunct="1">
              <a:lnSpc>
                <a:spcPct val="129000"/>
              </a:lnSpc>
              <a:spcAft>
                <a:spcPts val="1200"/>
              </a:spcAft>
              <a:buClrTx/>
              <a:buSzPct val="85000"/>
              <a:buFont typeface=".PingFang SC Regular"/>
              <a:buChar char="﹘"/>
              <a:defRPr spc="50" baseline="0">
                <a:solidFill>
                  <a:schemeClr val="tx1"/>
                </a:solidFill>
              </a:defRPr>
            </a:lvl5pPr>
            <a:lvl6pPr eaLnBrk="1" hangingPunct="1"/>
            <a:lvl7pPr eaLnBrk="1" hangingPunct="1"/>
            <a:lvl8pPr eaLnBrk="1" hangingPunct="1"/>
            <a:lvl9pPr eaLnBrk="1" hangingPunct="1"/>
          </a:lstStyle>
          <a:p>
            <a:pPr lvl="0" rtl="0"/>
            <a:r>
              <a:rPr lang="tr" sz="1600" b="0" i="0" u="none" strike="noStrike">
                <a:latin typeface="Optimistic Text"/>
              </a:rPr>
              <a:t>22</a:t>
            </a:r>
            <a:endParaRPr lang="en-US"/>
          </a:p>
        </p:txBody>
      </p:sp>
      <p:cxnSp>
        <p:nvCxnSpPr>
          <p:cNvPr id="5" name="Straight Arrow Connector 4">
            <a:extLst>
              <a:ext uri="{FF2B5EF4-FFF2-40B4-BE49-F238E27FC236}">
                <a16:creationId xmlns:a16="http://schemas.microsoft.com/office/drawing/2014/main" id="{C4720A87-B82E-8859-ABAE-CA1DCC62E147}"/>
              </a:ext>
            </a:extLst>
          </p:cNvPr>
          <p:cNvCxnSpPr>
            <a:cxnSpLocks/>
          </p:cNvCxnSpPr>
          <p:nvPr/>
        </p:nvCxnSpPr>
        <p:spPr>
          <a:xfrm>
            <a:off x="18477837" y="2865120"/>
            <a:ext cx="0" cy="430696"/>
          </a:xfrm>
          <a:prstGeom prst="straightConnector1">
            <a:avLst/>
          </a:prstGeom>
          <a:ln w="66675">
            <a:solidFill>
              <a:srgbClr val="0064E0"/>
            </a:solidFill>
            <a:headEnd w="lg" len="lg"/>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377637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3B429F7B-BF7F-A541-9B1D-E7BF2BA86BD4}"/>
              </a:ext>
            </a:extLst>
          </p:cNvPr>
          <p:cNvSpPr>
            <a:spLocks noGrp="1"/>
          </p:cNvSpPr>
          <p:nvPr>
            <p:ph type="subTitle" idx="2"/>
          </p:nvPr>
        </p:nvSpPr>
        <p:spPr>
          <a:xfrm>
            <a:off x="932821" y="909036"/>
            <a:ext cx="14689765" cy="463200"/>
          </a:xfrm>
        </p:spPr>
        <p:txBody>
          <a:bodyPr>
            <a:noAutofit/>
          </a:bodyPr>
          <a:lstStyle/>
          <a:p>
            <a:pPr rtl="0"/>
            <a:r>
              <a:rPr lang="tr" sz="2400" b="1" i="0" u="none" strike="noStrike">
                <a:latin typeface="Optimistic Text"/>
              </a:rPr>
              <a:t>02 Bireysel gizliliğin korunması</a:t>
            </a:r>
          </a:p>
        </p:txBody>
      </p:sp>
      <p:sp>
        <p:nvSpPr>
          <p:cNvPr id="9" name="Text Placeholder 6">
            <a:extLst>
              <a:ext uri="{FF2B5EF4-FFF2-40B4-BE49-F238E27FC236}">
                <a16:creationId xmlns:a16="http://schemas.microsoft.com/office/drawing/2014/main" id="{B26AA355-0742-024C-9E42-236EBDB48DD7}"/>
              </a:ext>
            </a:extLst>
          </p:cNvPr>
          <p:cNvSpPr txBox="1"/>
          <p:nvPr/>
        </p:nvSpPr>
        <p:spPr>
          <a:xfrm>
            <a:off x="933447" y="6019801"/>
            <a:ext cx="11953877" cy="4114785"/>
          </a:xfrm>
          <a:prstGeom prst="rect">
            <a:avLst/>
          </a:prstGeom>
        </p:spPr>
        <p:txBody>
          <a:bodyPr vert="horz" lIns="0" tIns="0" rIns="0" bIns="0" rtlCol="0">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lvl="0" rtl="0" fontAlgn="base">
              <a:lnSpc>
                <a:spcPts val="3000"/>
              </a:lnSpc>
              <a:buNone/>
            </a:pPr>
            <a:r>
              <a:rPr lang="tr" sz="2000" b="1" i="0" u="none" strike="noStrike">
                <a:solidFill>
                  <a:srgbClr val="1C2B33"/>
                </a:solidFill>
                <a:latin typeface="Optimistic Text"/>
              </a:rPr>
              <a:t>Bir paylaşım yapıldıktan sonra insanların bunu görmesi istenmezse, söz konusu paylaşım silinebilmektedir. </a:t>
            </a:r>
          </a:p>
          <a:p>
            <a:pPr marL="457200" indent="-457200" rtl="0" fontAlgn="base">
              <a:lnSpc>
                <a:spcPts val="3000"/>
              </a:lnSpc>
              <a:buSzTx/>
              <a:buFont typeface="+mj-lt"/>
              <a:buAutoNum type="arabicPeriod"/>
            </a:pPr>
            <a:r>
              <a:rPr lang="tr" sz="2000" b="0" i="0" u="none" strike="noStrike">
                <a:solidFill>
                  <a:srgbClr val="1C2B33"/>
                </a:solidFill>
                <a:latin typeface="Optimistic Text"/>
              </a:rPr>
              <a:t>Zaman Tüneline giderek kaldırılmak istenen durum güncellemesi, fotoğraf veya video bulunmalıdır.</a:t>
            </a:r>
          </a:p>
          <a:p>
            <a:pPr marL="457200" indent="-457200" rtl="0" fontAlgn="base">
              <a:lnSpc>
                <a:spcPts val="3000"/>
              </a:lnSpc>
              <a:buSzTx/>
              <a:buFont typeface="+mj-lt"/>
              <a:buAutoNum type="arabicPeriod"/>
            </a:pPr>
            <a:r>
              <a:rPr lang="tr" sz="2000" b="0" i="0" u="none" strike="noStrike">
                <a:solidFill>
                  <a:srgbClr val="1C2B33"/>
                </a:solidFill>
                <a:latin typeface="Optimistic Text"/>
              </a:rPr>
              <a:t>Gönderinin sağ üst köşesindeki menü açılarak </a:t>
            </a:r>
            <a:r>
              <a:rPr lang="tr" sz="2000" b="1" i="0" u="none" strike="noStrike">
                <a:solidFill>
                  <a:srgbClr val="1C2B33"/>
                </a:solidFill>
                <a:latin typeface="Optimistic Text"/>
              </a:rPr>
              <a:t>Sil</a:t>
            </a:r>
            <a:r>
              <a:rPr lang="tr" sz="2000" b="0" i="0" u="none" strike="noStrike">
                <a:solidFill>
                  <a:srgbClr val="1C2B33"/>
                </a:solidFill>
                <a:latin typeface="Optimistic Text"/>
              </a:rPr>
              <a:t> seçeneği işaretlenmelidir.</a:t>
            </a:r>
            <a:endParaRPr lang="en-US" sz="2000">
              <a:solidFill>
                <a:srgbClr val="1C2B33"/>
              </a:solidFill>
            </a:endParaRPr>
          </a:p>
          <a:p>
            <a:pPr marL="457200" indent="-457200" rtl="0" fontAlgn="base">
              <a:lnSpc>
                <a:spcPts val="3000"/>
              </a:lnSpc>
              <a:buSzTx/>
              <a:buFont typeface="+mj-lt"/>
              <a:buAutoNum type="arabicPeriod"/>
            </a:pPr>
            <a:r>
              <a:rPr lang="tr" sz="2000" b="0" i="0" u="none" strike="noStrike">
                <a:solidFill>
                  <a:srgbClr val="1C2B33"/>
                </a:solidFill>
                <a:latin typeface="Optimistic Text"/>
              </a:rPr>
              <a:t>Ayrıca </a:t>
            </a:r>
            <a:r>
              <a:rPr lang="tr" sz="2000" b="1" i="0" u="none" strike="noStrike">
                <a:solidFill>
                  <a:srgbClr val="1C2B33"/>
                </a:solidFill>
                <a:latin typeface="Optimistic Text"/>
              </a:rPr>
              <a:t>Zaman Tünelinde Gizle</a:t>
            </a:r>
            <a:r>
              <a:rPr lang="tr" sz="2000" b="0" i="0" u="none" strike="noStrike">
                <a:solidFill>
                  <a:srgbClr val="1C2B33"/>
                </a:solidFill>
                <a:latin typeface="Optimistic Text"/>
              </a:rPr>
              <a:t> seçeneği ile bir gönderi gizlenebilmektedir.</a:t>
            </a:r>
            <a:endParaRPr lang="en-US" sz="2000">
              <a:solidFill>
                <a:srgbClr val="1C2B33"/>
              </a:solidFill>
            </a:endParaRPr>
          </a:p>
          <a:p>
            <a:pPr marL="457200" indent="-457200" rtl="0" fontAlgn="base">
              <a:lnSpc>
                <a:spcPts val="3000"/>
              </a:lnSpc>
              <a:buSzTx/>
              <a:buFont typeface="+mj-lt"/>
              <a:buAutoNum type="arabicPeriod"/>
            </a:pPr>
            <a:r>
              <a:rPr lang="tr" sz="2000" b="0" i="0" u="none" strike="noStrike">
                <a:solidFill>
                  <a:srgbClr val="1C2B33"/>
                </a:solidFill>
                <a:latin typeface="Optimistic Text"/>
              </a:rPr>
              <a:t>Gizleme işlemi gönderinin saklanmasını sağlar ancak başkaları Zaman Tünelini görüntülediğinde bu gönderiyi göremeyecektir. Ancak gönderinin Facebook'taki arama sonuçlarında ve diğer yerlerde hala görünebileceği unutulmamalıdır.</a:t>
            </a:r>
          </a:p>
          <a:p>
            <a:pPr marL="457200" indent="-457200" rtl="0" fontAlgn="base">
              <a:lnSpc>
                <a:spcPts val="3000"/>
              </a:lnSpc>
              <a:buSzTx/>
              <a:buFont typeface="+mj-lt"/>
              <a:buAutoNum type="arabicPeriod"/>
            </a:pPr>
            <a:r>
              <a:rPr lang="tr" sz="2000" b="0" i="0" u="none" strike="noStrike">
                <a:solidFill>
                  <a:srgbClr val="1C2B33"/>
                </a:solidFill>
                <a:latin typeface="Optimistic Text"/>
              </a:rPr>
              <a:t>Facebook'ta paylaşılanların bir dökümünü görmek için profile gidilmeli ve kapak fotoğrafının hemen altındaki menüden </a:t>
            </a:r>
            <a:r>
              <a:rPr lang="tr" sz="2000" b="1" i="0" u="none" strike="noStrike">
                <a:solidFill>
                  <a:srgbClr val="1C2B33"/>
                </a:solidFill>
                <a:latin typeface="Optimistic Text"/>
              </a:rPr>
              <a:t>Hareketler Dökümü</a:t>
            </a:r>
            <a:r>
              <a:rPr lang="tr" sz="2000" b="0" i="0" u="none" strike="noStrike">
                <a:solidFill>
                  <a:srgbClr val="1C2B33"/>
                </a:solidFill>
                <a:latin typeface="Optimistic Text"/>
              </a:rPr>
              <a:t> seçeneğine dokunulmalıdır.  </a:t>
            </a:r>
          </a:p>
          <a:p>
            <a:pPr fontAlgn="base">
              <a:lnSpc>
                <a:spcPts val="3000"/>
              </a:lnSpc>
              <a:buSzTx/>
              <a:buNone/>
            </a:pPr>
            <a:endParaRPr lang="en-US" sz="2000">
              <a:solidFill>
                <a:srgbClr val="1C2B33"/>
              </a:solidFill>
            </a:endParaRPr>
          </a:p>
          <a:p>
            <a:pPr marL="342900" indent="-342900" fontAlgn="base">
              <a:lnSpc>
                <a:spcPts val="3000"/>
              </a:lnSpc>
              <a:buSzTx/>
              <a:buFont typeface="Arial" panose="020B0604020202020204" pitchFamily="34" charset="0"/>
              <a:buChar char="•"/>
            </a:pPr>
            <a:endParaRPr lang="en-US" sz="2000">
              <a:solidFill>
                <a:srgbClr val="1C2B33"/>
              </a:solidFill>
            </a:endParaRPr>
          </a:p>
        </p:txBody>
      </p:sp>
      <p:sp>
        <p:nvSpPr>
          <p:cNvPr id="10" name="Text Placeholder 6">
            <a:extLst>
              <a:ext uri="{FF2B5EF4-FFF2-40B4-BE49-F238E27FC236}">
                <a16:creationId xmlns:a16="http://schemas.microsoft.com/office/drawing/2014/main" id="{6C965C75-E347-B14D-BDDA-094E75A10716}"/>
              </a:ext>
            </a:extLst>
          </p:cNvPr>
          <p:cNvSpPr txBox="1"/>
          <p:nvPr/>
        </p:nvSpPr>
        <p:spPr>
          <a:xfrm>
            <a:off x="933450" y="3962400"/>
            <a:ext cx="10650537" cy="1765665"/>
          </a:xfrm>
          <a:prstGeom prst="rect">
            <a:avLst/>
          </a:prstGeom>
        </p:spPr>
        <p:txBody>
          <a:bodyPr vert="horz" lIns="0" tIns="0" rIns="0" bIns="0" rtlCol="0" anchor="b">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lvl="0" defTabSz="1828800" rtl="0" fontAlgn="base">
              <a:lnSpc>
                <a:spcPts val="7200"/>
              </a:lnSpc>
              <a:spcAft>
                <a:spcPct val="0"/>
              </a:spcAft>
              <a:buNone/>
              <a:defRPr/>
            </a:pPr>
            <a:r>
              <a:rPr lang="tr" sz="6000" b="0" i="0" u="none" strike="noStrike" spc="260">
                <a:solidFill>
                  <a:srgbClr val="1C2B33"/>
                </a:solidFill>
                <a:latin typeface="Optimistic Display"/>
                <a:cs typeface="Optimistic Display"/>
                <a:sym typeface="Arial"/>
                <a:hlinkClick r:id="rId4"/>
              </a:rPr>
              <a:t>Facebook</a:t>
            </a:r>
            <a:r>
              <a:rPr lang="tr" sz="6000" b="0" i="0" u="none" strike="noStrike" spc="260">
                <a:solidFill>
                  <a:srgbClr val="1C2B33"/>
                </a:solidFill>
                <a:latin typeface="Optimistic Display"/>
                <a:cs typeface="Optimistic Display"/>
                <a:sym typeface="Arial"/>
              </a:rPr>
              <a:t>'ta paylaşılan bir içerik nasıl silinir?</a:t>
            </a:r>
            <a:endParaRPr kumimoji="0" lang="en-US" sz="6000" b="0" i="0" u="none" strike="noStrike" kern="0" cap="none" spc="260" normalizeH="0" baseline="0" noProof="0">
              <a:ln>
                <a:noFill/>
              </a:ln>
              <a:solidFill>
                <a:srgbClr val="1C2B33"/>
              </a:solidFill>
              <a:effectLst/>
              <a:uLnTx/>
              <a:uFillTx/>
              <a:latin typeface="Optimistic Display" panose="020B0603020203020204" pitchFamily="34" charset="0"/>
              <a:cs typeface="Optimistic Display" panose="020B0603020203020204" pitchFamily="34" charset="0"/>
              <a:sym typeface="Arial"/>
            </a:endParaRPr>
          </a:p>
        </p:txBody>
      </p:sp>
      <p:sp>
        <p:nvSpPr>
          <p:cNvPr id="8" name="Rectangle 7">
            <a:extLst>
              <a:ext uri="{FF2B5EF4-FFF2-40B4-BE49-F238E27FC236}">
                <a16:creationId xmlns:a16="http://schemas.microsoft.com/office/drawing/2014/main" id="{FB12168E-451C-6846-BC06-871B046D6B18}"/>
              </a:ext>
            </a:extLst>
          </p:cNvPr>
          <p:cNvSpPr/>
          <p:nvPr/>
        </p:nvSpPr>
        <p:spPr>
          <a:xfrm>
            <a:off x="18773775" y="0"/>
            <a:ext cx="5613399" cy="1371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11" name="Google Shape;648;p3">
            <a:extLst>
              <a:ext uri="{FF2B5EF4-FFF2-40B4-BE49-F238E27FC236}">
                <a16:creationId xmlns:a16="http://schemas.microsoft.com/office/drawing/2014/main" id="{3000E06E-D948-F040-9CE7-B0CDFCC42368}"/>
              </a:ext>
            </a:extLst>
          </p:cNvPr>
          <p:cNvSpPr/>
          <p:nvPr/>
        </p:nvSpPr>
        <p:spPr>
          <a:xfrm>
            <a:off x="16892588" y="1438775"/>
            <a:ext cx="5635625" cy="11009576"/>
          </a:xfrm>
          <a:prstGeom prst="roundRect">
            <a:avLst>
              <a:gd name="adj" fmla="val 12084"/>
            </a:avLst>
          </a:prstGeom>
          <a:solidFill>
            <a:srgbClr val="FFFFFF"/>
          </a:solidFill>
          <a:ln w="9525" cap="flat" cmpd="sng">
            <a:solidFill>
              <a:srgbClr val="CBD2D9"/>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rtl="0">
              <a:lnSpc>
                <a:spcPct val="100000"/>
              </a:lnSpc>
              <a:spcBef>
                <a:spcPct val="0"/>
              </a:spcBef>
              <a:spcAft>
                <a:spcPct val="0"/>
              </a:spcAft>
              <a:buNone/>
            </a:pPr>
            <a:endParaRPr sz="2489" b="0" i="0" u="none" strike="noStrike" cap="none">
              <a:solidFill>
                <a:srgbClr val="000000"/>
              </a:solidFill>
              <a:latin typeface="Arial"/>
              <a:ea typeface="Arial"/>
              <a:cs typeface="Arial"/>
              <a:sym typeface="Arial"/>
            </a:endParaRPr>
          </a:p>
        </p:txBody>
      </p:sp>
      <p:pic>
        <p:nvPicPr>
          <p:cNvPr id="17" name="Picture 16">
            <a:extLst>
              <a:ext uri="{FF2B5EF4-FFF2-40B4-BE49-F238E27FC236}">
                <a16:creationId xmlns:a16="http://schemas.microsoft.com/office/drawing/2014/main" id="{EA2916EB-0D59-324F-9F76-F0172F2F7E98}"/>
              </a:ext>
            </a:extLst>
          </p:cNvPr>
          <p:cNvPicPr>
            <a:picLocks noChangeAspect="1"/>
          </p:cNvPicPr>
          <p:nvPr/>
        </p:nvPicPr>
        <p:blipFill>
          <a:blip r:embed="rId5"/>
          <a:srcRect t="4389" b="7305"/>
          <a:stretch>
            <a:fillRect/>
          </a:stretch>
        </p:blipFill>
        <p:spPr>
          <a:xfrm>
            <a:off x="17187776" y="2508723"/>
            <a:ext cx="5045248" cy="8869680"/>
          </a:xfrm>
          <a:prstGeom prst="rect">
            <a:avLst/>
          </a:prstGeom>
          <a:solidFill>
            <a:srgbClr val="FFFFFF"/>
          </a:solidFill>
          <a:ln w="9525" cap="flat" cmpd="sng">
            <a:solidFill>
              <a:srgbClr val="CBD2D9"/>
            </a:solidFill>
            <a:prstDash val="solid"/>
            <a:round/>
            <a:headEnd type="none" w="sm" len="sm"/>
            <a:tailEnd type="none" w="sm" len="sm"/>
          </a:ln>
        </p:spPr>
      </p:pic>
      <p:sp>
        <p:nvSpPr>
          <p:cNvPr id="12" name="TextBox 11">
            <a:extLst>
              <a:ext uri="{FF2B5EF4-FFF2-40B4-BE49-F238E27FC236}">
                <a16:creationId xmlns:a16="http://schemas.microsoft.com/office/drawing/2014/main" id="{449808AB-AD70-CD43-8B9C-C7F72DD4E737}"/>
              </a:ext>
            </a:extLst>
          </p:cNvPr>
          <p:cNvSpPr txBox="1"/>
          <p:nvPr/>
        </p:nvSpPr>
        <p:spPr>
          <a:xfrm>
            <a:off x="22024975" y="12668250"/>
            <a:ext cx="1428750" cy="438150"/>
          </a:xfrm>
          <a:prstGeom prst="rect">
            <a:avLst/>
          </a:prstGeom>
        </p:spPr>
        <p:txBody>
          <a:bodyPr rIns="0">
            <a:noAutofit/>
          </a:bodyPr>
          <a:lstStyle>
            <a:defPPr marR="0" lvl="0" algn="l" rtl="0">
              <a:lnSpc>
                <a:spcPct val="100000"/>
              </a:lnSpc>
              <a:spcBef>
                <a:spcPct val="0"/>
              </a:spcBef>
              <a:spcAft>
                <a:spcPct val="0"/>
              </a:spcAft>
              <a:defRPr/>
            </a:defPPr>
            <a:lvl1pPr marL="45720" indent="-45720" algn="r" eaLnBrk="1" hangingPunct="1">
              <a:lnSpc>
                <a:spcPct val="129000"/>
              </a:lnSpc>
              <a:spcAft>
                <a:spcPts val="1200"/>
              </a:spcAft>
              <a:buSzPct val="25000"/>
              <a:buFontTx/>
              <a:buBlip>
                <a:blip r:embed="rId3"/>
              </a:buBlip>
              <a:defRPr sz="1600" spc="50" baseline="0">
                <a:solidFill>
                  <a:schemeClr val="tx1"/>
                </a:solidFill>
              </a:defRPr>
            </a:lvl1pPr>
            <a:lvl2pPr marL="640080" indent="-365760" eaLnBrk="1" hangingPunct="1">
              <a:lnSpc>
                <a:spcPct val="129000"/>
              </a:lnSpc>
              <a:spcAft>
                <a:spcPts val="1200"/>
              </a:spcAft>
              <a:buClrTx/>
              <a:buSzPct val="85000"/>
              <a:buFont typeface="Optimistic Text" panose="020B0604020202020204" pitchFamily="34" charset="0"/>
              <a:buChar char="•"/>
              <a:defRPr spc="50" baseline="0">
                <a:solidFill>
                  <a:schemeClr val="tx1"/>
                </a:solidFill>
              </a:defRPr>
            </a:lvl2pPr>
            <a:lvl3pPr marL="1005840" indent="-365760" eaLnBrk="1" hangingPunct="1">
              <a:lnSpc>
                <a:spcPct val="129000"/>
              </a:lnSpc>
              <a:spcAft>
                <a:spcPts val="1200"/>
              </a:spcAft>
              <a:buClrTx/>
              <a:buSzPct val="85000"/>
              <a:buFont typeface=".PingFang SC Regular"/>
              <a:buChar char="﹘"/>
              <a:defRPr spc="50" baseline="0">
                <a:solidFill>
                  <a:schemeClr val="tx1"/>
                </a:solidFill>
              </a:defRPr>
            </a:lvl3pPr>
            <a:lvl4pPr marL="1371600" indent="-365760" eaLnBrk="1" hangingPunct="1">
              <a:lnSpc>
                <a:spcPct val="129000"/>
              </a:lnSpc>
              <a:spcAft>
                <a:spcPts val="1200"/>
              </a:spcAft>
              <a:buClrTx/>
              <a:buSzPct val="85000"/>
              <a:buFont typeface=".PingFang SC Regular"/>
              <a:buChar char="﹘"/>
              <a:defRPr spc="50" baseline="0">
                <a:solidFill>
                  <a:schemeClr val="tx1"/>
                </a:solidFill>
              </a:defRPr>
            </a:lvl4pPr>
            <a:lvl5pPr marL="1737360" indent="-365760" eaLnBrk="1" hangingPunct="1">
              <a:lnSpc>
                <a:spcPct val="129000"/>
              </a:lnSpc>
              <a:spcAft>
                <a:spcPts val="1200"/>
              </a:spcAft>
              <a:buClrTx/>
              <a:buSzPct val="85000"/>
              <a:buFont typeface=".PingFang SC Regular"/>
              <a:buChar char="﹘"/>
              <a:defRPr spc="50" baseline="0">
                <a:solidFill>
                  <a:schemeClr val="tx1"/>
                </a:solidFill>
              </a:defRPr>
            </a:lvl5pPr>
            <a:lvl6pPr eaLnBrk="1" hangingPunct="1"/>
            <a:lvl7pPr eaLnBrk="1" hangingPunct="1"/>
            <a:lvl8pPr eaLnBrk="1" hangingPunct="1"/>
            <a:lvl9pPr eaLnBrk="1" hangingPunct="1"/>
          </a:lstStyle>
          <a:p>
            <a:pPr lvl="0" rtl="0"/>
            <a:r>
              <a:rPr lang="tr" sz="1600" b="0" i="0" u="none" strike="noStrike">
                <a:latin typeface="Optimistic Text"/>
              </a:rPr>
              <a:t>23</a:t>
            </a:r>
            <a:endParaRPr lang="en-US"/>
          </a:p>
        </p:txBody>
      </p:sp>
      <p:pic>
        <p:nvPicPr>
          <p:cNvPr id="6" name="Picture 5" descr="Graphical user interface, application&#10;&#10;Description automatically generated">
            <a:extLst>
              <a:ext uri="{FF2B5EF4-FFF2-40B4-BE49-F238E27FC236}">
                <a16:creationId xmlns:a16="http://schemas.microsoft.com/office/drawing/2014/main" id="{FAD29A0E-6C09-0D64-172C-E77D90C7AAA7}"/>
              </a:ext>
            </a:extLst>
          </p:cNvPr>
          <p:cNvPicPr>
            <a:picLocks noChangeAspect="1"/>
          </p:cNvPicPr>
          <p:nvPr/>
        </p:nvPicPr>
        <p:blipFill>
          <a:blip r:embed="rId6"/>
          <a:stretch>
            <a:fillRect/>
          </a:stretch>
        </p:blipFill>
        <p:spPr>
          <a:xfrm>
            <a:off x="17072017" y="2508723"/>
            <a:ext cx="5161007" cy="9116171"/>
          </a:xfrm>
          <a:prstGeom prst="rect">
            <a:avLst/>
          </a:prstGeom>
        </p:spPr>
      </p:pic>
    </p:spTree>
    <p:extLst>
      <p:ext uri="{BB962C8B-B14F-4D97-AF65-F5344CB8AC3E}">
        <p14:creationId xmlns:p14="http://schemas.microsoft.com/office/powerpoint/2010/main" val="6681419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CFE4438-3128-6547-A60C-45A69BD64927}"/>
              </a:ext>
            </a:extLst>
          </p:cNvPr>
          <p:cNvSpPr/>
          <p:nvPr/>
        </p:nvSpPr>
        <p:spPr>
          <a:xfrm>
            <a:off x="18773775" y="0"/>
            <a:ext cx="5613399" cy="1371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14" name="Google Shape;648;p3">
            <a:extLst>
              <a:ext uri="{FF2B5EF4-FFF2-40B4-BE49-F238E27FC236}">
                <a16:creationId xmlns:a16="http://schemas.microsoft.com/office/drawing/2014/main" id="{2799B7C8-749D-B64A-B5F9-8E2D2F5894A5}"/>
              </a:ext>
            </a:extLst>
          </p:cNvPr>
          <p:cNvSpPr/>
          <p:nvPr/>
        </p:nvSpPr>
        <p:spPr>
          <a:xfrm>
            <a:off x="16892588" y="1438775"/>
            <a:ext cx="5635625" cy="11009576"/>
          </a:xfrm>
          <a:prstGeom prst="roundRect">
            <a:avLst>
              <a:gd name="adj" fmla="val 12084"/>
            </a:avLst>
          </a:prstGeom>
          <a:solidFill>
            <a:srgbClr val="FFFFFF"/>
          </a:solidFill>
          <a:ln w="9525" cap="flat" cmpd="sng">
            <a:solidFill>
              <a:srgbClr val="CBD2D9"/>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rtl="0">
              <a:lnSpc>
                <a:spcPct val="100000"/>
              </a:lnSpc>
              <a:spcBef>
                <a:spcPct val="0"/>
              </a:spcBef>
              <a:spcAft>
                <a:spcPct val="0"/>
              </a:spcAft>
              <a:buNone/>
            </a:pPr>
            <a:endParaRPr sz="2489" b="0" i="0" u="none" strike="noStrike" cap="none">
              <a:solidFill>
                <a:srgbClr val="000000"/>
              </a:solidFill>
              <a:latin typeface="Arial"/>
              <a:ea typeface="Arial"/>
              <a:cs typeface="Arial"/>
              <a:sym typeface="Arial"/>
            </a:endParaRPr>
          </a:p>
        </p:txBody>
      </p:sp>
      <p:sp>
        <p:nvSpPr>
          <p:cNvPr id="2" name="Subtitle 1">
            <a:extLst>
              <a:ext uri="{FF2B5EF4-FFF2-40B4-BE49-F238E27FC236}">
                <a16:creationId xmlns:a16="http://schemas.microsoft.com/office/drawing/2014/main" id="{3B429F7B-BF7F-A541-9B1D-E7BF2BA86BD4}"/>
              </a:ext>
            </a:extLst>
          </p:cNvPr>
          <p:cNvSpPr>
            <a:spLocks noGrp="1"/>
          </p:cNvSpPr>
          <p:nvPr>
            <p:ph type="subTitle" idx="2"/>
          </p:nvPr>
        </p:nvSpPr>
        <p:spPr>
          <a:xfrm>
            <a:off x="932821" y="909036"/>
            <a:ext cx="14689765" cy="463200"/>
          </a:xfrm>
        </p:spPr>
        <p:txBody>
          <a:bodyPr>
            <a:noAutofit/>
          </a:bodyPr>
          <a:lstStyle/>
          <a:p>
            <a:pPr rtl="0"/>
            <a:r>
              <a:rPr lang="tr" sz="2400" b="1" i="0" u="none" strike="noStrike">
                <a:latin typeface="Optimistic Text"/>
              </a:rPr>
              <a:t>02 Bireysel gizliliğin korunması</a:t>
            </a:r>
          </a:p>
        </p:txBody>
      </p:sp>
      <p:sp>
        <p:nvSpPr>
          <p:cNvPr id="9" name="Text Placeholder 6">
            <a:extLst>
              <a:ext uri="{FF2B5EF4-FFF2-40B4-BE49-F238E27FC236}">
                <a16:creationId xmlns:a16="http://schemas.microsoft.com/office/drawing/2014/main" id="{B26AA355-0742-024C-9E42-236EBDB48DD7}"/>
              </a:ext>
            </a:extLst>
          </p:cNvPr>
          <p:cNvSpPr txBox="1"/>
          <p:nvPr/>
        </p:nvSpPr>
        <p:spPr>
          <a:xfrm>
            <a:off x="933447" y="6019801"/>
            <a:ext cx="11953877" cy="4114785"/>
          </a:xfrm>
          <a:prstGeom prst="rect">
            <a:avLst/>
          </a:prstGeom>
        </p:spPr>
        <p:txBody>
          <a:bodyPr vert="horz" lIns="0" tIns="0" rIns="0" bIns="0" rtlCol="0">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lvl="0" rtl="0" fontAlgn="base">
              <a:lnSpc>
                <a:spcPts val="3000"/>
              </a:lnSpc>
              <a:buNone/>
            </a:pPr>
            <a:r>
              <a:rPr lang="tr" sz="2000" b="1" i="0" u="none" strike="noStrike">
                <a:solidFill>
                  <a:srgbClr val="1C2B33"/>
                </a:solidFill>
                <a:latin typeface="Optimistic Text"/>
              </a:rPr>
              <a:t>Birisi profili ziyaret ettiğinde, söz konusu kişinin belirli bilgi ve gönderiler için hedef kitlede olup olmadığına bağlı olarak neleri görebileceği ayarlanabilmektedir. </a:t>
            </a:r>
          </a:p>
          <a:p>
            <a:pPr marL="342900" lvl="0" indent="-342900" rtl="0" fontAlgn="base">
              <a:lnSpc>
                <a:spcPts val="3000"/>
              </a:lnSpc>
              <a:buSzTx/>
              <a:buFont typeface="Arial" panose="020B0604020202020204" pitchFamily="34" charset="0"/>
              <a:buChar char="•"/>
            </a:pPr>
            <a:r>
              <a:rPr lang="tr" sz="2000" b="0" i="0" u="none" strike="noStrike">
                <a:solidFill>
                  <a:srgbClr val="1C2B33"/>
                </a:solidFill>
                <a:latin typeface="Optimistic Text"/>
              </a:rPr>
              <a:t>Zaman tünelinde bir paylaşım yapıldığında, bu paylaşımı kimlerin göreceği seçilebilir.</a:t>
            </a:r>
          </a:p>
          <a:p>
            <a:pPr marL="342900" lvl="0" indent="-342900" rtl="0" fontAlgn="base">
              <a:lnSpc>
                <a:spcPts val="3000"/>
              </a:lnSpc>
              <a:buSzTx/>
              <a:buFont typeface="Arial" panose="020B0604020202020204" pitchFamily="34" charset="0"/>
              <a:buChar char="•"/>
            </a:pPr>
            <a:r>
              <a:rPr lang="tr" sz="2000" b="0" i="0" u="none" strike="noStrike">
                <a:solidFill>
                  <a:srgbClr val="1C2B33"/>
                </a:solidFill>
                <a:latin typeface="Optimistic Text"/>
              </a:rPr>
              <a:t>İsim ve profil fotoğrafı gibi bazı bilgiler Facebook'ta her zaman herkese açıktır. Daha fazla bilgiye </a:t>
            </a:r>
            <a:r>
              <a:rPr lang="tr" sz="2000" b="0" i="0" u="none" strike="noStrike">
                <a:solidFill>
                  <a:srgbClr val="1C2B33"/>
                </a:solidFill>
                <a:latin typeface="Optimistic Text"/>
                <a:hlinkClick r:id="rId4"/>
              </a:rPr>
              <a:t>buradan</a:t>
            </a:r>
            <a:r>
              <a:rPr lang="tr" sz="2000" b="0" i="0" u="none" strike="noStrike">
                <a:solidFill>
                  <a:srgbClr val="1C2B33"/>
                </a:solidFill>
                <a:latin typeface="Optimistic Text"/>
              </a:rPr>
              <a:t> ulaşılabilir.</a:t>
            </a:r>
          </a:p>
          <a:p>
            <a:pPr marL="342900" lvl="0" indent="-342900" rtl="0" fontAlgn="base">
              <a:lnSpc>
                <a:spcPts val="3000"/>
              </a:lnSpc>
              <a:buSzTx/>
              <a:buFont typeface="Arial" panose="020B0604020202020204" pitchFamily="34" charset="0"/>
              <a:buChar char="•"/>
            </a:pPr>
            <a:r>
              <a:rPr lang="tr" sz="2000" b="0" i="0" u="none" strike="noStrike">
                <a:solidFill>
                  <a:srgbClr val="1C2B33"/>
                </a:solidFill>
                <a:latin typeface="Optimistic Text"/>
              </a:rPr>
              <a:t>Bir içeriğin herkese açık olması, Facebook'ta arkadaş olunmayan kişiler de dahil olmak üzere, Facebook içinde veya dışında herkesin o içeriği görebileceği anlamına gelmektedir.</a:t>
            </a:r>
          </a:p>
          <a:p>
            <a:pPr marL="342900" lvl="0" indent="-342900" rtl="0" fontAlgn="base">
              <a:lnSpc>
                <a:spcPts val="3000"/>
              </a:lnSpc>
              <a:buSzTx/>
              <a:buFont typeface="Arial" panose="020B0604020202020204" pitchFamily="34" charset="0"/>
              <a:buChar char="•"/>
            </a:pPr>
            <a:r>
              <a:rPr lang="tr" sz="2000" b="0" i="0" u="none" strike="noStrike">
                <a:solidFill>
                  <a:srgbClr val="1C2B33"/>
                </a:solidFill>
                <a:latin typeface="Optimistic Text"/>
              </a:rPr>
              <a:t>Profilde diğer kişilerin neleri görebildiğini öğrenmek veya daha önce paylaşılan belirli bilgileri kimlerin görebileceğini değiştirmek oldukça kolaydır.</a:t>
            </a:r>
          </a:p>
          <a:p>
            <a:pPr marL="342900" lvl="0" indent="-342900" rtl="0" fontAlgn="base">
              <a:lnSpc>
                <a:spcPts val="3000"/>
              </a:lnSpc>
              <a:buSzTx/>
              <a:buFont typeface="Arial" panose="020B0604020202020204" pitchFamily="34" charset="0"/>
              <a:buChar char="•"/>
            </a:pPr>
            <a:r>
              <a:rPr lang="tr" sz="2000" b="0" i="0" u="none" strike="noStrike">
                <a:solidFill>
                  <a:srgbClr val="1C2B33"/>
                </a:solidFill>
                <a:latin typeface="Optimistic Text"/>
              </a:rPr>
              <a:t>Bilgisayar üzerinden Başkasının Gözünden Gör aracı kullanılarak, profilin herkese açık olarak veya belirli arkadaşlara nasıl göründüğü kontrol edilebilmektedir. </a:t>
            </a:r>
          </a:p>
          <a:p>
            <a:pPr marL="342900" lvl="0" indent="-342900" rtl="0" fontAlgn="base">
              <a:lnSpc>
                <a:spcPts val="3000"/>
              </a:lnSpc>
              <a:buSzTx/>
              <a:buFont typeface="Arial" panose="020B0604020202020204" pitchFamily="34" charset="0"/>
              <a:buChar char="•"/>
            </a:pPr>
            <a:r>
              <a:rPr lang="tr" sz="2000" b="0" i="0" u="none" strike="noStrike">
                <a:solidFill>
                  <a:srgbClr val="1C2B33"/>
                </a:solidFill>
                <a:latin typeface="Optimistic Text"/>
              </a:rPr>
              <a:t>Profilin başkalarına nasıl göründüğü hakkında daha fazla bilgiye </a:t>
            </a:r>
            <a:r>
              <a:rPr lang="tr" sz="2000" b="0" i="0" u="none" strike="noStrike">
                <a:solidFill>
                  <a:srgbClr val="1C2B33"/>
                </a:solidFill>
                <a:latin typeface="Optimistic Text"/>
                <a:hlinkClick r:id="rId5"/>
              </a:rPr>
              <a:t>buradan</a:t>
            </a:r>
            <a:r>
              <a:rPr lang="tr" sz="2000" b="0" i="0" u="none" strike="noStrike">
                <a:solidFill>
                  <a:srgbClr val="1C2B33"/>
                </a:solidFill>
                <a:latin typeface="Optimistic Text"/>
              </a:rPr>
              <a:t> ulaşılabilir.</a:t>
            </a:r>
            <a:endParaRPr lang="en-US" sz="2000">
              <a:solidFill>
                <a:srgbClr val="1C2B33"/>
              </a:solidFill>
            </a:endParaRPr>
          </a:p>
        </p:txBody>
      </p:sp>
      <p:sp>
        <p:nvSpPr>
          <p:cNvPr id="10" name="Text Placeholder 6">
            <a:extLst>
              <a:ext uri="{FF2B5EF4-FFF2-40B4-BE49-F238E27FC236}">
                <a16:creationId xmlns:a16="http://schemas.microsoft.com/office/drawing/2014/main" id="{6C965C75-E347-B14D-BDDA-094E75A10716}"/>
              </a:ext>
            </a:extLst>
          </p:cNvPr>
          <p:cNvSpPr txBox="1"/>
          <p:nvPr/>
        </p:nvSpPr>
        <p:spPr>
          <a:xfrm>
            <a:off x="933450" y="3962400"/>
            <a:ext cx="14308138" cy="1765665"/>
          </a:xfrm>
          <a:prstGeom prst="rect">
            <a:avLst/>
          </a:prstGeom>
        </p:spPr>
        <p:txBody>
          <a:bodyPr vert="horz" lIns="0" tIns="0" rIns="0" bIns="0" rtlCol="0" anchor="b">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lvl="0" defTabSz="1828800" rtl="0" fontAlgn="base">
              <a:lnSpc>
                <a:spcPts val="7200"/>
              </a:lnSpc>
              <a:spcAft>
                <a:spcPct val="0"/>
              </a:spcAft>
              <a:buNone/>
              <a:defRPr/>
            </a:pPr>
            <a:r>
              <a:rPr lang="tr" sz="6000" b="0" i="0" u="none" strike="noStrike" spc="260">
                <a:solidFill>
                  <a:srgbClr val="1C2B33"/>
                </a:solidFill>
                <a:latin typeface="Optimistic Display"/>
                <a:cs typeface="Optimistic Display"/>
                <a:sym typeface="Arial"/>
                <a:hlinkClick r:id="rId6"/>
              </a:rPr>
              <a:t>Facebook</a:t>
            </a:r>
            <a:r>
              <a:rPr lang="tr" sz="6000" b="0" i="0" u="none" strike="noStrike" spc="260">
                <a:solidFill>
                  <a:srgbClr val="1C2B33"/>
                </a:solidFill>
                <a:latin typeface="Optimistic Display"/>
                <a:cs typeface="Optimistic Display"/>
                <a:sym typeface="Arial"/>
              </a:rPr>
              <a:t> profilinin başkalarına nasıl göründüğü nasıl kontrol edilir?</a:t>
            </a:r>
            <a:endParaRPr kumimoji="0" lang="en-US" sz="6000" b="0" i="0" u="none" strike="noStrike" kern="0" cap="none" spc="260" normalizeH="0" baseline="0" noProof="0">
              <a:ln>
                <a:noFill/>
              </a:ln>
              <a:solidFill>
                <a:srgbClr val="1C2B33"/>
              </a:solidFill>
              <a:effectLst/>
              <a:uLnTx/>
              <a:uFillTx/>
              <a:latin typeface="Optimistic Display" panose="020B0603020203020204" pitchFamily="34" charset="0"/>
              <a:cs typeface="Optimistic Display" panose="020B0603020203020204" pitchFamily="34" charset="0"/>
              <a:sym typeface="Arial"/>
            </a:endParaRPr>
          </a:p>
        </p:txBody>
      </p:sp>
      <p:pic>
        <p:nvPicPr>
          <p:cNvPr id="11" name="Picture 10">
            <a:extLst>
              <a:ext uri="{FF2B5EF4-FFF2-40B4-BE49-F238E27FC236}">
                <a16:creationId xmlns:a16="http://schemas.microsoft.com/office/drawing/2014/main" id="{0CFE51F4-6B2D-A140-98F6-B8136D8AFC49}"/>
              </a:ext>
            </a:extLst>
          </p:cNvPr>
          <p:cNvPicPr>
            <a:picLocks noChangeAspect="1"/>
          </p:cNvPicPr>
          <p:nvPr/>
        </p:nvPicPr>
        <p:blipFill>
          <a:blip r:embed="rId7"/>
          <a:srcRect t="4389" b="7305"/>
          <a:stretch>
            <a:fillRect/>
          </a:stretch>
        </p:blipFill>
        <p:spPr>
          <a:xfrm>
            <a:off x="17187776" y="2508723"/>
            <a:ext cx="5045248" cy="8869680"/>
          </a:xfrm>
          <a:prstGeom prst="rect">
            <a:avLst/>
          </a:prstGeom>
          <a:solidFill>
            <a:srgbClr val="FFFFFF"/>
          </a:solidFill>
          <a:ln w="9525" cap="flat" cmpd="sng">
            <a:solidFill>
              <a:srgbClr val="CBD2D9"/>
            </a:solidFill>
            <a:prstDash val="solid"/>
            <a:round/>
            <a:headEnd type="none" w="sm" len="sm"/>
            <a:tailEnd type="none" w="sm" len="sm"/>
          </a:ln>
        </p:spPr>
      </p:pic>
      <p:sp>
        <p:nvSpPr>
          <p:cNvPr id="12" name="TextBox 11">
            <a:extLst>
              <a:ext uri="{FF2B5EF4-FFF2-40B4-BE49-F238E27FC236}">
                <a16:creationId xmlns:a16="http://schemas.microsoft.com/office/drawing/2014/main" id="{2B6806D3-6FDC-8B4C-9BE4-AD0E0A34F06B}"/>
              </a:ext>
            </a:extLst>
          </p:cNvPr>
          <p:cNvSpPr txBox="1"/>
          <p:nvPr/>
        </p:nvSpPr>
        <p:spPr>
          <a:xfrm>
            <a:off x="22024975" y="12668250"/>
            <a:ext cx="1428750" cy="438150"/>
          </a:xfrm>
          <a:prstGeom prst="rect">
            <a:avLst/>
          </a:prstGeom>
        </p:spPr>
        <p:txBody>
          <a:bodyPr rIns="0">
            <a:noAutofit/>
          </a:bodyPr>
          <a:lstStyle>
            <a:defPPr marR="0" lvl="0" algn="l" rtl="0">
              <a:lnSpc>
                <a:spcPct val="100000"/>
              </a:lnSpc>
              <a:spcBef>
                <a:spcPct val="0"/>
              </a:spcBef>
              <a:spcAft>
                <a:spcPct val="0"/>
              </a:spcAft>
              <a:defRPr/>
            </a:defPPr>
            <a:lvl1pPr marL="45720" indent="-45720" algn="r" eaLnBrk="1" hangingPunct="1">
              <a:lnSpc>
                <a:spcPct val="129000"/>
              </a:lnSpc>
              <a:spcAft>
                <a:spcPts val="1200"/>
              </a:spcAft>
              <a:buSzPct val="25000"/>
              <a:buFontTx/>
              <a:buBlip>
                <a:blip r:embed="rId3"/>
              </a:buBlip>
              <a:defRPr sz="1600" spc="50" baseline="0">
                <a:solidFill>
                  <a:schemeClr val="tx1"/>
                </a:solidFill>
              </a:defRPr>
            </a:lvl1pPr>
            <a:lvl2pPr marL="640080" indent="-365760" eaLnBrk="1" hangingPunct="1">
              <a:lnSpc>
                <a:spcPct val="129000"/>
              </a:lnSpc>
              <a:spcAft>
                <a:spcPts val="1200"/>
              </a:spcAft>
              <a:buClrTx/>
              <a:buSzPct val="85000"/>
              <a:buFont typeface="Optimistic Text" panose="020B0604020202020204" pitchFamily="34" charset="0"/>
              <a:buChar char="•"/>
              <a:defRPr spc="50" baseline="0">
                <a:solidFill>
                  <a:schemeClr val="tx1"/>
                </a:solidFill>
              </a:defRPr>
            </a:lvl2pPr>
            <a:lvl3pPr marL="1005840" indent="-365760" eaLnBrk="1" hangingPunct="1">
              <a:lnSpc>
                <a:spcPct val="129000"/>
              </a:lnSpc>
              <a:spcAft>
                <a:spcPts val="1200"/>
              </a:spcAft>
              <a:buClrTx/>
              <a:buSzPct val="85000"/>
              <a:buFont typeface=".PingFang SC Regular"/>
              <a:buChar char="﹘"/>
              <a:defRPr spc="50" baseline="0">
                <a:solidFill>
                  <a:schemeClr val="tx1"/>
                </a:solidFill>
              </a:defRPr>
            </a:lvl3pPr>
            <a:lvl4pPr marL="1371600" indent="-365760" eaLnBrk="1" hangingPunct="1">
              <a:lnSpc>
                <a:spcPct val="129000"/>
              </a:lnSpc>
              <a:spcAft>
                <a:spcPts val="1200"/>
              </a:spcAft>
              <a:buClrTx/>
              <a:buSzPct val="85000"/>
              <a:buFont typeface=".PingFang SC Regular"/>
              <a:buChar char="﹘"/>
              <a:defRPr spc="50" baseline="0">
                <a:solidFill>
                  <a:schemeClr val="tx1"/>
                </a:solidFill>
              </a:defRPr>
            </a:lvl4pPr>
            <a:lvl5pPr marL="1737360" indent="-365760" eaLnBrk="1" hangingPunct="1">
              <a:lnSpc>
                <a:spcPct val="129000"/>
              </a:lnSpc>
              <a:spcAft>
                <a:spcPts val="1200"/>
              </a:spcAft>
              <a:buClrTx/>
              <a:buSzPct val="85000"/>
              <a:buFont typeface=".PingFang SC Regular"/>
              <a:buChar char="﹘"/>
              <a:defRPr spc="50" baseline="0">
                <a:solidFill>
                  <a:schemeClr val="tx1"/>
                </a:solidFill>
              </a:defRPr>
            </a:lvl5pPr>
            <a:lvl6pPr eaLnBrk="1" hangingPunct="1"/>
            <a:lvl7pPr eaLnBrk="1" hangingPunct="1"/>
            <a:lvl8pPr eaLnBrk="1" hangingPunct="1"/>
            <a:lvl9pPr eaLnBrk="1" hangingPunct="1"/>
          </a:lstStyle>
          <a:p>
            <a:pPr lvl="0" rtl="0"/>
            <a:r>
              <a:rPr lang="tr" sz="1600" b="0" i="0" u="none" strike="noStrike">
                <a:latin typeface="Optimistic Text"/>
              </a:rPr>
              <a:t>24</a:t>
            </a:r>
            <a:endParaRPr lang="en-US"/>
          </a:p>
        </p:txBody>
      </p:sp>
      <p:pic>
        <p:nvPicPr>
          <p:cNvPr id="4" name="Picture 3" descr="Graphical user interface, application&#10;&#10;Description automatically generated">
            <a:extLst>
              <a:ext uri="{FF2B5EF4-FFF2-40B4-BE49-F238E27FC236}">
                <a16:creationId xmlns:a16="http://schemas.microsoft.com/office/drawing/2014/main" id="{1BDC6267-DF03-2525-1624-DC88C95060BC}"/>
              </a:ext>
            </a:extLst>
          </p:cNvPr>
          <p:cNvPicPr>
            <a:picLocks noChangeAspect="1"/>
          </p:cNvPicPr>
          <p:nvPr/>
        </p:nvPicPr>
        <p:blipFill>
          <a:blip r:embed="rId8"/>
          <a:stretch>
            <a:fillRect/>
          </a:stretch>
        </p:blipFill>
        <p:spPr>
          <a:xfrm>
            <a:off x="17184525" y="2508724"/>
            <a:ext cx="5021459" cy="8869680"/>
          </a:xfrm>
          <a:prstGeom prst="rect">
            <a:avLst/>
          </a:prstGeom>
        </p:spPr>
      </p:pic>
    </p:spTree>
    <p:extLst>
      <p:ext uri="{BB962C8B-B14F-4D97-AF65-F5344CB8AC3E}">
        <p14:creationId xmlns:p14="http://schemas.microsoft.com/office/powerpoint/2010/main" val="3607995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3B429F7B-BF7F-A541-9B1D-E7BF2BA86BD4}"/>
              </a:ext>
            </a:extLst>
          </p:cNvPr>
          <p:cNvSpPr>
            <a:spLocks noGrp="1"/>
          </p:cNvSpPr>
          <p:nvPr>
            <p:ph type="subTitle" idx="2"/>
          </p:nvPr>
        </p:nvSpPr>
        <p:spPr>
          <a:xfrm>
            <a:off x="932821" y="909036"/>
            <a:ext cx="14689765" cy="463200"/>
          </a:xfrm>
        </p:spPr>
        <p:txBody>
          <a:bodyPr>
            <a:noAutofit/>
          </a:bodyPr>
          <a:lstStyle/>
          <a:p>
            <a:pPr rtl="0"/>
            <a:r>
              <a:rPr lang="tr" sz="2400" b="1" i="0" u="none" strike="noStrike">
                <a:latin typeface="Optimistic Text"/>
              </a:rPr>
              <a:t>02 Bireysel gizliliğin korunması</a:t>
            </a:r>
          </a:p>
        </p:txBody>
      </p:sp>
      <p:sp>
        <p:nvSpPr>
          <p:cNvPr id="9" name="Text Placeholder 6">
            <a:extLst>
              <a:ext uri="{FF2B5EF4-FFF2-40B4-BE49-F238E27FC236}">
                <a16:creationId xmlns:a16="http://schemas.microsoft.com/office/drawing/2014/main" id="{B26AA355-0742-024C-9E42-236EBDB48DD7}"/>
              </a:ext>
            </a:extLst>
          </p:cNvPr>
          <p:cNvSpPr txBox="1"/>
          <p:nvPr/>
        </p:nvSpPr>
        <p:spPr>
          <a:xfrm>
            <a:off x="933447" y="6019801"/>
            <a:ext cx="11953877" cy="4114785"/>
          </a:xfrm>
          <a:prstGeom prst="rect">
            <a:avLst/>
          </a:prstGeom>
        </p:spPr>
        <p:txBody>
          <a:bodyPr vert="horz" lIns="0" tIns="0" rIns="0" bIns="0" rtlCol="0">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lvl="0" rtl="0" fontAlgn="base">
              <a:lnSpc>
                <a:spcPts val="3000"/>
              </a:lnSpc>
              <a:buNone/>
            </a:pPr>
            <a:r>
              <a:rPr lang="tr" sz="2000" b="1" i="0" u="none" strike="noStrike">
                <a:solidFill>
                  <a:srgbClr val="1C2B33"/>
                </a:solidFill>
                <a:latin typeface="Optimistic Text"/>
              </a:rPr>
              <a:t>Profil ziyaret edildiğinde arkadaş listesini kimlerin görebileceği tamamen kullanıcının tercihine bağlıdır. </a:t>
            </a:r>
          </a:p>
          <a:p>
            <a:pPr marL="457200" lvl="0" indent="-457200" rtl="0" fontAlgn="base">
              <a:lnSpc>
                <a:spcPts val="3000"/>
              </a:lnSpc>
              <a:buSzTx/>
              <a:buFont typeface="+mj-lt"/>
              <a:buAutoNum type="arabicPeriod"/>
            </a:pPr>
            <a:r>
              <a:rPr lang="tr" sz="2000" b="0" i="0" u="none" strike="noStrike">
                <a:solidFill>
                  <a:srgbClr val="1C2B33"/>
                </a:solidFill>
                <a:latin typeface="Optimistic Text"/>
              </a:rPr>
              <a:t>Arkadaş listesinin gizlilik ayarlarını değiştirmek için bilgisayardan Facebook'a giriş yapılmalı, profile gidilmeli ve </a:t>
            </a:r>
            <a:r>
              <a:rPr lang="tr" sz="2000" b="1" i="0" u="none" strike="noStrike">
                <a:solidFill>
                  <a:srgbClr val="1C2B33"/>
                </a:solidFill>
                <a:latin typeface="Optimistic Text"/>
              </a:rPr>
              <a:t>Arkadaşlar</a:t>
            </a:r>
            <a:r>
              <a:rPr lang="tr" sz="2000" b="0" i="0" u="none" strike="noStrike">
                <a:solidFill>
                  <a:srgbClr val="1C2B33"/>
                </a:solidFill>
                <a:latin typeface="Optimistic Text"/>
              </a:rPr>
              <a:t> sekmesi açılmalıdır. </a:t>
            </a:r>
          </a:p>
          <a:p>
            <a:pPr marL="457200" lvl="0" indent="-457200" rtl="0" fontAlgn="base">
              <a:lnSpc>
                <a:spcPts val="3000"/>
              </a:lnSpc>
              <a:buSzTx/>
              <a:buFont typeface="+mj-lt"/>
              <a:buAutoNum type="arabicPeriod"/>
            </a:pPr>
            <a:r>
              <a:rPr lang="tr" sz="2000" b="0" i="0" u="none" strike="noStrike">
                <a:solidFill>
                  <a:srgbClr val="1C2B33"/>
                </a:solidFill>
                <a:latin typeface="Optimistic Text"/>
              </a:rPr>
              <a:t>Arkadaşlar bölümünün sağ üst köşesindeki menüden </a:t>
            </a:r>
            <a:r>
              <a:rPr lang="tr" sz="2000" b="1" i="0" u="none" strike="noStrike">
                <a:solidFill>
                  <a:srgbClr val="1C2B33"/>
                </a:solidFill>
                <a:latin typeface="Optimistic Text"/>
              </a:rPr>
              <a:t>Gizliliği Düzenle</a:t>
            </a:r>
            <a:r>
              <a:rPr lang="tr" sz="2000" b="0" i="0" u="none" strike="noStrike">
                <a:solidFill>
                  <a:srgbClr val="1C2B33"/>
                </a:solidFill>
                <a:latin typeface="Optimistic Text"/>
              </a:rPr>
              <a:t> seçeneği tercih edilmelidir.</a:t>
            </a:r>
          </a:p>
          <a:p>
            <a:pPr marL="457200" lvl="0" indent="-457200" rtl="0" fontAlgn="base">
              <a:lnSpc>
                <a:spcPts val="3000"/>
              </a:lnSpc>
              <a:buSzTx/>
              <a:buFont typeface="+mj-lt"/>
              <a:buAutoNum type="arabicPeriod"/>
            </a:pPr>
            <a:r>
              <a:rPr lang="tr" sz="2000" b="0" i="0" u="none" strike="noStrike">
                <a:solidFill>
                  <a:srgbClr val="1C2B33"/>
                </a:solidFill>
                <a:latin typeface="Optimistic Text"/>
              </a:rPr>
              <a:t>Arkadaş listesi için istenilen hedef kitle seçilebilmektedir.</a:t>
            </a:r>
          </a:p>
          <a:p>
            <a:pPr marL="457200" lvl="0" indent="-457200" rtl="0" fontAlgn="base">
              <a:lnSpc>
                <a:spcPts val="3000"/>
              </a:lnSpc>
              <a:buSzTx/>
              <a:buFont typeface="+mj-lt"/>
              <a:buAutoNum type="arabicPeriod"/>
            </a:pPr>
            <a:r>
              <a:rPr lang="tr" sz="2000" b="0" i="0" u="none" strike="noStrike">
                <a:solidFill>
                  <a:srgbClr val="1C2B33"/>
                </a:solidFill>
                <a:latin typeface="Optimistic Text"/>
              </a:rPr>
              <a:t>Arkadaş listesinin profilde başkaları tarafından görülmesi istenmiyorsa </a:t>
            </a:r>
            <a:r>
              <a:rPr lang="tr" sz="2000" b="1" i="0" u="none" strike="noStrike">
                <a:solidFill>
                  <a:srgbClr val="1C2B33"/>
                </a:solidFill>
                <a:latin typeface="Optimistic Text"/>
              </a:rPr>
              <a:t>Sadece Ben</a:t>
            </a:r>
            <a:r>
              <a:rPr lang="tr" sz="2000" b="0" i="0" u="none" strike="noStrike">
                <a:solidFill>
                  <a:srgbClr val="1C2B33"/>
                </a:solidFill>
                <a:latin typeface="Optimistic Text"/>
              </a:rPr>
              <a:t> seçeneği bile işaretlenebilmektedir.</a:t>
            </a:r>
          </a:p>
          <a:p>
            <a:pPr marL="342900" lvl="0" indent="-342900" rtl="0" fontAlgn="base">
              <a:lnSpc>
                <a:spcPts val="3000"/>
              </a:lnSpc>
              <a:buSzTx/>
              <a:buFont typeface="Arial" panose="020B0604020202020204" pitchFamily="34" charset="0"/>
              <a:buChar char="•"/>
            </a:pPr>
            <a:r>
              <a:rPr lang="tr" sz="2000" b="0" i="0" u="none" strike="noStrike">
                <a:solidFill>
                  <a:srgbClr val="1C2B33"/>
                </a:solidFill>
                <a:latin typeface="Optimistic Text"/>
              </a:rPr>
              <a:t>Her bir arkadaşın da kendi arkadaş listesini kimlerin görebileceğini kontrol ettiği unutulmamalıdır.</a:t>
            </a:r>
          </a:p>
          <a:p>
            <a:pPr marL="342900" lvl="0" indent="-342900" rtl="0" fontAlgn="base">
              <a:lnSpc>
                <a:spcPts val="3000"/>
              </a:lnSpc>
              <a:buSzTx/>
              <a:buFont typeface="Arial" panose="020B0604020202020204" pitchFamily="34" charset="0"/>
              <a:buChar char="•"/>
            </a:pPr>
            <a:r>
              <a:rPr lang="tr" sz="2000" b="0" i="0" u="none" strike="noStrike">
                <a:solidFill>
                  <a:srgbClr val="1C2B33"/>
                </a:solidFill>
                <a:latin typeface="Optimistic Text"/>
              </a:rPr>
              <a:t>Biriyle arkadaş olunduğunda, o kişinin arkadaş listesinde yer alınır ve bu listeyi kimin göreceği tamamen o arkadaşın kararıdır.</a:t>
            </a:r>
          </a:p>
          <a:p>
            <a:pPr marL="342900" lvl="0" indent="-342900" rtl="0" fontAlgn="base">
              <a:lnSpc>
                <a:spcPts val="3000"/>
              </a:lnSpc>
              <a:buSzTx/>
              <a:buFont typeface="Arial" panose="020B0604020202020204" pitchFamily="34" charset="0"/>
              <a:buChar char="•"/>
            </a:pPr>
            <a:r>
              <a:rPr lang="tr" sz="2000" b="0" i="0" u="none" strike="noStrike">
                <a:solidFill>
                  <a:srgbClr val="1C2B33"/>
                </a:solidFill>
                <a:latin typeface="Optimistic Text"/>
              </a:rPr>
              <a:t>Belirli kişilerle olan arkadaşlık, birisi sizin için arama yaptığında da görünebilir.</a:t>
            </a:r>
          </a:p>
        </p:txBody>
      </p:sp>
      <p:sp>
        <p:nvSpPr>
          <p:cNvPr id="10" name="Text Placeholder 6">
            <a:extLst>
              <a:ext uri="{FF2B5EF4-FFF2-40B4-BE49-F238E27FC236}">
                <a16:creationId xmlns:a16="http://schemas.microsoft.com/office/drawing/2014/main" id="{6C965C75-E347-B14D-BDDA-094E75A10716}"/>
              </a:ext>
            </a:extLst>
          </p:cNvPr>
          <p:cNvSpPr txBox="1"/>
          <p:nvPr/>
        </p:nvSpPr>
        <p:spPr>
          <a:xfrm>
            <a:off x="933451" y="3962400"/>
            <a:ext cx="11953874" cy="1765665"/>
          </a:xfrm>
          <a:prstGeom prst="rect">
            <a:avLst/>
          </a:prstGeom>
        </p:spPr>
        <p:txBody>
          <a:bodyPr vert="horz" lIns="0" tIns="0" rIns="0" bIns="0" rtlCol="0" anchor="b">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lvl="0" defTabSz="1828800" rtl="0" fontAlgn="base">
              <a:lnSpc>
                <a:spcPts val="7200"/>
              </a:lnSpc>
              <a:spcAft>
                <a:spcPct val="0"/>
              </a:spcAft>
              <a:buNone/>
              <a:defRPr/>
            </a:pPr>
            <a:r>
              <a:rPr lang="tr" sz="6000" b="0" i="0" u="none" strike="noStrike" spc="260">
                <a:solidFill>
                  <a:srgbClr val="1C2B33"/>
                </a:solidFill>
                <a:latin typeface="Optimistic Display"/>
                <a:cs typeface="Optimistic Display"/>
                <a:sym typeface="Arial"/>
              </a:rPr>
              <a:t>Diğer kişiler profili ziyaret ettiklerinde </a:t>
            </a:r>
            <a:r>
              <a:rPr lang="tr" sz="6000" b="0" i="0" u="none" strike="noStrike" spc="260">
                <a:solidFill>
                  <a:srgbClr val="1C2B33"/>
                </a:solidFill>
                <a:latin typeface="Optimistic Display"/>
                <a:cs typeface="Optimistic Display"/>
                <a:sym typeface="Arial"/>
                <a:hlinkClick r:id="rId4"/>
              </a:rPr>
              <a:t>Facebook</a:t>
            </a:r>
            <a:r>
              <a:rPr lang="tr" sz="6000" b="0" i="0" u="none" strike="noStrike" spc="260">
                <a:solidFill>
                  <a:srgbClr val="1C2B33"/>
                </a:solidFill>
                <a:latin typeface="Optimistic Display"/>
                <a:cs typeface="Optimistic Display"/>
                <a:sym typeface="Arial"/>
              </a:rPr>
              <a:t> arkadaş listesini görebilir mi?</a:t>
            </a:r>
          </a:p>
        </p:txBody>
      </p:sp>
      <p:sp>
        <p:nvSpPr>
          <p:cNvPr id="8" name="Rectangle 7">
            <a:extLst>
              <a:ext uri="{FF2B5EF4-FFF2-40B4-BE49-F238E27FC236}">
                <a16:creationId xmlns:a16="http://schemas.microsoft.com/office/drawing/2014/main" id="{C56FF6E3-7236-D649-A2F9-93C4F361F845}"/>
              </a:ext>
            </a:extLst>
          </p:cNvPr>
          <p:cNvSpPr/>
          <p:nvPr/>
        </p:nvSpPr>
        <p:spPr>
          <a:xfrm>
            <a:off x="18773775" y="0"/>
            <a:ext cx="5613399" cy="1371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14" name="Google Shape;648;p3">
            <a:extLst>
              <a:ext uri="{FF2B5EF4-FFF2-40B4-BE49-F238E27FC236}">
                <a16:creationId xmlns:a16="http://schemas.microsoft.com/office/drawing/2014/main" id="{782964A5-8A50-0B4B-B867-D2011D55CEDE}"/>
              </a:ext>
            </a:extLst>
          </p:cNvPr>
          <p:cNvSpPr/>
          <p:nvPr/>
        </p:nvSpPr>
        <p:spPr>
          <a:xfrm>
            <a:off x="16892588" y="1438775"/>
            <a:ext cx="5635625" cy="11009576"/>
          </a:xfrm>
          <a:prstGeom prst="roundRect">
            <a:avLst>
              <a:gd name="adj" fmla="val 12084"/>
            </a:avLst>
          </a:prstGeom>
          <a:solidFill>
            <a:srgbClr val="FFFFFF"/>
          </a:solidFill>
          <a:ln w="9525" cap="flat" cmpd="sng">
            <a:solidFill>
              <a:srgbClr val="CBD2D9"/>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rtl="0">
              <a:lnSpc>
                <a:spcPct val="100000"/>
              </a:lnSpc>
              <a:spcBef>
                <a:spcPct val="0"/>
              </a:spcBef>
              <a:spcAft>
                <a:spcPct val="0"/>
              </a:spcAft>
              <a:buNone/>
            </a:pPr>
            <a:endParaRPr sz="2489" b="0" i="0" u="none" strike="noStrike" cap="none">
              <a:solidFill>
                <a:srgbClr val="000000"/>
              </a:solidFill>
              <a:latin typeface="Arial"/>
              <a:ea typeface="Arial"/>
              <a:cs typeface="Arial"/>
              <a:sym typeface="Arial"/>
            </a:endParaRPr>
          </a:p>
        </p:txBody>
      </p:sp>
      <p:pic>
        <p:nvPicPr>
          <p:cNvPr id="11" name="Picture 10">
            <a:extLst>
              <a:ext uri="{FF2B5EF4-FFF2-40B4-BE49-F238E27FC236}">
                <a16:creationId xmlns:a16="http://schemas.microsoft.com/office/drawing/2014/main" id="{0CFE51F4-6B2D-A140-98F6-B8136D8AFC49}"/>
              </a:ext>
            </a:extLst>
          </p:cNvPr>
          <p:cNvPicPr>
            <a:picLocks noChangeAspect="1"/>
          </p:cNvPicPr>
          <p:nvPr/>
        </p:nvPicPr>
        <p:blipFill>
          <a:blip r:embed="rId5"/>
          <a:srcRect t="5847" b="5847"/>
          <a:stretch>
            <a:fillRect/>
          </a:stretch>
        </p:blipFill>
        <p:spPr>
          <a:xfrm>
            <a:off x="17187776" y="2508723"/>
            <a:ext cx="5045248" cy="8869680"/>
          </a:xfrm>
          <a:prstGeom prst="rect">
            <a:avLst/>
          </a:prstGeom>
          <a:solidFill>
            <a:srgbClr val="FFFFFF"/>
          </a:solidFill>
          <a:ln w="9525" cap="flat" cmpd="sng">
            <a:solidFill>
              <a:srgbClr val="CBD2D9"/>
            </a:solidFill>
            <a:prstDash val="solid"/>
            <a:round/>
            <a:headEnd type="none" w="sm" len="sm"/>
            <a:tailEnd type="none" w="sm" len="sm"/>
          </a:ln>
        </p:spPr>
      </p:pic>
      <p:sp>
        <p:nvSpPr>
          <p:cNvPr id="12" name="TextBox 11">
            <a:extLst>
              <a:ext uri="{FF2B5EF4-FFF2-40B4-BE49-F238E27FC236}">
                <a16:creationId xmlns:a16="http://schemas.microsoft.com/office/drawing/2014/main" id="{FAEDCB01-1F53-754C-A2C6-AFE7C35C8582}"/>
              </a:ext>
            </a:extLst>
          </p:cNvPr>
          <p:cNvSpPr txBox="1"/>
          <p:nvPr/>
        </p:nvSpPr>
        <p:spPr>
          <a:xfrm>
            <a:off x="22024975" y="12668250"/>
            <a:ext cx="1428750" cy="438150"/>
          </a:xfrm>
          <a:prstGeom prst="rect">
            <a:avLst/>
          </a:prstGeom>
        </p:spPr>
        <p:txBody>
          <a:bodyPr rIns="0">
            <a:noAutofit/>
          </a:bodyPr>
          <a:lstStyle>
            <a:defPPr marR="0" lvl="0" algn="l" rtl="0">
              <a:lnSpc>
                <a:spcPct val="100000"/>
              </a:lnSpc>
              <a:spcBef>
                <a:spcPct val="0"/>
              </a:spcBef>
              <a:spcAft>
                <a:spcPct val="0"/>
              </a:spcAft>
              <a:defRPr/>
            </a:defPPr>
            <a:lvl1pPr marL="45720" indent="-45720" algn="r" eaLnBrk="1" hangingPunct="1">
              <a:lnSpc>
                <a:spcPct val="129000"/>
              </a:lnSpc>
              <a:spcAft>
                <a:spcPts val="1200"/>
              </a:spcAft>
              <a:buSzPct val="25000"/>
              <a:buFontTx/>
              <a:buBlip>
                <a:blip r:embed="rId3"/>
              </a:buBlip>
              <a:defRPr sz="1600" spc="50" baseline="0">
                <a:solidFill>
                  <a:schemeClr val="tx1"/>
                </a:solidFill>
              </a:defRPr>
            </a:lvl1pPr>
            <a:lvl2pPr marL="640080" indent="-365760" eaLnBrk="1" hangingPunct="1">
              <a:lnSpc>
                <a:spcPct val="129000"/>
              </a:lnSpc>
              <a:spcAft>
                <a:spcPts val="1200"/>
              </a:spcAft>
              <a:buClrTx/>
              <a:buSzPct val="85000"/>
              <a:buFont typeface="Optimistic Text" panose="020B0604020202020204" pitchFamily="34" charset="0"/>
              <a:buChar char="•"/>
              <a:defRPr spc="50" baseline="0">
                <a:solidFill>
                  <a:schemeClr val="tx1"/>
                </a:solidFill>
              </a:defRPr>
            </a:lvl2pPr>
            <a:lvl3pPr marL="1005840" indent="-365760" eaLnBrk="1" hangingPunct="1">
              <a:lnSpc>
                <a:spcPct val="129000"/>
              </a:lnSpc>
              <a:spcAft>
                <a:spcPts val="1200"/>
              </a:spcAft>
              <a:buClrTx/>
              <a:buSzPct val="85000"/>
              <a:buFont typeface=".PingFang SC Regular"/>
              <a:buChar char="﹘"/>
              <a:defRPr spc="50" baseline="0">
                <a:solidFill>
                  <a:schemeClr val="tx1"/>
                </a:solidFill>
              </a:defRPr>
            </a:lvl3pPr>
            <a:lvl4pPr marL="1371600" indent="-365760" eaLnBrk="1" hangingPunct="1">
              <a:lnSpc>
                <a:spcPct val="129000"/>
              </a:lnSpc>
              <a:spcAft>
                <a:spcPts val="1200"/>
              </a:spcAft>
              <a:buClrTx/>
              <a:buSzPct val="85000"/>
              <a:buFont typeface=".PingFang SC Regular"/>
              <a:buChar char="﹘"/>
              <a:defRPr spc="50" baseline="0">
                <a:solidFill>
                  <a:schemeClr val="tx1"/>
                </a:solidFill>
              </a:defRPr>
            </a:lvl4pPr>
            <a:lvl5pPr marL="1737360" indent="-365760" eaLnBrk="1" hangingPunct="1">
              <a:lnSpc>
                <a:spcPct val="129000"/>
              </a:lnSpc>
              <a:spcAft>
                <a:spcPts val="1200"/>
              </a:spcAft>
              <a:buClrTx/>
              <a:buSzPct val="85000"/>
              <a:buFont typeface=".PingFang SC Regular"/>
              <a:buChar char="﹘"/>
              <a:defRPr spc="50" baseline="0">
                <a:solidFill>
                  <a:schemeClr val="tx1"/>
                </a:solidFill>
              </a:defRPr>
            </a:lvl5pPr>
            <a:lvl6pPr eaLnBrk="1" hangingPunct="1"/>
            <a:lvl7pPr eaLnBrk="1" hangingPunct="1"/>
            <a:lvl8pPr eaLnBrk="1" hangingPunct="1"/>
            <a:lvl9pPr eaLnBrk="1" hangingPunct="1"/>
          </a:lstStyle>
          <a:p>
            <a:pPr lvl="0" rtl="0"/>
            <a:r>
              <a:rPr lang="tr" sz="1600" b="0" i="0" u="none" strike="noStrike">
                <a:latin typeface="Optimistic Text"/>
              </a:rPr>
              <a:t>25</a:t>
            </a:r>
            <a:endParaRPr lang="en-US"/>
          </a:p>
        </p:txBody>
      </p:sp>
      <p:pic>
        <p:nvPicPr>
          <p:cNvPr id="4" name="Picture 3" descr="Graphical user interface, website&#10;&#10;Description automatically generated">
            <a:extLst>
              <a:ext uri="{FF2B5EF4-FFF2-40B4-BE49-F238E27FC236}">
                <a16:creationId xmlns:a16="http://schemas.microsoft.com/office/drawing/2014/main" id="{1B3832F8-7537-6E18-7BB9-2C6C251F1183}"/>
              </a:ext>
            </a:extLst>
          </p:cNvPr>
          <p:cNvPicPr>
            <a:picLocks noChangeAspect="1"/>
          </p:cNvPicPr>
          <p:nvPr/>
        </p:nvPicPr>
        <p:blipFill>
          <a:blip r:embed="rId6"/>
          <a:stretch>
            <a:fillRect/>
          </a:stretch>
        </p:blipFill>
        <p:spPr>
          <a:xfrm>
            <a:off x="17187777" y="2309769"/>
            <a:ext cx="5134094" cy="9068634"/>
          </a:xfrm>
          <a:prstGeom prst="rect">
            <a:avLst/>
          </a:prstGeom>
        </p:spPr>
      </p:pic>
    </p:spTree>
    <p:extLst>
      <p:ext uri="{BB962C8B-B14F-4D97-AF65-F5344CB8AC3E}">
        <p14:creationId xmlns:p14="http://schemas.microsoft.com/office/powerpoint/2010/main" val="25023714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3B429F7B-BF7F-A541-9B1D-E7BF2BA86BD4}"/>
              </a:ext>
            </a:extLst>
          </p:cNvPr>
          <p:cNvSpPr>
            <a:spLocks noGrp="1"/>
          </p:cNvSpPr>
          <p:nvPr>
            <p:ph type="subTitle" idx="2"/>
          </p:nvPr>
        </p:nvSpPr>
        <p:spPr>
          <a:xfrm>
            <a:off x="932821" y="909036"/>
            <a:ext cx="14689765" cy="463200"/>
          </a:xfrm>
        </p:spPr>
        <p:txBody>
          <a:bodyPr>
            <a:noAutofit/>
          </a:bodyPr>
          <a:lstStyle/>
          <a:p>
            <a:pPr rtl="0"/>
            <a:r>
              <a:rPr lang="tr" sz="2400" b="1" i="0" u="none" strike="noStrike">
                <a:latin typeface="Optimistic Text"/>
              </a:rPr>
              <a:t>02 Bireysel gizliliğin korunması</a:t>
            </a:r>
          </a:p>
        </p:txBody>
      </p:sp>
      <p:sp>
        <p:nvSpPr>
          <p:cNvPr id="9" name="Text Placeholder 6">
            <a:extLst>
              <a:ext uri="{FF2B5EF4-FFF2-40B4-BE49-F238E27FC236}">
                <a16:creationId xmlns:a16="http://schemas.microsoft.com/office/drawing/2014/main" id="{B26AA355-0742-024C-9E42-236EBDB48DD7}"/>
              </a:ext>
            </a:extLst>
          </p:cNvPr>
          <p:cNvSpPr txBox="1"/>
          <p:nvPr/>
        </p:nvSpPr>
        <p:spPr>
          <a:xfrm>
            <a:off x="933448" y="6019801"/>
            <a:ext cx="11945940" cy="4114785"/>
          </a:xfrm>
          <a:prstGeom prst="rect">
            <a:avLst/>
          </a:prstGeom>
        </p:spPr>
        <p:txBody>
          <a:bodyPr vert="horz" lIns="0" tIns="0" rIns="0" bIns="0" rtlCol="0">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lvl="0" rtl="0" fontAlgn="base">
              <a:lnSpc>
                <a:spcPts val="3000"/>
              </a:lnSpc>
              <a:buNone/>
            </a:pPr>
            <a:r>
              <a:rPr lang="tr" sz="2000" b="1" i="0" u="none" strike="noStrike">
                <a:solidFill>
                  <a:srgbClr val="1C2B33"/>
                </a:solidFill>
                <a:latin typeface="Optimistic Text"/>
              </a:rPr>
              <a:t>Belirli bir gönderiyi görebilen herkes, o gönderiye yapılan yorumları ve ifadeleri (sizin yaptıklarınız da dahil olmak üzere) görebilecektir.</a:t>
            </a:r>
          </a:p>
          <a:p>
            <a:pPr marL="342900" lvl="0" indent="-342900" rtl="0" fontAlgn="base">
              <a:lnSpc>
                <a:spcPts val="3000"/>
              </a:lnSpc>
              <a:buSzTx/>
              <a:buFont typeface="Arial" panose="020B0604020202020204" pitchFamily="34" charset="0"/>
              <a:buChar char="•"/>
            </a:pPr>
            <a:r>
              <a:rPr lang="tr" sz="2000" b="0" i="0" u="none" strike="noStrike">
                <a:solidFill>
                  <a:srgbClr val="1C2B33"/>
                </a:solidFill>
                <a:latin typeface="Optimistic Text"/>
              </a:rPr>
              <a:t>Bir paylaşım yapan kişi, o paylaşımı kimlerin görebileceğini kontrol etme yetkisine sahiptir. Her gönderide, hedef kitleyi görmeyi sağlayan bir simge bulunmaktadır. </a:t>
            </a:r>
          </a:p>
          <a:p>
            <a:pPr marL="342900" lvl="0" indent="-342900" rtl="0" fontAlgn="base">
              <a:lnSpc>
                <a:spcPts val="3000"/>
              </a:lnSpc>
              <a:buSzTx/>
              <a:buFont typeface="Arial" panose="020B0604020202020204" pitchFamily="34" charset="0"/>
              <a:buChar char="•"/>
            </a:pPr>
            <a:r>
              <a:rPr lang="tr" sz="2000" b="0" i="0" u="none" strike="noStrike">
                <a:solidFill>
                  <a:srgbClr val="1C2B33"/>
                </a:solidFill>
                <a:latin typeface="Optimistic Text"/>
              </a:rPr>
              <a:t>Hedef kitle seçenekleri arasında Arkadaşlar, Herkese Açık ve özelleştirilebilen daha spesifik seçenekler yer almaktadır.</a:t>
            </a:r>
          </a:p>
          <a:p>
            <a:pPr marL="342900" lvl="0" indent="-342900" rtl="0" fontAlgn="base">
              <a:lnSpc>
                <a:spcPts val="3000"/>
              </a:lnSpc>
              <a:buSzTx/>
              <a:buFont typeface="Arial" panose="020B0604020202020204" pitchFamily="34" charset="0"/>
              <a:buChar char="•"/>
            </a:pPr>
            <a:r>
              <a:rPr lang="tr" sz="2000" b="0" i="0" u="none" strike="noStrike">
                <a:solidFill>
                  <a:srgbClr val="1C2B33"/>
                </a:solidFill>
                <a:latin typeface="Optimistic Text"/>
              </a:rPr>
              <a:t>Bir kişi paylaşım yaptıktan sonra hedef kitleyi dilediği zaman değiştirebilir ve bu durumda herhangi bir bildirim gönderilmez.</a:t>
            </a:r>
          </a:p>
          <a:p>
            <a:pPr marL="982980" lvl="1" indent="-342900" rtl="0" fontAlgn="base">
              <a:lnSpc>
                <a:spcPts val="3000"/>
              </a:lnSpc>
              <a:buSzTx/>
              <a:buFont typeface="Arial" panose="020B0604020202020204" pitchFamily="34" charset="0"/>
              <a:buChar char="•"/>
            </a:pPr>
            <a:r>
              <a:rPr lang="tr" sz="2000" b="0" i="0" u="none" strike="noStrike">
                <a:solidFill>
                  <a:srgbClr val="1C2B33"/>
                </a:solidFill>
                <a:latin typeface="Optimistic Text"/>
              </a:rPr>
              <a:t>Örneğin, bir arkadaş fotoğrafını sadece arkadaşlarıyla paylaşabilir ve daha sonra hedef kitleyi Herkese Açık olarak güncelleyebilir.</a:t>
            </a:r>
          </a:p>
          <a:p>
            <a:pPr marL="342900" lvl="0" indent="-342900" rtl="0" fontAlgn="base">
              <a:lnSpc>
                <a:spcPts val="3000"/>
              </a:lnSpc>
              <a:buSzTx/>
              <a:buFont typeface="Arial" panose="020B0604020202020204" pitchFamily="34" charset="0"/>
              <a:buChar char="•"/>
            </a:pPr>
            <a:r>
              <a:rPr lang="tr" sz="2000" b="0" i="0" u="none" strike="noStrike">
                <a:solidFill>
                  <a:srgbClr val="1C2B33"/>
                </a:solidFill>
                <a:latin typeface="Optimistic Text"/>
              </a:rPr>
              <a:t>Fotoğrafa yorum yapılmışsa, hedef kitle önceden Arkadaşlar olarak ayarlanmış olsa bile, bu yorum da herkese açık hale gelecektir.</a:t>
            </a:r>
          </a:p>
        </p:txBody>
      </p:sp>
      <p:sp>
        <p:nvSpPr>
          <p:cNvPr id="10" name="Text Placeholder 6">
            <a:extLst>
              <a:ext uri="{FF2B5EF4-FFF2-40B4-BE49-F238E27FC236}">
                <a16:creationId xmlns:a16="http://schemas.microsoft.com/office/drawing/2014/main" id="{6C965C75-E347-B14D-BDDA-094E75A10716}"/>
              </a:ext>
            </a:extLst>
          </p:cNvPr>
          <p:cNvSpPr txBox="1"/>
          <p:nvPr/>
        </p:nvSpPr>
        <p:spPr>
          <a:xfrm>
            <a:off x="933451" y="3962400"/>
            <a:ext cx="14702744" cy="1765665"/>
          </a:xfrm>
          <a:prstGeom prst="rect">
            <a:avLst/>
          </a:prstGeom>
        </p:spPr>
        <p:txBody>
          <a:bodyPr vert="horz" lIns="0" tIns="0" rIns="0" bIns="0" rtlCol="0" anchor="b">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lvl="0" defTabSz="1828800" rtl="0" fontAlgn="base">
              <a:lnSpc>
                <a:spcPts val="7200"/>
              </a:lnSpc>
              <a:spcAft>
                <a:spcPct val="0"/>
              </a:spcAft>
              <a:buNone/>
              <a:defRPr/>
            </a:pPr>
            <a:r>
              <a:rPr lang="tr" sz="6000" b="0" i="0" u="none" strike="noStrike" spc="260">
                <a:solidFill>
                  <a:srgbClr val="1C2B33"/>
                </a:solidFill>
                <a:latin typeface="Optimistic Display"/>
                <a:cs typeface="Optimistic Display"/>
                <a:sym typeface="Arial"/>
              </a:rPr>
              <a:t>Başkalarının gönderilerindeki </a:t>
            </a:r>
            <a:r>
              <a:rPr lang="tr" sz="6000" b="0" i="0" u="none" strike="noStrike" spc="260">
                <a:solidFill>
                  <a:srgbClr val="1C2B33"/>
                </a:solidFill>
                <a:latin typeface="Optimistic Display"/>
                <a:cs typeface="Optimistic Display"/>
                <a:sym typeface="Arial"/>
                <a:hlinkClick r:id="rId4"/>
              </a:rPr>
              <a:t>ifade ve yorumları</a:t>
            </a:r>
            <a:r>
              <a:rPr lang="tr" sz="6000" b="0" i="0" u="none" strike="noStrike" spc="260">
                <a:solidFill>
                  <a:srgbClr val="1C2B33"/>
                </a:solidFill>
                <a:latin typeface="Optimistic Display"/>
                <a:cs typeface="Optimistic Display"/>
                <a:sym typeface="Arial"/>
              </a:rPr>
              <a:t> kimler görebilir?</a:t>
            </a:r>
          </a:p>
        </p:txBody>
      </p:sp>
      <p:sp>
        <p:nvSpPr>
          <p:cNvPr id="8" name="Rectangle 7">
            <a:extLst>
              <a:ext uri="{FF2B5EF4-FFF2-40B4-BE49-F238E27FC236}">
                <a16:creationId xmlns:a16="http://schemas.microsoft.com/office/drawing/2014/main" id="{5A2F0BD4-F631-644F-BDA8-4EA040FBE486}"/>
              </a:ext>
            </a:extLst>
          </p:cNvPr>
          <p:cNvSpPr/>
          <p:nvPr/>
        </p:nvSpPr>
        <p:spPr>
          <a:xfrm>
            <a:off x="18773775" y="0"/>
            <a:ext cx="5613399" cy="1371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11" name="Google Shape;648;p3">
            <a:extLst>
              <a:ext uri="{FF2B5EF4-FFF2-40B4-BE49-F238E27FC236}">
                <a16:creationId xmlns:a16="http://schemas.microsoft.com/office/drawing/2014/main" id="{595531BA-4767-314E-9AF7-21B5B3A7C13E}"/>
              </a:ext>
            </a:extLst>
          </p:cNvPr>
          <p:cNvSpPr/>
          <p:nvPr/>
        </p:nvSpPr>
        <p:spPr>
          <a:xfrm>
            <a:off x="16892588" y="1438775"/>
            <a:ext cx="5635625" cy="11009576"/>
          </a:xfrm>
          <a:prstGeom prst="roundRect">
            <a:avLst>
              <a:gd name="adj" fmla="val 12084"/>
            </a:avLst>
          </a:prstGeom>
          <a:solidFill>
            <a:srgbClr val="FFFFFF"/>
          </a:solidFill>
          <a:ln w="9525" cap="flat" cmpd="sng">
            <a:solidFill>
              <a:srgbClr val="CBD2D9"/>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rtl="0">
              <a:lnSpc>
                <a:spcPct val="100000"/>
              </a:lnSpc>
              <a:spcBef>
                <a:spcPct val="0"/>
              </a:spcBef>
              <a:spcAft>
                <a:spcPct val="0"/>
              </a:spcAft>
              <a:buNone/>
            </a:pPr>
            <a:endParaRPr sz="2489" b="0" i="0" u="none" strike="noStrike" cap="none">
              <a:solidFill>
                <a:srgbClr val="000000"/>
              </a:solidFill>
              <a:latin typeface="Arial"/>
              <a:ea typeface="Arial"/>
              <a:cs typeface="Arial"/>
              <a:sym typeface="Arial"/>
            </a:endParaRPr>
          </a:p>
        </p:txBody>
      </p:sp>
      <p:pic>
        <p:nvPicPr>
          <p:cNvPr id="16" name="Picture 15">
            <a:extLst>
              <a:ext uri="{FF2B5EF4-FFF2-40B4-BE49-F238E27FC236}">
                <a16:creationId xmlns:a16="http://schemas.microsoft.com/office/drawing/2014/main" id="{FF0CCF98-6692-A743-B377-58DB3ED502BE}"/>
              </a:ext>
            </a:extLst>
          </p:cNvPr>
          <p:cNvPicPr>
            <a:picLocks noChangeAspect="1"/>
          </p:cNvPicPr>
          <p:nvPr/>
        </p:nvPicPr>
        <p:blipFill>
          <a:blip r:embed="rId5"/>
          <a:srcRect t="5948" b="5948"/>
          <a:stretch>
            <a:fillRect/>
          </a:stretch>
        </p:blipFill>
        <p:spPr>
          <a:xfrm>
            <a:off x="17187776" y="2508723"/>
            <a:ext cx="5045248" cy="8869680"/>
          </a:xfrm>
          <a:prstGeom prst="rect">
            <a:avLst/>
          </a:prstGeom>
          <a:solidFill>
            <a:srgbClr val="FFFFFF"/>
          </a:solidFill>
          <a:ln w="9525" cap="flat" cmpd="sng">
            <a:solidFill>
              <a:srgbClr val="CBD2D9"/>
            </a:solidFill>
            <a:prstDash val="solid"/>
            <a:round/>
            <a:headEnd type="none" w="sm" len="sm"/>
            <a:tailEnd type="none" w="sm" len="sm"/>
          </a:ln>
        </p:spPr>
      </p:pic>
      <p:sp>
        <p:nvSpPr>
          <p:cNvPr id="12" name="TextBox 11">
            <a:extLst>
              <a:ext uri="{FF2B5EF4-FFF2-40B4-BE49-F238E27FC236}">
                <a16:creationId xmlns:a16="http://schemas.microsoft.com/office/drawing/2014/main" id="{69F8FA32-D681-D64E-9FAF-83EB43D15B95}"/>
              </a:ext>
            </a:extLst>
          </p:cNvPr>
          <p:cNvSpPr txBox="1"/>
          <p:nvPr/>
        </p:nvSpPr>
        <p:spPr>
          <a:xfrm>
            <a:off x="22024975" y="12668250"/>
            <a:ext cx="1428750" cy="438150"/>
          </a:xfrm>
          <a:prstGeom prst="rect">
            <a:avLst/>
          </a:prstGeom>
        </p:spPr>
        <p:txBody>
          <a:bodyPr rIns="0">
            <a:noAutofit/>
          </a:bodyPr>
          <a:lstStyle>
            <a:defPPr marR="0" lvl="0" algn="l" rtl="0">
              <a:lnSpc>
                <a:spcPct val="100000"/>
              </a:lnSpc>
              <a:spcBef>
                <a:spcPct val="0"/>
              </a:spcBef>
              <a:spcAft>
                <a:spcPct val="0"/>
              </a:spcAft>
              <a:defRPr/>
            </a:defPPr>
            <a:lvl1pPr marL="45720" indent="-45720" algn="r" eaLnBrk="1" hangingPunct="1">
              <a:lnSpc>
                <a:spcPct val="129000"/>
              </a:lnSpc>
              <a:spcAft>
                <a:spcPts val="1200"/>
              </a:spcAft>
              <a:buSzPct val="25000"/>
              <a:buFontTx/>
              <a:buBlip>
                <a:blip r:embed="rId3"/>
              </a:buBlip>
              <a:defRPr sz="1600" spc="50" baseline="0">
                <a:solidFill>
                  <a:schemeClr val="tx1"/>
                </a:solidFill>
              </a:defRPr>
            </a:lvl1pPr>
            <a:lvl2pPr marL="640080" indent="-365760" eaLnBrk="1" hangingPunct="1">
              <a:lnSpc>
                <a:spcPct val="129000"/>
              </a:lnSpc>
              <a:spcAft>
                <a:spcPts val="1200"/>
              </a:spcAft>
              <a:buClrTx/>
              <a:buSzPct val="85000"/>
              <a:buFont typeface="Optimistic Text" panose="020B0604020202020204" pitchFamily="34" charset="0"/>
              <a:buChar char="•"/>
              <a:defRPr spc="50" baseline="0">
                <a:solidFill>
                  <a:schemeClr val="tx1"/>
                </a:solidFill>
              </a:defRPr>
            </a:lvl2pPr>
            <a:lvl3pPr marL="1005840" indent="-365760" eaLnBrk="1" hangingPunct="1">
              <a:lnSpc>
                <a:spcPct val="129000"/>
              </a:lnSpc>
              <a:spcAft>
                <a:spcPts val="1200"/>
              </a:spcAft>
              <a:buClrTx/>
              <a:buSzPct val="85000"/>
              <a:buFont typeface=".PingFang SC Regular"/>
              <a:buChar char="﹘"/>
              <a:defRPr spc="50" baseline="0">
                <a:solidFill>
                  <a:schemeClr val="tx1"/>
                </a:solidFill>
              </a:defRPr>
            </a:lvl3pPr>
            <a:lvl4pPr marL="1371600" indent="-365760" eaLnBrk="1" hangingPunct="1">
              <a:lnSpc>
                <a:spcPct val="129000"/>
              </a:lnSpc>
              <a:spcAft>
                <a:spcPts val="1200"/>
              </a:spcAft>
              <a:buClrTx/>
              <a:buSzPct val="85000"/>
              <a:buFont typeface=".PingFang SC Regular"/>
              <a:buChar char="﹘"/>
              <a:defRPr spc="50" baseline="0">
                <a:solidFill>
                  <a:schemeClr val="tx1"/>
                </a:solidFill>
              </a:defRPr>
            </a:lvl4pPr>
            <a:lvl5pPr marL="1737360" indent="-365760" eaLnBrk="1" hangingPunct="1">
              <a:lnSpc>
                <a:spcPct val="129000"/>
              </a:lnSpc>
              <a:spcAft>
                <a:spcPts val="1200"/>
              </a:spcAft>
              <a:buClrTx/>
              <a:buSzPct val="85000"/>
              <a:buFont typeface=".PingFang SC Regular"/>
              <a:buChar char="﹘"/>
              <a:defRPr spc="50" baseline="0">
                <a:solidFill>
                  <a:schemeClr val="tx1"/>
                </a:solidFill>
              </a:defRPr>
            </a:lvl5pPr>
            <a:lvl6pPr eaLnBrk="1" hangingPunct="1"/>
            <a:lvl7pPr eaLnBrk="1" hangingPunct="1"/>
            <a:lvl8pPr eaLnBrk="1" hangingPunct="1"/>
            <a:lvl9pPr eaLnBrk="1" hangingPunct="1"/>
          </a:lstStyle>
          <a:p>
            <a:pPr lvl="0" rtl="0"/>
            <a:r>
              <a:rPr lang="tr" sz="1600" b="0" i="0" u="none" strike="noStrike">
                <a:latin typeface="Optimistic Text"/>
              </a:rPr>
              <a:t>26</a:t>
            </a:r>
            <a:endParaRPr lang="en-US"/>
          </a:p>
        </p:txBody>
      </p:sp>
      <p:pic>
        <p:nvPicPr>
          <p:cNvPr id="13" name="Picture 12" descr="Graphical user interface, application&#10;&#10;Description automatically generated">
            <a:extLst>
              <a:ext uri="{FF2B5EF4-FFF2-40B4-BE49-F238E27FC236}">
                <a16:creationId xmlns:a16="http://schemas.microsoft.com/office/drawing/2014/main" id="{328EFA10-9C4F-52AC-5205-CF60FB5A1EC4}"/>
              </a:ext>
            </a:extLst>
          </p:cNvPr>
          <p:cNvPicPr>
            <a:picLocks noChangeAspect="1"/>
          </p:cNvPicPr>
          <p:nvPr/>
        </p:nvPicPr>
        <p:blipFill>
          <a:blip r:embed="rId6"/>
          <a:stretch>
            <a:fillRect/>
          </a:stretch>
        </p:blipFill>
        <p:spPr>
          <a:xfrm>
            <a:off x="17164469" y="2508723"/>
            <a:ext cx="5091864" cy="8994040"/>
          </a:xfrm>
          <a:prstGeom prst="rect">
            <a:avLst/>
          </a:prstGeom>
        </p:spPr>
      </p:pic>
    </p:spTree>
    <p:extLst>
      <p:ext uri="{BB962C8B-B14F-4D97-AF65-F5344CB8AC3E}">
        <p14:creationId xmlns:p14="http://schemas.microsoft.com/office/powerpoint/2010/main" val="18907367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07F114E-F307-5A41-BEA1-363451747FC6}"/>
              </a:ext>
            </a:extLst>
          </p:cNvPr>
          <p:cNvSpPr/>
          <p:nvPr/>
        </p:nvSpPr>
        <p:spPr>
          <a:xfrm>
            <a:off x="18773775" y="0"/>
            <a:ext cx="5613399" cy="1371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15" name="Google Shape;648;p3">
            <a:extLst>
              <a:ext uri="{FF2B5EF4-FFF2-40B4-BE49-F238E27FC236}">
                <a16:creationId xmlns:a16="http://schemas.microsoft.com/office/drawing/2014/main" id="{8533D689-4B96-964A-BB10-A4387BD8475E}"/>
              </a:ext>
            </a:extLst>
          </p:cNvPr>
          <p:cNvSpPr/>
          <p:nvPr/>
        </p:nvSpPr>
        <p:spPr>
          <a:xfrm>
            <a:off x="16892588" y="1438775"/>
            <a:ext cx="5635625" cy="11009576"/>
          </a:xfrm>
          <a:prstGeom prst="roundRect">
            <a:avLst>
              <a:gd name="adj" fmla="val 12084"/>
            </a:avLst>
          </a:prstGeom>
          <a:solidFill>
            <a:srgbClr val="FFFFFF"/>
          </a:solidFill>
          <a:ln w="9525" cap="flat" cmpd="sng">
            <a:solidFill>
              <a:srgbClr val="CBD2D9"/>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rtl="0">
              <a:lnSpc>
                <a:spcPct val="100000"/>
              </a:lnSpc>
              <a:spcBef>
                <a:spcPct val="0"/>
              </a:spcBef>
              <a:spcAft>
                <a:spcPct val="0"/>
              </a:spcAft>
              <a:buNone/>
            </a:pPr>
            <a:endParaRPr sz="2489" b="0" i="0" u="none" strike="noStrike" cap="none">
              <a:solidFill>
                <a:srgbClr val="000000"/>
              </a:solidFill>
              <a:latin typeface="Arial"/>
              <a:ea typeface="Arial"/>
              <a:cs typeface="Arial"/>
              <a:sym typeface="Arial"/>
            </a:endParaRPr>
          </a:p>
        </p:txBody>
      </p:sp>
      <p:sp>
        <p:nvSpPr>
          <p:cNvPr id="2" name="Subtitle 1">
            <a:extLst>
              <a:ext uri="{FF2B5EF4-FFF2-40B4-BE49-F238E27FC236}">
                <a16:creationId xmlns:a16="http://schemas.microsoft.com/office/drawing/2014/main" id="{3B429F7B-BF7F-A541-9B1D-E7BF2BA86BD4}"/>
              </a:ext>
            </a:extLst>
          </p:cNvPr>
          <p:cNvSpPr>
            <a:spLocks noGrp="1"/>
          </p:cNvSpPr>
          <p:nvPr>
            <p:ph type="subTitle" idx="2"/>
          </p:nvPr>
        </p:nvSpPr>
        <p:spPr>
          <a:xfrm>
            <a:off x="932821" y="909036"/>
            <a:ext cx="14689765" cy="463200"/>
          </a:xfrm>
        </p:spPr>
        <p:txBody>
          <a:bodyPr>
            <a:noAutofit/>
          </a:bodyPr>
          <a:lstStyle/>
          <a:p>
            <a:pPr rtl="0"/>
            <a:r>
              <a:rPr lang="tr" sz="2400" b="1" i="0" u="none" strike="noStrike">
                <a:latin typeface="Optimistic Text"/>
              </a:rPr>
              <a:t>02 Bireysel gizliliğin korunması</a:t>
            </a:r>
          </a:p>
        </p:txBody>
      </p:sp>
      <p:sp>
        <p:nvSpPr>
          <p:cNvPr id="9" name="Text Placeholder 6">
            <a:extLst>
              <a:ext uri="{FF2B5EF4-FFF2-40B4-BE49-F238E27FC236}">
                <a16:creationId xmlns:a16="http://schemas.microsoft.com/office/drawing/2014/main" id="{B26AA355-0742-024C-9E42-236EBDB48DD7}"/>
              </a:ext>
            </a:extLst>
          </p:cNvPr>
          <p:cNvSpPr txBox="1"/>
          <p:nvPr/>
        </p:nvSpPr>
        <p:spPr>
          <a:xfrm>
            <a:off x="933447" y="6019801"/>
            <a:ext cx="12555539" cy="4114785"/>
          </a:xfrm>
          <a:prstGeom prst="rect">
            <a:avLst/>
          </a:prstGeom>
        </p:spPr>
        <p:txBody>
          <a:bodyPr vert="horz" lIns="0" tIns="0" rIns="0" bIns="0" rtlCol="0">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lvl="0" rtl="0" fontAlgn="base">
              <a:lnSpc>
                <a:spcPts val="3000"/>
              </a:lnSpc>
              <a:buNone/>
            </a:pPr>
            <a:r>
              <a:rPr lang="tr" sz="2000" b="1" i="0" u="none" strike="noStrike" dirty="0">
                <a:solidFill>
                  <a:srgbClr val="1C2B33"/>
                </a:solidFill>
                <a:latin typeface="Optimistic Text"/>
              </a:rPr>
              <a:t>Bir içerik paylaşıldığında, o gönderiyi görebilen herkes ona ifade bırakabilir ve yorum yapabilir.</a:t>
            </a:r>
          </a:p>
          <a:p>
            <a:pPr marL="457200" lvl="0" indent="-457200" rtl="0" fontAlgn="base">
              <a:lnSpc>
                <a:spcPts val="3000"/>
              </a:lnSpc>
              <a:buSzTx/>
              <a:buFont typeface="+mj-lt"/>
              <a:buAutoNum type="arabicPeriod"/>
            </a:pPr>
            <a:r>
              <a:rPr lang="tr" sz="2000" b="0" i="0" u="none" strike="noStrike" dirty="0">
                <a:solidFill>
                  <a:srgbClr val="1C2B33"/>
                </a:solidFill>
                <a:latin typeface="Optimistic Text"/>
              </a:rPr>
              <a:t>Gönderinin üst kısmındaki menü kullanılarak bir </a:t>
            </a:r>
            <a:r>
              <a:rPr lang="tr" sz="2000" b="1" i="0" u="none" strike="noStrike" dirty="0">
                <a:solidFill>
                  <a:srgbClr val="1C2B33"/>
                </a:solidFill>
                <a:latin typeface="Optimistic Text"/>
              </a:rPr>
              <a:t>hedef kitle seçilebilir</a:t>
            </a:r>
            <a:r>
              <a:rPr lang="tr" sz="2000" b="0" i="0" u="none" strike="noStrike" dirty="0">
                <a:solidFill>
                  <a:srgbClr val="1C2B33"/>
                </a:solidFill>
                <a:latin typeface="Optimistic Text"/>
              </a:rPr>
              <a:t>.</a:t>
            </a:r>
            <a:endParaRPr lang="en-US" sz="2000" dirty="0">
              <a:solidFill>
                <a:srgbClr val="1C2B33"/>
              </a:solidFill>
            </a:endParaRPr>
          </a:p>
          <a:p>
            <a:pPr marL="457200" lvl="0" indent="-457200" rtl="0" fontAlgn="base">
              <a:lnSpc>
                <a:spcPts val="3000"/>
              </a:lnSpc>
              <a:buSzTx/>
              <a:buFont typeface="+mj-lt"/>
              <a:buAutoNum type="arabicPeriod"/>
            </a:pPr>
            <a:r>
              <a:rPr lang="tr" sz="2000" b="0" i="0" u="none" strike="noStrike" dirty="0">
                <a:solidFill>
                  <a:srgbClr val="1C2B33"/>
                </a:solidFill>
                <a:latin typeface="Optimistic Text"/>
              </a:rPr>
              <a:t>Herkese açık gönderilere kimlerin yorum yapabileceğine karar verme seçeneği mevcuttur. Bu ayar, ayarlar bölümündeki </a:t>
            </a:r>
            <a:r>
              <a:rPr lang="tr" sz="2000" b="1" i="0" u="none" strike="noStrike" dirty="0">
                <a:solidFill>
                  <a:srgbClr val="1C2B33"/>
                </a:solidFill>
                <a:latin typeface="Optimistic Text"/>
              </a:rPr>
              <a:t>Herkese Açık Gönderiler </a:t>
            </a:r>
            <a:r>
              <a:rPr lang="tr" sz="2000" b="0" i="0" u="none" strike="noStrike" dirty="0">
                <a:solidFill>
                  <a:srgbClr val="1C2B33"/>
                </a:solidFill>
                <a:latin typeface="Optimistic Text"/>
              </a:rPr>
              <a:t>kısmından kontrol edilmektedir.</a:t>
            </a:r>
          </a:p>
          <a:p>
            <a:pPr marL="457200" lvl="0" indent="-457200" rtl="0" fontAlgn="base">
              <a:lnSpc>
                <a:spcPts val="3000"/>
              </a:lnSpc>
              <a:buSzTx/>
              <a:buFont typeface="+mj-lt"/>
              <a:buAutoNum type="arabicPeriod"/>
            </a:pPr>
            <a:r>
              <a:rPr lang="tr" sz="2000" b="0" i="0" u="none" strike="noStrike" dirty="0">
                <a:solidFill>
                  <a:srgbClr val="1C2B33"/>
                </a:solidFill>
                <a:latin typeface="Optimistic Text"/>
              </a:rPr>
              <a:t>Oraya ulaşmak için </a:t>
            </a:r>
            <a:r>
              <a:rPr lang="tr" sz="2000" b="1" i="0" u="none" strike="noStrike" dirty="0">
                <a:solidFill>
                  <a:srgbClr val="1C2B33"/>
                </a:solidFill>
                <a:latin typeface="Optimistic Text"/>
              </a:rPr>
              <a:t>Daha Fazla</a:t>
            </a:r>
            <a:r>
              <a:rPr lang="tr" sz="2000" b="0" i="0" u="none" strike="noStrike" dirty="0">
                <a:solidFill>
                  <a:srgbClr val="1C2B33"/>
                </a:solidFill>
                <a:latin typeface="Optimistic Text"/>
              </a:rPr>
              <a:t> seçeneğine tıklanmalıdır.</a:t>
            </a:r>
            <a:endParaRPr lang="en-US" sz="2000" dirty="0">
              <a:solidFill>
                <a:srgbClr val="1C2B33"/>
              </a:solidFill>
            </a:endParaRPr>
          </a:p>
          <a:p>
            <a:pPr marL="457200" lvl="0" indent="-457200" rtl="0" fontAlgn="base">
              <a:lnSpc>
                <a:spcPts val="3000"/>
              </a:lnSpc>
              <a:buSzTx/>
              <a:buFont typeface="+mj-lt"/>
              <a:buAutoNum type="arabicPeriod"/>
            </a:pPr>
            <a:r>
              <a:rPr lang="tr" sz="2000" b="1" i="0" u="none" strike="noStrike" dirty="0">
                <a:solidFill>
                  <a:srgbClr val="1C2B33"/>
                </a:solidFill>
                <a:latin typeface="Optimistic Text"/>
              </a:rPr>
              <a:t>Ayarlar </a:t>
            </a:r>
            <a:r>
              <a:rPr lang="tr" sz="2000" i="0" u="none" strike="noStrike" dirty="0">
                <a:solidFill>
                  <a:srgbClr val="1C2B33"/>
                </a:solidFill>
                <a:latin typeface="Optimistic Text"/>
              </a:rPr>
              <a:t>seçilmelidir.</a:t>
            </a:r>
            <a:endParaRPr lang="en-US" sz="2000" dirty="0">
              <a:solidFill>
                <a:srgbClr val="1C2B33"/>
              </a:solidFill>
            </a:endParaRPr>
          </a:p>
          <a:p>
            <a:pPr marL="457200" lvl="0" indent="-457200" rtl="0" fontAlgn="base">
              <a:lnSpc>
                <a:spcPts val="3000"/>
              </a:lnSpc>
              <a:buSzTx/>
              <a:buFont typeface="+mj-lt"/>
              <a:buAutoNum type="arabicPeriod"/>
            </a:pPr>
            <a:r>
              <a:rPr lang="tr" sz="2000" b="1" i="0" u="none" strike="noStrike" dirty="0">
                <a:solidFill>
                  <a:srgbClr val="1C2B33"/>
                </a:solidFill>
                <a:latin typeface="Optimistic Text"/>
              </a:rPr>
              <a:t>Herkese Açık Gönderiler </a:t>
            </a:r>
            <a:r>
              <a:rPr lang="tr" sz="2000" i="0" u="none" strike="noStrike" dirty="0">
                <a:solidFill>
                  <a:srgbClr val="1C2B33"/>
                </a:solidFill>
                <a:latin typeface="Optimistic Text"/>
              </a:rPr>
              <a:t>seçilmelidir.</a:t>
            </a:r>
            <a:endParaRPr lang="en-US" sz="2000" dirty="0">
              <a:solidFill>
                <a:srgbClr val="1C2B33"/>
              </a:solidFill>
            </a:endParaRPr>
          </a:p>
          <a:p>
            <a:pPr marL="457200" lvl="0" indent="-457200" rtl="0" fontAlgn="base">
              <a:lnSpc>
                <a:spcPts val="3000"/>
              </a:lnSpc>
              <a:buSzTx/>
              <a:buFont typeface="+mj-lt"/>
              <a:buAutoNum type="arabicPeriod"/>
            </a:pPr>
            <a:r>
              <a:rPr lang="tr" sz="2000" b="0" i="0" u="none" strike="noStrike" dirty="0">
                <a:solidFill>
                  <a:srgbClr val="1C2B33"/>
                </a:solidFill>
                <a:latin typeface="Optimistic Text"/>
              </a:rPr>
              <a:t>Herkese açık gönderilere kimlerin yorum yapabileceğine karar verme seçeneği mevcuttur. Bu ayar, ayarlar bölümündeki </a:t>
            </a:r>
            <a:r>
              <a:rPr lang="tr" sz="2000" b="1" i="0" u="none" strike="noStrike" dirty="0">
                <a:solidFill>
                  <a:srgbClr val="1C2B33"/>
                </a:solidFill>
                <a:latin typeface="Optimistic Text"/>
              </a:rPr>
              <a:t>Herkese Açık Gönderiler </a:t>
            </a:r>
            <a:r>
              <a:rPr lang="tr" sz="2000" b="0" i="0" u="none" strike="noStrike" dirty="0">
                <a:solidFill>
                  <a:srgbClr val="1C2B33"/>
                </a:solidFill>
                <a:latin typeface="Optimistic Text"/>
              </a:rPr>
              <a:t>kısmından kontrol edilmektedir.</a:t>
            </a:r>
          </a:p>
          <a:p>
            <a:pPr marL="457200" lvl="0" indent="-457200" rtl="0" fontAlgn="base">
              <a:lnSpc>
                <a:spcPts val="3000"/>
              </a:lnSpc>
              <a:buSzTx/>
              <a:buFont typeface="+mj-lt"/>
              <a:buAutoNum type="arabicPeriod"/>
            </a:pPr>
            <a:r>
              <a:rPr lang="tr" sz="2000" b="0" i="0" u="none" strike="noStrike" dirty="0">
                <a:solidFill>
                  <a:srgbClr val="1C2B33"/>
                </a:solidFill>
                <a:latin typeface="Optimistic Text"/>
              </a:rPr>
              <a:t>Gerekli seçimler bu kısımdan yapılabilmektedir.</a:t>
            </a:r>
          </a:p>
        </p:txBody>
      </p:sp>
      <p:sp>
        <p:nvSpPr>
          <p:cNvPr id="10" name="Text Placeholder 6">
            <a:extLst>
              <a:ext uri="{FF2B5EF4-FFF2-40B4-BE49-F238E27FC236}">
                <a16:creationId xmlns:a16="http://schemas.microsoft.com/office/drawing/2014/main" id="{6C965C75-E347-B14D-BDDA-094E75A10716}"/>
              </a:ext>
            </a:extLst>
          </p:cNvPr>
          <p:cNvSpPr txBox="1"/>
          <p:nvPr/>
        </p:nvSpPr>
        <p:spPr>
          <a:xfrm>
            <a:off x="933451" y="3962400"/>
            <a:ext cx="12403136" cy="1765665"/>
          </a:xfrm>
          <a:prstGeom prst="rect">
            <a:avLst/>
          </a:prstGeom>
        </p:spPr>
        <p:txBody>
          <a:bodyPr vert="horz" lIns="0" tIns="0" rIns="0" bIns="0" rtlCol="0" anchor="b">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lvl="0" defTabSz="1828800" rtl="0" fontAlgn="base">
              <a:lnSpc>
                <a:spcPts val="7200"/>
              </a:lnSpc>
              <a:spcAft>
                <a:spcPct val="0"/>
              </a:spcAft>
              <a:buNone/>
              <a:defRPr/>
            </a:pPr>
            <a:r>
              <a:rPr lang="tr" sz="6000" b="0" i="0" u="none" strike="noStrike" spc="260">
                <a:solidFill>
                  <a:srgbClr val="1C2B33"/>
                </a:solidFill>
                <a:latin typeface="Optimistic Display"/>
                <a:cs typeface="Optimistic Display"/>
                <a:sym typeface="Arial"/>
                <a:hlinkClick r:id="rId4"/>
              </a:rPr>
              <a:t>Facebook</a:t>
            </a:r>
            <a:r>
              <a:rPr lang="tr" sz="6000" b="0" i="0" u="none" strike="noStrike" spc="260">
                <a:solidFill>
                  <a:srgbClr val="1C2B33"/>
                </a:solidFill>
                <a:latin typeface="Optimistic Display"/>
                <a:cs typeface="Optimistic Display"/>
                <a:sym typeface="Arial"/>
              </a:rPr>
              <a:t>'ta paylaşılanlara kimler ifade bırakabilir ve yorum yapabilir?</a:t>
            </a:r>
          </a:p>
        </p:txBody>
      </p:sp>
      <p:pic>
        <p:nvPicPr>
          <p:cNvPr id="14" name="Picture 13">
            <a:extLst>
              <a:ext uri="{FF2B5EF4-FFF2-40B4-BE49-F238E27FC236}">
                <a16:creationId xmlns:a16="http://schemas.microsoft.com/office/drawing/2014/main" id="{F96884A8-A5CE-2944-A973-C7AC2977D497}"/>
              </a:ext>
            </a:extLst>
          </p:cNvPr>
          <p:cNvPicPr>
            <a:picLocks noChangeAspect="1"/>
          </p:cNvPicPr>
          <p:nvPr/>
        </p:nvPicPr>
        <p:blipFill>
          <a:blip r:embed="rId5"/>
          <a:srcRect t="4380" b="7516"/>
          <a:stretch>
            <a:fillRect/>
          </a:stretch>
        </p:blipFill>
        <p:spPr>
          <a:xfrm>
            <a:off x="17187776" y="2508723"/>
            <a:ext cx="5045248" cy="8869680"/>
          </a:xfrm>
          <a:prstGeom prst="rect">
            <a:avLst/>
          </a:prstGeom>
          <a:solidFill>
            <a:srgbClr val="FFFFFF"/>
          </a:solidFill>
          <a:ln w="9525" cap="flat" cmpd="sng">
            <a:solidFill>
              <a:srgbClr val="CBD2D9"/>
            </a:solidFill>
            <a:prstDash val="solid"/>
            <a:round/>
            <a:headEnd type="none" w="sm" len="sm"/>
            <a:tailEnd type="none" w="sm" len="sm"/>
          </a:ln>
        </p:spPr>
      </p:pic>
      <p:sp>
        <p:nvSpPr>
          <p:cNvPr id="8" name="TextBox 7">
            <a:extLst>
              <a:ext uri="{FF2B5EF4-FFF2-40B4-BE49-F238E27FC236}">
                <a16:creationId xmlns:a16="http://schemas.microsoft.com/office/drawing/2014/main" id="{33095D55-286A-3C48-AD12-0345CA520626}"/>
              </a:ext>
            </a:extLst>
          </p:cNvPr>
          <p:cNvSpPr txBox="1"/>
          <p:nvPr/>
        </p:nvSpPr>
        <p:spPr>
          <a:xfrm>
            <a:off x="22024975" y="12668250"/>
            <a:ext cx="1428750" cy="438150"/>
          </a:xfrm>
          <a:prstGeom prst="rect">
            <a:avLst/>
          </a:prstGeom>
        </p:spPr>
        <p:txBody>
          <a:bodyPr rIns="0">
            <a:noAutofit/>
          </a:bodyPr>
          <a:lstStyle>
            <a:defPPr marR="0" lvl="0" algn="l" rtl="0">
              <a:lnSpc>
                <a:spcPct val="100000"/>
              </a:lnSpc>
              <a:spcBef>
                <a:spcPct val="0"/>
              </a:spcBef>
              <a:spcAft>
                <a:spcPct val="0"/>
              </a:spcAft>
              <a:defRPr/>
            </a:defPPr>
            <a:lvl1pPr marL="45720" indent="-45720" algn="r" eaLnBrk="1" hangingPunct="1">
              <a:lnSpc>
                <a:spcPct val="129000"/>
              </a:lnSpc>
              <a:spcAft>
                <a:spcPts val="1200"/>
              </a:spcAft>
              <a:buSzPct val="25000"/>
              <a:buFontTx/>
              <a:buBlip>
                <a:blip r:embed="rId3"/>
              </a:buBlip>
              <a:defRPr sz="1600" spc="50" baseline="0">
                <a:solidFill>
                  <a:schemeClr val="tx1"/>
                </a:solidFill>
              </a:defRPr>
            </a:lvl1pPr>
            <a:lvl2pPr marL="640080" indent="-365760" eaLnBrk="1" hangingPunct="1">
              <a:lnSpc>
                <a:spcPct val="129000"/>
              </a:lnSpc>
              <a:spcAft>
                <a:spcPts val="1200"/>
              </a:spcAft>
              <a:buClrTx/>
              <a:buSzPct val="85000"/>
              <a:buFont typeface="Optimistic Text" panose="020B0604020202020204" pitchFamily="34" charset="0"/>
              <a:buChar char="•"/>
              <a:defRPr spc="50" baseline="0">
                <a:solidFill>
                  <a:schemeClr val="tx1"/>
                </a:solidFill>
              </a:defRPr>
            </a:lvl2pPr>
            <a:lvl3pPr marL="1005840" indent="-365760" eaLnBrk="1" hangingPunct="1">
              <a:lnSpc>
                <a:spcPct val="129000"/>
              </a:lnSpc>
              <a:spcAft>
                <a:spcPts val="1200"/>
              </a:spcAft>
              <a:buClrTx/>
              <a:buSzPct val="85000"/>
              <a:buFont typeface=".PingFang SC Regular"/>
              <a:buChar char="﹘"/>
              <a:defRPr spc="50" baseline="0">
                <a:solidFill>
                  <a:schemeClr val="tx1"/>
                </a:solidFill>
              </a:defRPr>
            </a:lvl3pPr>
            <a:lvl4pPr marL="1371600" indent="-365760" eaLnBrk="1" hangingPunct="1">
              <a:lnSpc>
                <a:spcPct val="129000"/>
              </a:lnSpc>
              <a:spcAft>
                <a:spcPts val="1200"/>
              </a:spcAft>
              <a:buClrTx/>
              <a:buSzPct val="85000"/>
              <a:buFont typeface=".PingFang SC Regular"/>
              <a:buChar char="﹘"/>
              <a:defRPr spc="50" baseline="0">
                <a:solidFill>
                  <a:schemeClr val="tx1"/>
                </a:solidFill>
              </a:defRPr>
            </a:lvl4pPr>
            <a:lvl5pPr marL="1737360" indent="-365760" eaLnBrk="1" hangingPunct="1">
              <a:lnSpc>
                <a:spcPct val="129000"/>
              </a:lnSpc>
              <a:spcAft>
                <a:spcPts val="1200"/>
              </a:spcAft>
              <a:buClrTx/>
              <a:buSzPct val="85000"/>
              <a:buFont typeface=".PingFang SC Regular"/>
              <a:buChar char="﹘"/>
              <a:defRPr spc="50" baseline="0">
                <a:solidFill>
                  <a:schemeClr val="tx1"/>
                </a:solidFill>
              </a:defRPr>
            </a:lvl5pPr>
            <a:lvl6pPr eaLnBrk="1" hangingPunct="1"/>
            <a:lvl7pPr eaLnBrk="1" hangingPunct="1"/>
            <a:lvl8pPr eaLnBrk="1" hangingPunct="1"/>
            <a:lvl9pPr eaLnBrk="1" hangingPunct="1"/>
          </a:lstStyle>
          <a:p>
            <a:pPr lvl="0" rtl="0"/>
            <a:r>
              <a:rPr lang="tr" sz="1600" b="0" i="0" u="none" strike="noStrike">
                <a:latin typeface="Optimistic Text"/>
              </a:rPr>
              <a:t>27</a:t>
            </a:r>
            <a:endParaRPr lang="en-US"/>
          </a:p>
        </p:txBody>
      </p:sp>
    </p:spTree>
    <p:extLst>
      <p:ext uri="{BB962C8B-B14F-4D97-AF65-F5344CB8AC3E}">
        <p14:creationId xmlns:p14="http://schemas.microsoft.com/office/powerpoint/2010/main" val="22884712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EFADC46-3E77-2B40-82E2-6FD4695863D4}"/>
              </a:ext>
            </a:extLst>
          </p:cNvPr>
          <p:cNvSpPr/>
          <p:nvPr/>
        </p:nvSpPr>
        <p:spPr>
          <a:xfrm>
            <a:off x="18773775" y="0"/>
            <a:ext cx="5613399" cy="1371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11" name="Google Shape;648;p3">
            <a:extLst>
              <a:ext uri="{FF2B5EF4-FFF2-40B4-BE49-F238E27FC236}">
                <a16:creationId xmlns:a16="http://schemas.microsoft.com/office/drawing/2014/main" id="{4D71EA74-ADB8-A349-8578-DB53231C9910}"/>
              </a:ext>
            </a:extLst>
          </p:cNvPr>
          <p:cNvSpPr/>
          <p:nvPr/>
        </p:nvSpPr>
        <p:spPr>
          <a:xfrm>
            <a:off x="16892588" y="1438775"/>
            <a:ext cx="5635625" cy="11009576"/>
          </a:xfrm>
          <a:prstGeom prst="roundRect">
            <a:avLst>
              <a:gd name="adj" fmla="val 12084"/>
            </a:avLst>
          </a:prstGeom>
          <a:solidFill>
            <a:srgbClr val="FFFFFF"/>
          </a:solidFill>
          <a:ln w="9525" cap="flat" cmpd="sng">
            <a:solidFill>
              <a:srgbClr val="CBD2D9"/>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rtl="0">
              <a:lnSpc>
                <a:spcPct val="100000"/>
              </a:lnSpc>
              <a:spcBef>
                <a:spcPct val="0"/>
              </a:spcBef>
              <a:spcAft>
                <a:spcPct val="0"/>
              </a:spcAft>
              <a:buNone/>
            </a:pPr>
            <a:endParaRPr sz="2489" b="0" i="0" u="none" strike="noStrike" cap="none">
              <a:solidFill>
                <a:srgbClr val="000000"/>
              </a:solidFill>
              <a:latin typeface="Arial"/>
              <a:ea typeface="Arial"/>
              <a:cs typeface="Arial"/>
              <a:sym typeface="Arial"/>
            </a:endParaRPr>
          </a:p>
        </p:txBody>
      </p:sp>
      <p:sp>
        <p:nvSpPr>
          <p:cNvPr id="2" name="Subtitle 1">
            <a:extLst>
              <a:ext uri="{FF2B5EF4-FFF2-40B4-BE49-F238E27FC236}">
                <a16:creationId xmlns:a16="http://schemas.microsoft.com/office/drawing/2014/main" id="{3B429F7B-BF7F-A541-9B1D-E7BF2BA86BD4}"/>
              </a:ext>
            </a:extLst>
          </p:cNvPr>
          <p:cNvSpPr>
            <a:spLocks noGrp="1"/>
          </p:cNvSpPr>
          <p:nvPr>
            <p:ph type="subTitle" idx="2"/>
          </p:nvPr>
        </p:nvSpPr>
        <p:spPr>
          <a:xfrm>
            <a:off x="932821" y="909036"/>
            <a:ext cx="14689765" cy="463200"/>
          </a:xfrm>
        </p:spPr>
        <p:txBody>
          <a:bodyPr>
            <a:noAutofit/>
          </a:bodyPr>
          <a:lstStyle/>
          <a:p>
            <a:pPr rtl="0"/>
            <a:r>
              <a:rPr lang="tr" sz="2400" b="1" i="0" u="none" strike="noStrike">
                <a:latin typeface="Optimistic Text"/>
              </a:rPr>
              <a:t>02 Bireysel gizliliğin korunması</a:t>
            </a:r>
          </a:p>
        </p:txBody>
      </p:sp>
      <p:sp>
        <p:nvSpPr>
          <p:cNvPr id="9" name="Text Placeholder 6">
            <a:extLst>
              <a:ext uri="{FF2B5EF4-FFF2-40B4-BE49-F238E27FC236}">
                <a16:creationId xmlns:a16="http://schemas.microsoft.com/office/drawing/2014/main" id="{B26AA355-0742-024C-9E42-236EBDB48DD7}"/>
              </a:ext>
            </a:extLst>
          </p:cNvPr>
          <p:cNvSpPr txBox="1"/>
          <p:nvPr/>
        </p:nvSpPr>
        <p:spPr>
          <a:xfrm>
            <a:off x="933447" y="6019801"/>
            <a:ext cx="12555539" cy="3638549"/>
          </a:xfrm>
          <a:prstGeom prst="rect">
            <a:avLst/>
          </a:prstGeom>
        </p:spPr>
        <p:txBody>
          <a:bodyPr vert="horz" lIns="0" tIns="0" rIns="0" bIns="0" rtlCol="0">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lvl="0" rtl="0" fontAlgn="base">
              <a:lnSpc>
                <a:spcPts val="3000"/>
              </a:lnSpc>
              <a:buNone/>
            </a:pPr>
            <a:r>
              <a:rPr lang="tr" sz="2000" b="1" i="0" u="none" strike="noStrike">
                <a:solidFill>
                  <a:srgbClr val="1C2B33"/>
                </a:solidFill>
                <a:latin typeface="Optimistic Text"/>
              </a:rPr>
              <a:t>Bir fotoğraf paylaşıldığında, gönderinin üst kısmındaki menü kullanılarak hedef kitle seçilebilmektedir.</a:t>
            </a:r>
          </a:p>
          <a:p>
            <a:pPr marL="342900" lvl="0" indent="-342900" rtl="0" fontAlgn="base">
              <a:lnSpc>
                <a:spcPts val="3000"/>
              </a:lnSpc>
              <a:buSzTx/>
              <a:buFont typeface="Arial" panose="020B0604020202020204" pitchFamily="34" charset="0"/>
              <a:buChar char="•"/>
            </a:pPr>
            <a:r>
              <a:rPr lang="tr" sz="2000" b="0" i="0" u="none" strike="noStrike">
                <a:solidFill>
                  <a:srgbClr val="1C2B33"/>
                </a:solidFill>
                <a:latin typeface="Optimistic Text"/>
              </a:rPr>
              <a:t>Genellikle, paylaşılan bir fotoğrafta biri etiketlendiğinde, seçilen hedef kitleye ek olarak o kişi ve tüm arkadaşları da fotoğrafı görebilecektir.</a:t>
            </a:r>
          </a:p>
          <a:p>
            <a:pPr marL="457200" lvl="0" indent="-457200" rtl="0" fontAlgn="base">
              <a:lnSpc>
                <a:spcPts val="3000"/>
              </a:lnSpc>
              <a:buSzTx/>
              <a:buFont typeface="+mj-lt"/>
              <a:buAutoNum type="arabicPeriod"/>
            </a:pPr>
            <a:r>
              <a:rPr lang="tr" sz="2000" b="0" i="0" u="none" strike="noStrike">
                <a:solidFill>
                  <a:srgbClr val="1C2B33"/>
                </a:solidFill>
                <a:latin typeface="Optimistic Text"/>
              </a:rPr>
              <a:t>Etiketlenen kişinin arkadaşlarının fotoğrafı görmesi istenmiyorsa, fotoğrafa gidilmeli ve hedef kitle menüsü açılmalıdır. </a:t>
            </a:r>
            <a:r>
              <a:rPr lang="tr" sz="2000" b="1" i="0" u="none" strike="noStrike">
                <a:solidFill>
                  <a:srgbClr val="1C2B33"/>
                </a:solidFill>
                <a:latin typeface="Optimistic Text"/>
              </a:rPr>
              <a:t>Gizliliği Düzenle</a:t>
            </a:r>
            <a:r>
              <a:rPr lang="tr" sz="2000" b="0" i="0" u="none" strike="noStrike">
                <a:solidFill>
                  <a:srgbClr val="1C2B33"/>
                </a:solidFill>
                <a:latin typeface="Optimistic Text"/>
              </a:rPr>
              <a:t> seçilerek gerekli ayarlamalar oradan yapılabilir. </a:t>
            </a:r>
          </a:p>
          <a:p>
            <a:pPr marL="457200" lvl="0" indent="-457200" rtl="0" fontAlgn="base">
              <a:lnSpc>
                <a:spcPts val="3000"/>
              </a:lnSpc>
              <a:buSzTx/>
              <a:buFont typeface="+mj-lt"/>
              <a:buAutoNum type="arabicPeriod"/>
            </a:pPr>
            <a:r>
              <a:rPr lang="tr" sz="2000" b="0" i="0" u="none" strike="noStrike">
                <a:solidFill>
                  <a:srgbClr val="1C2B33"/>
                </a:solidFill>
                <a:latin typeface="Optimistic Text"/>
              </a:rPr>
              <a:t>Ardından listeden </a:t>
            </a:r>
            <a:r>
              <a:rPr lang="tr" sz="2000" b="1" i="0" u="none" strike="noStrike">
                <a:solidFill>
                  <a:srgbClr val="1C2B33"/>
                </a:solidFill>
                <a:latin typeface="Optimistic Text"/>
              </a:rPr>
              <a:t>Etiketlenenlerin Arkadaşları </a:t>
            </a:r>
            <a:r>
              <a:rPr lang="tr" sz="2000" b="0" i="0" u="none" strike="noStrike">
                <a:solidFill>
                  <a:srgbClr val="1C2B33"/>
                </a:solidFill>
                <a:latin typeface="Optimistic Text"/>
              </a:rPr>
              <a:t>seçeneği kaldırılmalıdır.</a:t>
            </a:r>
          </a:p>
          <a:p>
            <a:pPr marL="342900" lvl="0" indent="-342900" rtl="0" fontAlgn="base">
              <a:lnSpc>
                <a:spcPts val="3000"/>
              </a:lnSpc>
              <a:buSzTx/>
              <a:buFont typeface="Arial" panose="020B0604020202020204" pitchFamily="34" charset="0"/>
              <a:buChar char="•"/>
            </a:pPr>
            <a:r>
              <a:rPr lang="tr" sz="2000" b="0" i="0" u="none" strike="noStrike">
                <a:solidFill>
                  <a:srgbClr val="1C2B33"/>
                </a:solidFill>
                <a:latin typeface="Optimistic Text"/>
              </a:rPr>
              <a:t>Böylece, fotoğrafın hedef kitlesi etiketlenen kişilerin arkadaşlarını kapsayacak şekilde genişleyemeyecektir.</a:t>
            </a:r>
          </a:p>
          <a:p>
            <a:pPr marL="457200" lvl="0" indent="-457200" rtl="0" fontAlgn="base">
              <a:lnSpc>
                <a:spcPts val="3000"/>
              </a:lnSpc>
              <a:buSzTx/>
              <a:buFont typeface="+mj-lt"/>
              <a:buAutoNum type="arabicPeriod"/>
            </a:pPr>
            <a:r>
              <a:rPr lang="tr" sz="2000" b="0" i="0" u="none" strike="noStrike">
                <a:solidFill>
                  <a:srgbClr val="1C2B33"/>
                </a:solidFill>
                <a:latin typeface="Optimistic Text"/>
              </a:rPr>
              <a:t>Bir gönderide etiketlenildiğinde kendi arkadaşlarınızın hedef kitleye eklenmesi istenmiyorsa, ayarlara gidilmeli ve </a:t>
            </a:r>
            <a:r>
              <a:rPr lang="tr" sz="2000" b="1" i="0" u="none" strike="noStrike">
                <a:solidFill>
                  <a:srgbClr val="1C2B33"/>
                </a:solidFill>
                <a:latin typeface="Optimistic Text"/>
              </a:rPr>
              <a:t>Zaman Tüneli ve Etiketleme</a:t>
            </a:r>
            <a:r>
              <a:rPr lang="tr" sz="2000" b="0" i="0" u="none" strike="noStrike">
                <a:solidFill>
                  <a:srgbClr val="1C2B33"/>
                </a:solidFill>
                <a:latin typeface="Optimistic Text"/>
              </a:rPr>
              <a:t> seçilmelidir.</a:t>
            </a:r>
            <a:endParaRPr lang="en-US" sz="2000">
              <a:solidFill>
                <a:srgbClr val="1C2B33"/>
              </a:solidFill>
            </a:endParaRPr>
          </a:p>
          <a:p>
            <a:pPr marL="457200" lvl="0" indent="-457200" rtl="0" fontAlgn="base">
              <a:lnSpc>
                <a:spcPts val="3000"/>
              </a:lnSpc>
              <a:buSzTx/>
              <a:buFont typeface="+mj-lt"/>
              <a:buAutoNum type="arabicPeriod"/>
            </a:pPr>
            <a:r>
              <a:rPr lang="tr" sz="2000" b="0" i="0" u="none" strike="noStrike">
                <a:solidFill>
                  <a:srgbClr val="1C2B33"/>
                </a:solidFill>
                <a:latin typeface="Optimistic Text"/>
              </a:rPr>
              <a:t>İnsanların eklediği etiketleri ve etiketleme önerilerini nasıl yönetirim? </a:t>
            </a:r>
            <a:r>
              <a:rPr lang="tr" sz="2000" b="1" i="0" u="none" strike="noStrike">
                <a:solidFill>
                  <a:srgbClr val="1C2B33"/>
                </a:solidFill>
                <a:latin typeface="Optimistic Text"/>
              </a:rPr>
              <a:t>bölümü bulunmalıdır.</a:t>
            </a:r>
          </a:p>
          <a:p>
            <a:pPr marL="342900" lvl="0" indent="-342900" rtl="0" fontAlgn="base">
              <a:lnSpc>
                <a:spcPts val="3000"/>
              </a:lnSpc>
              <a:buSzTx/>
              <a:buFont typeface="Arial" panose="020B0604020202020204" pitchFamily="34" charset="0"/>
              <a:buChar char="•"/>
            </a:pPr>
            <a:r>
              <a:rPr lang="tr" sz="2000" b="0" i="0" u="none" strike="noStrike">
                <a:solidFill>
                  <a:srgbClr val="1C2B33"/>
                </a:solidFill>
                <a:latin typeface="Optimistic Text"/>
              </a:rPr>
              <a:t>Etiketlenildiğinde ve birileri zaten o gönderinin hedef kitlesinde değilse, kitleye kimlerin ekleneceği kontrol edilebilmektedir.</a:t>
            </a:r>
          </a:p>
        </p:txBody>
      </p:sp>
      <p:sp>
        <p:nvSpPr>
          <p:cNvPr id="10" name="Text Placeholder 6">
            <a:extLst>
              <a:ext uri="{FF2B5EF4-FFF2-40B4-BE49-F238E27FC236}">
                <a16:creationId xmlns:a16="http://schemas.microsoft.com/office/drawing/2014/main" id="{6C965C75-E347-B14D-BDDA-094E75A10716}"/>
              </a:ext>
            </a:extLst>
          </p:cNvPr>
          <p:cNvSpPr txBox="1"/>
          <p:nvPr/>
        </p:nvSpPr>
        <p:spPr>
          <a:xfrm>
            <a:off x="933451" y="3962400"/>
            <a:ext cx="11488736" cy="1765665"/>
          </a:xfrm>
          <a:prstGeom prst="rect">
            <a:avLst/>
          </a:prstGeom>
        </p:spPr>
        <p:txBody>
          <a:bodyPr vert="horz" lIns="0" tIns="0" rIns="0" bIns="0" rtlCol="0" anchor="b">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lvl="0" defTabSz="1828800" rtl="0" fontAlgn="base">
              <a:lnSpc>
                <a:spcPts val="7200"/>
              </a:lnSpc>
              <a:spcAft>
                <a:spcPct val="0"/>
              </a:spcAft>
              <a:buNone/>
              <a:defRPr/>
            </a:pPr>
            <a:r>
              <a:rPr lang="tr" sz="6000" b="0" i="0" u="none" strike="noStrike" spc="260">
                <a:solidFill>
                  <a:srgbClr val="1C2B33"/>
                </a:solidFill>
                <a:latin typeface="Optimistic Display"/>
                <a:cs typeface="Optimistic Display"/>
                <a:sym typeface="Arial"/>
                <a:hlinkClick r:id="rId4"/>
              </a:rPr>
              <a:t>Facebook</a:t>
            </a:r>
            <a:r>
              <a:rPr lang="tr" sz="6000" b="0" i="0" u="none" strike="noStrike" spc="260">
                <a:solidFill>
                  <a:srgbClr val="1C2B33"/>
                </a:solidFill>
                <a:latin typeface="Optimistic Display"/>
                <a:cs typeface="Optimistic Display"/>
                <a:sym typeface="Arial"/>
              </a:rPr>
              <a:t>'ta paylaşılan ve başka birinin etiketlendiği bir fotoğrafı kimler görebilir?</a:t>
            </a:r>
          </a:p>
        </p:txBody>
      </p:sp>
      <p:pic>
        <p:nvPicPr>
          <p:cNvPr id="14" name="Picture 13">
            <a:extLst>
              <a:ext uri="{FF2B5EF4-FFF2-40B4-BE49-F238E27FC236}">
                <a16:creationId xmlns:a16="http://schemas.microsoft.com/office/drawing/2014/main" id="{F96884A8-A5CE-2944-A973-C7AC2977D497}"/>
              </a:ext>
            </a:extLst>
          </p:cNvPr>
          <p:cNvPicPr>
            <a:picLocks noChangeAspect="1"/>
          </p:cNvPicPr>
          <p:nvPr/>
        </p:nvPicPr>
        <p:blipFill>
          <a:blip r:embed="rId5"/>
          <a:srcRect t="4389" b="7305"/>
          <a:stretch>
            <a:fillRect/>
          </a:stretch>
        </p:blipFill>
        <p:spPr>
          <a:xfrm>
            <a:off x="17187776" y="2508723"/>
            <a:ext cx="5045248" cy="8869680"/>
          </a:xfrm>
          <a:prstGeom prst="rect">
            <a:avLst/>
          </a:prstGeom>
          <a:solidFill>
            <a:srgbClr val="FFFFFF"/>
          </a:solidFill>
          <a:ln w="9525" cap="flat" cmpd="sng">
            <a:solidFill>
              <a:srgbClr val="CBD2D9"/>
            </a:solidFill>
            <a:prstDash val="solid"/>
            <a:round/>
            <a:headEnd type="none" w="sm" len="sm"/>
            <a:tailEnd type="none" w="sm" len="sm"/>
          </a:ln>
        </p:spPr>
      </p:pic>
      <p:sp>
        <p:nvSpPr>
          <p:cNvPr id="12" name="TextBox 11">
            <a:extLst>
              <a:ext uri="{FF2B5EF4-FFF2-40B4-BE49-F238E27FC236}">
                <a16:creationId xmlns:a16="http://schemas.microsoft.com/office/drawing/2014/main" id="{CAE63861-98F5-F241-BB12-0B6F4A5FD8FE}"/>
              </a:ext>
            </a:extLst>
          </p:cNvPr>
          <p:cNvSpPr txBox="1"/>
          <p:nvPr/>
        </p:nvSpPr>
        <p:spPr>
          <a:xfrm>
            <a:off x="22024975" y="12668250"/>
            <a:ext cx="1428750" cy="438150"/>
          </a:xfrm>
          <a:prstGeom prst="rect">
            <a:avLst/>
          </a:prstGeom>
        </p:spPr>
        <p:txBody>
          <a:bodyPr rIns="0">
            <a:noAutofit/>
          </a:bodyPr>
          <a:lstStyle>
            <a:defPPr marR="0" lvl="0" algn="l" rtl="0">
              <a:lnSpc>
                <a:spcPct val="100000"/>
              </a:lnSpc>
              <a:spcBef>
                <a:spcPct val="0"/>
              </a:spcBef>
              <a:spcAft>
                <a:spcPct val="0"/>
              </a:spcAft>
              <a:defRPr/>
            </a:defPPr>
            <a:lvl1pPr marL="45720" indent="-45720" algn="r" eaLnBrk="1" hangingPunct="1">
              <a:lnSpc>
                <a:spcPct val="129000"/>
              </a:lnSpc>
              <a:spcAft>
                <a:spcPts val="1200"/>
              </a:spcAft>
              <a:buSzPct val="25000"/>
              <a:buFontTx/>
              <a:buBlip>
                <a:blip r:embed="rId3"/>
              </a:buBlip>
              <a:defRPr sz="1600" spc="50" baseline="0">
                <a:solidFill>
                  <a:schemeClr val="tx1"/>
                </a:solidFill>
              </a:defRPr>
            </a:lvl1pPr>
            <a:lvl2pPr marL="640080" indent="-365760" eaLnBrk="1" hangingPunct="1">
              <a:lnSpc>
                <a:spcPct val="129000"/>
              </a:lnSpc>
              <a:spcAft>
                <a:spcPts val="1200"/>
              </a:spcAft>
              <a:buClrTx/>
              <a:buSzPct val="85000"/>
              <a:buFont typeface="Optimistic Text" panose="020B0604020202020204" pitchFamily="34" charset="0"/>
              <a:buChar char="•"/>
              <a:defRPr spc="50" baseline="0">
                <a:solidFill>
                  <a:schemeClr val="tx1"/>
                </a:solidFill>
              </a:defRPr>
            </a:lvl2pPr>
            <a:lvl3pPr marL="1005840" indent="-365760" eaLnBrk="1" hangingPunct="1">
              <a:lnSpc>
                <a:spcPct val="129000"/>
              </a:lnSpc>
              <a:spcAft>
                <a:spcPts val="1200"/>
              </a:spcAft>
              <a:buClrTx/>
              <a:buSzPct val="85000"/>
              <a:buFont typeface=".PingFang SC Regular"/>
              <a:buChar char="﹘"/>
              <a:defRPr spc="50" baseline="0">
                <a:solidFill>
                  <a:schemeClr val="tx1"/>
                </a:solidFill>
              </a:defRPr>
            </a:lvl3pPr>
            <a:lvl4pPr marL="1371600" indent="-365760" eaLnBrk="1" hangingPunct="1">
              <a:lnSpc>
                <a:spcPct val="129000"/>
              </a:lnSpc>
              <a:spcAft>
                <a:spcPts val="1200"/>
              </a:spcAft>
              <a:buClrTx/>
              <a:buSzPct val="85000"/>
              <a:buFont typeface=".PingFang SC Regular"/>
              <a:buChar char="﹘"/>
              <a:defRPr spc="50" baseline="0">
                <a:solidFill>
                  <a:schemeClr val="tx1"/>
                </a:solidFill>
              </a:defRPr>
            </a:lvl4pPr>
            <a:lvl5pPr marL="1737360" indent="-365760" eaLnBrk="1" hangingPunct="1">
              <a:lnSpc>
                <a:spcPct val="129000"/>
              </a:lnSpc>
              <a:spcAft>
                <a:spcPts val="1200"/>
              </a:spcAft>
              <a:buClrTx/>
              <a:buSzPct val="85000"/>
              <a:buFont typeface=".PingFang SC Regular"/>
              <a:buChar char="﹘"/>
              <a:defRPr spc="50" baseline="0">
                <a:solidFill>
                  <a:schemeClr val="tx1"/>
                </a:solidFill>
              </a:defRPr>
            </a:lvl5pPr>
            <a:lvl6pPr eaLnBrk="1" hangingPunct="1"/>
            <a:lvl7pPr eaLnBrk="1" hangingPunct="1"/>
            <a:lvl8pPr eaLnBrk="1" hangingPunct="1"/>
            <a:lvl9pPr eaLnBrk="1" hangingPunct="1"/>
          </a:lstStyle>
          <a:p>
            <a:pPr lvl="0" rtl="0"/>
            <a:r>
              <a:rPr lang="tr" sz="1600" b="0" i="0" u="none" strike="noStrike">
                <a:latin typeface="Optimistic Text"/>
              </a:rPr>
              <a:t>28</a:t>
            </a:r>
            <a:endParaRPr lang="en-US"/>
          </a:p>
        </p:txBody>
      </p:sp>
      <p:pic>
        <p:nvPicPr>
          <p:cNvPr id="4" name="Picture 3" descr="Graphical user interface, text, application&#10;&#10;Description automatically generated">
            <a:extLst>
              <a:ext uri="{FF2B5EF4-FFF2-40B4-BE49-F238E27FC236}">
                <a16:creationId xmlns:a16="http://schemas.microsoft.com/office/drawing/2014/main" id="{0A390584-11E5-002E-C142-9404DC540DB5}"/>
              </a:ext>
            </a:extLst>
          </p:cNvPr>
          <p:cNvPicPr>
            <a:picLocks noChangeAspect="1"/>
          </p:cNvPicPr>
          <p:nvPr/>
        </p:nvPicPr>
        <p:blipFill>
          <a:blip r:embed="rId6"/>
          <a:stretch>
            <a:fillRect/>
          </a:stretch>
        </p:blipFill>
        <p:spPr>
          <a:xfrm>
            <a:off x="17195800" y="2553723"/>
            <a:ext cx="5029199" cy="8883351"/>
          </a:xfrm>
          <a:prstGeom prst="rect">
            <a:avLst/>
          </a:prstGeom>
        </p:spPr>
      </p:pic>
    </p:spTree>
    <p:extLst>
      <p:ext uri="{BB962C8B-B14F-4D97-AF65-F5344CB8AC3E}">
        <p14:creationId xmlns:p14="http://schemas.microsoft.com/office/powerpoint/2010/main" val="14756483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3B429F7B-BF7F-A541-9B1D-E7BF2BA86BD4}"/>
              </a:ext>
            </a:extLst>
          </p:cNvPr>
          <p:cNvSpPr>
            <a:spLocks noGrp="1"/>
          </p:cNvSpPr>
          <p:nvPr>
            <p:ph type="subTitle" idx="2"/>
          </p:nvPr>
        </p:nvSpPr>
        <p:spPr>
          <a:xfrm>
            <a:off x="932821" y="909036"/>
            <a:ext cx="14689765" cy="463200"/>
          </a:xfrm>
        </p:spPr>
        <p:txBody>
          <a:bodyPr>
            <a:noAutofit/>
          </a:bodyPr>
          <a:lstStyle/>
          <a:p>
            <a:pPr rtl="0"/>
            <a:r>
              <a:rPr lang="tr" sz="2400" b="1" i="0" u="none" strike="noStrike">
                <a:latin typeface="Optimistic Text"/>
              </a:rPr>
              <a:t>02 Bireysel gizliliğin korunması</a:t>
            </a:r>
          </a:p>
        </p:txBody>
      </p:sp>
      <p:sp>
        <p:nvSpPr>
          <p:cNvPr id="9" name="Text Placeholder 6">
            <a:extLst>
              <a:ext uri="{FF2B5EF4-FFF2-40B4-BE49-F238E27FC236}">
                <a16:creationId xmlns:a16="http://schemas.microsoft.com/office/drawing/2014/main" id="{B26AA355-0742-024C-9E42-236EBDB48DD7}"/>
              </a:ext>
            </a:extLst>
          </p:cNvPr>
          <p:cNvSpPr txBox="1"/>
          <p:nvPr/>
        </p:nvSpPr>
        <p:spPr>
          <a:xfrm>
            <a:off x="933447" y="6019801"/>
            <a:ext cx="12555539" cy="6172199"/>
          </a:xfrm>
          <a:prstGeom prst="rect">
            <a:avLst/>
          </a:prstGeom>
        </p:spPr>
        <p:txBody>
          <a:bodyPr vert="horz" lIns="0" tIns="0" rIns="0" bIns="0" rtlCol="0">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lvl="0" rtl="0" fontAlgn="base">
              <a:buNone/>
            </a:pPr>
            <a:r>
              <a:rPr lang="tr" sz="2000" b="1" i="0" u="none" strike="noStrike">
                <a:solidFill>
                  <a:srgbClr val="1C2B33"/>
                </a:solidFill>
                <a:latin typeface="Optimistic Text"/>
              </a:rPr>
              <a:t>Bir fotoğrafta isteğiniz dışında etiketlenmişseniz, fotoğrafa gidip menüyü açabilirsiniz.</a:t>
            </a:r>
          </a:p>
          <a:p>
            <a:pPr marL="457200" lvl="0" indent="-457200" rtl="0" fontAlgn="base">
              <a:buSzTx/>
              <a:buFont typeface="+mj-lt"/>
              <a:buAutoNum type="arabicPeriod"/>
            </a:pPr>
            <a:r>
              <a:rPr lang="tr" sz="2000" b="0" i="0" u="none" strike="noStrike">
                <a:solidFill>
                  <a:srgbClr val="1C2B33"/>
                </a:solidFill>
                <a:latin typeface="Optimistic Text"/>
              </a:rPr>
              <a:t>Etiketi Kaldır</a:t>
            </a:r>
            <a:r>
              <a:rPr lang="tr" sz="2000" b="1" i="0" u="none" strike="noStrike">
                <a:solidFill>
                  <a:srgbClr val="1C2B33"/>
                </a:solidFill>
                <a:latin typeface="Optimistic Text"/>
              </a:rPr>
              <a:t> seçeneği tercih edilmelidir.</a:t>
            </a:r>
            <a:endParaRPr lang="en-US" sz="2000">
              <a:solidFill>
                <a:srgbClr val="1C2B33"/>
              </a:solidFill>
            </a:endParaRPr>
          </a:p>
          <a:p>
            <a:pPr marL="457200" lvl="0" indent="-457200" rtl="0" fontAlgn="base">
              <a:buSzTx/>
              <a:buFont typeface="+mj-lt"/>
              <a:buAutoNum type="arabicPeriod"/>
            </a:pPr>
            <a:r>
              <a:rPr lang="tr" sz="2000" b="0" i="0" u="none" strike="noStrike">
                <a:solidFill>
                  <a:srgbClr val="1C2B33"/>
                </a:solidFill>
                <a:latin typeface="Optimistic Text"/>
              </a:rPr>
              <a:t>Onaylandıktan sonra etiketiniz kaldırılır ve başka hiç kimse sizi o fotoğrafta tekrar etiketleyemez.</a:t>
            </a:r>
          </a:p>
          <a:p>
            <a:pPr marL="342900" lvl="0" indent="-342900" rtl="0" fontAlgn="base">
              <a:buSzTx/>
              <a:buFont typeface="Arial" panose="020B0604020202020204" pitchFamily="34" charset="0"/>
              <a:buChar char="•"/>
            </a:pPr>
            <a:r>
              <a:rPr lang="tr" sz="2000" b="0" i="0" u="none" strike="noStrike">
                <a:solidFill>
                  <a:srgbClr val="1C2B33"/>
                </a:solidFill>
                <a:latin typeface="Optimistic Text"/>
              </a:rPr>
              <a:t>Fotoğrafı paylaşan kişinin bu görseli kendi Zaman Tünelinde ve arkadaşlarının görebileceği albümlerde saklamaya devam edebileceği unutulmamalıdır.</a:t>
            </a:r>
          </a:p>
          <a:p>
            <a:pPr marL="342900" lvl="0" indent="-342900" rtl="0" fontAlgn="base">
              <a:buSzTx/>
              <a:buFont typeface="Arial" panose="020B0604020202020204" pitchFamily="34" charset="0"/>
              <a:buChar char="•"/>
            </a:pPr>
            <a:r>
              <a:rPr lang="tr" sz="2000" b="0" i="0" u="none" strike="noStrike">
                <a:solidFill>
                  <a:srgbClr val="1C2B33"/>
                </a:solidFill>
                <a:latin typeface="Optimistic Text"/>
              </a:rPr>
              <a:t>Ayrıca fotoğrafın hedef kitlesindeki diğer kişiler de görseli Haber Kaynağında veya arama sonuçlarında görebilirler.</a:t>
            </a:r>
          </a:p>
          <a:p>
            <a:pPr marL="342900" lvl="0" indent="-342900" rtl="0" fontAlgn="base">
              <a:buSzTx/>
              <a:buFont typeface="Arial" panose="020B0604020202020204" pitchFamily="34" charset="0"/>
              <a:buChar char="•"/>
            </a:pPr>
            <a:r>
              <a:rPr lang="tr" sz="2000" b="0" i="0" u="none" strike="noStrike">
                <a:solidFill>
                  <a:srgbClr val="1C2B33"/>
                </a:solidFill>
                <a:latin typeface="Optimistic Text"/>
              </a:rPr>
              <a:t>Fotoğrafın artık Facebook'ta yer alması istenmiyorsa,</a:t>
            </a:r>
          </a:p>
          <a:p>
            <a:pPr marL="457200" lvl="0" indent="-457200" rtl="0" fontAlgn="base">
              <a:buSzTx/>
              <a:buFont typeface="+mj-lt"/>
              <a:buAutoNum type="arabicPeriod"/>
            </a:pPr>
            <a:r>
              <a:rPr lang="tr" sz="2000" b="0" i="0" u="none" strike="noStrike">
                <a:solidFill>
                  <a:srgbClr val="1C2B33"/>
                </a:solidFill>
                <a:latin typeface="Optimistic Text"/>
              </a:rPr>
              <a:t>Açmak için fotoğrafa dokunulmalıdır. Daha sonra menüye dokunulmalı ve </a:t>
            </a:r>
            <a:r>
              <a:rPr lang="tr" sz="2000" b="1" i="0" u="none" strike="noStrike">
                <a:solidFill>
                  <a:srgbClr val="1C2B33"/>
                </a:solidFill>
                <a:latin typeface="Optimistic Text"/>
              </a:rPr>
              <a:t>Bu fotoğrafı beğenmedim</a:t>
            </a:r>
            <a:r>
              <a:rPr lang="tr" sz="2000" b="0" i="0" u="none" strike="noStrike">
                <a:solidFill>
                  <a:srgbClr val="1C2B33"/>
                </a:solidFill>
                <a:latin typeface="Optimistic Text"/>
              </a:rPr>
              <a:t> seçeneği işaretlenmelidir. </a:t>
            </a:r>
          </a:p>
          <a:p>
            <a:pPr marL="457200" lvl="0" indent="-457200" rtl="0" fontAlgn="base">
              <a:buSzTx/>
              <a:buFont typeface="+mj-lt"/>
              <a:buAutoNum type="arabicPeriod"/>
            </a:pPr>
            <a:r>
              <a:rPr lang="tr" sz="2000" b="0" i="0" u="none" strike="noStrike">
                <a:solidFill>
                  <a:srgbClr val="1C2B33"/>
                </a:solidFill>
                <a:latin typeface="Optimistic Text"/>
              </a:rPr>
              <a:t>Ardından, bir neden belirtilmelidir.</a:t>
            </a:r>
          </a:p>
          <a:p>
            <a:pPr marL="457200" lvl="0" indent="-457200" rtl="0" fontAlgn="base">
              <a:buSzTx/>
              <a:buFont typeface="+mj-lt"/>
              <a:buAutoNum type="arabicPeriod"/>
            </a:pPr>
            <a:r>
              <a:rPr lang="tr" sz="2000" b="0" i="0" u="none" strike="noStrike">
                <a:solidFill>
                  <a:srgbClr val="1C2B33"/>
                </a:solidFill>
                <a:latin typeface="Optimistic Text"/>
              </a:rPr>
              <a:t>Ardından, fotoğrafı paylaşan kişiye görseli kaldırmasını rica eden bir mesaj gönderilebilir. Bir fotoğrafı kaldırtmanın en iyi yolu budur.</a:t>
            </a:r>
          </a:p>
        </p:txBody>
      </p:sp>
      <p:sp>
        <p:nvSpPr>
          <p:cNvPr id="10" name="Text Placeholder 6">
            <a:extLst>
              <a:ext uri="{FF2B5EF4-FFF2-40B4-BE49-F238E27FC236}">
                <a16:creationId xmlns:a16="http://schemas.microsoft.com/office/drawing/2014/main" id="{6C965C75-E347-B14D-BDDA-094E75A10716}"/>
              </a:ext>
            </a:extLst>
          </p:cNvPr>
          <p:cNvSpPr txBox="1"/>
          <p:nvPr/>
        </p:nvSpPr>
        <p:spPr>
          <a:xfrm>
            <a:off x="933451" y="3962400"/>
            <a:ext cx="14689136" cy="1765665"/>
          </a:xfrm>
          <a:prstGeom prst="rect">
            <a:avLst/>
          </a:prstGeom>
        </p:spPr>
        <p:txBody>
          <a:bodyPr vert="horz" lIns="0" tIns="0" rIns="0" bIns="0" rtlCol="0" anchor="b">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lvl="0" defTabSz="1828800" rtl="0" fontAlgn="base">
              <a:lnSpc>
                <a:spcPts val="7200"/>
              </a:lnSpc>
              <a:spcAft>
                <a:spcPct val="0"/>
              </a:spcAft>
              <a:buNone/>
              <a:defRPr/>
            </a:pPr>
            <a:r>
              <a:rPr lang="tr" sz="6000" b="0" i="0" u="none" strike="noStrike" spc="260">
                <a:solidFill>
                  <a:srgbClr val="1C2B33"/>
                </a:solidFill>
                <a:latin typeface="Optimistic Display"/>
                <a:cs typeface="Optimistic Display"/>
                <a:sym typeface="Arial"/>
                <a:hlinkClick r:id="rId4"/>
              </a:rPr>
              <a:t>Facebook</a:t>
            </a:r>
            <a:r>
              <a:rPr lang="tr" sz="6000" b="0" i="0" u="none" strike="noStrike" spc="260">
                <a:solidFill>
                  <a:srgbClr val="1C2B33"/>
                </a:solidFill>
                <a:latin typeface="Optimistic Display"/>
                <a:cs typeface="Optimistic Display"/>
                <a:sym typeface="Arial"/>
              </a:rPr>
              <a:t>'ta bir fotoğrafta etiketlenmek istenmiyorsa ne yapılabilir?</a:t>
            </a:r>
          </a:p>
        </p:txBody>
      </p:sp>
      <p:sp>
        <p:nvSpPr>
          <p:cNvPr id="8" name="Rectangle 7">
            <a:extLst>
              <a:ext uri="{FF2B5EF4-FFF2-40B4-BE49-F238E27FC236}">
                <a16:creationId xmlns:a16="http://schemas.microsoft.com/office/drawing/2014/main" id="{54E53011-D790-B74E-B6C0-50451BC03F1A}"/>
              </a:ext>
            </a:extLst>
          </p:cNvPr>
          <p:cNvSpPr/>
          <p:nvPr/>
        </p:nvSpPr>
        <p:spPr>
          <a:xfrm>
            <a:off x="18773775" y="0"/>
            <a:ext cx="5613399" cy="1371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14" name="Google Shape;648;p3">
            <a:extLst>
              <a:ext uri="{FF2B5EF4-FFF2-40B4-BE49-F238E27FC236}">
                <a16:creationId xmlns:a16="http://schemas.microsoft.com/office/drawing/2014/main" id="{5EE4D184-0C0F-2F4B-9DF7-4BAA5C7C2228}"/>
              </a:ext>
            </a:extLst>
          </p:cNvPr>
          <p:cNvSpPr/>
          <p:nvPr/>
        </p:nvSpPr>
        <p:spPr>
          <a:xfrm>
            <a:off x="16892588" y="1438775"/>
            <a:ext cx="5635625" cy="11009576"/>
          </a:xfrm>
          <a:prstGeom prst="roundRect">
            <a:avLst>
              <a:gd name="adj" fmla="val 12084"/>
            </a:avLst>
          </a:prstGeom>
          <a:solidFill>
            <a:srgbClr val="FFFFFF"/>
          </a:solidFill>
          <a:ln w="9525" cap="flat" cmpd="sng">
            <a:solidFill>
              <a:srgbClr val="CBD2D9"/>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rtl="0">
              <a:lnSpc>
                <a:spcPct val="100000"/>
              </a:lnSpc>
              <a:spcBef>
                <a:spcPct val="0"/>
              </a:spcBef>
              <a:spcAft>
                <a:spcPct val="0"/>
              </a:spcAft>
              <a:buNone/>
            </a:pPr>
            <a:endParaRPr sz="2489" b="0" i="0" u="none" strike="noStrike" cap="none">
              <a:solidFill>
                <a:srgbClr val="000000"/>
              </a:solidFill>
              <a:latin typeface="Arial"/>
              <a:ea typeface="Arial"/>
              <a:cs typeface="Arial"/>
              <a:sym typeface="Arial"/>
            </a:endParaRPr>
          </a:p>
        </p:txBody>
      </p:sp>
      <p:pic>
        <p:nvPicPr>
          <p:cNvPr id="11" name="Picture 10">
            <a:extLst>
              <a:ext uri="{FF2B5EF4-FFF2-40B4-BE49-F238E27FC236}">
                <a16:creationId xmlns:a16="http://schemas.microsoft.com/office/drawing/2014/main" id="{532690F9-435A-C442-9046-856E89A255E5}"/>
              </a:ext>
            </a:extLst>
          </p:cNvPr>
          <p:cNvPicPr>
            <a:picLocks noChangeAspect="1"/>
          </p:cNvPicPr>
          <p:nvPr/>
        </p:nvPicPr>
        <p:blipFill>
          <a:blip r:embed="rId5"/>
          <a:srcRect t="4250" b="7445"/>
          <a:stretch>
            <a:fillRect/>
          </a:stretch>
        </p:blipFill>
        <p:spPr>
          <a:xfrm>
            <a:off x="17187776" y="2508723"/>
            <a:ext cx="5045248" cy="8869680"/>
          </a:xfrm>
          <a:prstGeom prst="rect">
            <a:avLst/>
          </a:prstGeom>
          <a:solidFill>
            <a:srgbClr val="FFFFFF"/>
          </a:solidFill>
          <a:ln w="9525" cap="flat" cmpd="sng">
            <a:solidFill>
              <a:srgbClr val="CBD2D9"/>
            </a:solidFill>
            <a:prstDash val="solid"/>
            <a:round/>
            <a:headEnd type="none" w="sm" len="sm"/>
            <a:tailEnd type="none" w="sm" len="sm"/>
          </a:ln>
        </p:spPr>
      </p:pic>
      <p:sp>
        <p:nvSpPr>
          <p:cNvPr id="12" name="TextBox 11">
            <a:extLst>
              <a:ext uri="{FF2B5EF4-FFF2-40B4-BE49-F238E27FC236}">
                <a16:creationId xmlns:a16="http://schemas.microsoft.com/office/drawing/2014/main" id="{1DC2075F-D933-FE44-9849-C7E1ED6E8944}"/>
              </a:ext>
            </a:extLst>
          </p:cNvPr>
          <p:cNvSpPr txBox="1"/>
          <p:nvPr/>
        </p:nvSpPr>
        <p:spPr>
          <a:xfrm>
            <a:off x="22024975" y="12668250"/>
            <a:ext cx="1428750" cy="438150"/>
          </a:xfrm>
          <a:prstGeom prst="rect">
            <a:avLst/>
          </a:prstGeom>
        </p:spPr>
        <p:txBody>
          <a:bodyPr rIns="0">
            <a:noAutofit/>
          </a:bodyPr>
          <a:lstStyle>
            <a:defPPr marR="0" lvl="0" algn="l" rtl="0">
              <a:lnSpc>
                <a:spcPct val="100000"/>
              </a:lnSpc>
              <a:spcBef>
                <a:spcPct val="0"/>
              </a:spcBef>
              <a:spcAft>
                <a:spcPct val="0"/>
              </a:spcAft>
              <a:defRPr/>
            </a:defPPr>
            <a:lvl1pPr marL="45720" indent="-45720" algn="r" eaLnBrk="1" hangingPunct="1">
              <a:lnSpc>
                <a:spcPct val="129000"/>
              </a:lnSpc>
              <a:spcAft>
                <a:spcPts val="1200"/>
              </a:spcAft>
              <a:buSzPct val="25000"/>
              <a:buFontTx/>
              <a:buBlip>
                <a:blip r:embed="rId3"/>
              </a:buBlip>
              <a:defRPr sz="1600" spc="50" baseline="0">
                <a:solidFill>
                  <a:schemeClr val="tx1"/>
                </a:solidFill>
              </a:defRPr>
            </a:lvl1pPr>
            <a:lvl2pPr marL="640080" indent="-365760" eaLnBrk="1" hangingPunct="1">
              <a:lnSpc>
                <a:spcPct val="129000"/>
              </a:lnSpc>
              <a:spcAft>
                <a:spcPts val="1200"/>
              </a:spcAft>
              <a:buClrTx/>
              <a:buSzPct val="85000"/>
              <a:buFont typeface="Optimistic Text" panose="020B0604020202020204" pitchFamily="34" charset="0"/>
              <a:buChar char="•"/>
              <a:defRPr spc="50" baseline="0">
                <a:solidFill>
                  <a:schemeClr val="tx1"/>
                </a:solidFill>
              </a:defRPr>
            </a:lvl2pPr>
            <a:lvl3pPr marL="1005840" indent="-365760" eaLnBrk="1" hangingPunct="1">
              <a:lnSpc>
                <a:spcPct val="129000"/>
              </a:lnSpc>
              <a:spcAft>
                <a:spcPts val="1200"/>
              </a:spcAft>
              <a:buClrTx/>
              <a:buSzPct val="85000"/>
              <a:buFont typeface=".PingFang SC Regular"/>
              <a:buChar char="﹘"/>
              <a:defRPr spc="50" baseline="0">
                <a:solidFill>
                  <a:schemeClr val="tx1"/>
                </a:solidFill>
              </a:defRPr>
            </a:lvl3pPr>
            <a:lvl4pPr marL="1371600" indent="-365760" eaLnBrk="1" hangingPunct="1">
              <a:lnSpc>
                <a:spcPct val="129000"/>
              </a:lnSpc>
              <a:spcAft>
                <a:spcPts val="1200"/>
              </a:spcAft>
              <a:buClrTx/>
              <a:buSzPct val="85000"/>
              <a:buFont typeface=".PingFang SC Regular"/>
              <a:buChar char="﹘"/>
              <a:defRPr spc="50" baseline="0">
                <a:solidFill>
                  <a:schemeClr val="tx1"/>
                </a:solidFill>
              </a:defRPr>
            </a:lvl4pPr>
            <a:lvl5pPr marL="1737360" indent="-365760" eaLnBrk="1" hangingPunct="1">
              <a:lnSpc>
                <a:spcPct val="129000"/>
              </a:lnSpc>
              <a:spcAft>
                <a:spcPts val="1200"/>
              </a:spcAft>
              <a:buClrTx/>
              <a:buSzPct val="85000"/>
              <a:buFont typeface=".PingFang SC Regular"/>
              <a:buChar char="﹘"/>
              <a:defRPr spc="50" baseline="0">
                <a:solidFill>
                  <a:schemeClr val="tx1"/>
                </a:solidFill>
              </a:defRPr>
            </a:lvl5pPr>
            <a:lvl6pPr eaLnBrk="1" hangingPunct="1"/>
            <a:lvl7pPr eaLnBrk="1" hangingPunct="1"/>
            <a:lvl8pPr eaLnBrk="1" hangingPunct="1"/>
            <a:lvl9pPr eaLnBrk="1" hangingPunct="1"/>
          </a:lstStyle>
          <a:p>
            <a:pPr lvl="0" rtl="0"/>
            <a:r>
              <a:rPr lang="tr" sz="1600" b="0" i="0" u="none" strike="noStrike">
                <a:latin typeface="Optimistic Text"/>
              </a:rPr>
              <a:t>29</a:t>
            </a:r>
            <a:endParaRPr lang="en-US"/>
          </a:p>
        </p:txBody>
      </p:sp>
      <p:pic>
        <p:nvPicPr>
          <p:cNvPr id="6" name="Picture 5" descr="Graphical user interface, application&#10;&#10;Description automatically generated">
            <a:extLst>
              <a:ext uri="{FF2B5EF4-FFF2-40B4-BE49-F238E27FC236}">
                <a16:creationId xmlns:a16="http://schemas.microsoft.com/office/drawing/2014/main" id="{F1D3C082-0FB6-EF6D-126F-9145A1610177}"/>
              </a:ext>
            </a:extLst>
          </p:cNvPr>
          <p:cNvPicPr>
            <a:picLocks noChangeAspect="1"/>
          </p:cNvPicPr>
          <p:nvPr/>
        </p:nvPicPr>
        <p:blipFill>
          <a:blip r:embed="rId6"/>
          <a:stretch>
            <a:fillRect/>
          </a:stretch>
        </p:blipFill>
        <p:spPr>
          <a:xfrm>
            <a:off x="17208585" y="2508723"/>
            <a:ext cx="5021459" cy="8869680"/>
          </a:xfrm>
          <a:prstGeom prst="rect">
            <a:avLst/>
          </a:prstGeom>
        </p:spPr>
      </p:pic>
    </p:spTree>
    <p:extLst>
      <p:ext uri="{BB962C8B-B14F-4D97-AF65-F5344CB8AC3E}">
        <p14:creationId xmlns:p14="http://schemas.microsoft.com/office/powerpoint/2010/main" val="37689253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C1FCE15-5708-F742-AD2F-FCB4DCFB411A}"/>
              </a:ext>
            </a:extLst>
          </p:cNvPr>
          <p:cNvSpPr/>
          <p:nvPr/>
        </p:nvSpPr>
        <p:spPr>
          <a:xfrm>
            <a:off x="18773777" y="371475"/>
            <a:ext cx="5613399" cy="1371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11" name="Google Shape;648;p3">
            <a:extLst>
              <a:ext uri="{FF2B5EF4-FFF2-40B4-BE49-F238E27FC236}">
                <a16:creationId xmlns:a16="http://schemas.microsoft.com/office/drawing/2014/main" id="{22D69BD7-E2B7-734A-87B9-C507898BB914}"/>
              </a:ext>
            </a:extLst>
          </p:cNvPr>
          <p:cNvSpPr/>
          <p:nvPr/>
        </p:nvSpPr>
        <p:spPr>
          <a:xfrm>
            <a:off x="16892588" y="1438775"/>
            <a:ext cx="5635625" cy="11009576"/>
          </a:xfrm>
          <a:prstGeom prst="roundRect">
            <a:avLst>
              <a:gd name="adj" fmla="val 12084"/>
            </a:avLst>
          </a:prstGeom>
          <a:solidFill>
            <a:srgbClr val="FFFFFF"/>
          </a:solidFill>
          <a:ln w="9525" cap="flat" cmpd="sng">
            <a:solidFill>
              <a:srgbClr val="CBD2D9"/>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rtl="0">
              <a:lnSpc>
                <a:spcPct val="100000"/>
              </a:lnSpc>
              <a:spcBef>
                <a:spcPct val="0"/>
              </a:spcBef>
              <a:spcAft>
                <a:spcPct val="0"/>
              </a:spcAft>
              <a:buNone/>
            </a:pPr>
            <a:endParaRPr sz="2489" b="0" i="0" u="none" strike="noStrike" cap="none">
              <a:solidFill>
                <a:srgbClr val="000000"/>
              </a:solidFill>
              <a:latin typeface="Arial"/>
              <a:ea typeface="Arial"/>
              <a:cs typeface="Arial"/>
              <a:sym typeface="Arial"/>
            </a:endParaRPr>
          </a:p>
        </p:txBody>
      </p:sp>
      <p:sp>
        <p:nvSpPr>
          <p:cNvPr id="2" name="Subtitle 1">
            <a:extLst>
              <a:ext uri="{FF2B5EF4-FFF2-40B4-BE49-F238E27FC236}">
                <a16:creationId xmlns:a16="http://schemas.microsoft.com/office/drawing/2014/main" id="{3B429F7B-BF7F-A541-9B1D-E7BF2BA86BD4}"/>
              </a:ext>
            </a:extLst>
          </p:cNvPr>
          <p:cNvSpPr>
            <a:spLocks noGrp="1"/>
          </p:cNvSpPr>
          <p:nvPr>
            <p:ph type="subTitle" idx="2"/>
          </p:nvPr>
        </p:nvSpPr>
        <p:spPr>
          <a:xfrm>
            <a:off x="932821" y="909036"/>
            <a:ext cx="14689765" cy="463200"/>
          </a:xfrm>
        </p:spPr>
        <p:txBody>
          <a:bodyPr>
            <a:noAutofit/>
          </a:bodyPr>
          <a:lstStyle/>
          <a:p>
            <a:pPr rtl="0"/>
            <a:r>
              <a:rPr lang="tr" sz="2400" b="1" i="0" u="none" strike="noStrike">
                <a:latin typeface="Optimistic Text"/>
              </a:rPr>
              <a:t>02 Bireysel gizliliğin korunması</a:t>
            </a:r>
          </a:p>
        </p:txBody>
      </p:sp>
      <p:sp>
        <p:nvSpPr>
          <p:cNvPr id="9" name="Text Placeholder 6">
            <a:extLst>
              <a:ext uri="{FF2B5EF4-FFF2-40B4-BE49-F238E27FC236}">
                <a16:creationId xmlns:a16="http://schemas.microsoft.com/office/drawing/2014/main" id="{B26AA355-0742-024C-9E42-236EBDB48DD7}"/>
              </a:ext>
            </a:extLst>
          </p:cNvPr>
          <p:cNvSpPr txBox="1"/>
          <p:nvPr/>
        </p:nvSpPr>
        <p:spPr>
          <a:xfrm>
            <a:off x="933448" y="6019801"/>
            <a:ext cx="11464116" cy="6172199"/>
          </a:xfrm>
          <a:prstGeom prst="rect">
            <a:avLst/>
          </a:prstGeom>
        </p:spPr>
        <p:txBody>
          <a:bodyPr vert="horz" lIns="0" tIns="0" rIns="0" bIns="0" rtlCol="0">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lvl="0" rtl="0" fontAlgn="base">
              <a:lnSpc>
                <a:spcPts val="3000"/>
              </a:lnSpc>
              <a:buNone/>
            </a:pPr>
            <a:r>
              <a:rPr lang="tr" sz="2000" b="1" i="0" u="none" strike="noStrike" dirty="0">
                <a:solidFill>
                  <a:srgbClr val="1C2B33"/>
                </a:solidFill>
                <a:latin typeface="Optimistic Text"/>
              </a:rPr>
              <a:t>Arkadaşların zaman tünelinde paylaşım yapıp yapamayacağına karar verme yetkisi kullanıcıya aittir.</a:t>
            </a:r>
          </a:p>
          <a:p>
            <a:pPr marL="342900" lvl="0" indent="-342900" rtl="0" fontAlgn="base">
              <a:lnSpc>
                <a:spcPts val="3000"/>
              </a:lnSpc>
              <a:buSzTx/>
              <a:buFont typeface="Arial" panose="020B0604020202020204" pitchFamily="34" charset="0"/>
              <a:buChar char="•"/>
            </a:pPr>
            <a:r>
              <a:rPr lang="tr" sz="2000" b="0" i="0" u="none" strike="noStrike" dirty="0">
                <a:solidFill>
                  <a:srgbClr val="1C2B33"/>
                </a:solidFill>
                <a:latin typeface="Optimistic Text"/>
              </a:rPr>
              <a:t>Zaman tünelinde kimlerin paylaşım yapabileceğini yönetmek için şu adımlar izlenmelidir:</a:t>
            </a:r>
          </a:p>
          <a:p>
            <a:pPr marL="457200" lvl="0" indent="-457200" rtl="0" fontAlgn="base">
              <a:lnSpc>
                <a:spcPts val="3000"/>
              </a:lnSpc>
              <a:buSzTx/>
              <a:buFont typeface="+mj-lt"/>
              <a:buAutoNum type="arabicPeriod"/>
            </a:pPr>
            <a:r>
              <a:rPr lang="tr" sz="2000" b="1" i="0" u="none" strike="noStrike" dirty="0">
                <a:solidFill>
                  <a:srgbClr val="1C2B33"/>
                </a:solidFill>
                <a:latin typeface="Optimistic Text"/>
              </a:rPr>
              <a:t>Daha Fazla</a:t>
            </a:r>
            <a:endParaRPr lang="en-US" sz="2000" b="1" dirty="0">
              <a:solidFill>
                <a:srgbClr val="1C2B33"/>
              </a:solidFill>
            </a:endParaRPr>
          </a:p>
          <a:p>
            <a:pPr marL="457200" lvl="0" indent="-457200" rtl="0" fontAlgn="base">
              <a:lnSpc>
                <a:spcPts val="3000"/>
              </a:lnSpc>
              <a:buSzTx/>
              <a:buFont typeface="+mj-lt"/>
              <a:buAutoNum type="arabicPeriod"/>
            </a:pPr>
            <a:r>
              <a:rPr lang="tr" sz="2000" b="1" i="0" u="none" strike="noStrike" dirty="0">
                <a:solidFill>
                  <a:srgbClr val="1C2B33"/>
                </a:solidFill>
                <a:latin typeface="Optimistic Text"/>
              </a:rPr>
              <a:t>Ayarlar </a:t>
            </a:r>
            <a:r>
              <a:rPr lang="tr" sz="2000" i="0" u="none" strike="noStrike" dirty="0">
                <a:solidFill>
                  <a:srgbClr val="1C2B33"/>
                </a:solidFill>
                <a:latin typeface="Optimistic Text"/>
              </a:rPr>
              <a:t>seçeneğine dokunulmalıdır.</a:t>
            </a:r>
            <a:endParaRPr lang="en-US" sz="2000" dirty="0">
              <a:solidFill>
                <a:srgbClr val="1C2B33"/>
              </a:solidFill>
            </a:endParaRPr>
          </a:p>
          <a:p>
            <a:pPr marL="457200" lvl="0" indent="-457200" rtl="0" fontAlgn="base">
              <a:lnSpc>
                <a:spcPts val="3000"/>
              </a:lnSpc>
              <a:buSzTx/>
              <a:buFont typeface="+mj-lt"/>
              <a:buAutoNum type="arabicPeriod"/>
            </a:pPr>
            <a:r>
              <a:rPr lang="tr" sz="2000" b="1" i="0" u="none" strike="noStrike" dirty="0">
                <a:solidFill>
                  <a:srgbClr val="1C2B33"/>
                </a:solidFill>
                <a:latin typeface="Optimistic Text"/>
              </a:rPr>
              <a:t>Zaman Tüneli ve Etiketleme </a:t>
            </a:r>
            <a:r>
              <a:rPr lang="tr" sz="2000" i="0" u="none" strike="noStrike" dirty="0">
                <a:solidFill>
                  <a:srgbClr val="1C2B33"/>
                </a:solidFill>
                <a:latin typeface="Optimistic Text"/>
              </a:rPr>
              <a:t>seçilmelidir.</a:t>
            </a:r>
            <a:endParaRPr lang="en-US" sz="2000" dirty="0">
              <a:solidFill>
                <a:srgbClr val="1C2B33"/>
              </a:solidFill>
            </a:endParaRPr>
          </a:p>
          <a:p>
            <a:pPr marL="342900" lvl="0" indent="-342900" rtl="0" fontAlgn="base">
              <a:lnSpc>
                <a:spcPts val="3000"/>
              </a:lnSpc>
              <a:buSzTx/>
              <a:buFont typeface="Arial" panose="020B0604020202020204" pitchFamily="34" charset="0"/>
              <a:buChar char="•"/>
            </a:pPr>
            <a:r>
              <a:rPr lang="tr" sz="2000" b="0" i="0" u="none" strike="noStrike" dirty="0">
                <a:solidFill>
                  <a:srgbClr val="1C2B33"/>
                </a:solidFill>
                <a:latin typeface="Optimistic Text"/>
              </a:rPr>
              <a:t>Arkadaşların etiketlediği gönderilerin zaman tünelinde görünmeden önce incelenip incelenmeyeceğine de karar verilebilmektedir.</a:t>
            </a:r>
          </a:p>
          <a:p>
            <a:pPr marL="342900" lvl="0" indent="-342900" rtl="0" fontAlgn="base">
              <a:lnSpc>
                <a:spcPts val="3000"/>
              </a:lnSpc>
              <a:buSzTx/>
              <a:buFont typeface="Arial" panose="020B0604020202020204" pitchFamily="34" charset="0"/>
              <a:buChar char="•"/>
            </a:pPr>
            <a:r>
              <a:rPr lang="tr" sz="2000" b="0" i="0" u="none" strike="noStrike" dirty="0">
                <a:solidFill>
                  <a:srgbClr val="1C2B33"/>
                </a:solidFill>
                <a:latin typeface="Optimistic Text"/>
              </a:rPr>
              <a:t>Ancak etiketlenilen bir gönderinin henüz incelenmeden önce Haber Kaynağında veya arama sonuçlarında görülebileceği unutulmamalıdır.</a:t>
            </a:r>
          </a:p>
        </p:txBody>
      </p:sp>
      <p:sp>
        <p:nvSpPr>
          <p:cNvPr id="10" name="Text Placeholder 6">
            <a:extLst>
              <a:ext uri="{FF2B5EF4-FFF2-40B4-BE49-F238E27FC236}">
                <a16:creationId xmlns:a16="http://schemas.microsoft.com/office/drawing/2014/main" id="{6C965C75-E347-B14D-BDDA-094E75A10716}"/>
              </a:ext>
            </a:extLst>
          </p:cNvPr>
          <p:cNvSpPr txBox="1"/>
          <p:nvPr/>
        </p:nvSpPr>
        <p:spPr>
          <a:xfrm>
            <a:off x="933450" y="3962400"/>
            <a:ext cx="15022511" cy="1765665"/>
          </a:xfrm>
          <a:prstGeom prst="rect">
            <a:avLst/>
          </a:prstGeom>
        </p:spPr>
        <p:txBody>
          <a:bodyPr vert="horz" lIns="0" tIns="0" rIns="0" bIns="0" rtlCol="0" anchor="b">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lvl="0" defTabSz="1828800" rtl="0" fontAlgn="base">
              <a:lnSpc>
                <a:spcPts val="7200"/>
              </a:lnSpc>
              <a:spcAft>
                <a:spcPct val="0"/>
              </a:spcAft>
              <a:buNone/>
              <a:defRPr/>
            </a:pPr>
            <a:r>
              <a:rPr lang="tr" sz="6000" b="0" i="0" u="none" strike="noStrike" spc="260">
                <a:solidFill>
                  <a:srgbClr val="1C2B33"/>
                </a:solidFill>
                <a:latin typeface="Optimistic Display"/>
                <a:cs typeface="Optimistic Display"/>
                <a:sym typeface="Arial"/>
              </a:rPr>
              <a:t>Başkalarının </a:t>
            </a:r>
            <a:r>
              <a:rPr lang="tr" sz="6000" b="0" i="0" u="none" strike="noStrike" spc="260">
                <a:solidFill>
                  <a:srgbClr val="1C2B33"/>
                </a:solidFill>
                <a:latin typeface="Optimistic Display"/>
                <a:cs typeface="Optimistic Display"/>
                <a:sym typeface="Arial"/>
                <a:hlinkClick r:id="rId4"/>
              </a:rPr>
              <a:t>Facebook</a:t>
            </a:r>
            <a:r>
              <a:rPr lang="tr" sz="6000" b="0" i="0" u="none" strike="noStrike" spc="260">
                <a:solidFill>
                  <a:srgbClr val="1C2B33"/>
                </a:solidFill>
                <a:latin typeface="Optimistic Display"/>
                <a:cs typeface="Optimistic Display"/>
                <a:sym typeface="Arial"/>
              </a:rPr>
              <a:t> zaman tünelimde paylaştığı içerikler nasıl yönetilebilir?</a:t>
            </a:r>
          </a:p>
        </p:txBody>
      </p:sp>
      <p:pic>
        <p:nvPicPr>
          <p:cNvPr id="14" name="Picture 13">
            <a:extLst>
              <a:ext uri="{FF2B5EF4-FFF2-40B4-BE49-F238E27FC236}">
                <a16:creationId xmlns:a16="http://schemas.microsoft.com/office/drawing/2014/main" id="{3B5B1118-51E5-E944-AF0B-9703B0C1680B}"/>
              </a:ext>
            </a:extLst>
          </p:cNvPr>
          <p:cNvPicPr>
            <a:picLocks noChangeAspect="1"/>
          </p:cNvPicPr>
          <p:nvPr/>
        </p:nvPicPr>
        <p:blipFill>
          <a:blip r:embed="rId5"/>
          <a:srcRect t="4134" b="7560"/>
          <a:stretch>
            <a:fillRect/>
          </a:stretch>
        </p:blipFill>
        <p:spPr>
          <a:xfrm>
            <a:off x="17187776" y="2508723"/>
            <a:ext cx="5045248" cy="8869680"/>
          </a:xfrm>
          <a:prstGeom prst="rect">
            <a:avLst/>
          </a:prstGeom>
          <a:solidFill>
            <a:srgbClr val="FFFFFF"/>
          </a:solidFill>
          <a:ln w="9525" cap="flat" cmpd="sng">
            <a:solidFill>
              <a:srgbClr val="CBD2D9"/>
            </a:solidFill>
            <a:prstDash val="solid"/>
            <a:round/>
            <a:headEnd type="none" w="sm" len="sm"/>
            <a:tailEnd type="none" w="sm" len="sm"/>
          </a:ln>
        </p:spPr>
      </p:pic>
      <p:sp>
        <p:nvSpPr>
          <p:cNvPr id="12" name="TextBox 11">
            <a:extLst>
              <a:ext uri="{FF2B5EF4-FFF2-40B4-BE49-F238E27FC236}">
                <a16:creationId xmlns:a16="http://schemas.microsoft.com/office/drawing/2014/main" id="{0B6A75EB-BDA0-C343-9435-62C14BADF3CA}"/>
              </a:ext>
            </a:extLst>
          </p:cNvPr>
          <p:cNvSpPr txBox="1"/>
          <p:nvPr/>
        </p:nvSpPr>
        <p:spPr>
          <a:xfrm>
            <a:off x="22024975" y="12668250"/>
            <a:ext cx="1428750" cy="438150"/>
          </a:xfrm>
          <a:prstGeom prst="rect">
            <a:avLst/>
          </a:prstGeom>
        </p:spPr>
        <p:txBody>
          <a:bodyPr rIns="0">
            <a:noAutofit/>
          </a:bodyPr>
          <a:lstStyle>
            <a:defPPr marR="0" lvl="0" algn="l" rtl="0">
              <a:lnSpc>
                <a:spcPct val="100000"/>
              </a:lnSpc>
              <a:spcBef>
                <a:spcPct val="0"/>
              </a:spcBef>
              <a:spcAft>
                <a:spcPct val="0"/>
              </a:spcAft>
              <a:defRPr/>
            </a:defPPr>
            <a:lvl1pPr marL="45720" indent="-45720" algn="r" eaLnBrk="1" hangingPunct="1">
              <a:lnSpc>
                <a:spcPct val="129000"/>
              </a:lnSpc>
              <a:spcAft>
                <a:spcPts val="1200"/>
              </a:spcAft>
              <a:buSzPct val="25000"/>
              <a:buFontTx/>
              <a:buBlip>
                <a:blip r:embed="rId3"/>
              </a:buBlip>
              <a:defRPr sz="1600" spc="50" baseline="0">
                <a:solidFill>
                  <a:schemeClr val="tx1"/>
                </a:solidFill>
              </a:defRPr>
            </a:lvl1pPr>
            <a:lvl2pPr marL="640080" indent="-365760" eaLnBrk="1" hangingPunct="1">
              <a:lnSpc>
                <a:spcPct val="129000"/>
              </a:lnSpc>
              <a:spcAft>
                <a:spcPts val="1200"/>
              </a:spcAft>
              <a:buClrTx/>
              <a:buSzPct val="85000"/>
              <a:buFont typeface="Optimistic Text" panose="020B0604020202020204" pitchFamily="34" charset="0"/>
              <a:buChar char="•"/>
              <a:defRPr spc="50" baseline="0">
                <a:solidFill>
                  <a:schemeClr val="tx1"/>
                </a:solidFill>
              </a:defRPr>
            </a:lvl2pPr>
            <a:lvl3pPr marL="1005840" indent="-365760" eaLnBrk="1" hangingPunct="1">
              <a:lnSpc>
                <a:spcPct val="129000"/>
              </a:lnSpc>
              <a:spcAft>
                <a:spcPts val="1200"/>
              </a:spcAft>
              <a:buClrTx/>
              <a:buSzPct val="85000"/>
              <a:buFont typeface=".PingFang SC Regular"/>
              <a:buChar char="﹘"/>
              <a:defRPr spc="50" baseline="0">
                <a:solidFill>
                  <a:schemeClr val="tx1"/>
                </a:solidFill>
              </a:defRPr>
            </a:lvl3pPr>
            <a:lvl4pPr marL="1371600" indent="-365760" eaLnBrk="1" hangingPunct="1">
              <a:lnSpc>
                <a:spcPct val="129000"/>
              </a:lnSpc>
              <a:spcAft>
                <a:spcPts val="1200"/>
              </a:spcAft>
              <a:buClrTx/>
              <a:buSzPct val="85000"/>
              <a:buFont typeface=".PingFang SC Regular"/>
              <a:buChar char="﹘"/>
              <a:defRPr spc="50" baseline="0">
                <a:solidFill>
                  <a:schemeClr val="tx1"/>
                </a:solidFill>
              </a:defRPr>
            </a:lvl4pPr>
            <a:lvl5pPr marL="1737360" indent="-365760" eaLnBrk="1" hangingPunct="1">
              <a:lnSpc>
                <a:spcPct val="129000"/>
              </a:lnSpc>
              <a:spcAft>
                <a:spcPts val="1200"/>
              </a:spcAft>
              <a:buClrTx/>
              <a:buSzPct val="85000"/>
              <a:buFont typeface=".PingFang SC Regular"/>
              <a:buChar char="﹘"/>
              <a:defRPr spc="50" baseline="0">
                <a:solidFill>
                  <a:schemeClr val="tx1"/>
                </a:solidFill>
              </a:defRPr>
            </a:lvl5pPr>
            <a:lvl6pPr eaLnBrk="1" hangingPunct="1"/>
            <a:lvl7pPr eaLnBrk="1" hangingPunct="1"/>
            <a:lvl8pPr eaLnBrk="1" hangingPunct="1"/>
            <a:lvl9pPr eaLnBrk="1" hangingPunct="1"/>
          </a:lstStyle>
          <a:p>
            <a:pPr lvl="0" rtl="0"/>
            <a:r>
              <a:rPr lang="tr" sz="1600" b="0" i="0" u="none" strike="noStrike">
                <a:latin typeface="Optimistic Text"/>
              </a:rPr>
              <a:t>30</a:t>
            </a:r>
            <a:endParaRPr lang="en-US"/>
          </a:p>
        </p:txBody>
      </p:sp>
      <p:pic>
        <p:nvPicPr>
          <p:cNvPr id="4" name="Picture 3" descr="Graphical user interface, application&#10;&#10;Description automatically generated">
            <a:extLst>
              <a:ext uri="{FF2B5EF4-FFF2-40B4-BE49-F238E27FC236}">
                <a16:creationId xmlns:a16="http://schemas.microsoft.com/office/drawing/2014/main" id="{0FBFB1F0-D9B3-CC6F-547E-4347B45CBC8E}"/>
              </a:ext>
            </a:extLst>
          </p:cNvPr>
          <p:cNvPicPr>
            <a:picLocks noChangeAspect="1"/>
          </p:cNvPicPr>
          <p:nvPr/>
        </p:nvPicPr>
        <p:blipFill>
          <a:blip r:embed="rId6"/>
          <a:stretch>
            <a:fillRect/>
          </a:stretch>
        </p:blipFill>
        <p:spPr>
          <a:xfrm>
            <a:off x="17187776" y="2444931"/>
            <a:ext cx="5057574" cy="8933471"/>
          </a:xfrm>
          <a:prstGeom prst="rect">
            <a:avLst/>
          </a:prstGeom>
        </p:spPr>
      </p:pic>
    </p:spTree>
    <p:extLst>
      <p:ext uri="{BB962C8B-B14F-4D97-AF65-F5344CB8AC3E}">
        <p14:creationId xmlns:p14="http://schemas.microsoft.com/office/powerpoint/2010/main" val="26213402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73CAC1E-D034-D743-B77D-0D07EF11C1D2}"/>
              </a:ext>
            </a:extLst>
          </p:cNvPr>
          <p:cNvSpPr/>
          <p:nvPr/>
        </p:nvSpPr>
        <p:spPr>
          <a:xfrm>
            <a:off x="18773775" y="0"/>
            <a:ext cx="5613399" cy="1371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14" name="Google Shape;648;p3">
            <a:extLst>
              <a:ext uri="{FF2B5EF4-FFF2-40B4-BE49-F238E27FC236}">
                <a16:creationId xmlns:a16="http://schemas.microsoft.com/office/drawing/2014/main" id="{CFA88322-A020-3D4F-B96D-CC6DE218B957}"/>
              </a:ext>
            </a:extLst>
          </p:cNvPr>
          <p:cNvSpPr/>
          <p:nvPr/>
        </p:nvSpPr>
        <p:spPr>
          <a:xfrm>
            <a:off x="16892588" y="1438775"/>
            <a:ext cx="5635625" cy="11009576"/>
          </a:xfrm>
          <a:prstGeom prst="roundRect">
            <a:avLst>
              <a:gd name="adj" fmla="val 12084"/>
            </a:avLst>
          </a:prstGeom>
          <a:solidFill>
            <a:srgbClr val="FFFFFF"/>
          </a:solidFill>
          <a:ln w="9525" cap="flat" cmpd="sng">
            <a:solidFill>
              <a:srgbClr val="CBD2D9"/>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rtl="0">
              <a:lnSpc>
                <a:spcPct val="100000"/>
              </a:lnSpc>
              <a:spcBef>
                <a:spcPct val="0"/>
              </a:spcBef>
              <a:spcAft>
                <a:spcPct val="0"/>
              </a:spcAft>
              <a:buNone/>
            </a:pPr>
            <a:endParaRPr sz="2489" b="0" i="0" u="none" strike="noStrike" cap="none">
              <a:solidFill>
                <a:srgbClr val="000000"/>
              </a:solidFill>
              <a:latin typeface="Arial"/>
              <a:ea typeface="Arial"/>
              <a:cs typeface="Arial"/>
              <a:sym typeface="Arial"/>
            </a:endParaRPr>
          </a:p>
        </p:txBody>
      </p:sp>
      <p:sp>
        <p:nvSpPr>
          <p:cNvPr id="2" name="Subtitle 1">
            <a:extLst>
              <a:ext uri="{FF2B5EF4-FFF2-40B4-BE49-F238E27FC236}">
                <a16:creationId xmlns:a16="http://schemas.microsoft.com/office/drawing/2014/main" id="{3B429F7B-BF7F-A541-9B1D-E7BF2BA86BD4}"/>
              </a:ext>
            </a:extLst>
          </p:cNvPr>
          <p:cNvSpPr>
            <a:spLocks noGrp="1"/>
          </p:cNvSpPr>
          <p:nvPr>
            <p:ph type="subTitle" idx="2"/>
          </p:nvPr>
        </p:nvSpPr>
        <p:spPr>
          <a:xfrm>
            <a:off x="932821" y="909036"/>
            <a:ext cx="14689765" cy="463200"/>
          </a:xfrm>
        </p:spPr>
        <p:txBody>
          <a:bodyPr>
            <a:noAutofit/>
          </a:bodyPr>
          <a:lstStyle/>
          <a:p>
            <a:pPr rtl="0"/>
            <a:r>
              <a:rPr lang="tr" sz="2400" b="1" i="0" u="none" strike="noStrike">
                <a:latin typeface="Optimistic Text"/>
              </a:rPr>
              <a:t>02 Bireysel gizliliğin korunması</a:t>
            </a:r>
          </a:p>
        </p:txBody>
      </p:sp>
      <p:sp>
        <p:nvSpPr>
          <p:cNvPr id="9" name="Text Placeholder 6">
            <a:extLst>
              <a:ext uri="{FF2B5EF4-FFF2-40B4-BE49-F238E27FC236}">
                <a16:creationId xmlns:a16="http://schemas.microsoft.com/office/drawing/2014/main" id="{B26AA355-0742-024C-9E42-236EBDB48DD7}"/>
              </a:ext>
            </a:extLst>
          </p:cNvPr>
          <p:cNvSpPr txBox="1"/>
          <p:nvPr/>
        </p:nvSpPr>
        <p:spPr>
          <a:xfrm>
            <a:off x="933447" y="6019801"/>
            <a:ext cx="13420506" cy="6172199"/>
          </a:xfrm>
          <a:prstGeom prst="rect">
            <a:avLst/>
          </a:prstGeom>
        </p:spPr>
        <p:txBody>
          <a:bodyPr vert="horz" lIns="0" tIns="0" rIns="0" bIns="0" rtlCol="0">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lvl="0" rtl="0" fontAlgn="base">
              <a:lnSpc>
                <a:spcPts val="3000"/>
              </a:lnSpc>
              <a:buNone/>
            </a:pPr>
            <a:r>
              <a:rPr lang="tr" sz="2000" b="1" i="0" u="none" strike="noStrike">
                <a:solidFill>
                  <a:srgbClr val="1C2B33"/>
                </a:solidFill>
                <a:latin typeface="Optimistic Text"/>
              </a:rPr>
              <a:t>Facebook'ta kişiler, sayfalar, gruplar, videolar veya yemek tarifleri gibi her türlü konu aranabilmektedir.</a:t>
            </a:r>
          </a:p>
          <a:p>
            <a:pPr marL="342900" lvl="0" indent="-342900" rtl="0" fontAlgn="base">
              <a:lnSpc>
                <a:spcPts val="3000"/>
              </a:lnSpc>
              <a:buSzTx/>
              <a:buFont typeface="Arial" panose="020B0604020202020204" pitchFamily="34" charset="0"/>
              <a:buChar char="•"/>
            </a:pPr>
            <a:r>
              <a:rPr lang="tr" sz="2000" b="0" i="0" u="none" strike="noStrike">
                <a:solidFill>
                  <a:srgbClr val="1C2B33"/>
                </a:solidFill>
                <a:latin typeface="Optimistic Text"/>
              </a:rPr>
              <a:t>Arama sonuçları kişiselleştirilmiş olup Facebook'taki bağlantılar ve içeriğin arama sorgusuyla ilgisi gibi birçok faktöre dayanmaktadır.</a:t>
            </a:r>
          </a:p>
          <a:p>
            <a:pPr marL="342900" lvl="0" indent="-342900" rtl="0" fontAlgn="base">
              <a:lnSpc>
                <a:spcPts val="3000"/>
              </a:lnSpc>
              <a:buSzTx/>
              <a:buFont typeface="Arial" panose="020B0604020202020204" pitchFamily="34" charset="0"/>
              <a:buChar char="•"/>
            </a:pPr>
            <a:r>
              <a:rPr lang="tr" sz="2000" b="0" i="0" u="none" strike="noStrike">
                <a:solidFill>
                  <a:srgbClr val="1C2B33"/>
                </a:solidFill>
                <a:latin typeface="Optimistic Text"/>
              </a:rPr>
              <a:t>Arama sonuçları sadece kullanıcı tarafından görülebilen içerikleri kapsamaktadır. Bunun ne anlama geldiğine birlikte göz atalım. </a:t>
            </a:r>
          </a:p>
          <a:p>
            <a:pPr marL="342900" lvl="0" indent="-342900" rtl="0" fontAlgn="base">
              <a:lnSpc>
                <a:spcPts val="3000"/>
              </a:lnSpc>
              <a:buSzTx/>
              <a:buFont typeface="Arial" panose="020B0604020202020204" pitchFamily="34" charset="0"/>
              <a:buChar char="•"/>
            </a:pPr>
            <a:r>
              <a:rPr lang="tr" sz="2000" b="0" i="0" u="none" strike="noStrike">
                <a:solidFill>
                  <a:srgbClr val="1C2B33"/>
                </a:solidFill>
                <a:latin typeface="Optimistic Text"/>
              </a:rPr>
              <a:t>Sadece arkadaşlarla paylaşılan gönderiler yalnızca o arkadaşların arama sonuçlarında görünecektir. </a:t>
            </a:r>
          </a:p>
          <a:p>
            <a:pPr marL="342900" lvl="0" indent="-342900" rtl="0" fontAlgn="base">
              <a:lnSpc>
                <a:spcPts val="3000"/>
              </a:lnSpc>
              <a:buSzTx/>
              <a:buFont typeface="Arial" panose="020B0604020202020204" pitchFamily="34" charset="0"/>
              <a:buChar char="•"/>
            </a:pPr>
            <a:r>
              <a:rPr lang="tr" sz="2000" b="0" i="0" u="none" strike="noStrike">
                <a:solidFill>
                  <a:srgbClr val="1C2B33"/>
                </a:solidFill>
                <a:latin typeface="Optimistic Text"/>
              </a:rPr>
              <a:t>Herkese açık bir gönderi paylaşıldığında, o gönderinin içeriğiyle ilgili bir arama yapan herkes o paylaşımı görebilir.</a:t>
            </a:r>
          </a:p>
          <a:p>
            <a:pPr marL="342900" lvl="0" indent="-342900" rtl="0" fontAlgn="base">
              <a:lnSpc>
                <a:spcPts val="3000"/>
              </a:lnSpc>
              <a:buSzTx/>
              <a:buFont typeface="Arial" panose="020B0604020202020204" pitchFamily="34" charset="0"/>
              <a:buChar char="•"/>
            </a:pPr>
            <a:r>
              <a:rPr lang="tr" sz="2000" b="0" i="0" u="none" strike="noStrike">
                <a:solidFill>
                  <a:srgbClr val="1C2B33"/>
                </a:solidFill>
                <a:latin typeface="Optimistic Text"/>
              </a:rPr>
              <a:t>Gönderileri kimlerin göreceğini yönetmek için durum güncellemelerinin, fotoğrafların veya videoların üst kısmındaki menü kullanılabilmektedir. Daha fazla bilgiye </a:t>
            </a:r>
            <a:r>
              <a:rPr lang="tr" sz="2000" b="0" i="0" u="none" strike="noStrike">
                <a:solidFill>
                  <a:srgbClr val="1C2B33"/>
                </a:solidFill>
                <a:latin typeface="Optimistic Text"/>
                <a:hlinkClick r:id="rId4"/>
              </a:rPr>
              <a:t>buradan</a:t>
            </a:r>
            <a:r>
              <a:rPr lang="tr" sz="2000" b="0" i="0" u="none" strike="noStrike">
                <a:solidFill>
                  <a:srgbClr val="1C2B33"/>
                </a:solidFill>
                <a:latin typeface="Optimistic Text"/>
              </a:rPr>
              <a:t> ulaşılabilir.</a:t>
            </a:r>
          </a:p>
          <a:p>
            <a:pPr marL="342900" lvl="0" indent="-342900" rtl="0" fontAlgn="base">
              <a:lnSpc>
                <a:spcPts val="3000"/>
              </a:lnSpc>
              <a:buSzTx/>
              <a:buFont typeface="Arial" panose="020B0604020202020204" pitchFamily="34" charset="0"/>
              <a:buChar char="•"/>
            </a:pPr>
            <a:r>
              <a:rPr lang="tr" sz="2000" b="0" i="0" u="none" strike="noStrike">
                <a:solidFill>
                  <a:srgbClr val="1C2B33"/>
                </a:solidFill>
                <a:latin typeface="Optimistic Text"/>
              </a:rPr>
              <a:t>Gönderiler zaman tünelinden gizlenmişse, hiç kimse bunları zaman tünelinde göremez; ancak arama sonuçlarında ve Facebook'taki diğer yerlerde yine de görünebilirler.</a:t>
            </a:r>
          </a:p>
          <a:p>
            <a:pPr marL="342900" lvl="0" indent="-342900" rtl="0" fontAlgn="base">
              <a:lnSpc>
                <a:spcPts val="3000"/>
              </a:lnSpc>
              <a:buSzTx/>
              <a:buFont typeface="Arial" panose="020B0604020202020204" pitchFamily="34" charset="0"/>
              <a:buChar char="•"/>
            </a:pPr>
            <a:r>
              <a:rPr lang="tr" sz="2000" b="0" i="0" u="none" strike="noStrike">
                <a:solidFill>
                  <a:srgbClr val="1C2B33"/>
                </a:solidFill>
                <a:latin typeface="Optimistic Text"/>
              </a:rPr>
              <a:t>Bu gönderileri kimlerin görebileceğini bulmak ve yönetmek için profildeki kapak fotoğrafının altında yer alan menüden Hareketler Dökümüne dokunulmalıdır.</a:t>
            </a:r>
          </a:p>
        </p:txBody>
      </p:sp>
      <p:sp>
        <p:nvSpPr>
          <p:cNvPr id="10" name="Text Placeholder 6">
            <a:extLst>
              <a:ext uri="{FF2B5EF4-FFF2-40B4-BE49-F238E27FC236}">
                <a16:creationId xmlns:a16="http://schemas.microsoft.com/office/drawing/2014/main" id="{6C965C75-E347-B14D-BDDA-094E75A10716}"/>
              </a:ext>
            </a:extLst>
          </p:cNvPr>
          <p:cNvSpPr txBox="1"/>
          <p:nvPr/>
        </p:nvSpPr>
        <p:spPr>
          <a:xfrm>
            <a:off x="933451" y="3962400"/>
            <a:ext cx="10677302" cy="1765665"/>
          </a:xfrm>
          <a:prstGeom prst="rect">
            <a:avLst/>
          </a:prstGeom>
        </p:spPr>
        <p:txBody>
          <a:bodyPr vert="horz" lIns="0" tIns="0" rIns="0" bIns="0" rtlCol="0" anchor="b">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lvl="0" defTabSz="1828800" rtl="0" fontAlgn="base">
              <a:lnSpc>
                <a:spcPts val="7200"/>
              </a:lnSpc>
              <a:spcAft>
                <a:spcPct val="0"/>
              </a:spcAft>
              <a:buNone/>
              <a:defRPr/>
            </a:pPr>
            <a:r>
              <a:rPr lang="tr" sz="6000" b="0" i="0" u="none" strike="noStrike" spc="260">
                <a:solidFill>
                  <a:srgbClr val="1C2B33"/>
                </a:solidFill>
                <a:latin typeface="Optimistic Display"/>
                <a:cs typeface="Optimistic Display"/>
                <a:sym typeface="Arial"/>
                <a:hlinkClick r:id="rId5"/>
              </a:rPr>
              <a:t>Facebook</a:t>
            </a:r>
            <a:r>
              <a:rPr lang="tr" sz="6000" b="0" i="0" u="none" strike="noStrike" spc="260">
                <a:solidFill>
                  <a:srgbClr val="1C2B33"/>
                </a:solidFill>
                <a:latin typeface="Optimistic Display"/>
                <a:cs typeface="Optimistic Display"/>
                <a:sym typeface="Arial"/>
              </a:rPr>
              <a:t> arama sonuçlarında neler görünür?</a:t>
            </a:r>
          </a:p>
        </p:txBody>
      </p:sp>
      <p:pic>
        <p:nvPicPr>
          <p:cNvPr id="11" name="Picture 10">
            <a:extLst>
              <a:ext uri="{FF2B5EF4-FFF2-40B4-BE49-F238E27FC236}">
                <a16:creationId xmlns:a16="http://schemas.microsoft.com/office/drawing/2014/main" id="{1FC8888A-D40B-FD41-BF09-FD976AFD1072}"/>
              </a:ext>
            </a:extLst>
          </p:cNvPr>
          <p:cNvPicPr>
            <a:picLocks noChangeAspect="1"/>
          </p:cNvPicPr>
          <p:nvPr/>
        </p:nvPicPr>
        <p:blipFill>
          <a:blip r:embed="rId6"/>
          <a:srcRect t="4344" b="7754"/>
          <a:stretch>
            <a:fillRect/>
          </a:stretch>
        </p:blipFill>
        <p:spPr>
          <a:xfrm>
            <a:off x="17187776" y="2508723"/>
            <a:ext cx="5045248" cy="8869680"/>
          </a:xfrm>
          <a:prstGeom prst="rect">
            <a:avLst/>
          </a:prstGeom>
          <a:solidFill>
            <a:srgbClr val="FFFFFF"/>
          </a:solidFill>
          <a:ln w="9525" cap="flat" cmpd="sng">
            <a:solidFill>
              <a:srgbClr val="CBD2D9"/>
            </a:solidFill>
            <a:prstDash val="solid"/>
            <a:round/>
            <a:headEnd type="none" w="sm" len="sm"/>
            <a:tailEnd type="none" w="sm" len="sm"/>
          </a:ln>
        </p:spPr>
      </p:pic>
      <p:sp>
        <p:nvSpPr>
          <p:cNvPr id="12" name="TextBox 11">
            <a:extLst>
              <a:ext uri="{FF2B5EF4-FFF2-40B4-BE49-F238E27FC236}">
                <a16:creationId xmlns:a16="http://schemas.microsoft.com/office/drawing/2014/main" id="{EF04E06E-D8B3-9F4D-93E8-B7E85E12DD89}"/>
              </a:ext>
            </a:extLst>
          </p:cNvPr>
          <p:cNvSpPr txBox="1"/>
          <p:nvPr/>
        </p:nvSpPr>
        <p:spPr>
          <a:xfrm>
            <a:off x="22024975" y="12668250"/>
            <a:ext cx="1428750" cy="438150"/>
          </a:xfrm>
          <a:prstGeom prst="rect">
            <a:avLst/>
          </a:prstGeom>
        </p:spPr>
        <p:txBody>
          <a:bodyPr rIns="0">
            <a:noAutofit/>
          </a:bodyPr>
          <a:lstStyle>
            <a:defPPr marR="0" lvl="0" algn="l" rtl="0">
              <a:lnSpc>
                <a:spcPct val="100000"/>
              </a:lnSpc>
              <a:spcBef>
                <a:spcPct val="0"/>
              </a:spcBef>
              <a:spcAft>
                <a:spcPct val="0"/>
              </a:spcAft>
              <a:defRPr/>
            </a:defPPr>
            <a:lvl1pPr marL="45720" indent="-45720" algn="r" eaLnBrk="1" hangingPunct="1">
              <a:lnSpc>
                <a:spcPct val="129000"/>
              </a:lnSpc>
              <a:spcAft>
                <a:spcPts val="1200"/>
              </a:spcAft>
              <a:buSzPct val="25000"/>
              <a:buFontTx/>
              <a:buBlip>
                <a:blip r:embed="rId3"/>
              </a:buBlip>
              <a:defRPr sz="1600" spc="50" baseline="0">
                <a:solidFill>
                  <a:schemeClr val="tx1"/>
                </a:solidFill>
              </a:defRPr>
            </a:lvl1pPr>
            <a:lvl2pPr marL="640080" indent="-365760" eaLnBrk="1" hangingPunct="1">
              <a:lnSpc>
                <a:spcPct val="129000"/>
              </a:lnSpc>
              <a:spcAft>
                <a:spcPts val="1200"/>
              </a:spcAft>
              <a:buClrTx/>
              <a:buSzPct val="85000"/>
              <a:buFont typeface="Optimistic Text" panose="020B0604020202020204" pitchFamily="34" charset="0"/>
              <a:buChar char="•"/>
              <a:defRPr spc="50" baseline="0">
                <a:solidFill>
                  <a:schemeClr val="tx1"/>
                </a:solidFill>
              </a:defRPr>
            </a:lvl2pPr>
            <a:lvl3pPr marL="1005840" indent="-365760" eaLnBrk="1" hangingPunct="1">
              <a:lnSpc>
                <a:spcPct val="129000"/>
              </a:lnSpc>
              <a:spcAft>
                <a:spcPts val="1200"/>
              </a:spcAft>
              <a:buClrTx/>
              <a:buSzPct val="85000"/>
              <a:buFont typeface=".PingFang SC Regular"/>
              <a:buChar char="﹘"/>
              <a:defRPr spc="50" baseline="0">
                <a:solidFill>
                  <a:schemeClr val="tx1"/>
                </a:solidFill>
              </a:defRPr>
            </a:lvl3pPr>
            <a:lvl4pPr marL="1371600" indent="-365760" eaLnBrk="1" hangingPunct="1">
              <a:lnSpc>
                <a:spcPct val="129000"/>
              </a:lnSpc>
              <a:spcAft>
                <a:spcPts val="1200"/>
              </a:spcAft>
              <a:buClrTx/>
              <a:buSzPct val="85000"/>
              <a:buFont typeface=".PingFang SC Regular"/>
              <a:buChar char="﹘"/>
              <a:defRPr spc="50" baseline="0">
                <a:solidFill>
                  <a:schemeClr val="tx1"/>
                </a:solidFill>
              </a:defRPr>
            </a:lvl4pPr>
            <a:lvl5pPr marL="1737360" indent="-365760" eaLnBrk="1" hangingPunct="1">
              <a:lnSpc>
                <a:spcPct val="129000"/>
              </a:lnSpc>
              <a:spcAft>
                <a:spcPts val="1200"/>
              </a:spcAft>
              <a:buClrTx/>
              <a:buSzPct val="85000"/>
              <a:buFont typeface=".PingFang SC Regular"/>
              <a:buChar char="﹘"/>
              <a:defRPr spc="50" baseline="0">
                <a:solidFill>
                  <a:schemeClr val="tx1"/>
                </a:solidFill>
              </a:defRPr>
            </a:lvl5pPr>
            <a:lvl6pPr eaLnBrk="1" hangingPunct="1"/>
            <a:lvl7pPr eaLnBrk="1" hangingPunct="1"/>
            <a:lvl8pPr eaLnBrk="1" hangingPunct="1"/>
            <a:lvl9pPr eaLnBrk="1" hangingPunct="1"/>
          </a:lstStyle>
          <a:p>
            <a:pPr lvl="0" rtl="0"/>
            <a:r>
              <a:rPr lang="tr" sz="1600" b="0" i="0" u="none" strike="noStrike">
                <a:latin typeface="Optimistic Text"/>
              </a:rPr>
              <a:t>31</a:t>
            </a:r>
            <a:endParaRPr lang="en-US"/>
          </a:p>
        </p:txBody>
      </p:sp>
    </p:spTree>
    <p:extLst>
      <p:ext uri="{BB962C8B-B14F-4D97-AF65-F5344CB8AC3E}">
        <p14:creationId xmlns:p14="http://schemas.microsoft.com/office/powerpoint/2010/main" val="1142125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81E3585-F9C0-8548-841C-C8F7395DA5E4}"/>
              </a:ext>
            </a:extLst>
          </p:cNvPr>
          <p:cNvSpPr/>
          <p:nvPr/>
        </p:nvSpPr>
        <p:spPr>
          <a:xfrm>
            <a:off x="18773775" y="0"/>
            <a:ext cx="5613399" cy="1371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11" name="Google Shape;648;p3">
            <a:extLst>
              <a:ext uri="{FF2B5EF4-FFF2-40B4-BE49-F238E27FC236}">
                <a16:creationId xmlns:a16="http://schemas.microsoft.com/office/drawing/2014/main" id="{0B9E248D-8C22-7047-8462-0D8A7B873E30}"/>
              </a:ext>
            </a:extLst>
          </p:cNvPr>
          <p:cNvSpPr/>
          <p:nvPr/>
        </p:nvSpPr>
        <p:spPr>
          <a:xfrm>
            <a:off x="16892588" y="1438775"/>
            <a:ext cx="5635625" cy="11009576"/>
          </a:xfrm>
          <a:prstGeom prst="roundRect">
            <a:avLst>
              <a:gd name="adj" fmla="val 12084"/>
            </a:avLst>
          </a:prstGeom>
          <a:solidFill>
            <a:srgbClr val="FFFFFF"/>
          </a:solidFill>
          <a:ln w="9525" cap="flat" cmpd="sng">
            <a:solidFill>
              <a:srgbClr val="CBD2D9"/>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rtl="0">
              <a:lnSpc>
                <a:spcPct val="100000"/>
              </a:lnSpc>
              <a:spcBef>
                <a:spcPct val="0"/>
              </a:spcBef>
              <a:spcAft>
                <a:spcPct val="0"/>
              </a:spcAft>
              <a:buNone/>
            </a:pPr>
            <a:endParaRPr sz="2489" b="0" i="0" u="none" strike="noStrike" cap="none">
              <a:solidFill>
                <a:srgbClr val="000000"/>
              </a:solidFill>
              <a:latin typeface="Arial"/>
              <a:ea typeface="Arial"/>
              <a:cs typeface="Arial"/>
              <a:sym typeface="Arial"/>
            </a:endParaRPr>
          </a:p>
        </p:txBody>
      </p:sp>
      <p:sp>
        <p:nvSpPr>
          <p:cNvPr id="2" name="Subtitle 1">
            <a:extLst>
              <a:ext uri="{FF2B5EF4-FFF2-40B4-BE49-F238E27FC236}">
                <a16:creationId xmlns:a16="http://schemas.microsoft.com/office/drawing/2014/main" id="{3B429F7B-BF7F-A541-9B1D-E7BF2BA86BD4}"/>
              </a:ext>
            </a:extLst>
          </p:cNvPr>
          <p:cNvSpPr>
            <a:spLocks noGrp="1"/>
          </p:cNvSpPr>
          <p:nvPr>
            <p:ph type="subTitle" idx="2"/>
          </p:nvPr>
        </p:nvSpPr>
        <p:spPr>
          <a:xfrm>
            <a:off x="932821" y="909036"/>
            <a:ext cx="14689765" cy="463200"/>
          </a:xfrm>
        </p:spPr>
        <p:txBody>
          <a:bodyPr>
            <a:noAutofit/>
          </a:bodyPr>
          <a:lstStyle/>
          <a:p>
            <a:pPr rtl="0"/>
            <a:r>
              <a:rPr lang="tr" sz="2400" b="1" i="0" u="none" strike="noStrike">
                <a:latin typeface="Optimistic Text"/>
              </a:rPr>
              <a:t>02 Bireysel gizliliğin korunması</a:t>
            </a:r>
          </a:p>
        </p:txBody>
      </p:sp>
      <p:sp>
        <p:nvSpPr>
          <p:cNvPr id="9" name="Text Placeholder 6">
            <a:extLst>
              <a:ext uri="{FF2B5EF4-FFF2-40B4-BE49-F238E27FC236}">
                <a16:creationId xmlns:a16="http://schemas.microsoft.com/office/drawing/2014/main" id="{B26AA355-0742-024C-9E42-236EBDB48DD7}"/>
              </a:ext>
            </a:extLst>
          </p:cNvPr>
          <p:cNvSpPr txBox="1"/>
          <p:nvPr/>
        </p:nvSpPr>
        <p:spPr>
          <a:xfrm>
            <a:off x="950911" y="4933951"/>
            <a:ext cx="14082716" cy="6172199"/>
          </a:xfrm>
          <a:prstGeom prst="rect">
            <a:avLst/>
          </a:prstGeom>
        </p:spPr>
        <p:txBody>
          <a:bodyPr vert="horz" lIns="0" tIns="0" rIns="0" bIns="0" rtlCol="0">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lvl="0" rtl="0" fontAlgn="base">
              <a:lnSpc>
                <a:spcPts val="3000"/>
              </a:lnSpc>
              <a:buNone/>
            </a:pPr>
            <a:r>
              <a:rPr lang="tr" sz="2000" b="1" i="0" u="none" strike="noStrike" dirty="0">
                <a:solidFill>
                  <a:srgbClr val="1C2B33"/>
                </a:solidFill>
                <a:latin typeface="Optimistic Text"/>
              </a:rPr>
              <a:t>Haber Kaynağı, Facebook'taki kişisel etkinliklere dayandığı için herkes için farklıdır.</a:t>
            </a:r>
          </a:p>
          <a:p>
            <a:pPr marL="342900" lvl="0" indent="-342900" rtl="0" fontAlgn="base">
              <a:lnSpc>
                <a:spcPts val="3000"/>
              </a:lnSpc>
              <a:buSzTx/>
              <a:buFont typeface="Arial" panose="020B0604020202020204" pitchFamily="34" charset="0"/>
              <a:buChar char="•"/>
            </a:pPr>
            <a:r>
              <a:rPr lang="tr" sz="2000" b="0" i="0" u="none" strike="noStrike" dirty="0">
                <a:solidFill>
                  <a:srgbClr val="1C2B33"/>
                </a:solidFill>
                <a:latin typeface="Optimistic Text"/>
              </a:rPr>
              <a:t>Kiminle arkadaş olunduğu ve hangi Sayfaların beğenildiği gibi unsurlar, nelerin gösterileceğini belirlemeye yardımcı olmaktadır.</a:t>
            </a:r>
          </a:p>
          <a:p>
            <a:pPr marL="342900" lvl="0" indent="-342900" rtl="0" fontAlgn="base">
              <a:lnSpc>
                <a:spcPts val="3000"/>
              </a:lnSpc>
              <a:buSzTx/>
              <a:buFont typeface="Arial" panose="020B0604020202020204" pitchFamily="34" charset="0"/>
              <a:buChar char="•"/>
            </a:pPr>
            <a:r>
              <a:rPr lang="tr" sz="2000" b="0" i="0" u="none" strike="noStrike" dirty="0">
                <a:solidFill>
                  <a:srgbClr val="1C2B33"/>
                </a:solidFill>
                <a:latin typeface="Optimistic Text"/>
              </a:rPr>
              <a:t>Bilgisayar üzerinden Haber Kaynağında nelerin görüneceğini yönetmek için atılabilecek birkaç adım bulunmaktadır.</a:t>
            </a:r>
          </a:p>
          <a:p>
            <a:pPr marL="342900" lvl="0" indent="-342900" rtl="0" fontAlgn="base">
              <a:lnSpc>
                <a:spcPts val="3000"/>
              </a:lnSpc>
              <a:buSzTx/>
              <a:buFont typeface="Arial" panose="020B0604020202020204" pitchFamily="34" charset="0"/>
              <a:buChar char="•"/>
            </a:pPr>
            <a:r>
              <a:rPr lang="tr" sz="2000" b="0" i="0" u="none" strike="noStrike" dirty="0">
                <a:solidFill>
                  <a:srgbClr val="1C2B33"/>
                </a:solidFill>
                <a:latin typeface="Optimistic Text"/>
              </a:rPr>
              <a:t>Belirli kişilerin gönderilerinin mutlaka görülmesi isteniyorsa, bu kişiler Yakın Arkadaşlar listesine eklenmelidir. Hatta bu kişiler her paylaşım yaptığında bildirim alma seçeneği de mevcuttur. </a:t>
            </a:r>
          </a:p>
          <a:p>
            <a:pPr marL="457200" lvl="0" indent="-457200" rtl="0" fontAlgn="base">
              <a:lnSpc>
                <a:spcPts val="3000"/>
              </a:lnSpc>
              <a:buSzTx/>
              <a:buFont typeface="+mj-lt"/>
              <a:buAutoNum type="arabicPeriod"/>
            </a:pPr>
            <a:r>
              <a:rPr lang="tr" sz="2000" b="1" i="0" u="none" strike="noStrike" dirty="0">
                <a:solidFill>
                  <a:srgbClr val="1C2B33"/>
                </a:solidFill>
                <a:latin typeface="Optimistic Text"/>
              </a:rPr>
              <a:t>Yakın Arkadaşlar </a:t>
            </a:r>
            <a:r>
              <a:rPr lang="tr" sz="2000" b="0" i="0" u="none" strike="noStrike" dirty="0">
                <a:solidFill>
                  <a:srgbClr val="1C2B33"/>
                </a:solidFill>
                <a:latin typeface="Optimistic Text"/>
              </a:rPr>
              <a:t>listesine kişi eklemek için Haber Kaynağının sol tarafındaki </a:t>
            </a:r>
            <a:r>
              <a:rPr lang="tr" sz="2000" b="1" i="0" u="none" strike="noStrike" dirty="0">
                <a:solidFill>
                  <a:srgbClr val="1C2B33"/>
                </a:solidFill>
                <a:latin typeface="Optimistic Text"/>
              </a:rPr>
              <a:t>Arkadaş Listesi</a:t>
            </a:r>
            <a:r>
              <a:rPr lang="tr" sz="2000" b="0" i="0" u="none" strike="noStrike" dirty="0">
                <a:solidFill>
                  <a:srgbClr val="1C2B33"/>
                </a:solidFill>
                <a:latin typeface="Optimistic Text"/>
              </a:rPr>
              <a:t> seçeneğine tıklanmalıdır. </a:t>
            </a:r>
          </a:p>
          <a:p>
            <a:pPr marL="457200" lvl="0" indent="-457200" rtl="0" fontAlgn="base">
              <a:lnSpc>
                <a:spcPts val="3000"/>
              </a:lnSpc>
              <a:buSzTx/>
              <a:buFont typeface="+mj-lt"/>
              <a:buAutoNum type="arabicPeriod"/>
            </a:pPr>
            <a:r>
              <a:rPr lang="tr" sz="2000" b="1" i="0" u="none" strike="noStrike" dirty="0">
                <a:solidFill>
                  <a:srgbClr val="1C2B33"/>
                </a:solidFill>
                <a:latin typeface="Optimistic Text"/>
              </a:rPr>
              <a:t>Yakın Arkadaşlar </a:t>
            </a:r>
            <a:r>
              <a:rPr lang="tr" sz="2000" i="0" u="none" strike="noStrike" dirty="0">
                <a:solidFill>
                  <a:srgbClr val="1C2B33"/>
                </a:solidFill>
                <a:latin typeface="Optimistic Text"/>
              </a:rPr>
              <a:t>seçilmelidir.</a:t>
            </a:r>
            <a:endParaRPr lang="en-US" sz="2000" dirty="0">
              <a:solidFill>
                <a:srgbClr val="1C2B33"/>
              </a:solidFill>
            </a:endParaRPr>
          </a:p>
          <a:p>
            <a:pPr marL="457200" lvl="0" indent="-457200" rtl="0" fontAlgn="base">
              <a:lnSpc>
                <a:spcPts val="3000"/>
              </a:lnSpc>
              <a:buSzTx/>
              <a:buFont typeface="+mj-lt"/>
              <a:buAutoNum type="arabicPeriod"/>
            </a:pPr>
            <a:r>
              <a:rPr lang="tr" sz="2000" b="1" i="0" u="none" strike="noStrike" dirty="0">
                <a:solidFill>
                  <a:srgbClr val="1C2B33"/>
                </a:solidFill>
                <a:latin typeface="Optimistic Text"/>
              </a:rPr>
              <a:t>Listeyi Düzenle</a:t>
            </a:r>
            <a:r>
              <a:rPr lang="tr" sz="2000" b="0" i="0" u="none" strike="noStrike" dirty="0">
                <a:solidFill>
                  <a:srgbClr val="1C2B33"/>
                </a:solidFill>
                <a:latin typeface="Optimistic Text"/>
              </a:rPr>
              <a:t> seçeneğine tıklanarak hangi arkadaşların ekleneceği seçilebilir.</a:t>
            </a:r>
          </a:p>
          <a:p>
            <a:pPr marL="342900" lvl="0" indent="-342900" rtl="0" fontAlgn="base">
              <a:lnSpc>
                <a:spcPts val="3000"/>
              </a:lnSpc>
              <a:buSzTx/>
              <a:buFont typeface="Arial" panose="020B0604020202020204" pitchFamily="34" charset="0"/>
              <a:buChar char="•"/>
            </a:pPr>
            <a:r>
              <a:rPr lang="tr" sz="2000" b="0" i="0" u="none" strike="noStrike" dirty="0">
                <a:solidFill>
                  <a:srgbClr val="1C2B33"/>
                </a:solidFill>
                <a:latin typeface="Optimistic Text"/>
              </a:rPr>
              <a:t>Önemsenen içeriklerin görüldüğünden emin olmanın bir başka yolu da ilginç bulunan kişiler, kuruluşlar ve konularla ilgili Sayfaları beğenmektir.</a:t>
            </a:r>
          </a:p>
          <a:p>
            <a:pPr marL="342900" indent="-342900" rtl="0" fontAlgn="base">
              <a:lnSpc>
                <a:spcPts val="3000"/>
              </a:lnSpc>
              <a:buSzTx/>
              <a:buFont typeface="Arial" panose="020B0604020202020204" pitchFamily="34" charset="0"/>
              <a:buChar char="•"/>
            </a:pPr>
            <a:r>
              <a:rPr lang="tr" sz="2000" b="0" i="0" u="none" strike="noStrike" dirty="0">
                <a:solidFill>
                  <a:srgbClr val="1C2B33"/>
                </a:solidFill>
                <a:latin typeface="Optimistic Text"/>
              </a:rPr>
              <a:t>Daha fazla bilgiye </a:t>
            </a:r>
            <a:r>
              <a:rPr lang="tr" sz="2000" b="0" i="0" u="none" strike="noStrike" dirty="0">
                <a:solidFill>
                  <a:srgbClr val="1C2B33"/>
                </a:solidFill>
                <a:latin typeface="Optimistic Text"/>
                <a:hlinkClick r:id="rId4"/>
              </a:rPr>
              <a:t>buradan</a:t>
            </a:r>
            <a:r>
              <a:rPr lang="tr" sz="2000" b="0" i="0" u="none" strike="noStrike" dirty="0">
                <a:solidFill>
                  <a:srgbClr val="1C2B33"/>
                </a:solidFill>
                <a:latin typeface="Optimistic Text"/>
              </a:rPr>
              <a:t> ulaşılabilir.</a:t>
            </a:r>
            <a:endParaRPr lang="en-US" sz="2000" dirty="0">
              <a:solidFill>
                <a:srgbClr val="1C2B33"/>
              </a:solidFill>
            </a:endParaRPr>
          </a:p>
          <a:p>
            <a:pPr lvl="0" fontAlgn="base">
              <a:lnSpc>
                <a:spcPts val="3000"/>
              </a:lnSpc>
              <a:buSzTx/>
              <a:buNone/>
            </a:pPr>
            <a:endParaRPr lang="en-US" sz="2000" dirty="0">
              <a:solidFill>
                <a:srgbClr val="00B050"/>
              </a:solidFill>
            </a:endParaRPr>
          </a:p>
        </p:txBody>
      </p:sp>
      <p:sp>
        <p:nvSpPr>
          <p:cNvPr id="10" name="Text Placeholder 6">
            <a:extLst>
              <a:ext uri="{FF2B5EF4-FFF2-40B4-BE49-F238E27FC236}">
                <a16:creationId xmlns:a16="http://schemas.microsoft.com/office/drawing/2014/main" id="{6C965C75-E347-B14D-BDDA-094E75A10716}"/>
              </a:ext>
            </a:extLst>
          </p:cNvPr>
          <p:cNvSpPr txBox="1"/>
          <p:nvPr/>
        </p:nvSpPr>
        <p:spPr>
          <a:xfrm>
            <a:off x="933450" y="2927486"/>
            <a:ext cx="11485377" cy="1765665"/>
          </a:xfrm>
          <a:prstGeom prst="rect">
            <a:avLst/>
          </a:prstGeom>
        </p:spPr>
        <p:txBody>
          <a:bodyPr vert="horz" lIns="0" tIns="0" rIns="0" bIns="0" rtlCol="0" anchor="b">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lvl="0" defTabSz="1828800" rtl="0" fontAlgn="base">
              <a:lnSpc>
                <a:spcPts val="7200"/>
              </a:lnSpc>
              <a:spcAft>
                <a:spcPct val="0"/>
              </a:spcAft>
              <a:buNone/>
              <a:defRPr/>
            </a:pPr>
            <a:r>
              <a:rPr lang="tr" sz="6000" b="0" i="0" u="none" strike="noStrike" spc="260">
                <a:solidFill>
                  <a:srgbClr val="1C2B33"/>
                </a:solidFill>
                <a:latin typeface="Optimistic Display"/>
                <a:cs typeface="Optimistic Display"/>
                <a:sym typeface="Arial"/>
                <a:hlinkClick r:id="rId5"/>
              </a:rPr>
              <a:t>Haber Kaynağımda</a:t>
            </a:r>
            <a:r>
              <a:rPr lang="tr" sz="6000" b="0" i="0" u="none" strike="noStrike" spc="260">
                <a:solidFill>
                  <a:srgbClr val="1C2B33"/>
                </a:solidFill>
                <a:latin typeface="Optimistic Display"/>
                <a:cs typeface="Optimistic Display"/>
                <a:sym typeface="Arial"/>
              </a:rPr>
              <a:t> nelerin görüneceği nasıl değiştirilebilir?</a:t>
            </a:r>
          </a:p>
        </p:txBody>
      </p:sp>
      <p:pic>
        <p:nvPicPr>
          <p:cNvPr id="14" name="Picture 13">
            <a:extLst>
              <a:ext uri="{FF2B5EF4-FFF2-40B4-BE49-F238E27FC236}">
                <a16:creationId xmlns:a16="http://schemas.microsoft.com/office/drawing/2014/main" id="{687C0C3D-C9FA-3249-A960-84F5EF247E33}"/>
              </a:ext>
            </a:extLst>
          </p:cNvPr>
          <p:cNvPicPr>
            <a:picLocks noChangeAspect="1"/>
          </p:cNvPicPr>
          <p:nvPr/>
        </p:nvPicPr>
        <p:blipFill>
          <a:blip r:embed="rId6"/>
          <a:srcRect t="4106" b="7589"/>
          <a:stretch>
            <a:fillRect/>
          </a:stretch>
        </p:blipFill>
        <p:spPr>
          <a:xfrm>
            <a:off x="17187776" y="2508723"/>
            <a:ext cx="5045248" cy="8869680"/>
          </a:xfrm>
          <a:prstGeom prst="rect">
            <a:avLst/>
          </a:prstGeom>
          <a:solidFill>
            <a:srgbClr val="FFFFFF"/>
          </a:solidFill>
          <a:ln w="9525" cap="flat" cmpd="sng">
            <a:solidFill>
              <a:srgbClr val="CBD2D9"/>
            </a:solidFill>
            <a:prstDash val="solid"/>
            <a:round/>
            <a:headEnd type="none" w="sm" len="sm"/>
            <a:tailEnd type="none" w="sm" len="sm"/>
          </a:ln>
        </p:spPr>
      </p:pic>
      <p:sp>
        <p:nvSpPr>
          <p:cNvPr id="12" name="TextBox 11">
            <a:extLst>
              <a:ext uri="{FF2B5EF4-FFF2-40B4-BE49-F238E27FC236}">
                <a16:creationId xmlns:a16="http://schemas.microsoft.com/office/drawing/2014/main" id="{4FD92F82-D080-0749-8B59-7AD13E8BF93B}"/>
              </a:ext>
            </a:extLst>
          </p:cNvPr>
          <p:cNvSpPr txBox="1"/>
          <p:nvPr/>
        </p:nvSpPr>
        <p:spPr>
          <a:xfrm>
            <a:off x="22024975" y="12668250"/>
            <a:ext cx="1428750" cy="438150"/>
          </a:xfrm>
          <a:prstGeom prst="rect">
            <a:avLst/>
          </a:prstGeom>
        </p:spPr>
        <p:txBody>
          <a:bodyPr rIns="0">
            <a:noAutofit/>
          </a:bodyPr>
          <a:lstStyle>
            <a:defPPr marR="0" lvl="0" algn="l" rtl="0">
              <a:lnSpc>
                <a:spcPct val="100000"/>
              </a:lnSpc>
              <a:spcBef>
                <a:spcPct val="0"/>
              </a:spcBef>
              <a:spcAft>
                <a:spcPct val="0"/>
              </a:spcAft>
              <a:defRPr/>
            </a:defPPr>
            <a:lvl1pPr marL="45720" indent="-45720" algn="r" eaLnBrk="1" hangingPunct="1">
              <a:lnSpc>
                <a:spcPct val="129000"/>
              </a:lnSpc>
              <a:spcAft>
                <a:spcPts val="1200"/>
              </a:spcAft>
              <a:buSzPct val="25000"/>
              <a:buFontTx/>
              <a:buBlip>
                <a:blip r:embed="rId3"/>
              </a:buBlip>
              <a:defRPr sz="1600" spc="50" baseline="0">
                <a:solidFill>
                  <a:schemeClr val="tx1"/>
                </a:solidFill>
              </a:defRPr>
            </a:lvl1pPr>
            <a:lvl2pPr marL="640080" indent="-365760" eaLnBrk="1" hangingPunct="1">
              <a:lnSpc>
                <a:spcPct val="129000"/>
              </a:lnSpc>
              <a:spcAft>
                <a:spcPts val="1200"/>
              </a:spcAft>
              <a:buClrTx/>
              <a:buSzPct val="85000"/>
              <a:buFont typeface="Optimistic Text" panose="020B0604020202020204" pitchFamily="34" charset="0"/>
              <a:buChar char="•"/>
              <a:defRPr spc="50" baseline="0">
                <a:solidFill>
                  <a:schemeClr val="tx1"/>
                </a:solidFill>
              </a:defRPr>
            </a:lvl2pPr>
            <a:lvl3pPr marL="1005840" indent="-365760" eaLnBrk="1" hangingPunct="1">
              <a:lnSpc>
                <a:spcPct val="129000"/>
              </a:lnSpc>
              <a:spcAft>
                <a:spcPts val="1200"/>
              </a:spcAft>
              <a:buClrTx/>
              <a:buSzPct val="85000"/>
              <a:buFont typeface=".PingFang SC Regular"/>
              <a:buChar char="﹘"/>
              <a:defRPr spc="50" baseline="0">
                <a:solidFill>
                  <a:schemeClr val="tx1"/>
                </a:solidFill>
              </a:defRPr>
            </a:lvl3pPr>
            <a:lvl4pPr marL="1371600" indent="-365760" eaLnBrk="1" hangingPunct="1">
              <a:lnSpc>
                <a:spcPct val="129000"/>
              </a:lnSpc>
              <a:spcAft>
                <a:spcPts val="1200"/>
              </a:spcAft>
              <a:buClrTx/>
              <a:buSzPct val="85000"/>
              <a:buFont typeface=".PingFang SC Regular"/>
              <a:buChar char="﹘"/>
              <a:defRPr spc="50" baseline="0">
                <a:solidFill>
                  <a:schemeClr val="tx1"/>
                </a:solidFill>
              </a:defRPr>
            </a:lvl4pPr>
            <a:lvl5pPr marL="1737360" indent="-365760" eaLnBrk="1" hangingPunct="1">
              <a:lnSpc>
                <a:spcPct val="129000"/>
              </a:lnSpc>
              <a:spcAft>
                <a:spcPts val="1200"/>
              </a:spcAft>
              <a:buClrTx/>
              <a:buSzPct val="85000"/>
              <a:buFont typeface=".PingFang SC Regular"/>
              <a:buChar char="﹘"/>
              <a:defRPr spc="50" baseline="0">
                <a:solidFill>
                  <a:schemeClr val="tx1"/>
                </a:solidFill>
              </a:defRPr>
            </a:lvl5pPr>
            <a:lvl6pPr eaLnBrk="1" hangingPunct="1"/>
            <a:lvl7pPr eaLnBrk="1" hangingPunct="1"/>
            <a:lvl8pPr eaLnBrk="1" hangingPunct="1"/>
            <a:lvl9pPr eaLnBrk="1" hangingPunct="1"/>
          </a:lstStyle>
          <a:p>
            <a:pPr lvl="0" rtl="0"/>
            <a:r>
              <a:rPr lang="tr" sz="1600" b="0" i="0" u="none" strike="noStrike">
                <a:latin typeface="Optimistic Text"/>
              </a:rPr>
              <a:t>32</a:t>
            </a:r>
            <a:endParaRPr lang="en-US"/>
          </a:p>
        </p:txBody>
      </p:sp>
    </p:spTree>
    <p:extLst>
      <p:ext uri="{BB962C8B-B14F-4D97-AF65-F5344CB8AC3E}">
        <p14:creationId xmlns:p14="http://schemas.microsoft.com/office/powerpoint/2010/main" val="21141646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A3D8F91-6683-6341-B50D-B83914C14827}"/>
              </a:ext>
            </a:extLst>
          </p:cNvPr>
          <p:cNvSpPr/>
          <p:nvPr/>
        </p:nvSpPr>
        <p:spPr>
          <a:xfrm>
            <a:off x="18773775" y="0"/>
            <a:ext cx="5613399" cy="1371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14" name="Google Shape;648;p3">
            <a:extLst>
              <a:ext uri="{FF2B5EF4-FFF2-40B4-BE49-F238E27FC236}">
                <a16:creationId xmlns:a16="http://schemas.microsoft.com/office/drawing/2014/main" id="{1FB47973-A808-B747-A731-913EE9B8F142}"/>
              </a:ext>
            </a:extLst>
          </p:cNvPr>
          <p:cNvSpPr/>
          <p:nvPr/>
        </p:nvSpPr>
        <p:spPr>
          <a:xfrm>
            <a:off x="16892588" y="1438775"/>
            <a:ext cx="5635625" cy="11009576"/>
          </a:xfrm>
          <a:prstGeom prst="roundRect">
            <a:avLst>
              <a:gd name="adj" fmla="val 12084"/>
            </a:avLst>
          </a:prstGeom>
          <a:solidFill>
            <a:srgbClr val="FFFFFF"/>
          </a:solidFill>
          <a:ln w="9525" cap="flat" cmpd="sng">
            <a:solidFill>
              <a:srgbClr val="CBD2D9"/>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rtl="0">
              <a:lnSpc>
                <a:spcPct val="100000"/>
              </a:lnSpc>
              <a:spcBef>
                <a:spcPct val="0"/>
              </a:spcBef>
              <a:spcAft>
                <a:spcPct val="0"/>
              </a:spcAft>
              <a:buNone/>
            </a:pPr>
            <a:endParaRPr sz="2489" b="0" i="0" u="none" strike="noStrike" cap="none">
              <a:solidFill>
                <a:srgbClr val="000000"/>
              </a:solidFill>
              <a:latin typeface="Arial"/>
              <a:ea typeface="Arial"/>
              <a:cs typeface="Arial"/>
              <a:sym typeface="Arial"/>
            </a:endParaRPr>
          </a:p>
        </p:txBody>
      </p:sp>
      <p:sp>
        <p:nvSpPr>
          <p:cNvPr id="2" name="Subtitle 1">
            <a:extLst>
              <a:ext uri="{FF2B5EF4-FFF2-40B4-BE49-F238E27FC236}">
                <a16:creationId xmlns:a16="http://schemas.microsoft.com/office/drawing/2014/main" id="{3B429F7B-BF7F-A541-9B1D-E7BF2BA86BD4}"/>
              </a:ext>
            </a:extLst>
          </p:cNvPr>
          <p:cNvSpPr>
            <a:spLocks noGrp="1"/>
          </p:cNvSpPr>
          <p:nvPr>
            <p:ph type="subTitle" idx="2"/>
          </p:nvPr>
        </p:nvSpPr>
        <p:spPr>
          <a:xfrm>
            <a:off x="932821" y="909036"/>
            <a:ext cx="14689765" cy="463200"/>
          </a:xfrm>
        </p:spPr>
        <p:txBody>
          <a:bodyPr>
            <a:noAutofit/>
          </a:bodyPr>
          <a:lstStyle/>
          <a:p>
            <a:pPr rtl="0"/>
            <a:r>
              <a:rPr lang="tr" sz="2400" b="1" i="0" u="none" strike="noStrike">
                <a:latin typeface="Optimistic Text"/>
              </a:rPr>
              <a:t>02 Bireysel gizliliğin korunması</a:t>
            </a:r>
          </a:p>
        </p:txBody>
      </p:sp>
      <p:sp>
        <p:nvSpPr>
          <p:cNvPr id="9" name="Text Placeholder 6">
            <a:extLst>
              <a:ext uri="{FF2B5EF4-FFF2-40B4-BE49-F238E27FC236}">
                <a16:creationId xmlns:a16="http://schemas.microsoft.com/office/drawing/2014/main" id="{B26AA355-0742-024C-9E42-236EBDB48DD7}"/>
              </a:ext>
            </a:extLst>
          </p:cNvPr>
          <p:cNvSpPr txBox="1"/>
          <p:nvPr/>
        </p:nvSpPr>
        <p:spPr>
          <a:xfrm>
            <a:off x="933447" y="6019801"/>
            <a:ext cx="13356710" cy="6172199"/>
          </a:xfrm>
          <a:prstGeom prst="rect">
            <a:avLst/>
          </a:prstGeom>
        </p:spPr>
        <p:txBody>
          <a:bodyPr vert="horz" lIns="0" tIns="0" rIns="0" bIns="0" rtlCol="0">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lvl="0" rtl="0" fontAlgn="base">
              <a:lnSpc>
                <a:spcPts val="3000"/>
              </a:lnSpc>
              <a:buNone/>
            </a:pPr>
            <a:r>
              <a:rPr lang="tr" sz="2000" b="1" i="0" u="none" strike="noStrike" dirty="0">
                <a:solidFill>
                  <a:srgbClr val="1C2B33"/>
                </a:solidFill>
                <a:latin typeface="Optimistic Text"/>
              </a:rPr>
              <a:t>IP adresi veya Wi-Fi bağlantısı gibi bağlantı bilgileri ve cihazın GPS sinyali gibi belirli konum bilgileri, nerede olduğunuzu anlamamıza yardımcı olmaktadır.</a:t>
            </a:r>
          </a:p>
          <a:p>
            <a:pPr marL="342900" lvl="0" indent="-342900" rtl="0" fontAlgn="base">
              <a:lnSpc>
                <a:spcPts val="3000"/>
              </a:lnSpc>
              <a:buSzTx/>
              <a:buFont typeface="Arial" panose="020B0604020202020204" pitchFamily="34" charset="0"/>
              <a:buChar char="•"/>
            </a:pPr>
            <a:r>
              <a:rPr lang="tr" sz="2000" b="0" i="0" u="none" strike="noStrike" dirty="0">
                <a:solidFill>
                  <a:srgbClr val="1C2B33"/>
                </a:solidFill>
                <a:latin typeface="Optimistic Text"/>
              </a:rPr>
              <a:t>Bu bilgiler, yakındaki etkinliklerin bulunmasına yardımcı olmak ve yerel reklamlar ile haber içeriklerini göstermek amacıyla kullanılabilmektedir. </a:t>
            </a:r>
          </a:p>
          <a:p>
            <a:pPr marL="342900" lvl="0" indent="-342900" rtl="0" fontAlgn="base">
              <a:lnSpc>
                <a:spcPts val="3000"/>
              </a:lnSpc>
              <a:buSzTx/>
              <a:buFont typeface="Arial" panose="020B0604020202020204" pitchFamily="34" charset="0"/>
              <a:buChar char="•"/>
            </a:pPr>
            <a:r>
              <a:rPr lang="tr" sz="2000" b="0" i="0" u="none" strike="noStrike" dirty="0">
                <a:solidFill>
                  <a:srgbClr val="1C2B33"/>
                </a:solidFill>
                <a:latin typeface="Optimistic Text"/>
              </a:rPr>
              <a:t>Veya dünya çapındaki kriz durumlarında arkadaşların kendilerini 'güvende' olarak bildirmelerine olanak tanıyan Facebook Güvenlik Durumu Kontrolü sistemini desteklemek için kullanılabilir.</a:t>
            </a:r>
          </a:p>
          <a:p>
            <a:pPr marL="342900" lvl="0" indent="-342900" rtl="0" fontAlgn="base">
              <a:lnSpc>
                <a:spcPts val="3000"/>
              </a:lnSpc>
              <a:buSzTx/>
              <a:buFont typeface="Arial" panose="020B0604020202020204" pitchFamily="34" charset="0"/>
              <a:buChar char="•"/>
            </a:pPr>
            <a:r>
              <a:rPr lang="tr" sz="2000" b="0" i="0" u="none" strike="noStrike" dirty="0">
                <a:solidFill>
                  <a:srgbClr val="1C2B33"/>
                </a:solidFill>
                <a:latin typeface="Optimistic Text"/>
              </a:rPr>
              <a:t>Konum bilgisi aynı zamanda hesabın güvende tutulmasına da yardımcı olabilmektedir. Şüpheli etkinlikleri tespit etmek için, normalde giriş yapılan konum diğer bilgilerle birleştirilerek kullanılmaktadır. </a:t>
            </a:r>
          </a:p>
          <a:p>
            <a:pPr marL="342900" lvl="0" indent="-342900" rtl="0" fontAlgn="base">
              <a:lnSpc>
                <a:spcPts val="3000"/>
              </a:lnSpc>
              <a:buSzTx/>
              <a:buFont typeface="Arial" panose="020B0604020202020204" pitchFamily="34" charset="0"/>
              <a:buChar char="•"/>
            </a:pPr>
            <a:r>
              <a:rPr lang="tr" sz="2000" b="0" i="0" u="none" strike="noStrike" dirty="0">
                <a:solidFill>
                  <a:srgbClr val="1C2B33"/>
                </a:solidFill>
                <a:latin typeface="Optimistic Text"/>
              </a:rPr>
              <a:t>Mobil cihazdaki bir ayar olan Konum Servisleri aracılığıyla, cihazın kesin konum bilgilerini herhangi bir Meta platformuyla paylaşıp paylaşmayacağı ve izin verilmişse, Meta platformunda olunmayan durumlarda konumun paylaşılıp paylaşılmayacağı kontrol edilebilmektedir. </a:t>
            </a:r>
          </a:p>
          <a:p>
            <a:pPr marL="342900" lvl="0" indent="-342900" rtl="0" fontAlgn="base">
              <a:lnSpc>
                <a:spcPts val="3000"/>
              </a:lnSpc>
              <a:buSzTx/>
              <a:buFont typeface="Arial" panose="020B0604020202020204" pitchFamily="34" charset="0"/>
              <a:buChar char="•"/>
            </a:pPr>
            <a:r>
              <a:rPr lang="tr" sz="2000" b="0" i="0" u="none" strike="noStrike" dirty="0">
                <a:solidFill>
                  <a:srgbClr val="1C2B33"/>
                </a:solidFill>
                <a:latin typeface="Optimistic Text"/>
              </a:rPr>
              <a:t>Yine de check-in'ler, etkinlikler ve internet bağlantısı hakkındaki bilgiler kullanılarak konumunuz tespit edilebilmektedir.</a:t>
            </a:r>
          </a:p>
          <a:p>
            <a:pPr marL="342900" lvl="0" indent="-342900" rtl="0" fontAlgn="base">
              <a:lnSpc>
                <a:spcPts val="3000"/>
              </a:lnSpc>
              <a:buSzTx/>
              <a:buFont typeface="Arial" panose="020B0604020202020204" pitchFamily="34" charset="0"/>
              <a:buChar char="•"/>
            </a:pPr>
            <a:r>
              <a:rPr lang="tr" sz="2000" b="0" i="0" u="none" strike="noStrike" dirty="0">
                <a:solidFill>
                  <a:srgbClr val="1C2B33"/>
                </a:solidFill>
                <a:latin typeface="Optimistic Text"/>
              </a:rPr>
              <a:t>Daha fazla bilgiye </a:t>
            </a:r>
            <a:r>
              <a:rPr lang="tr" sz="2000" b="0" i="0" u="none" strike="noStrike" dirty="0">
                <a:solidFill>
                  <a:srgbClr val="0064E0"/>
                </a:solidFill>
                <a:latin typeface="Optimistic Text"/>
                <a:hlinkClick r:id="rId4">
                  <a:extLst>
                    <a:ext uri="{A12FA001-AC4F-418D-AE19-62706E023703}">
                      <ahyp:hlinkClr xmlns:ahyp="http://schemas.microsoft.com/office/drawing/2018/hyperlinkcolor" val="tx"/>
                    </a:ext>
                  </a:extLst>
                </a:hlinkClick>
              </a:rPr>
              <a:t>buradan</a:t>
            </a:r>
            <a:r>
              <a:rPr lang="tr" sz="2000" b="0" i="0" u="none" strike="noStrike" dirty="0">
                <a:solidFill>
                  <a:srgbClr val="1C2B33"/>
                </a:solidFill>
                <a:latin typeface="Optimistic Text"/>
              </a:rPr>
              <a:t> ulaşılabilir.</a:t>
            </a:r>
            <a:endParaRPr lang="en-US" sz="2000" dirty="0">
              <a:solidFill>
                <a:srgbClr val="00B050"/>
              </a:solidFill>
            </a:endParaRPr>
          </a:p>
        </p:txBody>
      </p:sp>
      <p:sp>
        <p:nvSpPr>
          <p:cNvPr id="10" name="Text Placeholder 6">
            <a:extLst>
              <a:ext uri="{FF2B5EF4-FFF2-40B4-BE49-F238E27FC236}">
                <a16:creationId xmlns:a16="http://schemas.microsoft.com/office/drawing/2014/main" id="{6C965C75-E347-B14D-BDDA-094E75A10716}"/>
              </a:ext>
            </a:extLst>
          </p:cNvPr>
          <p:cNvSpPr txBox="1"/>
          <p:nvPr/>
        </p:nvSpPr>
        <p:spPr>
          <a:xfrm>
            <a:off x="933450" y="3962400"/>
            <a:ext cx="12463573" cy="1765665"/>
          </a:xfrm>
          <a:prstGeom prst="rect">
            <a:avLst/>
          </a:prstGeom>
        </p:spPr>
        <p:txBody>
          <a:bodyPr vert="horz" lIns="0" tIns="0" rIns="0" bIns="0" rtlCol="0" anchor="b">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lvl="0" defTabSz="1828800" rtl="0" fontAlgn="base">
              <a:lnSpc>
                <a:spcPts val="7200"/>
              </a:lnSpc>
              <a:spcAft>
                <a:spcPct val="0"/>
              </a:spcAft>
              <a:buNone/>
              <a:defRPr/>
            </a:pPr>
            <a:r>
              <a:rPr lang="tr" sz="6000" b="0" i="0" u="none" strike="noStrike" spc="260">
                <a:solidFill>
                  <a:srgbClr val="1C2B33"/>
                </a:solidFill>
                <a:latin typeface="Optimistic Display"/>
                <a:cs typeface="Optimistic Display"/>
                <a:sym typeface="Arial"/>
              </a:rPr>
              <a:t>Konum ayarları </a:t>
            </a:r>
            <a:r>
              <a:rPr lang="tr" sz="6000" b="0" i="0" u="none" strike="noStrike" spc="260">
                <a:solidFill>
                  <a:srgbClr val="1C2B33"/>
                </a:solidFill>
                <a:latin typeface="Optimistic Display"/>
                <a:cs typeface="Optimistic Display"/>
                <a:sym typeface="Arial"/>
                <a:hlinkClick r:id="rId5"/>
              </a:rPr>
              <a:t>Meta</a:t>
            </a:r>
            <a:r>
              <a:rPr lang="tr" sz="6000" b="0" i="0" u="none" strike="noStrike" spc="260">
                <a:solidFill>
                  <a:srgbClr val="1C2B33"/>
                </a:solidFill>
                <a:latin typeface="Optimistic Display"/>
                <a:cs typeface="Optimistic Display"/>
                <a:sym typeface="Arial"/>
              </a:rPr>
              <a:t> platformları genelinde konumu yönetmek için nasıl kullanılabilir?</a:t>
            </a:r>
          </a:p>
        </p:txBody>
      </p:sp>
      <p:pic>
        <p:nvPicPr>
          <p:cNvPr id="11" name="Picture 10">
            <a:extLst>
              <a:ext uri="{FF2B5EF4-FFF2-40B4-BE49-F238E27FC236}">
                <a16:creationId xmlns:a16="http://schemas.microsoft.com/office/drawing/2014/main" id="{866377B9-DAD1-B94F-9584-91058E5A5FFB}"/>
              </a:ext>
            </a:extLst>
          </p:cNvPr>
          <p:cNvPicPr>
            <a:picLocks noChangeAspect="1"/>
          </p:cNvPicPr>
          <p:nvPr/>
        </p:nvPicPr>
        <p:blipFill>
          <a:blip r:embed="rId6"/>
          <a:srcRect t="4134" b="7560"/>
          <a:stretch>
            <a:fillRect/>
          </a:stretch>
        </p:blipFill>
        <p:spPr>
          <a:xfrm>
            <a:off x="17187776" y="2508723"/>
            <a:ext cx="5045248" cy="8869680"/>
          </a:xfrm>
          <a:prstGeom prst="rect">
            <a:avLst/>
          </a:prstGeom>
          <a:solidFill>
            <a:srgbClr val="FFFFFF"/>
          </a:solidFill>
          <a:ln w="9525" cap="flat" cmpd="sng">
            <a:solidFill>
              <a:srgbClr val="CBD2D9"/>
            </a:solidFill>
            <a:prstDash val="solid"/>
            <a:round/>
            <a:headEnd type="none" w="sm" len="sm"/>
            <a:tailEnd type="none" w="sm" len="sm"/>
          </a:ln>
        </p:spPr>
      </p:pic>
      <p:sp>
        <p:nvSpPr>
          <p:cNvPr id="12" name="TextBox 11">
            <a:extLst>
              <a:ext uri="{FF2B5EF4-FFF2-40B4-BE49-F238E27FC236}">
                <a16:creationId xmlns:a16="http://schemas.microsoft.com/office/drawing/2014/main" id="{60726BC5-CF17-E340-A355-3418201F9B74}"/>
              </a:ext>
            </a:extLst>
          </p:cNvPr>
          <p:cNvSpPr txBox="1"/>
          <p:nvPr/>
        </p:nvSpPr>
        <p:spPr>
          <a:xfrm>
            <a:off x="22024975" y="12668250"/>
            <a:ext cx="1428750" cy="438150"/>
          </a:xfrm>
          <a:prstGeom prst="rect">
            <a:avLst/>
          </a:prstGeom>
        </p:spPr>
        <p:txBody>
          <a:bodyPr rIns="0">
            <a:noAutofit/>
          </a:bodyPr>
          <a:lstStyle>
            <a:defPPr marR="0" lvl="0" algn="l" rtl="0">
              <a:lnSpc>
                <a:spcPct val="100000"/>
              </a:lnSpc>
              <a:spcBef>
                <a:spcPct val="0"/>
              </a:spcBef>
              <a:spcAft>
                <a:spcPct val="0"/>
              </a:spcAft>
              <a:defRPr/>
            </a:defPPr>
            <a:lvl1pPr marL="45720" indent="-45720" algn="r" eaLnBrk="1" hangingPunct="1">
              <a:lnSpc>
                <a:spcPct val="129000"/>
              </a:lnSpc>
              <a:spcAft>
                <a:spcPts val="1200"/>
              </a:spcAft>
              <a:buSzPct val="25000"/>
              <a:buFontTx/>
              <a:buBlip>
                <a:blip r:embed="rId3"/>
              </a:buBlip>
              <a:defRPr sz="1600" spc="50" baseline="0">
                <a:solidFill>
                  <a:schemeClr val="tx1"/>
                </a:solidFill>
              </a:defRPr>
            </a:lvl1pPr>
            <a:lvl2pPr marL="640080" indent="-365760" eaLnBrk="1" hangingPunct="1">
              <a:lnSpc>
                <a:spcPct val="129000"/>
              </a:lnSpc>
              <a:spcAft>
                <a:spcPts val="1200"/>
              </a:spcAft>
              <a:buClrTx/>
              <a:buSzPct val="85000"/>
              <a:buFont typeface="Optimistic Text" panose="020B0604020202020204" pitchFamily="34" charset="0"/>
              <a:buChar char="•"/>
              <a:defRPr spc="50" baseline="0">
                <a:solidFill>
                  <a:schemeClr val="tx1"/>
                </a:solidFill>
              </a:defRPr>
            </a:lvl2pPr>
            <a:lvl3pPr marL="1005840" indent="-365760" eaLnBrk="1" hangingPunct="1">
              <a:lnSpc>
                <a:spcPct val="129000"/>
              </a:lnSpc>
              <a:spcAft>
                <a:spcPts val="1200"/>
              </a:spcAft>
              <a:buClrTx/>
              <a:buSzPct val="85000"/>
              <a:buFont typeface=".PingFang SC Regular"/>
              <a:buChar char="﹘"/>
              <a:defRPr spc="50" baseline="0">
                <a:solidFill>
                  <a:schemeClr val="tx1"/>
                </a:solidFill>
              </a:defRPr>
            </a:lvl3pPr>
            <a:lvl4pPr marL="1371600" indent="-365760" eaLnBrk="1" hangingPunct="1">
              <a:lnSpc>
                <a:spcPct val="129000"/>
              </a:lnSpc>
              <a:spcAft>
                <a:spcPts val="1200"/>
              </a:spcAft>
              <a:buClrTx/>
              <a:buSzPct val="85000"/>
              <a:buFont typeface=".PingFang SC Regular"/>
              <a:buChar char="﹘"/>
              <a:defRPr spc="50" baseline="0">
                <a:solidFill>
                  <a:schemeClr val="tx1"/>
                </a:solidFill>
              </a:defRPr>
            </a:lvl4pPr>
            <a:lvl5pPr marL="1737360" indent="-365760" eaLnBrk="1" hangingPunct="1">
              <a:lnSpc>
                <a:spcPct val="129000"/>
              </a:lnSpc>
              <a:spcAft>
                <a:spcPts val="1200"/>
              </a:spcAft>
              <a:buClrTx/>
              <a:buSzPct val="85000"/>
              <a:buFont typeface=".PingFang SC Regular"/>
              <a:buChar char="﹘"/>
              <a:defRPr spc="50" baseline="0">
                <a:solidFill>
                  <a:schemeClr val="tx1"/>
                </a:solidFill>
              </a:defRPr>
            </a:lvl5pPr>
            <a:lvl6pPr eaLnBrk="1" hangingPunct="1"/>
            <a:lvl7pPr eaLnBrk="1" hangingPunct="1"/>
            <a:lvl8pPr eaLnBrk="1" hangingPunct="1"/>
            <a:lvl9pPr eaLnBrk="1" hangingPunct="1"/>
          </a:lstStyle>
          <a:p>
            <a:pPr lvl="0" rtl="0"/>
            <a:r>
              <a:rPr lang="tr" sz="1600" b="0" i="0" u="none" strike="noStrike">
                <a:latin typeface="Optimistic Text"/>
              </a:rPr>
              <a:t>33</a:t>
            </a:r>
            <a:endParaRPr lang="en-US"/>
          </a:p>
        </p:txBody>
      </p:sp>
    </p:spTree>
    <p:extLst>
      <p:ext uri="{BB962C8B-B14F-4D97-AF65-F5344CB8AC3E}">
        <p14:creationId xmlns:p14="http://schemas.microsoft.com/office/powerpoint/2010/main" val="8189913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3B429F7B-BF7F-A541-9B1D-E7BF2BA86BD4}"/>
              </a:ext>
            </a:extLst>
          </p:cNvPr>
          <p:cNvSpPr>
            <a:spLocks noGrp="1"/>
          </p:cNvSpPr>
          <p:nvPr>
            <p:ph type="subTitle" idx="2"/>
          </p:nvPr>
        </p:nvSpPr>
        <p:spPr>
          <a:xfrm>
            <a:off x="932821" y="909036"/>
            <a:ext cx="10328145" cy="463200"/>
          </a:xfrm>
        </p:spPr>
        <p:txBody>
          <a:bodyPr>
            <a:noAutofit/>
          </a:bodyPr>
          <a:lstStyle/>
          <a:p>
            <a:pPr rtl="0"/>
            <a:r>
              <a:rPr lang="tr" sz="2400" b="1" i="0" u="none" strike="noStrike">
                <a:latin typeface="Optimistic Text"/>
              </a:rPr>
              <a:t>02 Bireysel gizliliğin korunması</a:t>
            </a:r>
          </a:p>
        </p:txBody>
      </p:sp>
      <p:sp>
        <p:nvSpPr>
          <p:cNvPr id="9" name="Rectangle 8">
            <a:extLst>
              <a:ext uri="{FF2B5EF4-FFF2-40B4-BE49-F238E27FC236}">
                <a16:creationId xmlns:a16="http://schemas.microsoft.com/office/drawing/2014/main" id="{0E0832AE-FC1E-E346-B2CF-9C81685E9547}"/>
              </a:ext>
            </a:extLst>
          </p:cNvPr>
          <p:cNvSpPr/>
          <p:nvPr/>
        </p:nvSpPr>
        <p:spPr>
          <a:xfrm>
            <a:off x="953163" y="5162107"/>
            <a:ext cx="11011824" cy="443909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10" name="Title 2">
            <a:extLst>
              <a:ext uri="{FF2B5EF4-FFF2-40B4-BE49-F238E27FC236}">
                <a16:creationId xmlns:a16="http://schemas.microsoft.com/office/drawing/2014/main" id="{0D4AA815-715B-004E-B750-0D595F3950D0}"/>
              </a:ext>
            </a:extLst>
          </p:cNvPr>
          <p:cNvSpPr txBox="1"/>
          <p:nvPr/>
        </p:nvSpPr>
        <p:spPr>
          <a:xfrm>
            <a:off x="932689" y="2194560"/>
            <a:ext cx="19717511" cy="2514600"/>
          </a:xfrm>
          <a:prstGeom prst="rect">
            <a:avLst/>
          </a:prstGeom>
        </p:spPr>
        <p:txBody>
          <a:bodyPr vert="horz" lIns="0" tIns="0" rIns="0" bIns="0" rtlCol="0" anchor="b" anchorCtr="0">
            <a:noAutofit/>
          </a:bodyPr>
          <a:lstStyle>
            <a:defPPr marR="0" lvl="0" algn="l" rtl="0">
              <a:lnSpc>
                <a:spcPct val="100000"/>
              </a:lnSpc>
              <a:spcBef>
                <a:spcPct val="0"/>
              </a:spcBef>
              <a:spcAft>
                <a:spcPct val="0"/>
              </a:spcAft>
            </a:defPPr>
            <a:lvl1pPr marR="0" lvl="0" algn="l" rtl="0" eaLnBrk="1" hangingPunct="1">
              <a:lnSpc>
                <a:spcPct val="108000"/>
              </a:lnSpc>
              <a:spcBef>
                <a:spcPct val="0"/>
              </a:spcBef>
              <a:spcAft>
                <a:spcPct val="0"/>
              </a:spcAft>
              <a:buClr>
                <a:srgbClr val="1C2B33"/>
              </a:buClr>
              <a:buFont typeface="Optimistic Display Medium"/>
              <a:defRPr sz="7200" b="0" i="0" u="none" strike="noStrike" kern="0" cap="none" spc="220" baseline="0">
                <a:solidFill>
                  <a:schemeClr val="tx1"/>
                </a:solidFill>
                <a:latin typeface="+mj-lt"/>
                <a:ea typeface="Optimistic Display Medium"/>
                <a:cs typeface="Optimistic Display Medium"/>
                <a:sym typeface="Optimistic Display Medium"/>
              </a:defRPr>
            </a:lvl1pPr>
            <a:lvl2pPr marR="0" lvl="1"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2pPr>
            <a:lvl3pPr marR="0" lvl="2"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3pPr>
            <a:lvl4pPr marR="0" lvl="3"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4pPr>
            <a:lvl5pPr marR="0" lvl="4"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rtl="0">
              <a:lnSpc>
                <a:spcPts val="8640"/>
              </a:lnSpc>
            </a:pPr>
            <a:r>
              <a:rPr lang="tr" sz="7200" b="0" i="0" u="none" strike="noStrike">
                <a:latin typeface="Optimistic Display Medium"/>
              </a:rPr>
              <a:t>Tartışma/Öz Değerlendirme</a:t>
            </a:r>
          </a:p>
        </p:txBody>
      </p:sp>
      <p:sp>
        <p:nvSpPr>
          <p:cNvPr id="11" name="TextBox 10">
            <a:extLst>
              <a:ext uri="{FF2B5EF4-FFF2-40B4-BE49-F238E27FC236}">
                <a16:creationId xmlns:a16="http://schemas.microsoft.com/office/drawing/2014/main" id="{90D46FD5-DC42-5945-8601-F9969B5EBBAA}"/>
              </a:ext>
            </a:extLst>
          </p:cNvPr>
          <p:cNvSpPr txBox="1"/>
          <p:nvPr/>
        </p:nvSpPr>
        <p:spPr>
          <a:xfrm>
            <a:off x="951536" y="2823712"/>
            <a:ext cx="9349128" cy="647198"/>
          </a:xfrm>
          <a:prstGeom prst="rect">
            <a:avLst/>
          </a:prstGeom>
          <a:noFill/>
        </p:spPr>
        <p:txBody>
          <a:bodyPr wrap="square" lIns="0" tIns="0" rIns="0" bIns="0" rtlCol="0" anchor="t">
            <a:noAutofit/>
          </a:bodyPr>
          <a:lstStyle/>
          <a:p>
            <a:pPr rtl="0">
              <a:lnSpc>
                <a:spcPts val="4200"/>
              </a:lnSpc>
              <a:spcBef>
                <a:spcPts val="2400"/>
              </a:spcBef>
              <a:spcAft>
                <a:spcPts val="1200"/>
              </a:spcAft>
              <a:defRPr/>
            </a:pPr>
            <a:r>
              <a:rPr lang="tr" sz="2800" b="1" i="0" u="none" strike="noStrike" cap="all" spc="250">
                <a:solidFill>
                  <a:srgbClr val="627B8E"/>
                </a:solidFill>
                <a:latin typeface="Optimistic Text"/>
              </a:rPr>
              <a:t>gizliliğin yönetilmesi: özet</a:t>
            </a:r>
          </a:p>
        </p:txBody>
      </p:sp>
      <p:sp>
        <p:nvSpPr>
          <p:cNvPr id="12" name="Text Placeholder 3">
            <a:extLst>
              <a:ext uri="{FF2B5EF4-FFF2-40B4-BE49-F238E27FC236}">
                <a16:creationId xmlns:a16="http://schemas.microsoft.com/office/drawing/2014/main" id="{94D70CAD-33DD-F141-B648-CE65EBCD5991}"/>
              </a:ext>
            </a:extLst>
          </p:cNvPr>
          <p:cNvSpPr txBox="1"/>
          <p:nvPr/>
        </p:nvSpPr>
        <p:spPr>
          <a:xfrm>
            <a:off x="1402969" y="5531485"/>
            <a:ext cx="9342817" cy="2012316"/>
          </a:xfrm>
          <a:prstGeom prst="rect">
            <a:avLst/>
          </a:prstGeom>
        </p:spPr>
        <p:txBody>
          <a:bodyPr vert="horz" lIns="0" tIns="0" rIns="0" bIns="0" rtlCol="0" anchor="t">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defTabSz="1828800" rtl="0">
              <a:lnSpc>
                <a:spcPts val="4200"/>
              </a:lnSpc>
              <a:spcAft>
                <a:spcPts val="1800"/>
              </a:spcAft>
              <a:buNone/>
            </a:pPr>
            <a:r>
              <a:rPr lang="tr" sz="2800" b="1" i="0" u="none" strike="noStrike" spc="40">
                <a:latin typeface="Optimistic Text"/>
                <a:sym typeface="Arial"/>
              </a:rPr>
              <a:t>01.</a:t>
            </a:r>
          </a:p>
          <a:p>
            <a:pPr defTabSz="1828800" rtl="0">
              <a:lnSpc>
                <a:spcPts val="4200"/>
              </a:lnSpc>
              <a:spcAft>
                <a:spcPts val="1800"/>
              </a:spcAft>
              <a:buNone/>
            </a:pPr>
            <a:r>
              <a:rPr lang="tr" sz="2800" b="0" i="0" u="none" strike="noStrike" spc="40">
                <a:latin typeface="Optimistic Text"/>
                <a:sym typeface="Arial"/>
              </a:rPr>
              <a:t>Gizliliğinizi yönetmek için genellikle ne tür özellikler kullanıyorsunuz? </a:t>
            </a:r>
          </a:p>
        </p:txBody>
      </p:sp>
      <p:sp>
        <p:nvSpPr>
          <p:cNvPr id="13" name="Rectangle 12">
            <a:extLst>
              <a:ext uri="{FF2B5EF4-FFF2-40B4-BE49-F238E27FC236}">
                <a16:creationId xmlns:a16="http://schemas.microsoft.com/office/drawing/2014/main" id="{CE315FCB-F9B0-FE4A-8565-CF2C0CC94842}"/>
              </a:ext>
            </a:extLst>
          </p:cNvPr>
          <p:cNvSpPr/>
          <p:nvPr/>
        </p:nvSpPr>
        <p:spPr>
          <a:xfrm>
            <a:off x="12193588" y="5162107"/>
            <a:ext cx="11011824" cy="443909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14" name="Text Placeholder 3">
            <a:extLst>
              <a:ext uri="{FF2B5EF4-FFF2-40B4-BE49-F238E27FC236}">
                <a16:creationId xmlns:a16="http://schemas.microsoft.com/office/drawing/2014/main" id="{4EF8E43D-D88B-DD49-8A8F-DF463DE4B334}"/>
              </a:ext>
            </a:extLst>
          </p:cNvPr>
          <p:cNvSpPr txBox="1"/>
          <p:nvPr/>
        </p:nvSpPr>
        <p:spPr>
          <a:xfrm>
            <a:off x="12643394" y="5531485"/>
            <a:ext cx="9342817" cy="2012316"/>
          </a:xfrm>
          <a:prstGeom prst="rect">
            <a:avLst/>
          </a:prstGeom>
        </p:spPr>
        <p:txBody>
          <a:bodyPr vert="horz" lIns="0" tIns="0" rIns="0" bIns="0" rtlCol="0" anchor="t">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defTabSz="1828800" rtl="0">
              <a:lnSpc>
                <a:spcPts val="4200"/>
              </a:lnSpc>
              <a:spcAft>
                <a:spcPts val="1800"/>
              </a:spcAft>
              <a:buNone/>
            </a:pPr>
            <a:r>
              <a:rPr lang="tr" sz="2800" b="1" i="0" u="none" strike="noStrike" spc="40">
                <a:latin typeface="Optimistic Text"/>
                <a:sym typeface="Arial"/>
              </a:rPr>
              <a:t>02.</a:t>
            </a:r>
          </a:p>
          <a:p>
            <a:pPr defTabSz="1828800" rtl="0">
              <a:lnSpc>
                <a:spcPts val="4200"/>
              </a:lnSpc>
              <a:spcAft>
                <a:spcPts val="1800"/>
              </a:spcAft>
              <a:buNone/>
            </a:pPr>
            <a:r>
              <a:rPr lang="tr" sz="2800" b="0" i="0" u="none" strike="noStrike" spc="40">
                <a:latin typeface="Optimistic Text"/>
                <a:sym typeface="Arial"/>
              </a:rPr>
              <a:t>Gelecekte neleri kullanabilirsiniz?</a:t>
            </a:r>
          </a:p>
        </p:txBody>
      </p:sp>
    </p:spTree>
    <p:extLst>
      <p:ext uri="{BB962C8B-B14F-4D97-AF65-F5344CB8AC3E}">
        <p14:creationId xmlns:p14="http://schemas.microsoft.com/office/powerpoint/2010/main" val="16628528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 person using a computer&#10;&#10;Description automatically generated with low confidence">
            <a:extLst>
              <a:ext uri="{FF2B5EF4-FFF2-40B4-BE49-F238E27FC236}">
                <a16:creationId xmlns:a16="http://schemas.microsoft.com/office/drawing/2014/main" id="{28AFE47E-5959-B020-D4C4-59C0E044B7DE}"/>
              </a:ext>
            </a:extLst>
          </p:cNvPr>
          <p:cNvPicPr>
            <a:picLocks noChangeAspect="1"/>
          </p:cNvPicPr>
          <p:nvPr/>
        </p:nvPicPr>
        <p:blipFill>
          <a:blip r:embed="rId3"/>
          <a:srcRect l="30215" r="10444"/>
          <a:stretch>
            <a:fillRect/>
          </a:stretch>
        </p:blipFill>
        <p:spPr>
          <a:xfrm>
            <a:off x="12193588" y="-1"/>
            <a:ext cx="12193588" cy="13715998"/>
          </a:xfrm>
          <a:prstGeom prst="rect">
            <a:avLst/>
          </a:prstGeom>
        </p:spPr>
      </p:pic>
      <p:sp>
        <p:nvSpPr>
          <p:cNvPr id="2" name="Subtitle 1">
            <a:extLst>
              <a:ext uri="{FF2B5EF4-FFF2-40B4-BE49-F238E27FC236}">
                <a16:creationId xmlns:a16="http://schemas.microsoft.com/office/drawing/2014/main" id="{A4EF6727-FAB8-654F-B043-44D2626FA44A}"/>
              </a:ext>
            </a:extLst>
          </p:cNvPr>
          <p:cNvSpPr>
            <a:spLocks noGrp="1"/>
          </p:cNvSpPr>
          <p:nvPr>
            <p:ph type="subTitle" idx="2"/>
          </p:nvPr>
        </p:nvSpPr>
        <p:spPr/>
        <p:txBody>
          <a:bodyPr>
            <a:noAutofit/>
          </a:bodyPr>
          <a:lstStyle/>
          <a:p>
            <a:pPr rtl="0"/>
            <a:r>
              <a:rPr lang="tr" sz="2400" b="1" i="0" u="none" strike="noStrike">
                <a:latin typeface="Optimistic Text"/>
              </a:rPr>
              <a:t>02 Bireysel gizliliğin korunması</a:t>
            </a:r>
          </a:p>
        </p:txBody>
      </p:sp>
      <p:sp>
        <p:nvSpPr>
          <p:cNvPr id="5" name="Title 2">
            <a:extLst>
              <a:ext uri="{FF2B5EF4-FFF2-40B4-BE49-F238E27FC236}">
                <a16:creationId xmlns:a16="http://schemas.microsoft.com/office/drawing/2014/main" id="{DFBB8B26-E819-CC4E-A874-8D22DBE502BF}"/>
              </a:ext>
            </a:extLst>
          </p:cNvPr>
          <p:cNvSpPr txBox="1"/>
          <p:nvPr/>
        </p:nvSpPr>
        <p:spPr>
          <a:xfrm>
            <a:off x="932821" y="2514600"/>
            <a:ext cx="8740740" cy="2514600"/>
          </a:xfrm>
          <a:prstGeom prst="rect">
            <a:avLst/>
          </a:prstGeom>
        </p:spPr>
        <p:txBody>
          <a:bodyPr vert="horz" lIns="0" tIns="0" rIns="0" bIns="0" rtlCol="0" anchor="b" anchorCtr="0">
            <a:noAutofit/>
          </a:bodyPr>
          <a:lstStyle>
            <a:defPPr marR="0" lvl="0" algn="l" rtl="0">
              <a:lnSpc>
                <a:spcPct val="100000"/>
              </a:lnSpc>
              <a:spcBef>
                <a:spcPct val="0"/>
              </a:spcBef>
              <a:spcAft>
                <a:spcPct val="0"/>
              </a:spcAft>
              <a:defRPr/>
            </a:defPPr>
            <a:lvl1pPr eaLnBrk="1" hangingPunct="1">
              <a:lnSpc>
                <a:spcPct val="108000"/>
              </a:lnSpc>
              <a:buFont typeface="Optimistic Display Medium"/>
              <a:defRPr sz="7200" kern="0" spc="220" baseline="0">
                <a:solidFill>
                  <a:schemeClr val="tx1"/>
                </a:solidFill>
                <a:latin typeface="+mj-lt"/>
                <a:ea typeface="Optimistic Display Medium"/>
                <a:cs typeface="Optimistic Display Medium"/>
              </a:defRPr>
            </a:lvl1pPr>
            <a:lvl2pPr eaLnBrk="1" hangingPunct="1"/>
            <a:lvl3pPr eaLnBrk="1" hangingPunct="1"/>
            <a:lvl4pPr eaLnBrk="1" hangingPunct="1"/>
            <a:lvl5pPr eaLnBrk="1" hangingPunct="1"/>
            <a:lvl6pPr eaLnBrk="1" hangingPunct="1"/>
            <a:lvl7pPr eaLnBrk="1" hangingPunct="1"/>
            <a:lvl8pPr eaLnBrk="1" hangingPunct="1"/>
            <a:lvl9pPr eaLnBrk="1" hangingPunct="1"/>
          </a:lstStyle>
          <a:p>
            <a:pPr rtl="0">
              <a:lnSpc>
                <a:spcPts val="8640"/>
              </a:lnSpc>
            </a:pPr>
            <a:r>
              <a:rPr lang="tr" sz="7200" b="0" i="0" u="none" strike="noStrike">
                <a:latin typeface="Optimistic Display Medium"/>
              </a:rPr>
              <a:t>Paylaşım yolları</a:t>
            </a:r>
          </a:p>
        </p:txBody>
      </p:sp>
      <p:sp>
        <p:nvSpPr>
          <p:cNvPr id="6" name="Text Placeholder 4">
            <a:extLst>
              <a:ext uri="{FF2B5EF4-FFF2-40B4-BE49-F238E27FC236}">
                <a16:creationId xmlns:a16="http://schemas.microsoft.com/office/drawing/2014/main" id="{B326EA03-0F5E-1944-99B8-CE41CF22C4C6}"/>
              </a:ext>
            </a:extLst>
          </p:cNvPr>
          <p:cNvSpPr txBox="1"/>
          <p:nvPr/>
        </p:nvSpPr>
        <p:spPr>
          <a:xfrm>
            <a:off x="932822" y="5181600"/>
            <a:ext cx="10103773" cy="1676400"/>
          </a:xfrm>
          <a:prstGeom prst="rect">
            <a:avLst/>
          </a:prstGeom>
        </p:spPr>
        <p:txBody>
          <a:bodyPr vert="horz" lIns="0" tIns="0" rIns="0" bIns="0" rtlCol="0">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4"/>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defTabSz="1828800">
              <a:lnSpc>
                <a:spcPts val="4200"/>
              </a:lnSpc>
              <a:spcAft>
                <a:spcPts val="1800"/>
              </a:spcAft>
              <a:buSzTx/>
              <a:buNone/>
              <a:defRPr/>
            </a:pPr>
            <a:r>
              <a:rPr lang="tr" sz="2800" b="0" i="0" u="none" strike="noStrike" spc="40" dirty="0">
                <a:latin typeface="Optimistic Text"/>
                <a:sym typeface="Arial"/>
              </a:rPr>
              <a:t>Bazı insanlar belirli durumlarda </a:t>
            </a:r>
            <a:r>
              <a:rPr lang="en-US" sz="2800" spc="40" dirty="0" err="1">
                <a:sym typeface="Arial"/>
              </a:rPr>
              <a:t>kişisel</a:t>
            </a:r>
            <a:r>
              <a:rPr lang="en-US" sz="2800" spc="40" dirty="0">
                <a:sym typeface="Arial"/>
              </a:rPr>
              <a:t> </a:t>
            </a:r>
            <a:r>
              <a:rPr lang="en-US" sz="2800" spc="40" dirty="0" err="1">
                <a:sym typeface="Arial"/>
              </a:rPr>
              <a:t>verilerini</a:t>
            </a:r>
            <a:r>
              <a:rPr lang="tr" sz="2800" spc="40" dirty="0">
                <a:latin typeface="Optimistic Text"/>
                <a:sym typeface="Arial"/>
              </a:rPr>
              <a:t> </a:t>
            </a:r>
            <a:r>
              <a:rPr lang="tr" sz="2800" b="0" i="0" u="none" strike="noStrike" spc="40" dirty="0">
                <a:latin typeface="Optimistic Text"/>
                <a:sym typeface="Arial"/>
              </a:rPr>
              <a:t>paylaşırken kendilerini daha rahat hissetmektedir. </a:t>
            </a:r>
          </a:p>
          <a:p>
            <a:pPr defTabSz="1828800" rtl="0">
              <a:lnSpc>
                <a:spcPts val="4200"/>
              </a:lnSpc>
              <a:spcAft>
                <a:spcPts val="1800"/>
              </a:spcAft>
              <a:buSzTx/>
              <a:buNone/>
              <a:defRPr/>
            </a:pPr>
            <a:r>
              <a:rPr lang="tr" sz="2800" b="0" i="0" u="none" strike="noStrike" spc="40" dirty="0">
                <a:latin typeface="Optimistic Text"/>
                <a:sym typeface="Arial"/>
              </a:rPr>
              <a:t>Örneğin bir kişi, güvendiği bir alıcıyla e-posta veya şifreli mesaj yoluyla birebir iletişimde bilgi paylaşırken kendini rahat hissedebilir (şifreleme hakkında daha fazla bilgi için </a:t>
            </a:r>
            <a:r>
              <a:rPr lang="tr" sz="2800" b="0" i="0" u="none" strike="noStrike" spc="40" dirty="0">
                <a:solidFill>
                  <a:srgbClr val="0064E0"/>
                </a:solidFill>
                <a:latin typeface="Optimistic Text"/>
                <a:sym typeface="Arial"/>
              </a:rPr>
              <a:t>Güvenlik Modülüne </a:t>
            </a:r>
            <a:r>
              <a:rPr lang="tr" sz="2800" b="0" i="0" u="none" strike="noStrike" spc="40" dirty="0">
                <a:latin typeface="Optimistic Text"/>
                <a:sym typeface="Arial"/>
              </a:rPr>
              <a:t>bakınız). Aynı mesajı bir sosyal medya profilinde veya bir grup forumunda paylaşmak o kadar rahat hissettirmeyebilir. Bu tür daha geniş katılımlı forumlarda, özel kabul edilebilecek bilgiler artık daha kolay paylaşılmaktadır.</a:t>
            </a:r>
          </a:p>
        </p:txBody>
      </p:sp>
      <p:sp>
        <p:nvSpPr>
          <p:cNvPr id="7" name="TextBox 6">
            <a:extLst>
              <a:ext uri="{FF2B5EF4-FFF2-40B4-BE49-F238E27FC236}">
                <a16:creationId xmlns:a16="http://schemas.microsoft.com/office/drawing/2014/main" id="{CF4988D6-1186-7F41-A521-0F819B4FD7A4}"/>
              </a:ext>
            </a:extLst>
          </p:cNvPr>
          <p:cNvSpPr txBox="1"/>
          <p:nvPr/>
        </p:nvSpPr>
        <p:spPr>
          <a:xfrm>
            <a:off x="22024975" y="12668250"/>
            <a:ext cx="1428750" cy="438150"/>
          </a:xfrm>
          <a:prstGeom prst="rect">
            <a:avLst/>
          </a:prstGeom>
        </p:spPr>
        <p:txBody>
          <a:bodyPr rIns="0">
            <a:noAutofit/>
          </a:bodyPr>
          <a:lstStyle>
            <a:defPPr marR="0" lvl="0" algn="l" rtl="0">
              <a:lnSpc>
                <a:spcPct val="100000"/>
              </a:lnSpc>
              <a:spcBef>
                <a:spcPct val="0"/>
              </a:spcBef>
              <a:spcAft>
                <a:spcPct val="0"/>
              </a:spcAft>
              <a:defRPr/>
            </a:defPPr>
            <a:lvl1pPr marL="45720" indent="-45720" algn="r" eaLnBrk="1" hangingPunct="1">
              <a:lnSpc>
                <a:spcPct val="129000"/>
              </a:lnSpc>
              <a:spcAft>
                <a:spcPts val="1200"/>
              </a:spcAft>
              <a:buSzPct val="25000"/>
              <a:buFontTx/>
              <a:buBlip>
                <a:blip r:embed="rId4"/>
              </a:buBlip>
              <a:defRPr sz="1600" spc="50" baseline="0">
                <a:solidFill>
                  <a:schemeClr val="tx1"/>
                </a:solidFill>
              </a:defRPr>
            </a:lvl1pPr>
            <a:lvl2pPr marL="640080" indent="-365760" eaLnBrk="1" hangingPunct="1">
              <a:lnSpc>
                <a:spcPct val="129000"/>
              </a:lnSpc>
              <a:spcAft>
                <a:spcPts val="1200"/>
              </a:spcAft>
              <a:buClrTx/>
              <a:buSzPct val="85000"/>
              <a:buFont typeface="Optimistic Text" panose="020B0604020202020204" pitchFamily="34" charset="0"/>
              <a:buChar char="•"/>
              <a:defRPr spc="50" baseline="0">
                <a:solidFill>
                  <a:schemeClr val="tx1"/>
                </a:solidFill>
              </a:defRPr>
            </a:lvl2pPr>
            <a:lvl3pPr marL="1005840" indent="-365760" eaLnBrk="1" hangingPunct="1">
              <a:lnSpc>
                <a:spcPct val="129000"/>
              </a:lnSpc>
              <a:spcAft>
                <a:spcPts val="1200"/>
              </a:spcAft>
              <a:buClrTx/>
              <a:buSzPct val="85000"/>
              <a:buFont typeface=".PingFang SC Regular"/>
              <a:buChar char="﹘"/>
              <a:defRPr spc="50" baseline="0">
                <a:solidFill>
                  <a:schemeClr val="tx1"/>
                </a:solidFill>
              </a:defRPr>
            </a:lvl3pPr>
            <a:lvl4pPr marL="1371600" indent="-365760" eaLnBrk="1" hangingPunct="1">
              <a:lnSpc>
                <a:spcPct val="129000"/>
              </a:lnSpc>
              <a:spcAft>
                <a:spcPts val="1200"/>
              </a:spcAft>
              <a:buClrTx/>
              <a:buSzPct val="85000"/>
              <a:buFont typeface=".PingFang SC Regular"/>
              <a:buChar char="﹘"/>
              <a:defRPr spc="50" baseline="0">
                <a:solidFill>
                  <a:schemeClr val="tx1"/>
                </a:solidFill>
              </a:defRPr>
            </a:lvl4pPr>
            <a:lvl5pPr marL="1737360" indent="-365760" eaLnBrk="1" hangingPunct="1">
              <a:lnSpc>
                <a:spcPct val="129000"/>
              </a:lnSpc>
              <a:spcAft>
                <a:spcPts val="1200"/>
              </a:spcAft>
              <a:buClrTx/>
              <a:buSzPct val="85000"/>
              <a:buFont typeface=".PingFang SC Regular"/>
              <a:buChar char="﹘"/>
              <a:defRPr spc="50" baseline="0">
                <a:solidFill>
                  <a:schemeClr val="tx1"/>
                </a:solidFill>
              </a:defRPr>
            </a:lvl5pPr>
            <a:lvl6pPr eaLnBrk="1" hangingPunct="1"/>
            <a:lvl7pPr eaLnBrk="1" hangingPunct="1"/>
            <a:lvl8pPr eaLnBrk="1" hangingPunct="1"/>
            <a:lvl9pPr eaLnBrk="1" hangingPunct="1"/>
          </a:lstStyle>
          <a:p>
            <a:pPr lvl="0" rtl="0"/>
            <a:r>
              <a:rPr lang="tr" sz="1600" b="0" i="0" u="none" strike="noStrike">
                <a:solidFill>
                  <a:srgbClr val="FFFFFF"/>
                </a:solidFill>
                <a:latin typeface="Optimistic Text"/>
              </a:rPr>
              <a:t>35</a:t>
            </a:r>
            <a:endParaRPr lang="en-US">
              <a:solidFill>
                <a:schemeClr val="bg2"/>
              </a:solidFill>
            </a:endParaRPr>
          </a:p>
        </p:txBody>
      </p:sp>
    </p:spTree>
    <p:extLst>
      <p:ext uri="{BB962C8B-B14F-4D97-AF65-F5344CB8AC3E}">
        <p14:creationId xmlns:p14="http://schemas.microsoft.com/office/powerpoint/2010/main" val="42195244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73BBDD1A-A364-9E41-AE92-D8BCC89A47A3}"/>
              </a:ext>
            </a:extLst>
          </p:cNvPr>
          <p:cNvSpPr>
            <a:spLocks noGrp="1"/>
          </p:cNvSpPr>
          <p:nvPr>
            <p:ph type="subTitle" idx="2"/>
          </p:nvPr>
        </p:nvSpPr>
        <p:spPr/>
        <p:txBody>
          <a:bodyPr>
            <a:noAutofit/>
          </a:bodyPr>
          <a:lstStyle/>
          <a:p>
            <a:pPr rtl="0"/>
            <a:r>
              <a:rPr lang="tr" sz="2400" b="1" i="0" u="none" strike="noStrike">
                <a:latin typeface="Optimistic Text"/>
              </a:rPr>
              <a:t>02 Bireysel gizliliğin korunması</a:t>
            </a:r>
          </a:p>
        </p:txBody>
      </p:sp>
      <p:sp>
        <p:nvSpPr>
          <p:cNvPr id="5" name="Text Placeholder 4">
            <a:extLst>
              <a:ext uri="{FF2B5EF4-FFF2-40B4-BE49-F238E27FC236}">
                <a16:creationId xmlns:a16="http://schemas.microsoft.com/office/drawing/2014/main" id="{F42AE8D4-1D32-DA45-AA2B-C79DB5DAB968}"/>
              </a:ext>
            </a:extLst>
          </p:cNvPr>
          <p:cNvSpPr>
            <a:spLocks noGrp="1"/>
          </p:cNvSpPr>
          <p:nvPr>
            <p:ph type="body" sz="quarter" idx="10"/>
          </p:nvPr>
        </p:nvSpPr>
        <p:spPr/>
        <p:txBody>
          <a:bodyPr vert="horz" lIns="0" tIns="0" rIns="0" bIns="0" rtlCol="0" anchor="ctr" anchorCtr="0">
            <a:noAutofit/>
          </a:bodyPr>
          <a:lstStyle/>
          <a:p>
            <a:pPr rtl="0">
              <a:lnSpc>
                <a:spcPct val="108000"/>
              </a:lnSpc>
              <a:spcAft>
                <a:spcPct val="0"/>
              </a:spcAft>
              <a:buFont typeface="Optimistic Display Medium"/>
            </a:pPr>
            <a:r>
              <a:rPr lang="tr" sz="7200" b="0" i="0" u="none" strike="noStrike">
                <a:latin typeface="Optimistic Display Medium"/>
              </a:rPr>
              <a:t>Anıtlaştırma</a:t>
            </a:r>
          </a:p>
        </p:txBody>
      </p:sp>
      <p:sp>
        <p:nvSpPr>
          <p:cNvPr id="6" name="Text Placeholder 5">
            <a:extLst>
              <a:ext uri="{FF2B5EF4-FFF2-40B4-BE49-F238E27FC236}">
                <a16:creationId xmlns:a16="http://schemas.microsoft.com/office/drawing/2014/main" id="{ABA4E4CA-2983-C844-9A03-888DF343A346}"/>
              </a:ext>
            </a:extLst>
          </p:cNvPr>
          <p:cNvSpPr>
            <a:spLocks noGrp="1"/>
          </p:cNvSpPr>
          <p:nvPr>
            <p:ph type="body" sz="quarter" idx="11"/>
          </p:nvPr>
        </p:nvSpPr>
        <p:spPr/>
        <p:txBody>
          <a:bodyPr>
            <a:noAutofit/>
          </a:bodyPr>
          <a:lstStyle/>
          <a:p>
            <a:pPr marL="0" indent="0">
              <a:buNone/>
            </a:pPr>
            <a:r>
              <a:rPr lang="tr" sz="2800" b="0" i="0" u="none" strike="noStrike" dirty="0">
                <a:latin typeface="Optimistic Text"/>
              </a:rPr>
              <a:t>Geçerli gizlilik ve veri koruma yasaları uyarınca gerekli görüldüğü durumlarda “</a:t>
            </a:r>
            <a:r>
              <a:rPr lang="en-US" dirty="0" err="1">
                <a:latin typeface="Optimistic Text"/>
              </a:rPr>
              <a:t>kişisel</a:t>
            </a:r>
            <a:r>
              <a:rPr lang="en-US" dirty="0">
                <a:latin typeface="Optimistic Text"/>
              </a:rPr>
              <a:t> </a:t>
            </a:r>
            <a:r>
              <a:rPr lang="en-US" dirty="0" err="1">
                <a:latin typeface="Optimistic Text"/>
              </a:rPr>
              <a:t>veriler</a:t>
            </a:r>
            <a:r>
              <a:rPr lang="tr" sz="2800" b="0" i="0" u="none" strike="noStrike" dirty="0">
                <a:latin typeface="Optimistic Text"/>
              </a:rPr>
              <a:t>” terimi, vefat etmiş kişilerin bilgilerini de ifade edebilmektedir.</a:t>
            </a:r>
          </a:p>
          <a:p>
            <a:pPr marL="0" indent="0" rtl="0">
              <a:buNone/>
            </a:pPr>
            <a:r>
              <a:rPr lang="tr" sz="2800" b="0" i="0" u="none" strike="noStrike" dirty="0">
                <a:latin typeface="Optimistic Text"/>
                <a:hlinkClick r:id="rId3"/>
              </a:rPr>
              <a:t>fb.me/cs.memorialization</a:t>
            </a:r>
            <a:r>
              <a:rPr lang="tr" sz="2800" b="0" i="0" u="none" strike="noStrike" dirty="0">
                <a:latin typeface="Optimistic Text"/>
              </a:rPr>
              <a:t> </a:t>
            </a:r>
          </a:p>
        </p:txBody>
      </p:sp>
      <p:sp>
        <p:nvSpPr>
          <p:cNvPr id="15" name="TextBox 14">
            <a:extLst>
              <a:ext uri="{FF2B5EF4-FFF2-40B4-BE49-F238E27FC236}">
                <a16:creationId xmlns:a16="http://schemas.microsoft.com/office/drawing/2014/main" id="{82D94C2E-71D3-E24A-B525-96A9D9033BB3}"/>
              </a:ext>
            </a:extLst>
          </p:cNvPr>
          <p:cNvSpPr txBox="1"/>
          <p:nvPr/>
        </p:nvSpPr>
        <p:spPr>
          <a:xfrm>
            <a:off x="947630" y="12192000"/>
            <a:ext cx="13130319" cy="590550"/>
          </a:xfrm>
          <a:prstGeom prst="rect">
            <a:avLst/>
          </a:prstGeom>
          <a:noFill/>
        </p:spPr>
        <p:txBody>
          <a:bodyPr wrap="square" lIns="0" tIns="0" rIns="0" bIns="0" rtlCol="0" anchor="b">
            <a:noAutofit/>
          </a:bodyPr>
          <a:lstStyle/>
          <a:p>
            <a:pPr defTabSz="1828800" rtl="0">
              <a:lnSpc>
                <a:spcPts val="2400"/>
              </a:lnSpc>
              <a:defRPr/>
            </a:pPr>
            <a:r>
              <a:rPr lang="tr" sz="1600" b="0" i="0" u="none" strike="noStrike" spc="20">
                <a:latin typeface="Optimistic Text"/>
              </a:rPr>
              <a:t>Kaynak: Meta. (t.y.). </a:t>
            </a:r>
            <a:r>
              <a:rPr lang="tr" sz="1600" b="0" i="0" u="none" strike="noStrike" spc="20">
                <a:latin typeface="Optimistic Text"/>
                <a:hlinkClick r:id="rId4"/>
              </a:rPr>
              <a:t>Topluluk Standartları</a:t>
            </a:r>
            <a:r>
              <a:rPr lang="tr" sz="1600" b="0" i="0" u="none" strike="noStrike" spc="20">
                <a:latin typeface="Optimistic Text"/>
              </a:rPr>
              <a:t>. Facebook. </a:t>
            </a:r>
          </a:p>
        </p:txBody>
      </p:sp>
      <p:grpSp>
        <p:nvGrpSpPr>
          <p:cNvPr id="13" name="Google Shape;3649;p100">
            <a:extLst>
              <a:ext uri="{FF2B5EF4-FFF2-40B4-BE49-F238E27FC236}">
                <a16:creationId xmlns:a16="http://schemas.microsoft.com/office/drawing/2014/main" id="{CFBD2E58-B693-654A-8FDC-69C66E4595CC}"/>
              </a:ext>
            </a:extLst>
          </p:cNvPr>
          <p:cNvGrpSpPr/>
          <p:nvPr/>
        </p:nvGrpSpPr>
        <p:grpSpPr>
          <a:xfrm>
            <a:off x="1496472" y="6336811"/>
            <a:ext cx="1183386" cy="1042378"/>
            <a:chOff x="16249041" y="7662500"/>
            <a:chExt cx="684900" cy="603290"/>
          </a:xfrm>
          <a:solidFill>
            <a:schemeClr val="bg1"/>
          </a:solidFill>
        </p:grpSpPr>
        <p:sp>
          <p:nvSpPr>
            <p:cNvPr id="14" name="Google Shape;3650;p100">
              <a:extLst>
                <a:ext uri="{FF2B5EF4-FFF2-40B4-BE49-F238E27FC236}">
                  <a16:creationId xmlns:a16="http://schemas.microsoft.com/office/drawing/2014/main" id="{D7D595F9-0884-3F47-9824-57B2CEF1FE09}"/>
                </a:ext>
              </a:extLst>
            </p:cNvPr>
            <p:cNvSpPr/>
            <p:nvPr/>
          </p:nvSpPr>
          <p:spPr>
            <a:xfrm>
              <a:off x="16249041" y="7662500"/>
              <a:ext cx="678430" cy="598930"/>
            </a:xfrm>
            <a:custGeom>
              <a:avLst/>
              <a:gdLst/>
              <a:ahLst/>
              <a:cxnLst/>
              <a:rect l="l" t="t" r="r" b="b"/>
              <a:pathLst>
                <a:path w="67843" h="59892" extrusionOk="0">
                  <a:moveTo>
                    <a:pt x="33921" y="56883"/>
                  </a:moveTo>
                  <a:cubicBezTo>
                    <a:pt x="26403" y="52044"/>
                    <a:pt x="18935" y="45745"/>
                    <a:pt x="13334" y="39484"/>
                  </a:cubicBezTo>
                  <a:cubicBezTo>
                    <a:pt x="6413" y="31788"/>
                    <a:pt x="2755" y="24714"/>
                    <a:pt x="2755" y="19037"/>
                  </a:cubicBezTo>
                  <a:cubicBezTo>
                    <a:pt x="2755" y="8686"/>
                    <a:pt x="7988" y="2743"/>
                    <a:pt x="17132" y="2743"/>
                  </a:cubicBezTo>
                  <a:cubicBezTo>
                    <a:pt x="22225" y="2743"/>
                    <a:pt x="28079" y="7264"/>
                    <a:pt x="29730" y="8851"/>
                  </a:cubicBezTo>
                  <a:lnTo>
                    <a:pt x="32969" y="11976"/>
                  </a:lnTo>
                  <a:cubicBezTo>
                    <a:pt x="33502" y="12484"/>
                    <a:pt x="34340" y="12484"/>
                    <a:pt x="34861" y="11976"/>
                  </a:cubicBezTo>
                  <a:lnTo>
                    <a:pt x="38100" y="8851"/>
                  </a:lnTo>
                  <a:cubicBezTo>
                    <a:pt x="39751" y="7264"/>
                    <a:pt x="45605" y="2743"/>
                    <a:pt x="50685" y="2743"/>
                  </a:cubicBezTo>
                  <a:cubicBezTo>
                    <a:pt x="59842" y="2743"/>
                    <a:pt x="65087" y="8686"/>
                    <a:pt x="65087" y="19037"/>
                  </a:cubicBezTo>
                  <a:cubicBezTo>
                    <a:pt x="65087" y="22377"/>
                    <a:pt x="63817" y="26187"/>
                    <a:pt x="61366" y="30340"/>
                  </a:cubicBezTo>
                  <a:cubicBezTo>
                    <a:pt x="61188" y="30632"/>
                    <a:pt x="61379" y="30987"/>
                    <a:pt x="61709" y="31038"/>
                  </a:cubicBezTo>
                  <a:cubicBezTo>
                    <a:pt x="62331" y="31102"/>
                    <a:pt x="62941" y="31216"/>
                    <a:pt x="63512" y="31381"/>
                  </a:cubicBezTo>
                  <a:cubicBezTo>
                    <a:pt x="63728" y="31432"/>
                    <a:pt x="63931" y="31343"/>
                    <a:pt x="64033" y="31165"/>
                  </a:cubicBezTo>
                  <a:cubicBezTo>
                    <a:pt x="66395" y="27038"/>
                    <a:pt x="67843" y="22923"/>
                    <a:pt x="67843" y="19037"/>
                  </a:cubicBezTo>
                  <a:cubicBezTo>
                    <a:pt x="67843" y="7289"/>
                    <a:pt x="61264" y="0"/>
                    <a:pt x="50685" y="0"/>
                  </a:cubicBezTo>
                  <a:cubicBezTo>
                    <a:pt x="43434" y="0"/>
                    <a:pt x="36283" y="6807"/>
                    <a:pt x="36207" y="6870"/>
                  </a:cubicBezTo>
                  <a:lnTo>
                    <a:pt x="33921" y="9067"/>
                  </a:lnTo>
                  <a:lnTo>
                    <a:pt x="31635" y="6870"/>
                  </a:lnTo>
                  <a:cubicBezTo>
                    <a:pt x="31559" y="6807"/>
                    <a:pt x="24396" y="0"/>
                    <a:pt x="17132" y="0"/>
                  </a:cubicBezTo>
                  <a:cubicBezTo>
                    <a:pt x="6565" y="0"/>
                    <a:pt x="0" y="7289"/>
                    <a:pt x="0" y="19037"/>
                  </a:cubicBezTo>
                  <a:cubicBezTo>
                    <a:pt x="0" y="33477"/>
                    <a:pt x="19850" y="51257"/>
                    <a:pt x="33185" y="59677"/>
                  </a:cubicBezTo>
                  <a:cubicBezTo>
                    <a:pt x="33413" y="59817"/>
                    <a:pt x="33655" y="59893"/>
                    <a:pt x="33921" y="59893"/>
                  </a:cubicBezTo>
                  <a:cubicBezTo>
                    <a:pt x="34188" y="59893"/>
                    <a:pt x="34429" y="59817"/>
                    <a:pt x="34658" y="59677"/>
                  </a:cubicBezTo>
                  <a:cubicBezTo>
                    <a:pt x="36690" y="58394"/>
                    <a:pt x="38874" y="56883"/>
                    <a:pt x="41109" y="55219"/>
                  </a:cubicBezTo>
                  <a:cubicBezTo>
                    <a:pt x="41325" y="55054"/>
                    <a:pt x="41363" y="54749"/>
                    <a:pt x="41186" y="54533"/>
                  </a:cubicBezTo>
                  <a:cubicBezTo>
                    <a:pt x="40792" y="54089"/>
                    <a:pt x="40398" y="53632"/>
                    <a:pt x="40017" y="53162"/>
                  </a:cubicBezTo>
                  <a:cubicBezTo>
                    <a:pt x="39878" y="52971"/>
                    <a:pt x="39598" y="52933"/>
                    <a:pt x="39408" y="53086"/>
                  </a:cubicBezTo>
                  <a:cubicBezTo>
                    <a:pt x="37591" y="54419"/>
                    <a:pt x="35763" y="55702"/>
                    <a:pt x="33921" y="56883"/>
                  </a:cubicBezTo>
                  <a:close/>
                </a:path>
              </a:pathLst>
            </a:custGeom>
            <a:grpFill/>
            <a:ln>
              <a:no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sp>
          <p:nvSpPr>
            <p:cNvPr id="20" name="Google Shape;3651;p100">
              <a:extLst>
                <a:ext uri="{FF2B5EF4-FFF2-40B4-BE49-F238E27FC236}">
                  <a16:creationId xmlns:a16="http://schemas.microsoft.com/office/drawing/2014/main" id="{09D8A52F-DFE3-5248-B9F9-B42AB52DBE04}"/>
                </a:ext>
              </a:extLst>
            </p:cNvPr>
            <p:cNvSpPr/>
            <p:nvPr/>
          </p:nvSpPr>
          <p:spPr>
            <a:xfrm>
              <a:off x="16643462" y="8008530"/>
              <a:ext cx="284090" cy="250950"/>
            </a:xfrm>
            <a:custGeom>
              <a:avLst/>
              <a:gdLst/>
              <a:ahLst/>
              <a:cxnLst/>
              <a:rect l="l" t="t" r="r" b="b"/>
              <a:pathLst>
                <a:path w="28408" h="25095" extrusionOk="0">
                  <a:moveTo>
                    <a:pt x="21234" y="0"/>
                  </a:moveTo>
                  <a:cubicBezTo>
                    <a:pt x="18173" y="0"/>
                    <a:pt x="15189" y="2857"/>
                    <a:pt x="15151" y="2882"/>
                  </a:cubicBezTo>
                  <a:lnTo>
                    <a:pt x="14198" y="3809"/>
                  </a:lnTo>
                  <a:lnTo>
                    <a:pt x="13246" y="2882"/>
                  </a:lnTo>
                  <a:cubicBezTo>
                    <a:pt x="13220" y="2857"/>
                    <a:pt x="10210" y="0"/>
                    <a:pt x="7162" y="0"/>
                  </a:cubicBezTo>
                  <a:cubicBezTo>
                    <a:pt x="2743" y="0"/>
                    <a:pt x="0" y="3060"/>
                    <a:pt x="0" y="7975"/>
                  </a:cubicBezTo>
                  <a:cubicBezTo>
                    <a:pt x="0" y="14033"/>
                    <a:pt x="8305" y="21475"/>
                    <a:pt x="13893" y="25006"/>
                  </a:cubicBezTo>
                  <a:cubicBezTo>
                    <a:pt x="13982" y="25069"/>
                    <a:pt x="14096" y="25095"/>
                    <a:pt x="14198" y="25095"/>
                  </a:cubicBezTo>
                  <a:cubicBezTo>
                    <a:pt x="14312" y="25095"/>
                    <a:pt x="14414" y="25069"/>
                    <a:pt x="14503" y="25006"/>
                  </a:cubicBezTo>
                  <a:cubicBezTo>
                    <a:pt x="20104" y="21475"/>
                    <a:pt x="28409" y="14033"/>
                    <a:pt x="28409" y="7975"/>
                  </a:cubicBezTo>
                  <a:cubicBezTo>
                    <a:pt x="28409" y="3060"/>
                    <a:pt x="25653" y="0"/>
                    <a:pt x="21234" y="0"/>
                  </a:cubicBezTo>
                  <a:close/>
                  <a:moveTo>
                    <a:pt x="14198" y="23837"/>
                  </a:moveTo>
                  <a:cubicBezTo>
                    <a:pt x="11061" y="21805"/>
                    <a:pt x="7924" y="19164"/>
                    <a:pt x="5575" y="16548"/>
                  </a:cubicBezTo>
                  <a:cubicBezTo>
                    <a:pt x="2679" y="13322"/>
                    <a:pt x="1143" y="10350"/>
                    <a:pt x="1143" y="7975"/>
                  </a:cubicBezTo>
                  <a:cubicBezTo>
                    <a:pt x="1143" y="3644"/>
                    <a:pt x="3340" y="1155"/>
                    <a:pt x="7162" y="1155"/>
                  </a:cubicBezTo>
                  <a:cubicBezTo>
                    <a:pt x="9296" y="1155"/>
                    <a:pt x="11760" y="3047"/>
                    <a:pt x="12445" y="3721"/>
                  </a:cubicBezTo>
                  <a:lnTo>
                    <a:pt x="13804" y="5016"/>
                  </a:lnTo>
                  <a:cubicBezTo>
                    <a:pt x="14020" y="5232"/>
                    <a:pt x="14376" y="5232"/>
                    <a:pt x="14592" y="5029"/>
                  </a:cubicBezTo>
                  <a:lnTo>
                    <a:pt x="15963" y="3721"/>
                  </a:lnTo>
                  <a:cubicBezTo>
                    <a:pt x="16637" y="3047"/>
                    <a:pt x="19100" y="1155"/>
                    <a:pt x="21234" y="1155"/>
                  </a:cubicBezTo>
                  <a:cubicBezTo>
                    <a:pt x="25057" y="1155"/>
                    <a:pt x="27254" y="3644"/>
                    <a:pt x="27254" y="7975"/>
                  </a:cubicBezTo>
                  <a:cubicBezTo>
                    <a:pt x="27254" y="10350"/>
                    <a:pt x="25717" y="13322"/>
                    <a:pt x="22834" y="16548"/>
                  </a:cubicBezTo>
                  <a:cubicBezTo>
                    <a:pt x="20472" y="19164"/>
                    <a:pt x="17348" y="21805"/>
                    <a:pt x="14198" y="23837"/>
                  </a:cubicBezTo>
                  <a:close/>
                </a:path>
              </a:pathLst>
            </a:custGeom>
            <a:grpFill/>
            <a:ln>
              <a:no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sp>
          <p:nvSpPr>
            <p:cNvPr id="21" name="Google Shape;3652;p100">
              <a:extLst>
                <a:ext uri="{FF2B5EF4-FFF2-40B4-BE49-F238E27FC236}">
                  <a16:creationId xmlns:a16="http://schemas.microsoft.com/office/drawing/2014/main" id="{577C53D0-0472-8C4C-9625-CEED7AEACA5F}"/>
                </a:ext>
              </a:extLst>
            </p:cNvPr>
            <p:cNvSpPr/>
            <p:nvPr/>
          </p:nvSpPr>
          <p:spPr>
            <a:xfrm>
              <a:off x="16637150" y="8002270"/>
              <a:ext cx="296790" cy="263520"/>
            </a:xfrm>
            <a:custGeom>
              <a:avLst/>
              <a:gdLst/>
              <a:ahLst/>
              <a:cxnLst/>
              <a:rect l="l" t="t" r="r" b="b"/>
              <a:pathLst>
                <a:path w="29679" h="26352" extrusionOk="0">
                  <a:moveTo>
                    <a:pt x="14833" y="26352"/>
                  </a:moveTo>
                  <a:cubicBezTo>
                    <a:pt x="14605" y="26352"/>
                    <a:pt x="14389" y="26288"/>
                    <a:pt x="14185" y="26174"/>
                  </a:cubicBezTo>
                  <a:cubicBezTo>
                    <a:pt x="8483" y="22555"/>
                    <a:pt x="0" y="14909"/>
                    <a:pt x="0" y="8610"/>
                  </a:cubicBezTo>
                  <a:cubicBezTo>
                    <a:pt x="0" y="3289"/>
                    <a:pt x="2984" y="0"/>
                    <a:pt x="7797" y="0"/>
                  </a:cubicBezTo>
                  <a:cubicBezTo>
                    <a:pt x="11188" y="0"/>
                    <a:pt x="14350" y="3086"/>
                    <a:pt x="14376" y="3111"/>
                  </a:cubicBezTo>
                  <a:lnTo>
                    <a:pt x="14833" y="3556"/>
                  </a:lnTo>
                  <a:lnTo>
                    <a:pt x="15341" y="3047"/>
                  </a:lnTo>
                  <a:cubicBezTo>
                    <a:pt x="15925" y="2527"/>
                    <a:pt x="18821" y="0"/>
                    <a:pt x="21856" y="0"/>
                  </a:cubicBezTo>
                  <a:cubicBezTo>
                    <a:pt x="26606" y="0"/>
                    <a:pt x="29679" y="3378"/>
                    <a:pt x="29679" y="8610"/>
                  </a:cubicBezTo>
                  <a:cubicBezTo>
                    <a:pt x="29679" y="14922"/>
                    <a:pt x="21196" y="22567"/>
                    <a:pt x="15468" y="26174"/>
                  </a:cubicBezTo>
                  <a:cubicBezTo>
                    <a:pt x="15278" y="26288"/>
                    <a:pt x="15049" y="26352"/>
                    <a:pt x="14833" y="26352"/>
                  </a:cubicBezTo>
                  <a:close/>
                  <a:moveTo>
                    <a:pt x="7797" y="2412"/>
                  </a:moveTo>
                  <a:cubicBezTo>
                    <a:pt x="4330" y="2412"/>
                    <a:pt x="2400" y="4610"/>
                    <a:pt x="2400" y="8610"/>
                  </a:cubicBezTo>
                  <a:cubicBezTo>
                    <a:pt x="2400" y="10820"/>
                    <a:pt x="3873" y="13639"/>
                    <a:pt x="6680" y="16751"/>
                  </a:cubicBezTo>
                  <a:cubicBezTo>
                    <a:pt x="8877" y="19215"/>
                    <a:pt x="11823" y="21729"/>
                    <a:pt x="14833" y="23710"/>
                  </a:cubicBezTo>
                  <a:cubicBezTo>
                    <a:pt x="17805" y="21742"/>
                    <a:pt x="20764" y="19227"/>
                    <a:pt x="22987" y="16751"/>
                  </a:cubicBezTo>
                  <a:cubicBezTo>
                    <a:pt x="25781" y="13639"/>
                    <a:pt x="27254" y="10820"/>
                    <a:pt x="27254" y="8610"/>
                  </a:cubicBezTo>
                  <a:cubicBezTo>
                    <a:pt x="27254" y="4610"/>
                    <a:pt x="25336" y="2412"/>
                    <a:pt x="21856" y="2412"/>
                  </a:cubicBezTo>
                  <a:cubicBezTo>
                    <a:pt x="20078" y="2412"/>
                    <a:pt x="17805" y="4051"/>
                    <a:pt x="17043" y="4787"/>
                  </a:cubicBezTo>
                  <a:lnTo>
                    <a:pt x="15659" y="6108"/>
                  </a:lnTo>
                  <a:cubicBezTo>
                    <a:pt x="15189" y="6553"/>
                    <a:pt x="14452" y="6553"/>
                    <a:pt x="13982" y="6095"/>
                  </a:cubicBezTo>
                  <a:lnTo>
                    <a:pt x="12636" y="4800"/>
                  </a:lnTo>
                  <a:cubicBezTo>
                    <a:pt x="11823" y="4025"/>
                    <a:pt x="9575" y="2412"/>
                    <a:pt x="7797" y="2412"/>
                  </a:cubicBezTo>
                  <a:close/>
                </a:path>
              </a:pathLst>
            </a:custGeom>
            <a:grpFill/>
            <a:ln>
              <a:no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grpSp>
    </p:spTree>
    <p:extLst>
      <p:ext uri="{BB962C8B-B14F-4D97-AF65-F5344CB8AC3E}">
        <p14:creationId xmlns:p14="http://schemas.microsoft.com/office/powerpoint/2010/main" val="22701459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A4EF6727-FAB8-654F-B043-44D2626FA44A}"/>
              </a:ext>
            </a:extLst>
          </p:cNvPr>
          <p:cNvSpPr>
            <a:spLocks noGrp="1"/>
          </p:cNvSpPr>
          <p:nvPr>
            <p:ph type="subTitle" idx="2"/>
          </p:nvPr>
        </p:nvSpPr>
        <p:spPr/>
        <p:txBody>
          <a:bodyPr>
            <a:noAutofit/>
          </a:bodyPr>
          <a:lstStyle/>
          <a:p>
            <a:pPr rtl="0"/>
            <a:r>
              <a:rPr lang="tr" sz="2400" b="1" i="0" u="none" strike="noStrike">
                <a:latin typeface="Optimistic Text"/>
              </a:rPr>
              <a:t>02 Bireysel gizliliğin korunması</a:t>
            </a:r>
          </a:p>
        </p:txBody>
      </p:sp>
      <p:sp>
        <p:nvSpPr>
          <p:cNvPr id="5" name="Title 2">
            <a:extLst>
              <a:ext uri="{FF2B5EF4-FFF2-40B4-BE49-F238E27FC236}">
                <a16:creationId xmlns:a16="http://schemas.microsoft.com/office/drawing/2014/main" id="{DFBB8B26-E819-CC4E-A874-8D22DBE502BF}"/>
              </a:ext>
            </a:extLst>
          </p:cNvPr>
          <p:cNvSpPr txBox="1"/>
          <p:nvPr/>
        </p:nvSpPr>
        <p:spPr>
          <a:xfrm>
            <a:off x="932821" y="2514600"/>
            <a:ext cx="8740740" cy="2514600"/>
          </a:xfrm>
          <a:prstGeom prst="rect">
            <a:avLst/>
          </a:prstGeom>
        </p:spPr>
        <p:txBody>
          <a:bodyPr vert="horz" lIns="0" tIns="0" rIns="0" bIns="0" rtlCol="0" anchor="b">
            <a:noAutofit/>
          </a:bodyPr>
          <a:lstStyle>
            <a:defPPr marR="0" lvl="0" algn="l" rtl="0">
              <a:lnSpc>
                <a:spcPct val="100000"/>
              </a:lnSpc>
              <a:spcBef>
                <a:spcPct val="0"/>
              </a:spcBef>
              <a:spcAft>
                <a:spcPct val="0"/>
              </a:spcAft>
              <a:defRPr/>
            </a:defPPr>
            <a:lvl1pPr marL="0" indent="0" defTabSz="1828800" eaLnBrk="1" fontAlgn="base" hangingPunct="1">
              <a:lnSpc>
                <a:spcPts val="7200"/>
              </a:lnSpc>
              <a:buSzPct val="25000"/>
              <a:buFontTx/>
              <a:buNone/>
              <a:defRPr sz="6000" spc="260" baseline="0">
                <a:latin typeface="Optimistic Display" panose="020B0603020203020204" pitchFamily="34" charset="0"/>
                <a:cs typeface="Optimistic Display" panose="020B0603020203020204" pitchFamily="34" charset="0"/>
              </a:defRPr>
            </a:lvl1pPr>
            <a:lvl2pPr marL="640080" indent="-365760" eaLnBrk="1" hangingPunct="1">
              <a:lnSpc>
                <a:spcPct val="129000"/>
              </a:lnSpc>
              <a:spcAft>
                <a:spcPts val="1200"/>
              </a:spcAft>
              <a:buClrTx/>
              <a:buSzPct val="85000"/>
              <a:buFont typeface="Optimistic Text" panose="020B0604020202020204" pitchFamily="34" charset="0"/>
              <a:buChar char="•"/>
              <a:defRPr sz="2000" spc="50" baseline="0">
                <a:solidFill>
                  <a:schemeClr val="tx1"/>
                </a:solidFill>
              </a:defRPr>
            </a:lvl2pPr>
            <a:lvl3pPr marL="1005840" indent="-365760" eaLnBrk="1" hangingPunct="1">
              <a:lnSpc>
                <a:spcPct val="129000"/>
              </a:lnSpc>
              <a:spcAft>
                <a:spcPts val="1200"/>
              </a:spcAft>
              <a:buClrTx/>
              <a:buSzPct val="85000"/>
              <a:buFont typeface=".PingFang SC Regular"/>
              <a:buChar char="﹘"/>
              <a:defRPr sz="2000" spc="50" baseline="0">
                <a:solidFill>
                  <a:schemeClr val="tx1"/>
                </a:solidFill>
              </a:defRPr>
            </a:lvl3pPr>
            <a:lvl4pPr marL="1371600" indent="-365760" eaLnBrk="1" hangingPunct="1">
              <a:lnSpc>
                <a:spcPct val="129000"/>
              </a:lnSpc>
              <a:spcAft>
                <a:spcPts val="1200"/>
              </a:spcAft>
              <a:buClrTx/>
              <a:buSzPct val="85000"/>
              <a:buFont typeface=".PingFang SC Regular"/>
              <a:buChar char="﹘"/>
              <a:defRPr sz="2000" spc="50" baseline="0">
                <a:solidFill>
                  <a:schemeClr val="tx1"/>
                </a:solidFill>
              </a:defRPr>
            </a:lvl4pPr>
            <a:lvl5pPr marL="1737360" indent="-365760" eaLnBrk="1" hangingPunct="1">
              <a:lnSpc>
                <a:spcPct val="129000"/>
              </a:lnSpc>
              <a:spcAft>
                <a:spcPts val="1200"/>
              </a:spcAft>
              <a:buClrTx/>
              <a:buSzPct val="85000"/>
              <a:buFont typeface=".PingFang SC Regular"/>
              <a:buChar char="﹘"/>
              <a:defRPr sz="2000" spc="50" baseline="0">
                <a:solidFill>
                  <a:schemeClr val="tx1"/>
                </a:solidFill>
              </a:defRPr>
            </a:lvl5pPr>
            <a:lvl6pPr eaLnBrk="1" hangingPunct="1"/>
            <a:lvl7pPr eaLnBrk="1" hangingPunct="1"/>
            <a:lvl8pPr eaLnBrk="1" hangingPunct="1"/>
            <a:lvl9pPr eaLnBrk="1" hangingPunct="1"/>
          </a:lstStyle>
          <a:p>
            <a:pPr rtl="0"/>
            <a:r>
              <a:rPr lang="tr" sz="6000" b="0" i="0" u="none" strike="noStrike">
                <a:latin typeface="Optimistic Display"/>
              </a:rPr>
              <a:t>Anıtlaştırma politikasının dayanağı</a:t>
            </a:r>
          </a:p>
        </p:txBody>
      </p:sp>
      <p:sp>
        <p:nvSpPr>
          <p:cNvPr id="6" name="Text Placeholder 4">
            <a:extLst>
              <a:ext uri="{FF2B5EF4-FFF2-40B4-BE49-F238E27FC236}">
                <a16:creationId xmlns:a16="http://schemas.microsoft.com/office/drawing/2014/main" id="{B326EA03-0F5E-1944-99B8-CE41CF22C4C6}"/>
              </a:ext>
            </a:extLst>
          </p:cNvPr>
          <p:cNvSpPr txBox="1"/>
          <p:nvPr/>
        </p:nvSpPr>
        <p:spPr>
          <a:xfrm>
            <a:off x="932822" y="5181600"/>
            <a:ext cx="10103773" cy="1676400"/>
          </a:xfrm>
          <a:prstGeom prst="rect">
            <a:avLst/>
          </a:prstGeom>
        </p:spPr>
        <p:txBody>
          <a:bodyPr vert="horz" lIns="0" tIns="0" rIns="0" bIns="0" rtlCol="0">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defTabSz="1828800" rtl="0" fontAlgn="base">
              <a:lnSpc>
                <a:spcPts val="3000"/>
              </a:lnSpc>
              <a:buSzTx/>
              <a:buNone/>
              <a:defRPr/>
            </a:pPr>
            <a:r>
              <a:rPr lang="tr" sz="2000" b="0" i="0" u="none" strike="noStrike">
                <a:solidFill>
                  <a:srgbClr val="1C2B33"/>
                </a:solidFill>
                <a:latin typeface="Optimistic Text"/>
                <a:sym typeface="Arial"/>
              </a:rPr>
              <a:t>Bir kişi vefat ettiğinde, arkadaşları ve ailesi Facebook hesabının </a:t>
            </a:r>
            <a:r>
              <a:rPr lang="tr" sz="2000" b="0" i="0" u="none" strike="noStrike">
                <a:solidFill>
                  <a:srgbClr val="1C2B33"/>
                </a:solidFill>
                <a:latin typeface="Optimistic Text"/>
                <a:sym typeface="Arial"/>
                <a:hlinkClick r:id="rId4"/>
              </a:rPr>
              <a:t>anıtlaştırılmasını</a:t>
            </a:r>
            <a:r>
              <a:rPr lang="tr" sz="2000" b="0" i="0" u="none" strike="noStrike">
                <a:solidFill>
                  <a:srgbClr val="1C2B33"/>
                </a:solidFill>
                <a:latin typeface="Optimistic Text"/>
                <a:sym typeface="Arial"/>
              </a:rPr>
              <a:t> talep edebilir. Anıtlaştırıldıktan sonra kişinin profilindeki adının üzerinde """"Anısına"""" ibaresi yer alır, böylece hesap bir anı alanına dönüşür; giriş denemelerine ve dolandırıcılık faaliyetlerine karşı korunur. Kişinin hayattayken yaptığı seçimlere saygı duymak adına, vefatından sonra hesabının korunması amaçlanmaktadır. </a:t>
            </a:r>
          </a:p>
          <a:p>
            <a:pPr defTabSz="1828800" rtl="0" fontAlgn="base">
              <a:lnSpc>
                <a:spcPts val="3000"/>
              </a:lnSpc>
              <a:buSzTx/>
              <a:buNone/>
              <a:defRPr/>
            </a:pPr>
            <a:r>
              <a:rPr lang="tr" sz="2000" b="0" i="0" u="none" strike="noStrike">
                <a:solidFill>
                  <a:srgbClr val="1C2B33"/>
                </a:solidFill>
                <a:latin typeface="Optimistic Text"/>
                <a:sym typeface="Arial"/>
              </a:rPr>
              <a:t>Ayrıca, kişilerin vefatlarından sonra hesaplarıyla ilgilenecek bir </a:t>
            </a:r>
            <a:r>
              <a:rPr lang="tr" sz="2000" b="0" i="0" u="none" strike="noStrike">
                <a:solidFill>
                  <a:srgbClr val="1C2B33"/>
                </a:solidFill>
                <a:latin typeface="Optimistic Text"/>
                <a:sym typeface="Arial"/>
                <a:hlinkClick r:id="rId5"/>
              </a:rPr>
              <a:t>hesap varisi</a:t>
            </a:r>
            <a:r>
              <a:rPr lang="tr" sz="2000" b="0" i="0" u="none" strike="noStrike">
                <a:solidFill>
                  <a:srgbClr val="1C2B33"/>
                </a:solidFill>
                <a:latin typeface="Optimistic Text"/>
                <a:sym typeface="Arial"/>
              </a:rPr>
              <a:t> belirlemelerine de olanak tanınmıştır. Yakınlarını kaybedenlere destek olmak amacıyla, bazı durumlarda hesap varisinin veya aile üyelerinin talebi üzerine belirli içerikler kaldırılabilecek veya değiştirilebilecektir.</a:t>
            </a:r>
          </a:p>
          <a:p>
            <a:pPr defTabSz="1828800" rtl="0" fontAlgn="base">
              <a:lnSpc>
                <a:spcPts val="3000"/>
              </a:lnSpc>
              <a:buSzTx/>
              <a:buNone/>
              <a:defRPr/>
            </a:pPr>
            <a:r>
              <a:rPr lang="tr" sz="2000" b="0" i="0" u="none" strike="noStrike">
                <a:solidFill>
                  <a:srgbClr val="1C2B33"/>
                </a:solidFill>
                <a:latin typeface="Optimistic Text"/>
                <a:sym typeface="Arial"/>
              </a:rPr>
              <a:t>Anıtlaştırma politikası ve süreci hakkında daha fazla bilgi için </a:t>
            </a:r>
            <a:r>
              <a:rPr lang="tr" sz="2000" b="0" i="0" u="none" strike="noStrike">
                <a:solidFill>
                  <a:srgbClr val="1C2B33"/>
                </a:solidFill>
                <a:latin typeface="Optimistic Text"/>
                <a:sym typeface="Arial"/>
                <a:hlinkClick r:id="rId6"/>
              </a:rPr>
              <a:t>Zor Sorular</a:t>
            </a:r>
            <a:r>
              <a:rPr lang="tr" sz="2000" b="0" i="0" u="none" strike="noStrike">
                <a:solidFill>
                  <a:srgbClr val="1C2B33"/>
                </a:solidFill>
                <a:latin typeface="Optimistic Text"/>
                <a:sym typeface="Arial"/>
              </a:rPr>
              <a:t> bölümü ziyaret edilebilir. Ayrıca, bu zor zamanlarda insanlara destek olmak amacıyla geliştirilen en yeni araçları incelemek için </a:t>
            </a:r>
            <a:r>
              <a:rPr lang="tr" sz="2000" b="0" i="0" u="none" strike="noStrike">
                <a:solidFill>
                  <a:srgbClr val="1C2B33"/>
                </a:solidFill>
                <a:latin typeface="Optimistic Text"/>
                <a:sym typeface="Arial"/>
                <a:hlinkClick r:id="rId7"/>
              </a:rPr>
              <a:t>Haber Odası</a:t>
            </a:r>
            <a:r>
              <a:rPr lang="tr" sz="2000" b="0" i="0" u="none" strike="noStrike">
                <a:solidFill>
                  <a:srgbClr val="1C2B33"/>
                </a:solidFill>
                <a:latin typeface="Optimistic Text"/>
                <a:sym typeface="Arial"/>
              </a:rPr>
              <a:t> ziyaret edilebilir.</a:t>
            </a:r>
          </a:p>
        </p:txBody>
      </p:sp>
      <p:sp>
        <p:nvSpPr>
          <p:cNvPr id="11" name="Rectangle 10">
            <a:extLst>
              <a:ext uri="{FF2B5EF4-FFF2-40B4-BE49-F238E27FC236}">
                <a16:creationId xmlns:a16="http://schemas.microsoft.com/office/drawing/2014/main" id="{29BF0A1C-10C9-F048-A056-A23BF0C880ED}"/>
              </a:ext>
            </a:extLst>
          </p:cNvPr>
          <p:cNvSpPr/>
          <p:nvPr/>
        </p:nvSpPr>
        <p:spPr>
          <a:xfrm>
            <a:off x="12193587" y="0"/>
            <a:ext cx="12193587" cy="1371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12" name="Text Placeholder 4">
            <a:extLst>
              <a:ext uri="{FF2B5EF4-FFF2-40B4-BE49-F238E27FC236}">
                <a16:creationId xmlns:a16="http://schemas.microsoft.com/office/drawing/2014/main" id="{38E15B1A-1BCF-A64E-B8FB-D1587B94B487}"/>
              </a:ext>
            </a:extLst>
          </p:cNvPr>
          <p:cNvSpPr txBox="1"/>
          <p:nvPr/>
        </p:nvSpPr>
        <p:spPr>
          <a:xfrm>
            <a:off x="13138150" y="6049553"/>
            <a:ext cx="10316203" cy="1616895"/>
          </a:xfrm>
          <a:prstGeom prst="rect">
            <a:avLst/>
          </a:prstGeom>
        </p:spPr>
        <p:txBody>
          <a:bodyPr vert="horz" wrap="square" lIns="0" tIns="0" rIns="0" bIns="0" rtlCol="0" anchor="ctr" anchorCtr="0">
            <a:noAutofit/>
          </a:bodyPr>
          <a:lstStyle>
            <a:defPPr marR="0" lvl="0" algn="l" rtl="0">
              <a:lnSpc>
                <a:spcPct val="100000"/>
              </a:lnSpc>
              <a:spcBef>
                <a:spcPct val="0"/>
              </a:spcBef>
              <a:spcAft>
                <a:spcPct val="0"/>
              </a:spcAft>
            </a:defPPr>
            <a:lvl1pPr indent="0" fontAlgn="auto">
              <a:lnSpc>
                <a:spcPts val="4800"/>
              </a:lnSpc>
              <a:spcBef>
                <a:spcPct val="0"/>
              </a:spcBef>
              <a:buClrTx/>
              <a:buSzTx/>
              <a:buFontTx/>
              <a:buNone/>
              <a:defRPr kumimoji="0" sz="4000" spc="170" normalizeH="0" baseline="0">
                <a:ln>
                  <a:noFill/>
                </a:ln>
                <a:effectLst/>
                <a:uLnTx/>
                <a:uFillTx/>
                <a:latin typeface="Optimistic Display" panose="020B0603020203020204" pitchFamily="34" charset="0"/>
                <a:ea typeface="+mj-ea"/>
                <a:cs typeface="Optimistic Display" panose="020B0603020203020204" pitchFamily="34" charset="0"/>
              </a:defRPr>
            </a:lvl1pPr>
            <a:lvl2pPr marL="640080" indent="-365760" eaLnBrk="1" hangingPunct="1">
              <a:lnSpc>
                <a:spcPct val="129000"/>
              </a:lnSpc>
              <a:spcAft>
                <a:spcPts val="1200"/>
              </a:spcAft>
              <a:buClrTx/>
              <a:buSzPct val="85000"/>
              <a:buFont typeface="Optimistic Text" panose="020B0604020202020204" pitchFamily="34" charset="0"/>
              <a:buChar char="•"/>
              <a:defRPr sz="2000" spc="50" baseline="0">
                <a:solidFill>
                  <a:schemeClr val="tx1"/>
                </a:solidFill>
              </a:defRPr>
            </a:lvl2pPr>
            <a:lvl3pPr marL="1005840" indent="-365760" eaLnBrk="1" hangingPunct="1">
              <a:lnSpc>
                <a:spcPct val="129000"/>
              </a:lnSpc>
              <a:spcAft>
                <a:spcPts val="1200"/>
              </a:spcAft>
              <a:buClrTx/>
              <a:buSzPct val="85000"/>
              <a:buFont typeface=".PingFang SC Regular"/>
              <a:buChar char="﹘"/>
              <a:defRPr sz="2000" spc="50" baseline="0">
                <a:solidFill>
                  <a:schemeClr val="tx1"/>
                </a:solidFill>
              </a:defRPr>
            </a:lvl3pPr>
            <a:lvl4pPr marL="1371600" indent="-365760" eaLnBrk="1" hangingPunct="1">
              <a:lnSpc>
                <a:spcPct val="129000"/>
              </a:lnSpc>
              <a:spcAft>
                <a:spcPts val="1200"/>
              </a:spcAft>
              <a:buClrTx/>
              <a:buSzPct val="85000"/>
              <a:buFont typeface=".PingFang SC Regular"/>
              <a:buChar char="﹘"/>
              <a:defRPr sz="2000" spc="50" baseline="0">
                <a:solidFill>
                  <a:schemeClr val="tx1"/>
                </a:solidFill>
              </a:defRPr>
            </a:lvl4pPr>
            <a:lvl5pPr marL="1737360" indent="-365760" eaLnBrk="1" hangingPunct="1">
              <a:lnSpc>
                <a:spcPct val="129000"/>
              </a:lnSpc>
              <a:spcAft>
                <a:spcPts val="1200"/>
              </a:spcAft>
              <a:buClrTx/>
              <a:buSzPct val="85000"/>
              <a:buFont typeface=".PingFang SC Regular"/>
              <a:buChar char="﹘"/>
              <a:defRPr sz="2000" spc="50" baseline="0">
                <a:solidFill>
                  <a:schemeClr val="tx1"/>
                </a:solidFill>
              </a:defRPr>
            </a:lvl5pPr>
            <a:lvl6pPr eaLnBrk="1" hangingPunct="1"/>
            <a:lvl7pPr eaLnBrk="1" hangingPunct="1"/>
            <a:lvl8pPr eaLnBrk="1" hangingPunct="1"/>
            <a:lvl9pPr eaLnBrk="1" hangingPunct="1"/>
          </a:lstStyle>
          <a:p>
            <a:pPr rtl="0"/>
            <a:r>
              <a:rPr lang="tr" sz="4000" b="0" i="0" u="none" strike="noStrike">
                <a:solidFill>
                  <a:srgbClr val="1677F1"/>
                </a:solidFill>
                <a:latin typeface="Optimistic Display"/>
                <a:hlinkClick r:id="rId8">
                  <a:extLst>
                    <a:ext uri="{A12FA001-AC4F-418D-AE19-62706E023703}">
                      <ahyp:hlinkClr xmlns:ahyp="http://schemas.microsoft.com/office/drawing/2018/hyperlinkcolor" val="tx"/>
                    </a:ext>
                  </a:extLst>
                </a:hlinkClick>
              </a:rPr>
              <a:t>fb.me/howtoreportdeceased</a:t>
            </a:r>
            <a:endParaRPr lang="en-US">
              <a:solidFill>
                <a:schemeClr val="accent2"/>
              </a:solidFill>
            </a:endParaRPr>
          </a:p>
        </p:txBody>
      </p:sp>
      <p:sp>
        <p:nvSpPr>
          <p:cNvPr id="7" name="TextBox 6">
            <a:extLst>
              <a:ext uri="{FF2B5EF4-FFF2-40B4-BE49-F238E27FC236}">
                <a16:creationId xmlns:a16="http://schemas.microsoft.com/office/drawing/2014/main" id="{DDD478D3-0399-CB41-B8D9-909DDDE2A6CD}"/>
              </a:ext>
            </a:extLst>
          </p:cNvPr>
          <p:cNvSpPr txBox="1"/>
          <p:nvPr/>
        </p:nvSpPr>
        <p:spPr>
          <a:xfrm>
            <a:off x="22024975" y="12668250"/>
            <a:ext cx="1428750" cy="438150"/>
          </a:xfrm>
          <a:prstGeom prst="rect">
            <a:avLst/>
          </a:prstGeom>
        </p:spPr>
        <p:txBody>
          <a:bodyPr rIns="0">
            <a:noAutofit/>
          </a:bodyPr>
          <a:lstStyle>
            <a:defPPr marR="0" lvl="0" algn="l" rtl="0">
              <a:lnSpc>
                <a:spcPct val="100000"/>
              </a:lnSpc>
              <a:spcBef>
                <a:spcPct val="0"/>
              </a:spcBef>
              <a:spcAft>
                <a:spcPct val="0"/>
              </a:spcAft>
              <a:defRPr/>
            </a:defPPr>
            <a:lvl1pPr marL="45720" indent="-45720" algn="r" eaLnBrk="1" hangingPunct="1">
              <a:lnSpc>
                <a:spcPct val="129000"/>
              </a:lnSpc>
              <a:spcAft>
                <a:spcPts val="1200"/>
              </a:spcAft>
              <a:buSzPct val="25000"/>
              <a:buFontTx/>
              <a:buBlip>
                <a:blip r:embed="rId3"/>
              </a:buBlip>
              <a:defRPr sz="1600" spc="50" baseline="0">
                <a:solidFill>
                  <a:schemeClr val="tx1"/>
                </a:solidFill>
              </a:defRPr>
            </a:lvl1pPr>
            <a:lvl2pPr marL="640080" indent="-365760" eaLnBrk="1" hangingPunct="1">
              <a:lnSpc>
                <a:spcPct val="129000"/>
              </a:lnSpc>
              <a:spcAft>
                <a:spcPts val="1200"/>
              </a:spcAft>
              <a:buClrTx/>
              <a:buSzPct val="85000"/>
              <a:buFont typeface="Optimistic Text" panose="020B0604020202020204" pitchFamily="34" charset="0"/>
              <a:buChar char="•"/>
              <a:defRPr spc="50" baseline="0">
                <a:solidFill>
                  <a:schemeClr val="tx1"/>
                </a:solidFill>
              </a:defRPr>
            </a:lvl2pPr>
            <a:lvl3pPr marL="1005840" indent="-365760" eaLnBrk="1" hangingPunct="1">
              <a:lnSpc>
                <a:spcPct val="129000"/>
              </a:lnSpc>
              <a:spcAft>
                <a:spcPts val="1200"/>
              </a:spcAft>
              <a:buClrTx/>
              <a:buSzPct val="85000"/>
              <a:buFont typeface=".PingFang SC Regular"/>
              <a:buChar char="﹘"/>
              <a:defRPr spc="50" baseline="0">
                <a:solidFill>
                  <a:schemeClr val="tx1"/>
                </a:solidFill>
              </a:defRPr>
            </a:lvl3pPr>
            <a:lvl4pPr marL="1371600" indent="-365760" eaLnBrk="1" hangingPunct="1">
              <a:lnSpc>
                <a:spcPct val="129000"/>
              </a:lnSpc>
              <a:spcAft>
                <a:spcPts val="1200"/>
              </a:spcAft>
              <a:buClrTx/>
              <a:buSzPct val="85000"/>
              <a:buFont typeface=".PingFang SC Regular"/>
              <a:buChar char="﹘"/>
              <a:defRPr spc="50" baseline="0">
                <a:solidFill>
                  <a:schemeClr val="tx1"/>
                </a:solidFill>
              </a:defRPr>
            </a:lvl4pPr>
            <a:lvl5pPr marL="1737360" indent="-365760" eaLnBrk="1" hangingPunct="1">
              <a:lnSpc>
                <a:spcPct val="129000"/>
              </a:lnSpc>
              <a:spcAft>
                <a:spcPts val="1200"/>
              </a:spcAft>
              <a:buClrTx/>
              <a:buSzPct val="85000"/>
              <a:buFont typeface=".PingFang SC Regular"/>
              <a:buChar char="﹘"/>
              <a:defRPr spc="50" baseline="0">
                <a:solidFill>
                  <a:schemeClr val="tx1"/>
                </a:solidFill>
              </a:defRPr>
            </a:lvl5pPr>
            <a:lvl6pPr eaLnBrk="1" hangingPunct="1"/>
            <a:lvl7pPr eaLnBrk="1" hangingPunct="1"/>
            <a:lvl8pPr eaLnBrk="1" hangingPunct="1"/>
            <a:lvl9pPr eaLnBrk="1" hangingPunct="1"/>
          </a:lstStyle>
          <a:p>
            <a:pPr lvl="0" rtl="0"/>
            <a:r>
              <a:rPr lang="tr" sz="1600" b="0" i="0" u="none" strike="noStrike">
                <a:latin typeface="Optimistic Text"/>
              </a:rPr>
              <a:t>37</a:t>
            </a:r>
            <a:endParaRPr lang="en-US"/>
          </a:p>
        </p:txBody>
      </p:sp>
    </p:spTree>
    <p:extLst>
      <p:ext uri="{BB962C8B-B14F-4D97-AF65-F5344CB8AC3E}">
        <p14:creationId xmlns:p14="http://schemas.microsoft.com/office/powerpoint/2010/main" val="28948208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2A4F4281-FE47-F748-AF04-C8FF65CCCAFA}"/>
              </a:ext>
            </a:extLst>
          </p:cNvPr>
          <p:cNvSpPr>
            <a:spLocks noGrp="1"/>
          </p:cNvSpPr>
          <p:nvPr>
            <p:ph type="subTitle" idx="2"/>
          </p:nvPr>
        </p:nvSpPr>
        <p:spPr/>
        <p:txBody>
          <a:bodyPr>
            <a:noAutofit/>
          </a:bodyPr>
          <a:lstStyle/>
          <a:p>
            <a:pPr rtl="0"/>
            <a:r>
              <a:rPr lang="tr" sz="2400" b="1" i="0" u="none" strike="noStrike">
                <a:latin typeface="Optimistic Text"/>
              </a:rPr>
              <a:t>02 Bireysel gizliliğin korunması</a:t>
            </a:r>
          </a:p>
        </p:txBody>
      </p:sp>
      <p:sp>
        <p:nvSpPr>
          <p:cNvPr id="5" name="Rectangle 4">
            <a:extLst>
              <a:ext uri="{FF2B5EF4-FFF2-40B4-BE49-F238E27FC236}">
                <a16:creationId xmlns:a16="http://schemas.microsoft.com/office/drawing/2014/main" id="{72356FBB-64F0-7A42-937C-B71CB2DEFBDE}"/>
              </a:ext>
            </a:extLst>
          </p:cNvPr>
          <p:cNvSpPr/>
          <p:nvPr/>
        </p:nvSpPr>
        <p:spPr>
          <a:xfrm>
            <a:off x="8443913" y="0"/>
            <a:ext cx="15943262" cy="1371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graphicFrame>
        <p:nvGraphicFramePr>
          <p:cNvPr id="14" name="Table 14">
            <a:extLst>
              <a:ext uri="{FF2B5EF4-FFF2-40B4-BE49-F238E27FC236}">
                <a16:creationId xmlns:a16="http://schemas.microsoft.com/office/drawing/2014/main" id="{09323668-B045-2641-B6C4-0FEB68796983}"/>
              </a:ext>
            </a:extLst>
          </p:cNvPr>
          <p:cNvGraphicFramePr>
            <a:graphicFrameLocks noGrp="1"/>
          </p:cNvGraphicFramePr>
          <p:nvPr>
            <p:extLst>
              <p:ext uri="{D42A27DB-BD31-4B8C-83A1-F6EECF244321}">
                <p14:modId xmlns:p14="http://schemas.microsoft.com/office/powerpoint/2010/main" val="3596245229"/>
              </p:ext>
            </p:extLst>
          </p:nvPr>
        </p:nvGraphicFramePr>
        <p:xfrm>
          <a:off x="9367515" y="5881143"/>
          <a:ext cx="13797285" cy="3908679"/>
        </p:xfrm>
        <a:graphic>
          <a:graphicData uri="http://schemas.openxmlformats.org/drawingml/2006/table">
            <a:tbl>
              <a:tblPr firstRow="1" bandRow="1">
                <a:tableStyleId>{073A0DAA-6AF3-43AB-8588-CEC1D06C72B9}</a:tableStyleId>
              </a:tblPr>
              <a:tblGrid>
                <a:gridCol w="5520858">
                  <a:extLst>
                    <a:ext uri="{9D8B030D-6E8A-4147-A177-3AD203B41FA5}">
                      <a16:colId xmlns:a16="http://schemas.microsoft.com/office/drawing/2014/main" val="1210801534"/>
                    </a:ext>
                  </a:extLst>
                </a:gridCol>
                <a:gridCol w="3973368">
                  <a:extLst>
                    <a:ext uri="{9D8B030D-6E8A-4147-A177-3AD203B41FA5}">
                      <a16:colId xmlns:a16="http://schemas.microsoft.com/office/drawing/2014/main" val="3878854802"/>
                    </a:ext>
                  </a:extLst>
                </a:gridCol>
                <a:gridCol w="4303059">
                  <a:extLst>
                    <a:ext uri="{9D8B030D-6E8A-4147-A177-3AD203B41FA5}">
                      <a16:colId xmlns:a16="http://schemas.microsoft.com/office/drawing/2014/main" val="1014454590"/>
                    </a:ext>
                  </a:extLst>
                </a:gridCol>
              </a:tblGrid>
              <a:tr h="370840">
                <a:tc>
                  <a:txBody>
                    <a:bodyPr/>
                    <a:lstStyle/>
                    <a:p>
                      <a:pPr marL="0" marR="0" lvl="0" indent="0" algn="l" defTabSz="1828800" rtl="0" eaLnBrk="1" fontAlgn="base" latinLnBrk="0" hangingPunct="1">
                        <a:lnSpc>
                          <a:spcPct val="129000"/>
                        </a:lnSpc>
                        <a:spcBef>
                          <a:spcPct val="0"/>
                        </a:spcBef>
                        <a:spcAft>
                          <a:spcPts val="1200"/>
                        </a:spcAft>
                        <a:buClr>
                          <a:srgbClr val="1C2B33"/>
                        </a:buClr>
                        <a:buSzTx/>
                        <a:buFontTx/>
                        <a:buNone/>
                        <a:defRPr/>
                      </a:pPr>
                      <a:r>
                        <a:rPr lang="tr" sz="2000" b="1" i="0" u="none" strike="noStrike" cap="none" spc="50" baseline="0">
                          <a:solidFill>
                            <a:srgbClr val="1C2B33"/>
                          </a:solidFill>
                          <a:latin typeface="Optimistic Text"/>
                          <a:cs typeface="Optimistic Text"/>
                          <a:sym typeface="Arial"/>
                        </a:rPr>
                        <a:t>Senaryo</a:t>
                      </a:r>
                    </a:p>
                  </a:txBody>
                  <a:tcPr marL="0" marR="0" anchor="b">
                    <a:lnL w="12700" cmpd="sng">
                      <a:noFill/>
                    </a:lnL>
                    <a:lnR w="12700" cmpd="sng">
                      <a:noFill/>
                    </a:lnR>
                    <a:lnT w="12700" cmpd="sng">
                      <a:noFill/>
                    </a:lnT>
                    <a:lnB w="12700" cap="flat" cmpd="sng" algn="ctr">
                      <a:solidFill>
                        <a:schemeClr val="accent2"/>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1828800" rtl="0" eaLnBrk="1" fontAlgn="base" latinLnBrk="0" hangingPunct="1">
                        <a:lnSpc>
                          <a:spcPct val="129000"/>
                        </a:lnSpc>
                        <a:spcBef>
                          <a:spcPct val="0"/>
                        </a:spcBef>
                        <a:spcAft>
                          <a:spcPts val="1200"/>
                        </a:spcAft>
                        <a:buClr>
                          <a:srgbClr val="1C2B33"/>
                        </a:buClr>
                        <a:buSzTx/>
                        <a:buFontTx/>
                        <a:buNone/>
                        <a:defRPr/>
                      </a:pPr>
                      <a:r>
                        <a:rPr lang="tr" sz="2000" b="1" i="0" u="none" strike="noStrike" cap="none" spc="50" baseline="0" dirty="0">
                          <a:solidFill>
                            <a:srgbClr val="1C2B33"/>
                          </a:solidFill>
                          <a:latin typeface="Optimistic Text"/>
                          <a:cs typeface="Optimistic Text"/>
                          <a:sym typeface="Optimistic Text"/>
                        </a:rPr>
                        <a:t>Tartışma/</a:t>
                      </a:r>
                      <a:br>
                        <a:rPr lang="tr" sz="2000" b="1" i="0" u="none" strike="noStrike" cap="none" spc="50" baseline="0" dirty="0">
                          <a:solidFill>
                            <a:srgbClr val="1C2B33"/>
                          </a:solidFill>
                          <a:latin typeface="Optimistic Text"/>
                          <a:cs typeface="Optimistic Text"/>
                          <a:sym typeface="Optimistic Text"/>
                        </a:rPr>
                      </a:br>
                      <a:r>
                        <a:rPr lang="tr" sz="2000" b="1" i="0" u="none" strike="noStrike" cap="none" spc="50" baseline="0" dirty="0">
                          <a:solidFill>
                            <a:srgbClr val="1C2B33"/>
                          </a:solidFill>
                          <a:latin typeface="Optimistic Text"/>
                          <a:cs typeface="Optimistic Text"/>
                          <a:sym typeface="Optimistic Text"/>
                        </a:rPr>
                        <a:t>değerlendirme sorusu</a:t>
                      </a:r>
                    </a:p>
                  </a:txBody>
                  <a:tcPr marL="0" marR="0" anchor="b">
                    <a:lnL w="12700" cmpd="sng">
                      <a:noFill/>
                    </a:lnL>
                    <a:lnR w="12700" cmpd="sng">
                      <a:noFill/>
                    </a:lnR>
                    <a:lnT w="12700" cmpd="sng">
                      <a:noFill/>
                    </a:lnT>
                    <a:lnB w="12700" cap="flat" cmpd="sng" algn="ctr">
                      <a:solidFill>
                        <a:schemeClr val="accent2"/>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1828800" rtl="0" eaLnBrk="1" fontAlgn="base" hangingPunct="1">
                        <a:lnSpc>
                          <a:spcPct val="129000"/>
                        </a:lnSpc>
                        <a:spcBef>
                          <a:spcPct val="0"/>
                        </a:spcBef>
                        <a:spcAft>
                          <a:spcPts val="1200"/>
                        </a:spcAft>
                        <a:buClr>
                          <a:srgbClr val="1C2B33"/>
                        </a:buClr>
                        <a:buSzTx/>
                        <a:buFontTx/>
                        <a:buNone/>
                        <a:defRPr/>
                      </a:pPr>
                      <a:r>
                        <a:rPr lang="tr" sz="2000" b="1" i="0" u="none" strike="noStrike" cap="none" spc="50" baseline="0" dirty="0">
                          <a:solidFill>
                            <a:srgbClr val="1C2B33"/>
                          </a:solidFill>
                          <a:latin typeface="Optimistic Text"/>
                          <a:cs typeface="Optimistic Text"/>
                          <a:sym typeface="Optimistic Text"/>
                        </a:rPr>
                        <a:t>Yanıtlar</a:t>
                      </a:r>
                    </a:p>
                  </a:txBody>
                  <a:tcPr marL="0" marR="0" anchor="b">
                    <a:lnL w="12700" cmpd="sng">
                      <a:noFill/>
                    </a:lnL>
                    <a:lnR w="12700" cmpd="sng">
                      <a:noFill/>
                    </a:lnR>
                    <a:lnT w="12700" cmpd="sng">
                      <a:noFill/>
                    </a:lnT>
                    <a:lnB w="12700" cap="flat" cmpd="sng" algn="ctr">
                      <a:solidFill>
                        <a:schemeClr val="accent2"/>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359079280"/>
                  </a:ext>
                </a:extLst>
              </a:tr>
              <a:tr h="1017651">
                <a:tc rowSpan="2">
                  <a:txBody>
                    <a:bodyPr/>
                    <a:lstStyle/>
                    <a:p>
                      <a:pPr marL="0" marR="0" lvl="0" indent="0" algn="l" defTabSz="1828800" rtl="0" eaLnBrk="1" fontAlgn="base" latinLnBrk="0" hangingPunct="1">
                        <a:lnSpc>
                          <a:spcPct val="129000"/>
                        </a:lnSpc>
                        <a:spcBef>
                          <a:spcPct val="0"/>
                        </a:spcBef>
                        <a:spcAft>
                          <a:spcPts val="1200"/>
                        </a:spcAft>
                        <a:buClr>
                          <a:srgbClr val="1C2B33"/>
                        </a:buClr>
                        <a:buSzTx/>
                        <a:buFontTx/>
                        <a:buNone/>
                        <a:defRPr/>
                      </a:pPr>
                      <a:r>
                        <a:rPr lang="tr" sz="2000" b="0" i="0" u="none" strike="noStrike" cap="none" spc="50" baseline="0" dirty="0">
                          <a:solidFill>
                            <a:srgbClr val="1C2B33"/>
                          </a:solidFill>
                          <a:latin typeface="Optimistic Text"/>
                          <a:cs typeface="Optimistic Text"/>
                          <a:sym typeface="Optimistic Text"/>
                        </a:rPr>
                        <a:t>Bir spor etkinliğinde veya aile kutlamasında bir fotoğraf paylaştığınızı varsayalım. Fotoğrafta etiketlenen bir kişinin o sırada işte olması gerekiyordu ve işvereninin bu fotoğrafı göreceğinden endişe ediyor. </a:t>
                      </a:r>
                    </a:p>
                  </a:txBody>
                  <a:tcPr marL="0">
                    <a:lnL w="12700" cmpd="sng">
                      <a:noFill/>
                    </a:lnL>
                    <a:lnR w="12700" cmpd="sng">
                      <a:noFill/>
                    </a:lnR>
                    <a:lnT w="12700" cap="flat" cmpd="sng" algn="ctr">
                      <a:solidFill>
                        <a:schemeClr val="accent2"/>
                      </a:solidFill>
                      <a:prstDash val="solid"/>
                      <a:round/>
                      <a:headEnd type="none" w="med" len="med"/>
                      <a:tailEnd type="none" w="med" len="med"/>
                    </a:lnT>
                    <a:lnB w="12700" cmpd="sng">
                      <a:noFill/>
                    </a:lnB>
                    <a:lnTlToBr w="12700" cmpd="sng">
                      <a:noFill/>
                      <a:prstDash val="solid"/>
                    </a:lnTlToBr>
                    <a:lnBlToTr w="12700" cmpd="sng">
                      <a:noFill/>
                      <a:prstDash val="solid"/>
                    </a:lnBlToTr>
                    <a:noFill/>
                  </a:tcPr>
                </a:tc>
                <a:tc>
                  <a:txBody>
                    <a:bodyPr/>
                    <a:lstStyle/>
                    <a:p>
                      <a:pPr marL="0" marR="0" indent="0" algn="l" defTabSz="1828800" rtl="0" eaLnBrk="1" fontAlgn="base" hangingPunct="1">
                        <a:lnSpc>
                          <a:spcPct val="129000"/>
                        </a:lnSpc>
                        <a:spcBef>
                          <a:spcPct val="0"/>
                        </a:spcBef>
                        <a:spcAft>
                          <a:spcPts val="1200"/>
                        </a:spcAft>
                        <a:buClr>
                          <a:srgbClr val="1C2B33"/>
                        </a:buClr>
                        <a:buSzTx/>
                        <a:buFontTx/>
                        <a:buNone/>
                        <a:defRPr/>
                      </a:pPr>
                      <a:r>
                        <a:rPr lang="tr" sz="2000" b="0" i="0" u="none" strike="noStrike" cap="none" spc="50" baseline="0" dirty="0">
                          <a:solidFill>
                            <a:srgbClr val="1C2B33"/>
                          </a:solidFill>
                          <a:latin typeface="Optimistic Text"/>
                          <a:cs typeface="Optimistic Text"/>
                          <a:sym typeface="Optimistic Text"/>
                        </a:rPr>
                        <a:t>Bu durumda ne yapılması gerekirdi? </a:t>
                      </a:r>
                    </a:p>
                  </a:txBody>
                  <a:tcPr marL="0" marR="0">
                    <a:lnL w="12700" cmpd="sng">
                      <a:noFill/>
                    </a:lnL>
                    <a:lnR w="12700" cmpd="sng">
                      <a:noFill/>
                    </a:lnR>
                    <a:lnT w="12700" cap="flat" cmpd="sng" algn="ctr">
                      <a:solidFill>
                        <a:schemeClr val="accent2"/>
                      </a:solidFill>
                      <a:prstDash val="solid"/>
                      <a:round/>
                      <a:headEnd type="none" w="med" len="med"/>
                      <a:tailEnd type="none" w="med" len="med"/>
                    </a:lnT>
                    <a:lnB w="6350" cap="flat" cmpd="sng" algn="ctr">
                      <a:solidFill>
                        <a:schemeClr val="accent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1828800" rtl="0" eaLnBrk="1" fontAlgn="base" hangingPunct="1">
                        <a:lnSpc>
                          <a:spcPct val="129000"/>
                        </a:lnSpc>
                        <a:spcBef>
                          <a:spcPct val="0"/>
                        </a:spcBef>
                        <a:spcAft>
                          <a:spcPts val="1200"/>
                        </a:spcAft>
                        <a:buClr>
                          <a:srgbClr val="1C2B33"/>
                        </a:buClr>
                        <a:buSzTx/>
                        <a:buFontTx/>
                        <a:buNone/>
                        <a:defRPr/>
                      </a:pPr>
                      <a:r>
                        <a:rPr lang="tr" sz="2000" b="0" i="0" u="none" strike="noStrike" cap="none" spc="50" baseline="0" dirty="0">
                          <a:solidFill>
                            <a:srgbClr val="1C2B33"/>
                          </a:solidFill>
                          <a:latin typeface="Optimistic Text"/>
                          <a:cs typeface="Optimistic Text"/>
                          <a:sym typeface="Optimistic Text"/>
                        </a:rPr>
                        <a:t>Paylaşmadan önce izin istenmeliydi.</a:t>
                      </a:r>
                    </a:p>
                  </a:txBody>
                  <a:tcPr marL="0" marR="0">
                    <a:lnL w="12700" cmpd="sng">
                      <a:noFill/>
                    </a:lnL>
                    <a:lnR w="12700" cmpd="sng">
                      <a:noFill/>
                    </a:lnR>
                    <a:lnT w="12700" cap="flat" cmpd="sng" algn="ctr">
                      <a:solidFill>
                        <a:schemeClr val="accent2"/>
                      </a:solidFill>
                      <a:prstDash val="solid"/>
                      <a:round/>
                      <a:headEnd type="none" w="med" len="med"/>
                      <a:tailEnd type="none" w="med" len="med"/>
                    </a:lnT>
                    <a:lnB w="6350" cap="flat" cmpd="sng" algn="ctr">
                      <a:solidFill>
                        <a:schemeClr val="accent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537510606"/>
                  </a:ext>
                </a:extLst>
              </a:tr>
              <a:tr h="1017651">
                <a:tc vMerge="1">
                  <a:txBody>
                    <a:bodyPr/>
                    <a:lstStyle/>
                    <a:p>
                      <a:endParaRPr lang="en-US"/>
                    </a:p>
                  </a:txBody>
                  <a:tcPr/>
                </a:tc>
                <a:tc>
                  <a:txBody>
                    <a:bodyPr/>
                    <a:lstStyle/>
                    <a:p>
                      <a:pPr marL="0" marR="0" indent="0" algn="l" defTabSz="1828800" rtl="0" eaLnBrk="1" fontAlgn="base" hangingPunct="1">
                        <a:lnSpc>
                          <a:spcPct val="129000"/>
                        </a:lnSpc>
                        <a:spcBef>
                          <a:spcPct val="0"/>
                        </a:spcBef>
                        <a:spcAft>
                          <a:spcPts val="1200"/>
                        </a:spcAft>
                        <a:buClr>
                          <a:srgbClr val="1C2B33"/>
                        </a:buClr>
                        <a:buSzTx/>
                        <a:buFontTx/>
                        <a:buNone/>
                        <a:defRPr/>
                      </a:pPr>
                      <a:r>
                        <a:rPr lang="tr" sz="2000" b="0" i="0" u="none" strike="noStrike" cap="none" spc="50" baseline="0" dirty="0">
                          <a:solidFill>
                            <a:srgbClr val="1C2B33"/>
                          </a:solidFill>
                          <a:latin typeface="Optimistic Text"/>
                          <a:cs typeface="Optimistic Text"/>
                          <a:sym typeface="Optimistic Text"/>
                        </a:rPr>
                        <a:t>Şimdi ne yapılabilir?</a:t>
                      </a:r>
                    </a:p>
                  </a:txBody>
                  <a:tcPr marL="0" marR="0">
                    <a:lnL w="12700" cmpd="sng">
                      <a:noFill/>
                    </a:lnL>
                    <a:lnR w="12700" cmpd="sng">
                      <a:noFill/>
                    </a:lnR>
                    <a:lnT w="6350" cap="flat" cmpd="sng" algn="ctr">
                      <a:solidFill>
                        <a:schemeClr val="accent1"/>
                      </a:solidFill>
                      <a:prstDash val="solid"/>
                      <a:round/>
                      <a:headEnd type="none" w="med" len="med"/>
                      <a:tailEnd type="none" w="med" len="med"/>
                    </a:lnT>
                    <a:lnB w="12700" cmpd="sng">
                      <a:noFill/>
                    </a:lnB>
                    <a:lnTlToBr w="12700" cmpd="sng">
                      <a:noFill/>
                      <a:prstDash val="solid"/>
                    </a:lnTlToBr>
                    <a:lnBlToTr w="12700" cmpd="sng">
                      <a:noFill/>
                      <a:prstDash val="solid"/>
                    </a:lnBlToTr>
                    <a:noFill/>
                  </a:tcPr>
                </a:tc>
                <a:tc>
                  <a:txBody>
                    <a:bodyPr/>
                    <a:lstStyle/>
                    <a:p>
                      <a:pPr marL="0" marR="0" indent="0" algn="l" defTabSz="1828800" rtl="0" eaLnBrk="1" fontAlgn="base" hangingPunct="1">
                        <a:lnSpc>
                          <a:spcPct val="129000"/>
                        </a:lnSpc>
                        <a:spcBef>
                          <a:spcPct val="0"/>
                        </a:spcBef>
                        <a:spcAft>
                          <a:spcPts val="1200"/>
                        </a:spcAft>
                        <a:buClr>
                          <a:srgbClr val="1C2B33"/>
                        </a:buClr>
                        <a:buSzTx/>
                        <a:buFontTx/>
                        <a:buNone/>
                        <a:defRPr/>
                      </a:pPr>
                      <a:r>
                        <a:rPr lang="tr" sz="2000" b="0" i="0" u="none" strike="noStrike" cap="none" spc="50" baseline="0" dirty="0">
                          <a:solidFill>
                            <a:srgbClr val="1C2B33"/>
                          </a:solidFill>
                          <a:latin typeface="Optimistic Text"/>
                          <a:cs typeface="Optimistic Text"/>
                          <a:sym typeface="Optimistic Text"/>
                        </a:rPr>
                        <a:t>Fotoğraf kaldırılmalı; fotoğrafta paylaşılmasına izin vermeyen kişilerin etiketleri kaldırılmalı; fotoğrafı kimlerin görebileceğiyle ilgili ayarlar değiştirilmeli.</a:t>
                      </a:r>
                    </a:p>
                  </a:txBody>
                  <a:tcPr marL="0" marR="0">
                    <a:lnL w="12700" cmpd="sng">
                      <a:noFill/>
                    </a:lnL>
                    <a:lnR w="12700" cmpd="sng">
                      <a:noFill/>
                    </a:lnR>
                    <a:lnT w="6350" cap="flat" cmpd="sng" algn="ctr">
                      <a:solidFill>
                        <a:schemeClr val="accent1"/>
                      </a:solidFill>
                      <a:prstDash val="solid"/>
                      <a:round/>
                      <a:headEnd type="none" w="med" len="med"/>
                      <a:tailEnd type="none" w="med" len="med"/>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341412685"/>
                  </a:ext>
                </a:extLst>
              </a:tr>
            </a:tbl>
          </a:graphicData>
        </a:graphic>
      </p:graphicFrame>
      <p:sp>
        <p:nvSpPr>
          <p:cNvPr id="17" name="Text Placeholder 3">
            <a:extLst>
              <a:ext uri="{FF2B5EF4-FFF2-40B4-BE49-F238E27FC236}">
                <a16:creationId xmlns:a16="http://schemas.microsoft.com/office/drawing/2014/main" id="{5EB4D818-CDE5-5144-A1CD-CD66EB6E9706}"/>
              </a:ext>
            </a:extLst>
          </p:cNvPr>
          <p:cNvSpPr txBox="1"/>
          <p:nvPr/>
        </p:nvSpPr>
        <p:spPr>
          <a:xfrm>
            <a:off x="9388023" y="5260898"/>
            <a:ext cx="12175932" cy="381089"/>
          </a:xfrm>
          <a:prstGeom prst="rect">
            <a:avLst/>
          </a:prstGeom>
        </p:spPr>
        <p:txBody>
          <a:bodyPr vert="horz" lIns="0" tIns="0" rIns="0" bIns="0" rtlCol="0" anchor="t">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defTabSz="1828800" rtl="0" fontAlgn="base">
              <a:lnSpc>
                <a:spcPts val="3000"/>
              </a:lnSpc>
              <a:spcBef>
                <a:spcPts val="2400"/>
              </a:spcBef>
              <a:buSzTx/>
              <a:buNone/>
              <a:defRPr/>
            </a:pPr>
            <a:r>
              <a:rPr lang="tr" sz="2000" b="1" i="0" u="none" strike="noStrike" cap="all" spc="180">
                <a:solidFill>
                  <a:srgbClr val="1677F1"/>
                </a:solidFill>
                <a:latin typeface="Optimistic Text"/>
              </a:rPr>
              <a:t>Başkalarının fotoğraflarını paylaşmadan önce izin istenmelidir</a:t>
            </a:r>
          </a:p>
        </p:txBody>
      </p:sp>
      <p:sp>
        <p:nvSpPr>
          <p:cNvPr id="16" name="Rectangle 15">
            <a:extLst>
              <a:ext uri="{FF2B5EF4-FFF2-40B4-BE49-F238E27FC236}">
                <a16:creationId xmlns:a16="http://schemas.microsoft.com/office/drawing/2014/main" id="{44220AE4-41D9-3343-AE48-C21AF34B5CA2}"/>
              </a:ext>
            </a:extLst>
          </p:cNvPr>
          <p:cNvSpPr/>
          <p:nvPr/>
        </p:nvSpPr>
        <p:spPr>
          <a:xfrm>
            <a:off x="941387" y="5881143"/>
            <a:ext cx="2261838" cy="523220"/>
          </a:xfrm>
          <a:prstGeom prst="rect">
            <a:avLst/>
          </a:prstGeom>
        </p:spPr>
        <p:txBody>
          <a:bodyPr wrap="none" lIns="0" anchor="ctr">
            <a:noAutofit/>
          </a:bodyPr>
          <a:lstStyle/>
          <a:p>
            <a:pPr rtl="0"/>
            <a:r>
              <a:rPr lang="tr" sz="2800" b="1" i="0" u="none" strike="noStrike" spc="320">
                <a:solidFill>
                  <a:srgbClr val="1C2B33"/>
                </a:solidFill>
                <a:latin typeface="Optimistic Text"/>
              </a:rPr>
              <a:t>ETKİNLİK </a:t>
            </a:r>
          </a:p>
        </p:txBody>
      </p:sp>
      <p:sp>
        <p:nvSpPr>
          <p:cNvPr id="19" name="Title 2">
            <a:extLst>
              <a:ext uri="{FF2B5EF4-FFF2-40B4-BE49-F238E27FC236}">
                <a16:creationId xmlns:a16="http://schemas.microsoft.com/office/drawing/2014/main" id="{A3B64545-D46C-1E4D-9E71-4BD7ECB18979}"/>
              </a:ext>
            </a:extLst>
          </p:cNvPr>
          <p:cNvSpPr txBox="1"/>
          <p:nvPr/>
        </p:nvSpPr>
        <p:spPr>
          <a:xfrm>
            <a:off x="890587" y="6553200"/>
            <a:ext cx="7091527" cy="3657600"/>
          </a:xfrm>
          <a:prstGeom prst="rect">
            <a:avLst/>
          </a:prstGeom>
        </p:spPr>
        <p:txBody>
          <a:bodyPr vert="horz" lIns="0" tIns="0" rIns="0" bIns="0" rtlCol="0" anchor="t" anchorCtr="0">
            <a:noAutofit/>
          </a:bodyPr>
          <a:lstStyle>
            <a:defPPr marR="0" lvl="0" algn="l" rtl="0">
              <a:lnSpc>
                <a:spcPct val="100000"/>
              </a:lnSpc>
              <a:spcBef>
                <a:spcPct val="0"/>
              </a:spcBef>
              <a:spcAft>
                <a:spcPct val="0"/>
              </a:spcAft>
            </a:defPPr>
            <a:lvl1pPr marR="0" lvl="0" algn="l" rtl="0" eaLnBrk="1" hangingPunct="1">
              <a:lnSpc>
                <a:spcPct val="108000"/>
              </a:lnSpc>
              <a:spcBef>
                <a:spcPct val="0"/>
              </a:spcBef>
              <a:spcAft>
                <a:spcPct val="0"/>
              </a:spcAft>
              <a:buClr>
                <a:srgbClr val="1C2B33"/>
              </a:buClr>
              <a:buFont typeface="Optimistic Display Medium"/>
              <a:defRPr sz="7200" b="0" i="0" u="none" strike="noStrike" kern="0" cap="none" spc="220" baseline="0">
                <a:solidFill>
                  <a:schemeClr val="tx1"/>
                </a:solidFill>
                <a:latin typeface="+mj-lt"/>
                <a:ea typeface="Optimistic Display Medium"/>
                <a:cs typeface="Optimistic Display Medium"/>
                <a:sym typeface="Optimistic Display Medium"/>
              </a:defRPr>
            </a:lvl1pPr>
            <a:lvl2pPr marR="0" lvl="1"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2pPr>
            <a:lvl3pPr marR="0" lvl="2"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3pPr>
            <a:lvl4pPr marR="0" lvl="3"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4pPr>
            <a:lvl5pPr marR="0" lvl="4"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rtl="0">
              <a:lnSpc>
                <a:spcPts val="8640"/>
              </a:lnSpc>
            </a:pPr>
            <a:r>
              <a:rPr lang="tr" sz="7200" b="0" i="0" u="none" strike="noStrike">
                <a:latin typeface="Optimistic Display Medium"/>
              </a:rPr>
              <a:t>Gizlilik senaryoları</a:t>
            </a:r>
          </a:p>
        </p:txBody>
      </p:sp>
      <p:sp>
        <p:nvSpPr>
          <p:cNvPr id="11" name="TextBox 10">
            <a:extLst>
              <a:ext uri="{FF2B5EF4-FFF2-40B4-BE49-F238E27FC236}">
                <a16:creationId xmlns:a16="http://schemas.microsoft.com/office/drawing/2014/main" id="{39196386-47EE-DD44-B0C9-D6D8B1934E39}"/>
              </a:ext>
            </a:extLst>
          </p:cNvPr>
          <p:cNvSpPr txBox="1"/>
          <p:nvPr/>
        </p:nvSpPr>
        <p:spPr>
          <a:xfrm>
            <a:off x="22024975" y="12668250"/>
            <a:ext cx="1428750" cy="438150"/>
          </a:xfrm>
          <a:prstGeom prst="rect">
            <a:avLst/>
          </a:prstGeom>
        </p:spPr>
        <p:txBody>
          <a:bodyPr rIns="0">
            <a:noAutofit/>
          </a:bodyPr>
          <a:lstStyle>
            <a:defPPr marR="0" lvl="0" algn="l" rtl="0">
              <a:lnSpc>
                <a:spcPct val="100000"/>
              </a:lnSpc>
              <a:spcBef>
                <a:spcPct val="0"/>
              </a:spcBef>
              <a:spcAft>
                <a:spcPct val="0"/>
              </a:spcAft>
              <a:defRPr/>
            </a:defPPr>
            <a:lvl1pPr marL="45720" indent="-45720" algn="r" eaLnBrk="1" hangingPunct="1">
              <a:lnSpc>
                <a:spcPct val="129000"/>
              </a:lnSpc>
              <a:spcAft>
                <a:spcPts val="1200"/>
              </a:spcAft>
              <a:buSzPct val="25000"/>
              <a:buFontTx/>
              <a:buBlip>
                <a:blip r:embed="rId3"/>
              </a:buBlip>
              <a:defRPr sz="1600" spc="50" baseline="0">
                <a:solidFill>
                  <a:schemeClr val="tx1"/>
                </a:solidFill>
              </a:defRPr>
            </a:lvl1pPr>
            <a:lvl2pPr marL="640080" indent="-365760" eaLnBrk="1" hangingPunct="1">
              <a:lnSpc>
                <a:spcPct val="129000"/>
              </a:lnSpc>
              <a:spcAft>
                <a:spcPts val="1200"/>
              </a:spcAft>
              <a:buClrTx/>
              <a:buSzPct val="85000"/>
              <a:buFont typeface="Optimistic Text" panose="020B0604020202020204" pitchFamily="34" charset="0"/>
              <a:buChar char="•"/>
              <a:defRPr spc="50" baseline="0">
                <a:solidFill>
                  <a:schemeClr val="tx1"/>
                </a:solidFill>
              </a:defRPr>
            </a:lvl2pPr>
            <a:lvl3pPr marL="1005840" indent="-365760" eaLnBrk="1" hangingPunct="1">
              <a:lnSpc>
                <a:spcPct val="129000"/>
              </a:lnSpc>
              <a:spcAft>
                <a:spcPts val="1200"/>
              </a:spcAft>
              <a:buClrTx/>
              <a:buSzPct val="85000"/>
              <a:buFont typeface=".PingFang SC Regular"/>
              <a:buChar char="﹘"/>
              <a:defRPr spc="50" baseline="0">
                <a:solidFill>
                  <a:schemeClr val="tx1"/>
                </a:solidFill>
              </a:defRPr>
            </a:lvl3pPr>
            <a:lvl4pPr marL="1371600" indent="-365760" eaLnBrk="1" hangingPunct="1">
              <a:lnSpc>
                <a:spcPct val="129000"/>
              </a:lnSpc>
              <a:spcAft>
                <a:spcPts val="1200"/>
              </a:spcAft>
              <a:buClrTx/>
              <a:buSzPct val="85000"/>
              <a:buFont typeface=".PingFang SC Regular"/>
              <a:buChar char="﹘"/>
              <a:defRPr spc="50" baseline="0">
                <a:solidFill>
                  <a:schemeClr val="tx1"/>
                </a:solidFill>
              </a:defRPr>
            </a:lvl4pPr>
            <a:lvl5pPr marL="1737360" indent="-365760" eaLnBrk="1" hangingPunct="1">
              <a:lnSpc>
                <a:spcPct val="129000"/>
              </a:lnSpc>
              <a:spcAft>
                <a:spcPts val="1200"/>
              </a:spcAft>
              <a:buClrTx/>
              <a:buSzPct val="85000"/>
              <a:buFont typeface=".PingFang SC Regular"/>
              <a:buChar char="﹘"/>
              <a:defRPr spc="50" baseline="0">
                <a:solidFill>
                  <a:schemeClr val="tx1"/>
                </a:solidFill>
              </a:defRPr>
            </a:lvl5pPr>
            <a:lvl6pPr eaLnBrk="1" hangingPunct="1"/>
            <a:lvl7pPr eaLnBrk="1" hangingPunct="1"/>
            <a:lvl8pPr eaLnBrk="1" hangingPunct="1"/>
            <a:lvl9pPr eaLnBrk="1" hangingPunct="1"/>
          </a:lstStyle>
          <a:p>
            <a:pPr lvl="0" rtl="0"/>
            <a:r>
              <a:rPr lang="tr" sz="1600" b="0" i="0" u="none" strike="noStrike">
                <a:latin typeface="Optimistic Text"/>
              </a:rPr>
              <a:t>38</a:t>
            </a:r>
            <a:endParaRPr lang="en-US"/>
          </a:p>
        </p:txBody>
      </p:sp>
    </p:spTree>
    <p:extLst>
      <p:ext uri="{BB962C8B-B14F-4D97-AF65-F5344CB8AC3E}">
        <p14:creationId xmlns:p14="http://schemas.microsoft.com/office/powerpoint/2010/main" val="7685337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2A4F4281-FE47-F748-AF04-C8FF65CCCAFA}"/>
              </a:ext>
            </a:extLst>
          </p:cNvPr>
          <p:cNvSpPr>
            <a:spLocks noGrp="1"/>
          </p:cNvSpPr>
          <p:nvPr>
            <p:ph type="subTitle" idx="2"/>
          </p:nvPr>
        </p:nvSpPr>
        <p:spPr/>
        <p:txBody>
          <a:bodyPr>
            <a:noAutofit/>
          </a:bodyPr>
          <a:lstStyle/>
          <a:p>
            <a:pPr rtl="0"/>
            <a:r>
              <a:rPr lang="tr" sz="2400" b="1" i="0" u="none" strike="noStrike">
                <a:latin typeface="Optimistic Text"/>
              </a:rPr>
              <a:t>02 Bireysel gizliliğin korunması</a:t>
            </a:r>
          </a:p>
        </p:txBody>
      </p:sp>
      <p:sp>
        <p:nvSpPr>
          <p:cNvPr id="5" name="Rectangle 4">
            <a:extLst>
              <a:ext uri="{FF2B5EF4-FFF2-40B4-BE49-F238E27FC236}">
                <a16:creationId xmlns:a16="http://schemas.microsoft.com/office/drawing/2014/main" id="{72356FBB-64F0-7A42-937C-B71CB2DEFBDE}"/>
              </a:ext>
            </a:extLst>
          </p:cNvPr>
          <p:cNvSpPr/>
          <p:nvPr/>
        </p:nvSpPr>
        <p:spPr>
          <a:xfrm>
            <a:off x="8443914" y="0"/>
            <a:ext cx="15943262" cy="1371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15" name="Text Placeholder 3">
            <a:extLst>
              <a:ext uri="{FF2B5EF4-FFF2-40B4-BE49-F238E27FC236}">
                <a16:creationId xmlns:a16="http://schemas.microsoft.com/office/drawing/2014/main" id="{E789D8BA-763A-CD46-BBBE-ADABFCADA859}"/>
              </a:ext>
            </a:extLst>
          </p:cNvPr>
          <p:cNvSpPr txBox="1"/>
          <p:nvPr/>
        </p:nvSpPr>
        <p:spPr>
          <a:xfrm>
            <a:off x="9388023" y="4753224"/>
            <a:ext cx="12175932" cy="381089"/>
          </a:xfrm>
          <a:prstGeom prst="rect">
            <a:avLst/>
          </a:prstGeom>
        </p:spPr>
        <p:txBody>
          <a:bodyPr vert="horz" lIns="0" tIns="0" rIns="0" bIns="0" rtlCol="0" anchor="t">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defTabSz="1828800" rtl="0" fontAlgn="base">
              <a:lnSpc>
                <a:spcPts val="3000"/>
              </a:lnSpc>
              <a:spcBef>
                <a:spcPts val="2400"/>
              </a:spcBef>
              <a:buSzTx/>
              <a:buNone/>
              <a:defRPr/>
            </a:pPr>
            <a:r>
              <a:rPr lang="tr" sz="2000" b="1" i="0" u="none" strike="noStrike" cap="all" spc="180">
                <a:solidFill>
                  <a:srgbClr val="1677F1"/>
                </a:solidFill>
                <a:latin typeface="Optimistic Text"/>
              </a:rPr>
              <a:t>Harekete geçmeden önce düşünülmelidir</a:t>
            </a:r>
          </a:p>
        </p:txBody>
      </p:sp>
      <p:graphicFrame>
        <p:nvGraphicFramePr>
          <p:cNvPr id="18" name="Table 14">
            <a:extLst>
              <a:ext uri="{FF2B5EF4-FFF2-40B4-BE49-F238E27FC236}">
                <a16:creationId xmlns:a16="http://schemas.microsoft.com/office/drawing/2014/main" id="{BA4E538D-3972-A345-86FF-BC7532204632}"/>
              </a:ext>
            </a:extLst>
          </p:cNvPr>
          <p:cNvGraphicFramePr>
            <a:graphicFrameLocks noGrp="1"/>
          </p:cNvGraphicFramePr>
          <p:nvPr>
            <p:extLst>
              <p:ext uri="{D42A27DB-BD31-4B8C-83A1-F6EECF244321}">
                <p14:modId xmlns:p14="http://schemas.microsoft.com/office/powerpoint/2010/main" val="2242461182"/>
              </p:ext>
            </p:extLst>
          </p:nvPr>
        </p:nvGraphicFramePr>
        <p:xfrm>
          <a:off x="9410379" y="5423741"/>
          <a:ext cx="14086209" cy="4463796"/>
        </p:xfrm>
        <a:graphic>
          <a:graphicData uri="http://schemas.openxmlformats.org/drawingml/2006/table">
            <a:tbl>
              <a:tblPr firstRow="1" bandRow="1">
                <a:tableStyleId>{073A0DAA-6AF3-43AB-8588-CEC1D06C72B9}</a:tableStyleId>
              </a:tblPr>
              <a:tblGrid>
                <a:gridCol w="5645657">
                  <a:extLst>
                    <a:ext uri="{9D8B030D-6E8A-4147-A177-3AD203B41FA5}">
                      <a16:colId xmlns:a16="http://schemas.microsoft.com/office/drawing/2014/main" val="1210801534"/>
                    </a:ext>
                  </a:extLst>
                </a:gridCol>
                <a:gridCol w="3859004">
                  <a:extLst>
                    <a:ext uri="{9D8B030D-6E8A-4147-A177-3AD203B41FA5}">
                      <a16:colId xmlns:a16="http://schemas.microsoft.com/office/drawing/2014/main" val="3878854802"/>
                    </a:ext>
                  </a:extLst>
                </a:gridCol>
                <a:gridCol w="4581548">
                  <a:extLst>
                    <a:ext uri="{9D8B030D-6E8A-4147-A177-3AD203B41FA5}">
                      <a16:colId xmlns:a16="http://schemas.microsoft.com/office/drawing/2014/main" val="1014454590"/>
                    </a:ext>
                  </a:extLst>
                </a:gridCol>
              </a:tblGrid>
              <a:tr h="370840">
                <a:tc>
                  <a:txBody>
                    <a:bodyPr/>
                    <a:lstStyle/>
                    <a:p>
                      <a:pPr marL="0" marR="0" lvl="0" indent="0" algn="l" defTabSz="1828800" rtl="0" eaLnBrk="1" fontAlgn="base" latinLnBrk="0" hangingPunct="1">
                        <a:lnSpc>
                          <a:spcPct val="129000"/>
                        </a:lnSpc>
                        <a:spcBef>
                          <a:spcPct val="0"/>
                        </a:spcBef>
                        <a:spcAft>
                          <a:spcPts val="1200"/>
                        </a:spcAft>
                        <a:buClr>
                          <a:srgbClr val="1C2B33"/>
                        </a:buClr>
                        <a:buSzTx/>
                        <a:buFontTx/>
                        <a:buNone/>
                        <a:defRPr/>
                      </a:pPr>
                      <a:r>
                        <a:rPr lang="tr" sz="2000" b="1" i="0" u="none" strike="noStrike" cap="none" spc="50" baseline="0" dirty="0">
                          <a:solidFill>
                            <a:srgbClr val="1C2B33"/>
                          </a:solidFill>
                          <a:latin typeface="Optimistic Text"/>
                          <a:cs typeface="Optimistic Text"/>
                          <a:sym typeface="Arial"/>
                        </a:rPr>
                        <a:t>Senaryo</a:t>
                      </a:r>
                    </a:p>
                  </a:txBody>
                  <a:tcPr marL="0" marR="0" anchor="b">
                    <a:lnL w="12700" cmpd="sng">
                      <a:noFill/>
                    </a:lnL>
                    <a:lnR w="12700" cmpd="sng">
                      <a:noFill/>
                    </a:lnR>
                    <a:lnT w="12700" cmpd="sng">
                      <a:noFill/>
                    </a:lnT>
                    <a:lnB w="12700" cap="flat" cmpd="sng" algn="ctr">
                      <a:solidFill>
                        <a:schemeClr val="accent2"/>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1828800" rtl="0" eaLnBrk="1" fontAlgn="base" latinLnBrk="0" hangingPunct="1">
                        <a:lnSpc>
                          <a:spcPct val="129000"/>
                        </a:lnSpc>
                        <a:spcBef>
                          <a:spcPct val="0"/>
                        </a:spcBef>
                        <a:spcAft>
                          <a:spcPts val="1200"/>
                        </a:spcAft>
                        <a:buClr>
                          <a:srgbClr val="1C2B33"/>
                        </a:buClr>
                        <a:buSzTx/>
                        <a:buFontTx/>
                        <a:buNone/>
                        <a:defRPr/>
                      </a:pPr>
                      <a:r>
                        <a:rPr lang="tr" sz="2000" b="1" i="0" u="none" strike="noStrike" cap="none" spc="50" baseline="0">
                          <a:solidFill>
                            <a:srgbClr val="1C2B33"/>
                          </a:solidFill>
                          <a:latin typeface="Optimistic Text"/>
                          <a:cs typeface="Optimistic Text"/>
                          <a:sym typeface="Optimistic Text"/>
                        </a:rPr>
                        <a:t>Tartışma/</a:t>
                      </a:r>
                      <a:br>
                        <a:rPr lang="tr" sz="2000" b="1" i="0" u="none" strike="noStrike" cap="none" spc="50" baseline="0">
                          <a:solidFill>
                            <a:srgbClr val="1C2B33"/>
                          </a:solidFill>
                          <a:latin typeface="Optimistic Text"/>
                          <a:cs typeface="Optimistic Text"/>
                          <a:sym typeface="Optimistic Text"/>
                        </a:rPr>
                      </a:br>
                      <a:r>
                        <a:rPr lang="tr" sz="2000" b="1" i="0" u="none" strike="noStrike" cap="none" spc="50" baseline="0">
                          <a:solidFill>
                            <a:srgbClr val="1C2B33"/>
                          </a:solidFill>
                          <a:latin typeface="Optimistic Text"/>
                          <a:cs typeface="Optimistic Text"/>
                          <a:sym typeface="Optimistic Text"/>
                        </a:rPr>
                        <a:t>değerlendirme sorusu</a:t>
                      </a:r>
                    </a:p>
                  </a:txBody>
                  <a:tcPr marL="0" marR="0" anchor="b">
                    <a:lnL w="12700" cmpd="sng">
                      <a:noFill/>
                    </a:lnL>
                    <a:lnR w="12700" cmpd="sng">
                      <a:noFill/>
                    </a:lnR>
                    <a:lnT w="12700" cmpd="sng">
                      <a:noFill/>
                    </a:lnT>
                    <a:lnB w="12700" cap="flat" cmpd="sng" algn="ctr">
                      <a:solidFill>
                        <a:schemeClr val="accent2"/>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1828800" rtl="0" eaLnBrk="1" fontAlgn="base" hangingPunct="1">
                        <a:lnSpc>
                          <a:spcPct val="129000"/>
                        </a:lnSpc>
                        <a:spcBef>
                          <a:spcPct val="0"/>
                        </a:spcBef>
                        <a:spcAft>
                          <a:spcPts val="1200"/>
                        </a:spcAft>
                        <a:buClr>
                          <a:srgbClr val="1C2B33"/>
                        </a:buClr>
                        <a:buSzTx/>
                        <a:buFontTx/>
                        <a:buNone/>
                        <a:defRPr/>
                      </a:pPr>
                      <a:r>
                        <a:rPr lang="tr" sz="2000" b="1" i="0" u="none" strike="noStrike" cap="none" spc="50" baseline="0" dirty="0">
                          <a:solidFill>
                            <a:srgbClr val="1C2B33"/>
                          </a:solidFill>
                          <a:latin typeface="Optimistic Text"/>
                          <a:cs typeface="Optimistic Text"/>
                          <a:sym typeface="Optimistic Text"/>
                        </a:rPr>
                        <a:t>Yanıtlar</a:t>
                      </a:r>
                    </a:p>
                  </a:txBody>
                  <a:tcPr marL="0" marR="0" anchor="b">
                    <a:lnL w="12700" cmpd="sng">
                      <a:noFill/>
                    </a:lnL>
                    <a:lnR w="12700" cmpd="sng">
                      <a:noFill/>
                    </a:lnR>
                    <a:lnT w="12700" cmpd="sng">
                      <a:noFill/>
                    </a:lnT>
                    <a:lnB w="12700" cap="flat" cmpd="sng" algn="ctr">
                      <a:solidFill>
                        <a:schemeClr val="accent2"/>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359079280"/>
                  </a:ext>
                </a:extLst>
              </a:tr>
              <a:tr h="1017651">
                <a:tc rowSpan="2">
                  <a:txBody>
                    <a:bodyPr/>
                    <a:lstStyle/>
                    <a:p>
                      <a:pPr marL="0" marR="0" lvl="0" indent="0" algn="l" defTabSz="1828800" rtl="0" eaLnBrk="1" fontAlgn="base" latinLnBrk="0" hangingPunct="1">
                        <a:lnSpc>
                          <a:spcPct val="129000"/>
                        </a:lnSpc>
                        <a:spcBef>
                          <a:spcPct val="0"/>
                        </a:spcBef>
                        <a:spcAft>
                          <a:spcPts val="1200"/>
                        </a:spcAft>
                        <a:buClr>
                          <a:srgbClr val="1C2B33"/>
                        </a:buClr>
                        <a:buSzTx/>
                        <a:buFontTx/>
                        <a:buNone/>
                        <a:defRPr/>
                      </a:pPr>
                      <a:r>
                        <a:rPr lang="tr" sz="2000" b="0" i="0" u="none" strike="noStrike" cap="none" spc="50" baseline="0">
                          <a:solidFill>
                            <a:srgbClr val="1C2B33"/>
                          </a:solidFill>
                          <a:latin typeface="Optimistic Text"/>
                          <a:cs typeface="Optimistic Text"/>
                          <a:sym typeface="Optimistic Text"/>
                        </a:rPr>
                        <a:t>Yeni bir yerel yönetmelik konusunda gerçekten üzgün olduğunuzu düşünün. Topluluk üyelerini bu yönetmeliğe onay veren yerel politikacıları protesto etmeye teşvik eden bir blog yazısı paylaşmak istiyorsunuz. Blogda politikacıların isimlerine, e-posta adreslerine, telefon numaralarına, ev ve iş adreslerine yer veriyorsunuz.</a:t>
                      </a:r>
                    </a:p>
                  </a:txBody>
                  <a:tcPr marL="0" marR="365760">
                    <a:lnL w="12700" cmpd="sng">
                      <a:noFill/>
                    </a:lnL>
                    <a:lnR w="12700" cmpd="sng">
                      <a:noFill/>
                    </a:lnR>
                    <a:lnT w="12700" cap="flat" cmpd="sng" algn="ctr">
                      <a:solidFill>
                        <a:schemeClr val="accent2"/>
                      </a:solidFill>
                      <a:prstDash val="solid"/>
                      <a:round/>
                      <a:headEnd type="none" w="med" len="med"/>
                      <a:tailEnd type="none" w="med" len="med"/>
                    </a:lnT>
                    <a:lnB w="12700" cmpd="sng">
                      <a:noFill/>
                    </a:lnB>
                    <a:lnTlToBr w="12700" cmpd="sng">
                      <a:noFill/>
                      <a:prstDash val="solid"/>
                    </a:lnTlToBr>
                    <a:lnBlToTr w="12700" cmpd="sng">
                      <a:noFill/>
                      <a:prstDash val="solid"/>
                    </a:lnBlToTr>
                    <a:noFill/>
                  </a:tcPr>
                </a:tc>
                <a:tc>
                  <a:txBody>
                    <a:bodyPr/>
                    <a:lstStyle/>
                    <a:p>
                      <a:pPr marL="0" marR="0" indent="0" algn="l" defTabSz="1828800" rtl="0" eaLnBrk="1" fontAlgn="base" hangingPunct="1">
                        <a:lnSpc>
                          <a:spcPct val="129000"/>
                        </a:lnSpc>
                        <a:spcBef>
                          <a:spcPct val="0"/>
                        </a:spcBef>
                        <a:spcAft>
                          <a:spcPts val="1200"/>
                        </a:spcAft>
                        <a:buClr>
                          <a:srgbClr val="1C2B33"/>
                        </a:buClr>
                        <a:buSzTx/>
                        <a:buFontTx/>
                        <a:buNone/>
                        <a:defRPr/>
                      </a:pPr>
                      <a:r>
                        <a:rPr lang="tr" sz="2000" b="0" i="0" u="none" strike="noStrike" cap="none" spc="50" baseline="0" dirty="0">
                          <a:solidFill>
                            <a:srgbClr val="1C2B33"/>
                          </a:solidFill>
                          <a:latin typeface="Optimistic Text"/>
                          <a:cs typeface="Optimistic Text"/>
                          <a:sym typeface="Optimistic Text"/>
                        </a:rPr>
                        <a:t>Blog yazısını paylaşmadan önce ne yapılmalıdır? </a:t>
                      </a:r>
                    </a:p>
                  </a:txBody>
                  <a:tcPr marL="0">
                    <a:lnL w="12700" cmpd="sng">
                      <a:noFill/>
                    </a:lnL>
                    <a:lnR w="12700" cmpd="sng">
                      <a:noFill/>
                    </a:lnR>
                    <a:lnT w="12700" cap="flat" cmpd="sng" algn="ctr">
                      <a:solidFill>
                        <a:schemeClr val="accent2"/>
                      </a:solidFill>
                      <a:prstDash val="solid"/>
                      <a:round/>
                      <a:headEnd type="none" w="med" len="med"/>
                      <a:tailEnd type="none" w="med" len="med"/>
                    </a:lnT>
                    <a:lnB w="6350" cap="flat" cmpd="sng" algn="ctr">
                      <a:solidFill>
                        <a:schemeClr val="accent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1828800" rtl="0" eaLnBrk="1" fontAlgn="base" hangingPunct="1">
                        <a:lnSpc>
                          <a:spcPct val="129000"/>
                        </a:lnSpc>
                        <a:spcBef>
                          <a:spcPct val="0"/>
                        </a:spcBef>
                        <a:spcAft>
                          <a:spcPts val="1200"/>
                        </a:spcAft>
                        <a:buClr>
                          <a:srgbClr val="1C2B33"/>
                        </a:buClr>
                        <a:buSzTx/>
                        <a:buFontTx/>
                        <a:buNone/>
                        <a:defRPr/>
                      </a:pPr>
                      <a:r>
                        <a:rPr lang="tr" sz="2000" b="0" i="0" u="none" strike="noStrike" cap="none" spc="50" baseline="0" dirty="0">
                          <a:solidFill>
                            <a:srgbClr val="1C2B33"/>
                          </a:solidFill>
                          <a:latin typeface="Optimistic Text"/>
                          <a:cs typeface="Optimistic Text"/>
                          <a:sym typeface="Optimistic Text"/>
                        </a:rPr>
                        <a:t>Durun, düşünün ve </a:t>
                      </a:r>
                      <a:r>
                        <a:rPr lang="en-US" sz="2000" b="0" i="0" u="none" strike="noStrike" cap="none" spc="50" baseline="0" dirty="0" err="1">
                          <a:solidFill>
                            <a:srgbClr val="1C2B33"/>
                          </a:solidFill>
                          <a:latin typeface="+mn-lt"/>
                          <a:cs typeface="Optimistic Text"/>
                          <a:sym typeface="Optimistic Text"/>
                        </a:rPr>
                        <a:t>kişisel</a:t>
                      </a:r>
                      <a:r>
                        <a:rPr lang="en-US" sz="2000" b="0" i="0" u="none" strike="noStrike" cap="none" spc="50" baseline="0" dirty="0">
                          <a:solidFill>
                            <a:srgbClr val="1C2B33"/>
                          </a:solidFill>
                          <a:latin typeface="+mn-lt"/>
                          <a:cs typeface="Optimistic Text"/>
                          <a:sym typeface="Optimistic Text"/>
                        </a:rPr>
                        <a:t> </a:t>
                      </a:r>
                      <a:r>
                        <a:rPr lang="en-US" sz="2000" b="0" i="0" u="none" strike="noStrike" cap="none" spc="50" baseline="0" dirty="0" err="1">
                          <a:solidFill>
                            <a:srgbClr val="1C2B33"/>
                          </a:solidFill>
                          <a:latin typeface="+mn-lt"/>
                          <a:cs typeface="Optimistic Text"/>
                          <a:sym typeface="Optimistic Text"/>
                        </a:rPr>
                        <a:t>verileri</a:t>
                      </a:r>
                      <a:r>
                        <a:rPr lang="tr" sz="2000" b="0" i="0" u="none" strike="noStrike" cap="none" spc="50" baseline="0" dirty="0">
                          <a:solidFill>
                            <a:srgbClr val="1C2B33"/>
                          </a:solidFill>
                          <a:latin typeface="Optimistic Text"/>
                          <a:cs typeface="Optimistic Text"/>
                          <a:sym typeface="Optimistic Text"/>
                        </a:rPr>
                        <a:t> kaldırın.</a:t>
                      </a:r>
                    </a:p>
                  </a:txBody>
                  <a:tcPr marL="0" marR="0">
                    <a:lnL w="12700" cmpd="sng">
                      <a:noFill/>
                    </a:lnL>
                    <a:lnR w="12700" cmpd="sng">
                      <a:noFill/>
                    </a:lnR>
                    <a:lnT w="12700" cap="flat" cmpd="sng" algn="ctr">
                      <a:solidFill>
                        <a:schemeClr val="accent2"/>
                      </a:solidFill>
                      <a:prstDash val="solid"/>
                      <a:round/>
                      <a:headEnd type="none" w="med" len="med"/>
                      <a:tailEnd type="none" w="med" len="med"/>
                    </a:lnT>
                    <a:lnB w="6350" cap="flat" cmpd="sng" algn="ctr">
                      <a:solidFill>
                        <a:schemeClr val="accent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537510606"/>
                  </a:ext>
                </a:extLst>
              </a:tr>
              <a:tr h="1017651">
                <a:tc vMerge="1">
                  <a:txBody>
                    <a:bodyPr/>
                    <a:lstStyle/>
                    <a:p>
                      <a:endParaRPr lang="en-US"/>
                    </a:p>
                  </a:txBody>
                  <a:tcPr/>
                </a:tc>
                <a:tc>
                  <a:txBody>
                    <a:bodyPr/>
                    <a:lstStyle/>
                    <a:p>
                      <a:pPr marL="0" marR="0" indent="0" algn="l" defTabSz="1828800" rtl="0" eaLnBrk="1" fontAlgn="base" hangingPunct="1">
                        <a:lnSpc>
                          <a:spcPct val="129000"/>
                        </a:lnSpc>
                        <a:spcBef>
                          <a:spcPct val="0"/>
                        </a:spcBef>
                        <a:spcAft>
                          <a:spcPts val="1200"/>
                        </a:spcAft>
                        <a:buClr>
                          <a:srgbClr val="1C2B33"/>
                        </a:buClr>
                        <a:buSzTx/>
                        <a:buFontTx/>
                        <a:buNone/>
                        <a:defRPr/>
                      </a:pPr>
                      <a:r>
                        <a:rPr lang="tr" sz="2000" b="0" i="0" u="none" strike="noStrike" cap="none" spc="50" baseline="0" dirty="0">
                          <a:solidFill>
                            <a:srgbClr val="1C2B33"/>
                          </a:solidFill>
                          <a:latin typeface="Optimistic Text"/>
                          <a:cs typeface="Optimistic Text"/>
                          <a:sym typeface="Optimistic Text"/>
                        </a:rPr>
                        <a:t>Blog yazısını paylaşmak </a:t>
                      </a:r>
                      <a:r>
                        <a:rPr lang="en-US" sz="2000" b="0" i="0" u="none" strike="noStrike" cap="none" spc="50" baseline="0" dirty="0" err="1">
                          <a:solidFill>
                            <a:srgbClr val="1C2B33"/>
                          </a:solidFill>
                          <a:latin typeface="Optimistic Text"/>
                          <a:cs typeface="Optimistic Text"/>
                          <a:sym typeface="Optimistic Text"/>
                        </a:rPr>
                        <a:t>çevrim</a:t>
                      </a:r>
                      <a:r>
                        <a:rPr lang="en-US" sz="2000" b="0" i="0" u="none" strike="noStrike" cap="none" spc="50" baseline="0" dirty="0">
                          <a:solidFill>
                            <a:srgbClr val="1C2B33"/>
                          </a:solidFill>
                          <a:latin typeface="Optimistic Text"/>
                          <a:cs typeface="Optimistic Text"/>
                          <a:sym typeface="Optimistic Text"/>
                        </a:rPr>
                        <a:t> </a:t>
                      </a:r>
                      <a:r>
                        <a:rPr lang="en-US" sz="2000" b="0" i="0" u="none" strike="noStrike" cap="none" spc="50" baseline="0" dirty="0" err="1">
                          <a:solidFill>
                            <a:srgbClr val="1C2B33"/>
                          </a:solidFill>
                          <a:latin typeface="Optimistic Text"/>
                          <a:cs typeface="Optimistic Text"/>
                          <a:sym typeface="Optimistic Text"/>
                        </a:rPr>
                        <a:t>içi</a:t>
                      </a:r>
                      <a:r>
                        <a:rPr lang="tr" sz="2000" b="0" i="0" u="none" strike="noStrike" cap="none" spc="50" baseline="0" dirty="0">
                          <a:solidFill>
                            <a:srgbClr val="1C2B33"/>
                          </a:solidFill>
                          <a:latin typeface="Optimistic Text"/>
                          <a:cs typeface="Optimistic Text"/>
                          <a:sym typeface="Optimistic Text"/>
                        </a:rPr>
                        <a:t> itibarınızı nasıl etkileyebilir?</a:t>
                      </a:r>
                    </a:p>
                  </a:txBody>
                  <a:tcPr marL="0">
                    <a:lnL w="12700" cmpd="sng">
                      <a:noFill/>
                    </a:lnL>
                    <a:lnR w="12700" cmpd="sng">
                      <a:noFill/>
                    </a:lnR>
                    <a:lnT w="6350" cap="flat" cmpd="sng" algn="ctr">
                      <a:solidFill>
                        <a:schemeClr val="accent1"/>
                      </a:solidFill>
                      <a:prstDash val="solid"/>
                      <a:round/>
                      <a:headEnd type="none" w="med" len="med"/>
                      <a:tailEnd type="none" w="med" len="med"/>
                    </a:lnT>
                    <a:lnB w="12700" cmpd="sng">
                      <a:noFill/>
                    </a:lnB>
                    <a:lnTlToBr w="12700" cmpd="sng">
                      <a:noFill/>
                      <a:prstDash val="solid"/>
                    </a:lnTlToBr>
                    <a:lnBlToTr w="12700" cmpd="sng">
                      <a:noFill/>
                      <a:prstDash val="solid"/>
                    </a:lnBlToTr>
                    <a:noFill/>
                  </a:tcPr>
                </a:tc>
                <a:tc>
                  <a:txBody>
                    <a:bodyPr/>
                    <a:lstStyle/>
                    <a:p>
                      <a:pPr marL="0" marR="0" indent="0" algn="l" defTabSz="1828800" rtl="0" eaLnBrk="1" fontAlgn="base" hangingPunct="1">
                        <a:lnSpc>
                          <a:spcPct val="129000"/>
                        </a:lnSpc>
                        <a:spcBef>
                          <a:spcPct val="0"/>
                        </a:spcBef>
                        <a:spcAft>
                          <a:spcPts val="1200"/>
                        </a:spcAft>
                        <a:buClr>
                          <a:srgbClr val="1C2B33"/>
                        </a:buClr>
                        <a:buSzTx/>
                        <a:buFontTx/>
                        <a:buNone/>
                        <a:defRPr/>
                      </a:pPr>
                      <a:endParaRPr lang="en-US" sz="2000" b="0" i="0" u="none" strike="noStrike" cap="none" spc="50" baseline="0" dirty="0">
                        <a:solidFill>
                          <a:srgbClr val="1C2B33"/>
                        </a:solidFill>
                        <a:latin typeface="+mn-lt"/>
                        <a:cs typeface="Optimistic Text" panose="020B0503020203020204" pitchFamily="34" charset="0"/>
                        <a:sym typeface="Optimistic Text"/>
                      </a:endParaRPr>
                    </a:p>
                  </a:txBody>
                  <a:tcPr marL="0" marR="0">
                    <a:lnL w="12700" cmpd="sng">
                      <a:noFill/>
                    </a:lnL>
                    <a:lnR w="12700" cmpd="sng">
                      <a:noFill/>
                    </a:lnR>
                    <a:lnT w="6350" cap="flat" cmpd="sng" algn="ctr">
                      <a:solidFill>
                        <a:schemeClr val="accent1"/>
                      </a:solidFill>
                      <a:prstDash val="solid"/>
                      <a:round/>
                      <a:headEnd type="none" w="med" len="med"/>
                      <a:tailEnd type="none" w="med" len="med"/>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341412685"/>
                  </a:ext>
                </a:extLst>
              </a:tr>
            </a:tbl>
          </a:graphicData>
        </a:graphic>
      </p:graphicFrame>
      <p:sp>
        <p:nvSpPr>
          <p:cNvPr id="16" name="Rectangle 15">
            <a:extLst>
              <a:ext uri="{FF2B5EF4-FFF2-40B4-BE49-F238E27FC236}">
                <a16:creationId xmlns:a16="http://schemas.microsoft.com/office/drawing/2014/main" id="{44220AE4-41D9-3343-AE48-C21AF34B5CA2}"/>
              </a:ext>
            </a:extLst>
          </p:cNvPr>
          <p:cNvSpPr/>
          <p:nvPr/>
        </p:nvSpPr>
        <p:spPr>
          <a:xfrm>
            <a:off x="941387" y="5881143"/>
            <a:ext cx="2261838" cy="523220"/>
          </a:xfrm>
          <a:prstGeom prst="rect">
            <a:avLst/>
          </a:prstGeom>
        </p:spPr>
        <p:txBody>
          <a:bodyPr wrap="none" lIns="0" anchor="ctr">
            <a:noAutofit/>
          </a:bodyPr>
          <a:lstStyle/>
          <a:p>
            <a:pPr rtl="0"/>
            <a:r>
              <a:rPr lang="tr" sz="2800" b="1" i="0" u="none" strike="noStrike" spc="320">
                <a:solidFill>
                  <a:srgbClr val="1C2B33"/>
                </a:solidFill>
                <a:latin typeface="Optimistic Text"/>
              </a:rPr>
              <a:t>ETKİNLİK </a:t>
            </a:r>
          </a:p>
        </p:txBody>
      </p:sp>
      <p:sp>
        <p:nvSpPr>
          <p:cNvPr id="19" name="Title 2">
            <a:extLst>
              <a:ext uri="{FF2B5EF4-FFF2-40B4-BE49-F238E27FC236}">
                <a16:creationId xmlns:a16="http://schemas.microsoft.com/office/drawing/2014/main" id="{A3B64545-D46C-1E4D-9E71-4BD7ECB18979}"/>
              </a:ext>
            </a:extLst>
          </p:cNvPr>
          <p:cNvSpPr txBox="1"/>
          <p:nvPr/>
        </p:nvSpPr>
        <p:spPr>
          <a:xfrm>
            <a:off x="890587" y="6553200"/>
            <a:ext cx="7091527" cy="3657600"/>
          </a:xfrm>
          <a:prstGeom prst="rect">
            <a:avLst/>
          </a:prstGeom>
        </p:spPr>
        <p:txBody>
          <a:bodyPr vert="horz" lIns="0" tIns="0" rIns="0" bIns="0" rtlCol="0" anchor="t" anchorCtr="0">
            <a:noAutofit/>
          </a:bodyPr>
          <a:lstStyle>
            <a:defPPr marR="0" lvl="0" algn="l" rtl="0">
              <a:lnSpc>
                <a:spcPct val="100000"/>
              </a:lnSpc>
              <a:spcBef>
                <a:spcPct val="0"/>
              </a:spcBef>
              <a:spcAft>
                <a:spcPct val="0"/>
              </a:spcAft>
            </a:defPPr>
            <a:lvl1pPr marR="0" lvl="0" algn="l" rtl="0" eaLnBrk="1" hangingPunct="1">
              <a:lnSpc>
                <a:spcPct val="108000"/>
              </a:lnSpc>
              <a:spcBef>
                <a:spcPct val="0"/>
              </a:spcBef>
              <a:spcAft>
                <a:spcPct val="0"/>
              </a:spcAft>
              <a:buClr>
                <a:srgbClr val="1C2B33"/>
              </a:buClr>
              <a:buFont typeface="Optimistic Display Medium"/>
              <a:defRPr sz="7200" b="0" i="0" u="none" strike="noStrike" kern="0" cap="none" spc="220" baseline="0">
                <a:solidFill>
                  <a:schemeClr val="tx1"/>
                </a:solidFill>
                <a:latin typeface="+mj-lt"/>
                <a:ea typeface="Optimistic Display Medium"/>
                <a:cs typeface="Optimistic Display Medium"/>
                <a:sym typeface="Optimistic Display Medium"/>
              </a:defRPr>
            </a:lvl1pPr>
            <a:lvl2pPr marR="0" lvl="1"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2pPr>
            <a:lvl3pPr marR="0" lvl="2"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3pPr>
            <a:lvl4pPr marR="0" lvl="3"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4pPr>
            <a:lvl5pPr marR="0" lvl="4"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rtl="0">
              <a:lnSpc>
                <a:spcPts val="8640"/>
              </a:lnSpc>
            </a:pPr>
            <a:r>
              <a:rPr lang="tr" sz="7200" b="0" i="0" u="none" strike="noStrike">
                <a:latin typeface="Optimistic Display Medium"/>
              </a:rPr>
              <a:t>Gizlilik senaryoları</a:t>
            </a:r>
          </a:p>
        </p:txBody>
      </p:sp>
      <p:sp>
        <p:nvSpPr>
          <p:cNvPr id="11" name="TextBox 10">
            <a:extLst>
              <a:ext uri="{FF2B5EF4-FFF2-40B4-BE49-F238E27FC236}">
                <a16:creationId xmlns:a16="http://schemas.microsoft.com/office/drawing/2014/main" id="{39196386-47EE-DD44-B0C9-D6D8B1934E39}"/>
              </a:ext>
            </a:extLst>
          </p:cNvPr>
          <p:cNvSpPr txBox="1"/>
          <p:nvPr/>
        </p:nvSpPr>
        <p:spPr>
          <a:xfrm>
            <a:off x="22024975" y="12668250"/>
            <a:ext cx="1428750" cy="438150"/>
          </a:xfrm>
          <a:prstGeom prst="rect">
            <a:avLst/>
          </a:prstGeom>
        </p:spPr>
        <p:txBody>
          <a:bodyPr rIns="0">
            <a:noAutofit/>
          </a:bodyPr>
          <a:lstStyle>
            <a:defPPr marR="0" lvl="0" algn="l" rtl="0">
              <a:lnSpc>
                <a:spcPct val="100000"/>
              </a:lnSpc>
              <a:spcBef>
                <a:spcPct val="0"/>
              </a:spcBef>
              <a:spcAft>
                <a:spcPct val="0"/>
              </a:spcAft>
              <a:defRPr/>
            </a:defPPr>
            <a:lvl1pPr marL="45720" indent="-45720" algn="r" eaLnBrk="1" hangingPunct="1">
              <a:lnSpc>
                <a:spcPct val="129000"/>
              </a:lnSpc>
              <a:spcAft>
                <a:spcPts val="1200"/>
              </a:spcAft>
              <a:buSzPct val="25000"/>
              <a:buFontTx/>
              <a:buBlip>
                <a:blip r:embed="rId3"/>
              </a:buBlip>
              <a:defRPr sz="1600" spc="50" baseline="0">
                <a:solidFill>
                  <a:schemeClr val="tx1"/>
                </a:solidFill>
              </a:defRPr>
            </a:lvl1pPr>
            <a:lvl2pPr marL="640080" indent="-365760" eaLnBrk="1" hangingPunct="1">
              <a:lnSpc>
                <a:spcPct val="129000"/>
              </a:lnSpc>
              <a:spcAft>
                <a:spcPts val="1200"/>
              </a:spcAft>
              <a:buClrTx/>
              <a:buSzPct val="85000"/>
              <a:buFont typeface="Optimistic Text" panose="020B0604020202020204" pitchFamily="34" charset="0"/>
              <a:buChar char="•"/>
              <a:defRPr spc="50" baseline="0">
                <a:solidFill>
                  <a:schemeClr val="tx1"/>
                </a:solidFill>
              </a:defRPr>
            </a:lvl2pPr>
            <a:lvl3pPr marL="1005840" indent="-365760" eaLnBrk="1" hangingPunct="1">
              <a:lnSpc>
                <a:spcPct val="129000"/>
              </a:lnSpc>
              <a:spcAft>
                <a:spcPts val="1200"/>
              </a:spcAft>
              <a:buClrTx/>
              <a:buSzPct val="85000"/>
              <a:buFont typeface=".PingFang SC Regular"/>
              <a:buChar char="﹘"/>
              <a:defRPr spc="50" baseline="0">
                <a:solidFill>
                  <a:schemeClr val="tx1"/>
                </a:solidFill>
              </a:defRPr>
            </a:lvl3pPr>
            <a:lvl4pPr marL="1371600" indent="-365760" eaLnBrk="1" hangingPunct="1">
              <a:lnSpc>
                <a:spcPct val="129000"/>
              </a:lnSpc>
              <a:spcAft>
                <a:spcPts val="1200"/>
              </a:spcAft>
              <a:buClrTx/>
              <a:buSzPct val="85000"/>
              <a:buFont typeface=".PingFang SC Regular"/>
              <a:buChar char="﹘"/>
              <a:defRPr spc="50" baseline="0">
                <a:solidFill>
                  <a:schemeClr val="tx1"/>
                </a:solidFill>
              </a:defRPr>
            </a:lvl4pPr>
            <a:lvl5pPr marL="1737360" indent="-365760" eaLnBrk="1" hangingPunct="1">
              <a:lnSpc>
                <a:spcPct val="129000"/>
              </a:lnSpc>
              <a:spcAft>
                <a:spcPts val="1200"/>
              </a:spcAft>
              <a:buClrTx/>
              <a:buSzPct val="85000"/>
              <a:buFont typeface=".PingFang SC Regular"/>
              <a:buChar char="﹘"/>
              <a:defRPr spc="50" baseline="0">
                <a:solidFill>
                  <a:schemeClr val="tx1"/>
                </a:solidFill>
              </a:defRPr>
            </a:lvl5pPr>
            <a:lvl6pPr eaLnBrk="1" hangingPunct="1"/>
            <a:lvl7pPr eaLnBrk="1" hangingPunct="1"/>
            <a:lvl8pPr eaLnBrk="1" hangingPunct="1"/>
            <a:lvl9pPr eaLnBrk="1" hangingPunct="1"/>
          </a:lstStyle>
          <a:p>
            <a:pPr lvl="0" rtl="0"/>
            <a:r>
              <a:rPr lang="tr" sz="1600" b="0" i="0" u="none" strike="noStrike">
                <a:latin typeface="Optimistic Text"/>
              </a:rPr>
              <a:t>39</a:t>
            </a:r>
            <a:endParaRPr lang="en-US"/>
          </a:p>
        </p:txBody>
      </p:sp>
    </p:spTree>
    <p:extLst>
      <p:ext uri="{BB962C8B-B14F-4D97-AF65-F5344CB8AC3E}">
        <p14:creationId xmlns:p14="http://schemas.microsoft.com/office/powerpoint/2010/main" val="20894026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2356FBB-64F0-7A42-937C-B71CB2DEFBDE}"/>
              </a:ext>
            </a:extLst>
          </p:cNvPr>
          <p:cNvSpPr/>
          <p:nvPr/>
        </p:nvSpPr>
        <p:spPr>
          <a:xfrm>
            <a:off x="8443914" y="0"/>
            <a:ext cx="15943262" cy="1371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2" name="Subtitle 1">
            <a:extLst>
              <a:ext uri="{FF2B5EF4-FFF2-40B4-BE49-F238E27FC236}">
                <a16:creationId xmlns:a16="http://schemas.microsoft.com/office/drawing/2014/main" id="{2A4F4281-FE47-F748-AF04-C8FF65CCCAFA}"/>
              </a:ext>
            </a:extLst>
          </p:cNvPr>
          <p:cNvSpPr>
            <a:spLocks noGrp="1"/>
          </p:cNvSpPr>
          <p:nvPr>
            <p:ph type="subTitle" idx="2"/>
          </p:nvPr>
        </p:nvSpPr>
        <p:spPr/>
        <p:txBody>
          <a:bodyPr>
            <a:noAutofit/>
          </a:bodyPr>
          <a:lstStyle/>
          <a:p>
            <a:pPr rtl="0"/>
            <a:r>
              <a:rPr lang="tr" sz="2400" b="1" i="0" u="none" strike="noStrike">
                <a:latin typeface="Optimistic Text"/>
              </a:rPr>
              <a:t>02 Bireysel gizliliğin korunması</a:t>
            </a:r>
          </a:p>
        </p:txBody>
      </p:sp>
      <p:graphicFrame>
        <p:nvGraphicFramePr>
          <p:cNvPr id="14" name="Table 14">
            <a:extLst>
              <a:ext uri="{FF2B5EF4-FFF2-40B4-BE49-F238E27FC236}">
                <a16:creationId xmlns:a16="http://schemas.microsoft.com/office/drawing/2014/main" id="{09323668-B045-2641-B6C4-0FEB68796983}"/>
              </a:ext>
            </a:extLst>
          </p:cNvPr>
          <p:cNvGraphicFramePr>
            <a:graphicFrameLocks noGrp="1"/>
          </p:cNvGraphicFramePr>
          <p:nvPr>
            <p:extLst>
              <p:ext uri="{D42A27DB-BD31-4B8C-83A1-F6EECF244321}">
                <p14:modId xmlns:p14="http://schemas.microsoft.com/office/powerpoint/2010/main" val="2027436326"/>
              </p:ext>
            </p:extLst>
          </p:nvPr>
        </p:nvGraphicFramePr>
        <p:xfrm>
          <a:off x="9388022" y="5881143"/>
          <a:ext cx="14109173" cy="3284220"/>
        </p:xfrm>
        <a:graphic>
          <a:graphicData uri="http://schemas.openxmlformats.org/drawingml/2006/table">
            <a:tbl>
              <a:tblPr firstRow="1" bandRow="1">
                <a:tableStyleId>{073A0DAA-6AF3-43AB-8588-CEC1D06C72B9}</a:tableStyleId>
              </a:tblPr>
              <a:tblGrid>
                <a:gridCol w="5645657">
                  <a:extLst>
                    <a:ext uri="{9D8B030D-6E8A-4147-A177-3AD203B41FA5}">
                      <a16:colId xmlns:a16="http://schemas.microsoft.com/office/drawing/2014/main" val="1210801534"/>
                    </a:ext>
                  </a:extLst>
                </a:gridCol>
                <a:gridCol w="3899780">
                  <a:extLst>
                    <a:ext uri="{9D8B030D-6E8A-4147-A177-3AD203B41FA5}">
                      <a16:colId xmlns:a16="http://schemas.microsoft.com/office/drawing/2014/main" val="3878854802"/>
                    </a:ext>
                  </a:extLst>
                </a:gridCol>
                <a:gridCol w="4563736">
                  <a:extLst>
                    <a:ext uri="{9D8B030D-6E8A-4147-A177-3AD203B41FA5}">
                      <a16:colId xmlns:a16="http://schemas.microsoft.com/office/drawing/2014/main" val="1014454590"/>
                    </a:ext>
                  </a:extLst>
                </a:gridCol>
              </a:tblGrid>
              <a:tr h="370840">
                <a:tc>
                  <a:txBody>
                    <a:bodyPr/>
                    <a:lstStyle/>
                    <a:p>
                      <a:pPr marL="0" marR="0" lvl="0" indent="0" algn="l" defTabSz="1828800" rtl="0" eaLnBrk="1" fontAlgn="base" latinLnBrk="0" hangingPunct="1">
                        <a:lnSpc>
                          <a:spcPct val="129000"/>
                        </a:lnSpc>
                        <a:spcBef>
                          <a:spcPct val="0"/>
                        </a:spcBef>
                        <a:spcAft>
                          <a:spcPts val="1200"/>
                        </a:spcAft>
                        <a:buClr>
                          <a:srgbClr val="1C2B33"/>
                        </a:buClr>
                        <a:buSzTx/>
                        <a:buFontTx/>
                        <a:buNone/>
                        <a:defRPr/>
                      </a:pPr>
                      <a:r>
                        <a:rPr lang="tr" sz="2000" b="1" i="0" u="none" strike="noStrike" cap="none" spc="50" baseline="0">
                          <a:solidFill>
                            <a:srgbClr val="1C2B33"/>
                          </a:solidFill>
                          <a:latin typeface="Optimistic Text"/>
                          <a:cs typeface="Optimistic Text"/>
                          <a:sym typeface="Arial"/>
                        </a:rPr>
                        <a:t>Senaryo</a:t>
                      </a:r>
                    </a:p>
                  </a:txBody>
                  <a:tcPr marL="0" marR="0" anchor="b">
                    <a:lnL w="12700" cmpd="sng">
                      <a:noFill/>
                    </a:lnL>
                    <a:lnR w="12700" cmpd="sng">
                      <a:noFill/>
                    </a:lnR>
                    <a:lnT w="12700" cmpd="sng">
                      <a:noFill/>
                    </a:lnT>
                    <a:lnB w="12700" cap="flat" cmpd="sng" algn="ctr">
                      <a:solidFill>
                        <a:schemeClr val="accent2"/>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1828800" rtl="0" eaLnBrk="1" fontAlgn="base" latinLnBrk="0" hangingPunct="1">
                        <a:lnSpc>
                          <a:spcPct val="129000"/>
                        </a:lnSpc>
                        <a:spcBef>
                          <a:spcPct val="0"/>
                        </a:spcBef>
                        <a:spcAft>
                          <a:spcPts val="1200"/>
                        </a:spcAft>
                        <a:buClr>
                          <a:srgbClr val="1C2B33"/>
                        </a:buClr>
                        <a:buSzTx/>
                        <a:buFontTx/>
                        <a:buNone/>
                        <a:defRPr/>
                      </a:pPr>
                      <a:r>
                        <a:rPr lang="tr" sz="2000" b="1" i="0" u="none" strike="noStrike" cap="none" spc="50" baseline="0" dirty="0">
                          <a:solidFill>
                            <a:srgbClr val="1C2B33"/>
                          </a:solidFill>
                          <a:latin typeface="Optimistic Text"/>
                          <a:cs typeface="Optimistic Text"/>
                          <a:sym typeface="Optimistic Text"/>
                        </a:rPr>
                        <a:t>Tartışma/</a:t>
                      </a:r>
                      <a:br>
                        <a:rPr lang="tr" sz="2000" b="1" i="0" u="none" strike="noStrike" cap="none" spc="50" baseline="0" dirty="0">
                          <a:solidFill>
                            <a:srgbClr val="1C2B33"/>
                          </a:solidFill>
                          <a:latin typeface="Optimistic Text"/>
                          <a:cs typeface="Optimistic Text"/>
                          <a:sym typeface="Optimistic Text"/>
                        </a:rPr>
                      </a:br>
                      <a:r>
                        <a:rPr lang="tr" sz="2000" b="1" i="0" u="none" strike="noStrike" cap="none" spc="50" baseline="0" dirty="0">
                          <a:solidFill>
                            <a:srgbClr val="1C2B33"/>
                          </a:solidFill>
                          <a:latin typeface="Optimistic Text"/>
                          <a:cs typeface="Optimistic Text"/>
                          <a:sym typeface="Optimistic Text"/>
                        </a:rPr>
                        <a:t>değerlendirme sorusu</a:t>
                      </a:r>
                    </a:p>
                  </a:txBody>
                  <a:tcPr marL="0" marR="0" anchor="b">
                    <a:lnL w="12700" cmpd="sng">
                      <a:noFill/>
                    </a:lnL>
                    <a:lnR w="12700" cmpd="sng">
                      <a:noFill/>
                    </a:lnR>
                    <a:lnT w="12700" cmpd="sng">
                      <a:noFill/>
                    </a:lnT>
                    <a:lnB w="12700" cap="flat" cmpd="sng" algn="ctr">
                      <a:solidFill>
                        <a:schemeClr val="accent2"/>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1828800" rtl="0" eaLnBrk="1" fontAlgn="base" hangingPunct="1">
                        <a:lnSpc>
                          <a:spcPct val="129000"/>
                        </a:lnSpc>
                        <a:spcBef>
                          <a:spcPct val="0"/>
                        </a:spcBef>
                        <a:spcAft>
                          <a:spcPts val="1200"/>
                        </a:spcAft>
                        <a:buClr>
                          <a:srgbClr val="1C2B33"/>
                        </a:buClr>
                        <a:buSzTx/>
                        <a:buFontTx/>
                        <a:buNone/>
                        <a:defRPr/>
                      </a:pPr>
                      <a:r>
                        <a:rPr lang="tr" sz="2000" b="1" i="0" u="none" strike="noStrike" cap="none" spc="50" baseline="0">
                          <a:solidFill>
                            <a:srgbClr val="1C2B33"/>
                          </a:solidFill>
                          <a:latin typeface="Optimistic Text"/>
                          <a:cs typeface="Optimistic Text"/>
                          <a:sym typeface="Optimistic Text"/>
                        </a:rPr>
                        <a:t>Yanıtlar</a:t>
                      </a:r>
                    </a:p>
                  </a:txBody>
                  <a:tcPr marL="0" marR="0" anchor="b">
                    <a:lnL w="12700" cmpd="sng">
                      <a:noFill/>
                    </a:lnL>
                    <a:lnR w="12700" cmpd="sng">
                      <a:noFill/>
                    </a:lnR>
                    <a:lnT w="12700" cmpd="sng">
                      <a:noFill/>
                    </a:lnT>
                    <a:lnB w="12700" cap="flat" cmpd="sng" algn="ctr">
                      <a:solidFill>
                        <a:schemeClr val="accent2"/>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359079280"/>
                  </a:ext>
                </a:extLst>
              </a:tr>
              <a:tr h="2035302">
                <a:tc>
                  <a:txBody>
                    <a:bodyPr/>
                    <a:lstStyle/>
                    <a:p>
                      <a:pPr marL="0" marR="0" lvl="0" indent="0" algn="l" defTabSz="1828800" rtl="0" eaLnBrk="1" fontAlgn="base" latinLnBrk="0" hangingPunct="1">
                        <a:lnSpc>
                          <a:spcPct val="129000"/>
                        </a:lnSpc>
                        <a:spcBef>
                          <a:spcPct val="0"/>
                        </a:spcBef>
                        <a:spcAft>
                          <a:spcPts val="1200"/>
                        </a:spcAft>
                        <a:buClr>
                          <a:srgbClr val="1C2B33"/>
                        </a:buClr>
                        <a:buSzTx/>
                        <a:buFontTx/>
                        <a:buNone/>
                        <a:defRPr/>
                      </a:pPr>
                      <a:r>
                        <a:rPr lang="tr" sz="2000" b="0" i="0" u="none" strike="noStrike" cap="none" spc="50" baseline="0">
                          <a:solidFill>
                            <a:srgbClr val="1C2B33"/>
                          </a:solidFill>
                          <a:latin typeface="Optimistic Text"/>
                          <a:cs typeface="Optimistic Text"/>
                          <a:sym typeface="Optimistic Text"/>
                        </a:rPr>
                        <a:t>Yeğeniniz doğduğu için çok heyecanlısınız. Doğum belgesinin fotoğrafını çekip sosyal medya hesabınızda paylaşmaya karar veriyorsunuz. Gönderi sosyal medya uygulaması tarafından işaretleniyor ve kaldırılıyor. </a:t>
                      </a:r>
                    </a:p>
                  </a:txBody>
                  <a:tcPr marL="0">
                    <a:lnL w="12700" cmpd="sng">
                      <a:noFill/>
                    </a:lnL>
                    <a:lnR w="12700" cmpd="sng">
                      <a:noFill/>
                    </a:lnR>
                    <a:lnT w="12700" cap="flat" cmpd="sng" algn="ctr">
                      <a:solidFill>
                        <a:schemeClr val="accent2"/>
                      </a:solidFill>
                      <a:prstDash val="solid"/>
                      <a:round/>
                      <a:headEnd type="none" w="med" len="med"/>
                      <a:tailEnd type="none" w="med" len="med"/>
                    </a:lnT>
                    <a:lnB w="12700" cmpd="sng">
                      <a:noFill/>
                    </a:lnB>
                    <a:lnTlToBr w="12700" cmpd="sng">
                      <a:noFill/>
                      <a:prstDash val="solid"/>
                    </a:lnTlToBr>
                    <a:lnBlToTr w="12700" cmpd="sng">
                      <a:noFill/>
                      <a:prstDash val="solid"/>
                    </a:lnBlToTr>
                    <a:noFill/>
                  </a:tcPr>
                </a:tc>
                <a:tc>
                  <a:txBody>
                    <a:bodyPr/>
                    <a:lstStyle/>
                    <a:p>
                      <a:pPr marL="0" marR="0" indent="0" algn="l" defTabSz="1828800" rtl="0" eaLnBrk="1" fontAlgn="base" hangingPunct="1">
                        <a:lnSpc>
                          <a:spcPct val="129000"/>
                        </a:lnSpc>
                        <a:spcBef>
                          <a:spcPct val="0"/>
                        </a:spcBef>
                        <a:spcAft>
                          <a:spcPts val="1200"/>
                        </a:spcAft>
                        <a:buClr>
                          <a:srgbClr val="1C2B33"/>
                        </a:buClr>
                        <a:buSzTx/>
                        <a:buFontTx/>
                        <a:buNone/>
                        <a:defRPr/>
                      </a:pPr>
                      <a:r>
                        <a:rPr lang="tr" sz="2000" b="0" i="0" u="none" strike="noStrike" cap="none" spc="50" baseline="0" dirty="0">
                          <a:solidFill>
                            <a:srgbClr val="1C2B33"/>
                          </a:solidFill>
                          <a:latin typeface="Optimistic Text"/>
                          <a:cs typeface="Optimistic Text"/>
                          <a:sym typeface="Optimistic Text"/>
                        </a:rPr>
                        <a:t>Burada ne yanlış gitti?</a:t>
                      </a:r>
                    </a:p>
                  </a:txBody>
                  <a:tcPr marL="0" marR="0">
                    <a:lnL w="12700" cmpd="sng">
                      <a:noFill/>
                    </a:lnL>
                    <a:lnR w="12700" cmpd="sng">
                      <a:noFill/>
                    </a:lnR>
                    <a:lnT w="12700" cap="flat" cmpd="sng" algn="ctr">
                      <a:solidFill>
                        <a:schemeClr val="accent2"/>
                      </a:solidFill>
                      <a:prstDash val="solid"/>
                      <a:round/>
                      <a:headEnd type="none" w="med" len="med"/>
                      <a:tailEnd type="none" w="med" len="med"/>
                    </a:lnT>
                    <a:lnB w="12700" cmpd="sng">
                      <a:noFill/>
                    </a:lnB>
                    <a:lnTlToBr w="12700" cmpd="sng">
                      <a:noFill/>
                      <a:prstDash val="solid"/>
                    </a:lnTlToBr>
                    <a:lnBlToTr w="12700" cmpd="sng">
                      <a:noFill/>
                      <a:prstDash val="solid"/>
                    </a:lnBlToTr>
                    <a:noFill/>
                  </a:tcPr>
                </a:tc>
                <a:tc>
                  <a:txBody>
                    <a:bodyPr/>
                    <a:lstStyle/>
                    <a:p>
                      <a:pPr marL="0" marR="0" indent="0" algn="l" defTabSz="1828800" rtl="0" eaLnBrk="1" fontAlgn="base" hangingPunct="1">
                        <a:lnSpc>
                          <a:spcPct val="129000"/>
                        </a:lnSpc>
                        <a:spcBef>
                          <a:spcPct val="0"/>
                        </a:spcBef>
                        <a:spcAft>
                          <a:spcPts val="1200"/>
                        </a:spcAft>
                        <a:buClr>
                          <a:srgbClr val="1C2B33"/>
                        </a:buClr>
                        <a:buSzTx/>
                        <a:buFontTx/>
                        <a:buNone/>
                        <a:defRPr/>
                      </a:pPr>
                      <a:r>
                        <a:rPr lang="tr" sz="2000" b="0" i="0" u="none" strike="noStrike" cap="none" spc="50" baseline="0" dirty="0">
                          <a:solidFill>
                            <a:srgbClr val="1C2B33"/>
                          </a:solidFill>
                          <a:latin typeface="Optimistic Text"/>
                          <a:cs typeface="Optimistic Text"/>
                          <a:sym typeface="Optimistic Text"/>
                        </a:rPr>
                        <a:t>Gönderinin neden kuralları ihlal ettiğini öğrenmek için topluluk kuralları incelenmeli; yeğeninizin ve ebeveynlerinin gizliliği göz önünde bulundurulmalıdır.</a:t>
                      </a:r>
                    </a:p>
                  </a:txBody>
                  <a:tcPr marL="0" marR="0">
                    <a:lnL w="12700" cmpd="sng">
                      <a:noFill/>
                    </a:lnL>
                    <a:lnR w="12700" cmpd="sng">
                      <a:noFill/>
                    </a:lnR>
                    <a:lnT w="12700" cap="flat" cmpd="sng" algn="ctr">
                      <a:solidFill>
                        <a:schemeClr val="accent2"/>
                      </a:solidFill>
                      <a:prstDash val="solid"/>
                      <a:round/>
                      <a:headEnd type="none" w="med" len="med"/>
                      <a:tailEnd type="none" w="med" len="med"/>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537510606"/>
                  </a:ext>
                </a:extLst>
              </a:tr>
            </a:tbl>
          </a:graphicData>
        </a:graphic>
      </p:graphicFrame>
      <p:sp>
        <p:nvSpPr>
          <p:cNvPr id="17" name="Text Placeholder 3">
            <a:extLst>
              <a:ext uri="{FF2B5EF4-FFF2-40B4-BE49-F238E27FC236}">
                <a16:creationId xmlns:a16="http://schemas.microsoft.com/office/drawing/2014/main" id="{5EB4D818-CDE5-5144-A1CD-CD66EB6E9706}"/>
              </a:ext>
            </a:extLst>
          </p:cNvPr>
          <p:cNvSpPr txBox="1"/>
          <p:nvPr/>
        </p:nvSpPr>
        <p:spPr>
          <a:xfrm>
            <a:off x="9388022" y="5144454"/>
            <a:ext cx="12175932" cy="381089"/>
          </a:xfrm>
          <a:prstGeom prst="rect">
            <a:avLst/>
          </a:prstGeom>
        </p:spPr>
        <p:txBody>
          <a:bodyPr vert="horz" lIns="0" tIns="0" rIns="0" bIns="0" rtlCol="0" anchor="t">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defTabSz="1828800" rtl="0" fontAlgn="base">
              <a:lnSpc>
                <a:spcPts val="3000"/>
              </a:lnSpc>
              <a:spcBef>
                <a:spcPts val="2400"/>
              </a:spcBef>
              <a:buSzTx/>
              <a:buNone/>
              <a:defRPr/>
            </a:pPr>
            <a:r>
              <a:rPr lang="tr" sz="2000" b="1" i="0" u="none" strike="noStrike" cap="all" spc="180" dirty="0">
                <a:solidFill>
                  <a:srgbClr val="1677F1"/>
                </a:solidFill>
                <a:latin typeface="Optimistic Text"/>
              </a:rPr>
              <a:t>Topluluk kurallarına uyulmalıdır</a:t>
            </a:r>
          </a:p>
        </p:txBody>
      </p:sp>
      <p:sp>
        <p:nvSpPr>
          <p:cNvPr id="16" name="Rectangle 15">
            <a:extLst>
              <a:ext uri="{FF2B5EF4-FFF2-40B4-BE49-F238E27FC236}">
                <a16:creationId xmlns:a16="http://schemas.microsoft.com/office/drawing/2014/main" id="{13158E49-7E5F-E54D-A51E-9BF2FEBF8611}"/>
              </a:ext>
            </a:extLst>
          </p:cNvPr>
          <p:cNvSpPr/>
          <p:nvPr/>
        </p:nvSpPr>
        <p:spPr>
          <a:xfrm>
            <a:off x="941387" y="5881143"/>
            <a:ext cx="2261838" cy="523220"/>
          </a:xfrm>
          <a:prstGeom prst="rect">
            <a:avLst/>
          </a:prstGeom>
        </p:spPr>
        <p:txBody>
          <a:bodyPr wrap="none" lIns="0" anchor="ctr">
            <a:noAutofit/>
          </a:bodyPr>
          <a:lstStyle/>
          <a:p>
            <a:pPr rtl="0"/>
            <a:r>
              <a:rPr lang="tr" sz="2800" b="1" i="0" u="none" strike="noStrike" spc="320">
                <a:solidFill>
                  <a:srgbClr val="1C2B33"/>
                </a:solidFill>
                <a:latin typeface="Optimistic Text"/>
              </a:rPr>
              <a:t>ETKİNLİK </a:t>
            </a:r>
          </a:p>
        </p:txBody>
      </p:sp>
      <p:sp>
        <p:nvSpPr>
          <p:cNvPr id="19" name="Title 2">
            <a:extLst>
              <a:ext uri="{FF2B5EF4-FFF2-40B4-BE49-F238E27FC236}">
                <a16:creationId xmlns:a16="http://schemas.microsoft.com/office/drawing/2014/main" id="{5BF48B44-AF4E-4543-A59A-4E2B6E58E46B}"/>
              </a:ext>
            </a:extLst>
          </p:cNvPr>
          <p:cNvSpPr txBox="1"/>
          <p:nvPr/>
        </p:nvSpPr>
        <p:spPr>
          <a:xfrm>
            <a:off x="890587" y="6553200"/>
            <a:ext cx="7091527" cy="3657600"/>
          </a:xfrm>
          <a:prstGeom prst="rect">
            <a:avLst/>
          </a:prstGeom>
        </p:spPr>
        <p:txBody>
          <a:bodyPr vert="horz" lIns="0" tIns="0" rIns="0" bIns="0" rtlCol="0" anchor="t" anchorCtr="0">
            <a:noAutofit/>
          </a:bodyPr>
          <a:lstStyle>
            <a:defPPr marR="0" lvl="0" algn="l" rtl="0">
              <a:lnSpc>
                <a:spcPct val="100000"/>
              </a:lnSpc>
              <a:spcBef>
                <a:spcPct val="0"/>
              </a:spcBef>
              <a:spcAft>
                <a:spcPct val="0"/>
              </a:spcAft>
            </a:defPPr>
            <a:lvl1pPr marR="0" lvl="0" algn="l" rtl="0" eaLnBrk="1" hangingPunct="1">
              <a:lnSpc>
                <a:spcPct val="108000"/>
              </a:lnSpc>
              <a:spcBef>
                <a:spcPct val="0"/>
              </a:spcBef>
              <a:spcAft>
                <a:spcPct val="0"/>
              </a:spcAft>
              <a:buClr>
                <a:srgbClr val="1C2B33"/>
              </a:buClr>
              <a:buFont typeface="Optimistic Display Medium"/>
              <a:defRPr sz="7200" b="0" i="0" u="none" strike="noStrike" kern="0" cap="none" spc="220" baseline="0">
                <a:solidFill>
                  <a:schemeClr val="tx1"/>
                </a:solidFill>
                <a:latin typeface="+mj-lt"/>
                <a:ea typeface="Optimistic Display Medium"/>
                <a:cs typeface="Optimistic Display Medium"/>
                <a:sym typeface="Optimistic Display Medium"/>
              </a:defRPr>
            </a:lvl1pPr>
            <a:lvl2pPr marR="0" lvl="1"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2pPr>
            <a:lvl3pPr marR="0" lvl="2"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3pPr>
            <a:lvl4pPr marR="0" lvl="3"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4pPr>
            <a:lvl5pPr marR="0" lvl="4"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rtl="0">
              <a:lnSpc>
                <a:spcPts val="8640"/>
              </a:lnSpc>
            </a:pPr>
            <a:r>
              <a:rPr lang="tr" sz="7200" b="0" i="0" u="none" strike="noStrike">
                <a:latin typeface="Optimistic Display Medium"/>
              </a:rPr>
              <a:t>Gizlilik senaryoları</a:t>
            </a:r>
          </a:p>
        </p:txBody>
      </p:sp>
      <p:sp>
        <p:nvSpPr>
          <p:cNvPr id="11" name="TextBox 10">
            <a:extLst>
              <a:ext uri="{FF2B5EF4-FFF2-40B4-BE49-F238E27FC236}">
                <a16:creationId xmlns:a16="http://schemas.microsoft.com/office/drawing/2014/main" id="{F2C47F00-80C3-A246-860C-87A6EB617D98}"/>
              </a:ext>
            </a:extLst>
          </p:cNvPr>
          <p:cNvSpPr txBox="1"/>
          <p:nvPr/>
        </p:nvSpPr>
        <p:spPr>
          <a:xfrm>
            <a:off x="22024975" y="12668250"/>
            <a:ext cx="1428750" cy="438150"/>
          </a:xfrm>
          <a:prstGeom prst="rect">
            <a:avLst/>
          </a:prstGeom>
        </p:spPr>
        <p:txBody>
          <a:bodyPr rIns="0">
            <a:noAutofit/>
          </a:bodyPr>
          <a:lstStyle>
            <a:defPPr marR="0" lvl="0" algn="l" rtl="0">
              <a:lnSpc>
                <a:spcPct val="100000"/>
              </a:lnSpc>
              <a:spcBef>
                <a:spcPct val="0"/>
              </a:spcBef>
              <a:spcAft>
                <a:spcPct val="0"/>
              </a:spcAft>
              <a:defRPr/>
            </a:defPPr>
            <a:lvl1pPr marL="45720" indent="-45720" algn="r" eaLnBrk="1" hangingPunct="1">
              <a:lnSpc>
                <a:spcPct val="129000"/>
              </a:lnSpc>
              <a:spcAft>
                <a:spcPts val="1200"/>
              </a:spcAft>
              <a:buSzPct val="25000"/>
              <a:buFontTx/>
              <a:buBlip>
                <a:blip r:embed="rId3"/>
              </a:buBlip>
              <a:defRPr sz="1600" spc="50" baseline="0">
                <a:solidFill>
                  <a:schemeClr val="tx1"/>
                </a:solidFill>
              </a:defRPr>
            </a:lvl1pPr>
            <a:lvl2pPr marL="640080" indent="-365760" eaLnBrk="1" hangingPunct="1">
              <a:lnSpc>
                <a:spcPct val="129000"/>
              </a:lnSpc>
              <a:spcAft>
                <a:spcPts val="1200"/>
              </a:spcAft>
              <a:buClrTx/>
              <a:buSzPct val="85000"/>
              <a:buFont typeface="Optimistic Text" panose="020B0604020202020204" pitchFamily="34" charset="0"/>
              <a:buChar char="•"/>
              <a:defRPr spc="50" baseline="0">
                <a:solidFill>
                  <a:schemeClr val="tx1"/>
                </a:solidFill>
              </a:defRPr>
            </a:lvl2pPr>
            <a:lvl3pPr marL="1005840" indent="-365760" eaLnBrk="1" hangingPunct="1">
              <a:lnSpc>
                <a:spcPct val="129000"/>
              </a:lnSpc>
              <a:spcAft>
                <a:spcPts val="1200"/>
              </a:spcAft>
              <a:buClrTx/>
              <a:buSzPct val="85000"/>
              <a:buFont typeface=".PingFang SC Regular"/>
              <a:buChar char="﹘"/>
              <a:defRPr spc="50" baseline="0">
                <a:solidFill>
                  <a:schemeClr val="tx1"/>
                </a:solidFill>
              </a:defRPr>
            </a:lvl3pPr>
            <a:lvl4pPr marL="1371600" indent="-365760" eaLnBrk="1" hangingPunct="1">
              <a:lnSpc>
                <a:spcPct val="129000"/>
              </a:lnSpc>
              <a:spcAft>
                <a:spcPts val="1200"/>
              </a:spcAft>
              <a:buClrTx/>
              <a:buSzPct val="85000"/>
              <a:buFont typeface=".PingFang SC Regular"/>
              <a:buChar char="﹘"/>
              <a:defRPr spc="50" baseline="0">
                <a:solidFill>
                  <a:schemeClr val="tx1"/>
                </a:solidFill>
              </a:defRPr>
            </a:lvl4pPr>
            <a:lvl5pPr marL="1737360" indent="-365760" eaLnBrk="1" hangingPunct="1">
              <a:lnSpc>
                <a:spcPct val="129000"/>
              </a:lnSpc>
              <a:spcAft>
                <a:spcPts val="1200"/>
              </a:spcAft>
              <a:buClrTx/>
              <a:buSzPct val="85000"/>
              <a:buFont typeface=".PingFang SC Regular"/>
              <a:buChar char="﹘"/>
              <a:defRPr spc="50" baseline="0">
                <a:solidFill>
                  <a:schemeClr val="tx1"/>
                </a:solidFill>
              </a:defRPr>
            </a:lvl5pPr>
            <a:lvl6pPr eaLnBrk="1" hangingPunct="1"/>
            <a:lvl7pPr eaLnBrk="1" hangingPunct="1"/>
            <a:lvl8pPr eaLnBrk="1" hangingPunct="1"/>
            <a:lvl9pPr eaLnBrk="1" hangingPunct="1"/>
          </a:lstStyle>
          <a:p>
            <a:pPr lvl="0" rtl="0"/>
            <a:r>
              <a:rPr lang="tr" sz="1600" b="0" i="0" u="none" strike="noStrike">
                <a:latin typeface="Optimistic Text"/>
              </a:rPr>
              <a:t>40</a:t>
            </a:r>
            <a:endParaRPr lang="en-US"/>
          </a:p>
        </p:txBody>
      </p:sp>
    </p:spTree>
    <p:extLst>
      <p:ext uri="{BB962C8B-B14F-4D97-AF65-F5344CB8AC3E}">
        <p14:creationId xmlns:p14="http://schemas.microsoft.com/office/powerpoint/2010/main" val="12344393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2356FBB-64F0-7A42-937C-B71CB2DEFBDE}"/>
              </a:ext>
            </a:extLst>
          </p:cNvPr>
          <p:cNvSpPr/>
          <p:nvPr/>
        </p:nvSpPr>
        <p:spPr>
          <a:xfrm>
            <a:off x="8443914" y="0"/>
            <a:ext cx="15943262" cy="1371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graphicFrame>
        <p:nvGraphicFramePr>
          <p:cNvPr id="18" name="Table 14">
            <a:extLst>
              <a:ext uri="{FF2B5EF4-FFF2-40B4-BE49-F238E27FC236}">
                <a16:creationId xmlns:a16="http://schemas.microsoft.com/office/drawing/2014/main" id="{BA4E538D-3972-A345-86FF-BC7532204632}"/>
              </a:ext>
            </a:extLst>
          </p:cNvPr>
          <p:cNvGraphicFramePr>
            <a:graphicFrameLocks noGrp="1"/>
          </p:cNvGraphicFramePr>
          <p:nvPr>
            <p:extLst>
              <p:ext uri="{D42A27DB-BD31-4B8C-83A1-F6EECF244321}">
                <p14:modId xmlns:p14="http://schemas.microsoft.com/office/powerpoint/2010/main" val="1870320128"/>
              </p:ext>
            </p:extLst>
          </p:nvPr>
        </p:nvGraphicFramePr>
        <p:xfrm>
          <a:off x="9388023" y="5667756"/>
          <a:ext cx="14086209" cy="4463796"/>
        </p:xfrm>
        <a:graphic>
          <a:graphicData uri="http://schemas.openxmlformats.org/drawingml/2006/table">
            <a:tbl>
              <a:tblPr firstRow="1" bandRow="1">
                <a:tableStyleId>{073A0DAA-6AF3-43AB-8588-CEC1D06C72B9}</a:tableStyleId>
              </a:tblPr>
              <a:tblGrid>
                <a:gridCol w="5645657">
                  <a:extLst>
                    <a:ext uri="{9D8B030D-6E8A-4147-A177-3AD203B41FA5}">
                      <a16:colId xmlns:a16="http://schemas.microsoft.com/office/drawing/2014/main" val="1210801534"/>
                    </a:ext>
                  </a:extLst>
                </a:gridCol>
                <a:gridCol w="3863920">
                  <a:extLst>
                    <a:ext uri="{9D8B030D-6E8A-4147-A177-3AD203B41FA5}">
                      <a16:colId xmlns:a16="http://schemas.microsoft.com/office/drawing/2014/main" val="3878854802"/>
                    </a:ext>
                  </a:extLst>
                </a:gridCol>
                <a:gridCol w="4576632">
                  <a:extLst>
                    <a:ext uri="{9D8B030D-6E8A-4147-A177-3AD203B41FA5}">
                      <a16:colId xmlns:a16="http://schemas.microsoft.com/office/drawing/2014/main" val="1014454590"/>
                    </a:ext>
                  </a:extLst>
                </a:gridCol>
              </a:tblGrid>
              <a:tr h="370840">
                <a:tc>
                  <a:txBody>
                    <a:bodyPr/>
                    <a:lstStyle/>
                    <a:p>
                      <a:pPr marL="0" marR="0" lvl="0" indent="0" algn="l" defTabSz="1828800" rtl="0" eaLnBrk="1" fontAlgn="base" latinLnBrk="0" hangingPunct="1">
                        <a:lnSpc>
                          <a:spcPct val="129000"/>
                        </a:lnSpc>
                        <a:spcBef>
                          <a:spcPct val="0"/>
                        </a:spcBef>
                        <a:spcAft>
                          <a:spcPts val="1200"/>
                        </a:spcAft>
                        <a:buClr>
                          <a:srgbClr val="1C2B33"/>
                        </a:buClr>
                        <a:buSzTx/>
                        <a:buFontTx/>
                        <a:buNone/>
                        <a:defRPr/>
                      </a:pPr>
                      <a:r>
                        <a:rPr lang="tr" sz="2000" b="1" i="0" u="none" strike="noStrike" cap="none" spc="50" baseline="0">
                          <a:solidFill>
                            <a:srgbClr val="1C2B33"/>
                          </a:solidFill>
                          <a:latin typeface="Optimistic Text"/>
                          <a:cs typeface="Optimistic Text"/>
                          <a:sym typeface="Arial"/>
                        </a:rPr>
                        <a:t>Senaryo</a:t>
                      </a:r>
                    </a:p>
                  </a:txBody>
                  <a:tcPr marL="0" marR="0" anchor="b">
                    <a:lnL w="12700" cmpd="sng">
                      <a:noFill/>
                    </a:lnL>
                    <a:lnR w="12700" cmpd="sng">
                      <a:noFill/>
                    </a:lnR>
                    <a:lnT w="12700" cmpd="sng">
                      <a:noFill/>
                    </a:lnT>
                    <a:lnB w="12700" cap="flat" cmpd="sng" algn="ctr">
                      <a:solidFill>
                        <a:schemeClr val="accent2"/>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1828800" rtl="0" eaLnBrk="1" fontAlgn="base" latinLnBrk="0" hangingPunct="1">
                        <a:lnSpc>
                          <a:spcPct val="129000"/>
                        </a:lnSpc>
                        <a:spcBef>
                          <a:spcPct val="0"/>
                        </a:spcBef>
                        <a:spcAft>
                          <a:spcPts val="1200"/>
                        </a:spcAft>
                        <a:buClr>
                          <a:srgbClr val="1C2B33"/>
                        </a:buClr>
                        <a:buSzTx/>
                        <a:buFontTx/>
                        <a:buNone/>
                        <a:defRPr/>
                      </a:pPr>
                      <a:r>
                        <a:rPr lang="tr" sz="2000" b="1" i="0" u="none" strike="noStrike" cap="none" spc="50" baseline="0" dirty="0">
                          <a:solidFill>
                            <a:srgbClr val="1C2B33"/>
                          </a:solidFill>
                          <a:latin typeface="Optimistic Text"/>
                          <a:cs typeface="Optimistic Text"/>
                          <a:sym typeface="Optimistic Text"/>
                        </a:rPr>
                        <a:t>Tartışma/</a:t>
                      </a:r>
                      <a:br>
                        <a:rPr lang="tr" sz="2000" b="1" i="0" u="none" strike="noStrike" cap="none" spc="50" baseline="0" dirty="0">
                          <a:solidFill>
                            <a:srgbClr val="1C2B33"/>
                          </a:solidFill>
                          <a:latin typeface="Optimistic Text"/>
                          <a:cs typeface="Optimistic Text"/>
                          <a:sym typeface="Optimistic Text"/>
                        </a:rPr>
                      </a:br>
                      <a:r>
                        <a:rPr lang="tr" sz="2000" b="1" i="0" u="none" strike="noStrike" cap="none" spc="50" baseline="0" dirty="0">
                          <a:solidFill>
                            <a:srgbClr val="1C2B33"/>
                          </a:solidFill>
                          <a:latin typeface="Optimistic Text"/>
                          <a:cs typeface="Optimistic Text"/>
                          <a:sym typeface="Optimistic Text"/>
                        </a:rPr>
                        <a:t>değerlendirme sorusu</a:t>
                      </a:r>
                    </a:p>
                  </a:txBody>
                  <a:tcPr marL="0" marR="0" anchor="b">
                    <a:lnL w="12700" cmpd="sng">
                      <a:noFill/>
                    </a:lnL>
                    <a:lnR w="12700" cmpd="sng">
                      <a:noFill/>
                    </a:lnR>
                    <a:lnT w="12700" cmpd="sng">
                      <a:noFill/>
                    </a:lnT>
                    <a:lnB w="12700" cap="flat" cmpd="sng" algn="ctr">
                      <a:solidFill>
                        <a:schemeClr val="accent2"/>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1828800" rtl="0" eaLnBrk="1" fontAlgn="base" hangingPunct="1">
                        <a:lnSpc>
                          <a:spcPct val="129000"/>
                        </a:lnSpc>
                        <a:spcBef>
                          <a:spcPct val="0"/>
                        </a:spcBef>
                        <a:spcAft>
                          <a:spcPts val="1200"/>
                        </a:spcAft>
                        <a:buClr>
                          <a:srgbClr val="1C2B33"/>
                        </a:buClr>
                        <a:buSzTx/>
                        <a:buFontTx/>
                        <a:buNone/>
                        <a:defRPr/>
                      </a:pPr>
                      <a:r>
                        <a:rPr lang="tr" sz="2000" b="1" i="0" u="none" strike="noStrike" cap="none" spc="50" baseline="0" dirty="0">
                          <a:solidFill>
                            <a:srgbClr val="1C2B33"/>
                          </a:solidFill>
                          <a:latin typeface="Optimistic Text"/>
                          <a:cs typeface="Optimistic Text"/>
                          <a:sym typeface="Optimistic Text"/>
                        </a:rPr>
                        <a:t>Yanıtlar</a:t>
                      </a:r>
                    </a:p>
                  </a:txBody>
                  <a:tcPr marL="0" marR="0" anchor="b">
                    <a:lnL w="12700" cmpd="sng">
                      <a:noFill/>
                    </a:lnL>
                    <a:lnR w="12700" cmpd="sng">
                      <a:noFill/>
                    </a:lnR>
                    <a:lnT w="12700" cmpd="sng">
                      <a:noFill/>
                    </a:lnT>
                    <a:lnB w="12700" cap="flat" cmpd="sng" algn="ctr">
                      <a:solidFill>
                        <a:schemeClr val="accent2"/>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359079280"/>
                  </a:ext>
                </a:extLst>
              </a:tr>
              <a:tr h="2035302">
                <a:tc>
                  <a:txBody>
                    <a:bodyPr/>
                    <a:lstStyle/>
                    <a:p>
                      <a:pPr marL="0" marR="0" lvl="0" indent="0" algn="l" defTabSz="1828800" rtl="0" eaLnBrk="1" fontAlgn="base" latinLnBrk="0" hangingPunct="1">
                        <a:lnSpc>
                          <a:spcPct val="129000"/>
                        </a:lnSpc>
                        <a:spcBef>
                          <a:spcPct val="0"/>
                        </a:spcBef>
                        <a:spcAft>
                          <a:spcPts val="1200"/>
                        </a:spcAft>
                        <a:buClr>
                          <a:srgbClr val="1C2B33"/>
                        </a:buClr>
                        <a:buSzTx/>
                        <a:buFontTx/>
                        <a:buNone/>
                        <a:defRPr/>
                      </a:pPr>
                      <a:r>
                        <a:rPr lang="tr" sz="2000" b="0" i="0" u="none" strike="noStrike" cap="none" spc="50" baseline="0">
                          <a:solidFill>
                            <a:srgbClr val="1C2B33"/>
                          </a:solidFill>
                          <a:latin typeface="Optimistic Text"/>
                          <a:cs typeface="Optimistic Text"/>
                          <a:sym typeface="Optimistic Text"/>
                        </a:rPr>
                        <a:t>Öğleden sonra arkadaşınızın çocuklarıyla ilgileniyor ve onları yüzmeye götürüyorsunuz. Suda çocukların bir fotoğrafını çekiyor ve durumu bildirmek için bunu arkadaşınızın sosyal medya sayfasında paylaşıyorsunuz. Arkadaşınız ise çocuklarını bilinçli olarak sosyal medyadan uzak tutmayı tercih ettiği için bu duruma çok üzülüyor.</a:t>
                      </a:r>
                    </a:p>
                  </a:txBody>
                  <a:tcPr marL="0" marR="365760">
                    <a:lnL w="12700" cmpd="sng">
                      <a:noFill/>
                    </a:lnL>
                    <a:lnR w="12700" cmpd="sng">
                      <a:noFill/>
                    </a:lnR>
                    <a:lnT w="12700" cap="flat" cmpd="sng" algn="ctr">
                      <a:solidFill>
                        <a:schemeClr val="accent2"/>
                      </a:solidFill>
                      <a:prstDash val="solid"/>
                      <a:round/>
                      <a:headEnd type="none" w="med" len="med"/>
                      <a:tailEnd type="none" w="med" len="med"/>
                    </a:lnT>
                    <a:lnB w="12700" cmpd="sng">
                      <a:noFill/>
                    </a:lnB>
                    <a:lnTlToBr w="12700" cmpd="sng">
                      <a:noFill/>
                      <a:prstDash val="solid"/>
                    </a:lnTlToBr>
                    <a:lnBlToTr w="12700" cmpd="sng">
                      <a:noFill/>
                      <a:prstDash val="solid"/>
                    </a:lnBlToTr>
                    <a:noFill/>
                  </a:tcPr>
                </a:tc>
                <a:tc>
                  <a:txBody>
                    <a:bodyPr/>
                    <a:lstStyle/>
                    <a:p>
                      <a:pPr marL="0" marR="0" indent="0" algn="l" defTabSz="1828800" rtl="0" eaLnBrk="1" fontAlgn="base" hangingPunct="1">
                        <a:lnSpc>
                          <a:spcPct val="129000"/>
                        </a:lnSpc>
                        <a:spcBef>
                          <a:spcPct val="0"/>
                        </a:spcBef>
                        <a:spcAft>
                          <a:spcPts val="1200"/>
                        </a:spcAft>
                        <a:buClr>
                          <a:srgbClr val="1C2B33"/>
                        </a:buClr>
                        <a:buSzTx/>
                        <a:buFontTx/>
                        <a:buNone/>
                        <a:defRPr/>
                      </a:pPr>
                      <a:r>
                        <a:rPr lang="tr" sz="2000" b="0" i="0" u="none" strike="noStrike" cap="none" spc="50" baseline="0" dirty="0">
                          <a:solidFill>
                            <a:srgbClr val="1C2B33"/>
                          </a:solidFill>
                          <a:latin typeface="Optimistic Text"/>
                          <a:cs typeface="Optimistic Text"/>
                          <a:sym typeface="Optimistic Text"/>
                        </a:rPr>
                        <a:t>Gelecekte ne yapılmalıdır?</a:t>
                      </a:r>
                    </a:p>
                  </a:txBody>
                  <a:tcPr marL="0">
                    <a:lnL w="12700" cmpd="sng">
                      <a:noFill/>
                    </a:lnL>
                    <a:lnR w="12700" cmpd="sng">
                      <a:noFill/>
                    </a:lnR>
                    <a:lnT w="12700" cap="flat" cmpd="sng" algn="ctr">
                      <a:solidFill>
                        <a:schemeClr val="accent2"/>
                      </a:solidFill>
                      <a:prstDash val="solid"/>
                      <a:round/>
                      <a:headEnd type="none" w="med" len="med"/>
                      <a:tailEnd type="none" w="med" len="med"/>
                    </a:lnT>
                    <a:lnB w="12700" cmpd="sng">
                      <a:noFill/>
                    </a:lnB>
                    <a:lnTlToBr w="12700" cmpd="sng">
                      <a:noFill/>
                      <a:prstDash val="solid"/>
                    </a:lnTlToBr>
                    <a:lnBlToTr w="12700" cmpd="sng">
                      <a:noFill/>
                      <a:prstDash val="solid"/>
                    </a:lnBlToTr>
                    <a:noFill/>
                  </a:tcPr>
                </a:tc>
                <a:tc>
                  <a:txBody>
                    <a:bodyPr/>
                    <a:lstStyle/>
                    <a:p>
                      <a:pPr marL="0" marR="0" indent="0" algn="l" defTabSz="1828800" rtl="0" eaLnBrk="1" fontAlgn="base" hangingPunct="1">
                        <a:lnSpc>
                          <a:spcPct val="129000"/>
                        </a:lnSpc>
                        <a:spcBef>
                          <a:spcPct val="0"/>
                        </a:spcBef>
                        <a:spcAft>
                          <a:spcPts val="1200"/>
                        </a:spcAft>
                        <a:buClr>
                          <a:srgbClr val="1C2B33"/>
                        </a:buClr>
                        <a:buSzTx/>
                        <a:buFontTx/>
                        <a:buNone/>
                        <a:defRPr/>
                      </a:pPr>
                      <a:r>
                        <a:rPr lang="tr" sz="2000" b="0" i="0" u="none" strike="noStrike" cap="none" spc="50" baseline="0" dirty="0">
                          <a:solidFill>
                            <a:srgbClr val="1C2B33"/>
                          </a:solidFill>
                          <a:latin typeface="Optimistic Text"/>
                          <a:cs typeface="Optimistic Text"/>
                          <a:sym typeface="Optimistic Text"/>
                        </a:rPr>
                        <a:t>Fotoğraf paylaşmadan önce her zaman izin istenmelidir; özellikle çocuk fotoğrafları için ekstra özen gösterilmelidir; reşit olmayanların fotoğraflarının paylaşılması bazı durumlarda topluluk kurallarını ihlal edebilir.</a:t>
                      </a:r>
                    </a:p>
                  </a:txBody>
                  <a:tcPr marL="0" marR="0">
                    <a:lnL w="12700" cmpd="sng">
                      <a:noFill/>
                    </a:lnL>
                    <a:lnR w="12700" cmpd="sng">
                      <a:noFill/>
                    </a:lnR>
                    <a:lnT w="12700" cap="flat" cmpd="sng" algn="ctr">
                      <a:solidFill>
                        <a:schemeClr val="accent2"/>
                      </a:solidFill>
                      <a:prstDash val="solid"/>
                      <a:round/>
                      <a:headEnd type="none" w="med" len="med"/>
                      <a:tailEnd type="none" w="med" len="med"/>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537510606"/>
                  </a:ext>
                </a:extLst>
              </a:tr>
            </a:tbl>
          </a:graphicData>
        </a:graphic>
      </p:graphicFrame>
      <p:sp>
        <p:nvSpPr>
          <p:cNvPr id="2" name="Subtitle 1">
            <a:extLst>
              <a:ext uri="{FF2B5EF4-FFF2-40B4-BE49-F238E27FC236}">
                <a16:creationId xmlns:a16="http://schemas.microsoft.com/office/drawing/2014/main" id="{2A4F4281-FE47-F748-AF04-C8FF65CCCAFA}"/>
              </a:ext>
            </a:extLst>
          </p:cNvPr>
          <p:cNvSpPr>
            <a:spLocks noGrp="1"/>
          </p:cNvSpPr>
          <p:nvPr>
            <p:ph type="subTitle" idx="2"/>
          </p:nvPr>
        </p:nvSpPr>
        <p:spPr/>
        <p:txBody>
          <a:bodyPr>
            <a:noAutofit/>
          </a:bodyPr>
          <a:lstStyle/>
          <a:p>
            <a:pPr rtl="0"/>
            <a:r>
              <a:rPr lang="tr" sz="2400" b="1" i="0" u="none" strike="noStrike">
                <a:latin typeface="Optimistic Text"/>
              </a:rPr>
              <a:t>02 Bireysel gizliliğin korunması</a:t>
            </a:r>
          </a:p>
        </p:txBody>
      </p:sp>
      <p:sp>
        <p:nvSpPr>
          <p:cNvPr id="15" name="Text Placeholder 3">
            <a:extLst>
              <a:ext uri="{FF2B5EF4-FFF2-40B4-BE49-F238E27FC236}">
                <a16:creationId xmlns:a16="http://schemas.microsoft.com/office/drawing/2014/main" id="{E789D8BA-763A-CD46-BBBE-ADABFCADA859}"/>
              </a:ext>
            </a:extLst>
          </p:cNvPr>
          <p:cNvSpPr txBox="1"/>
          <p:nvPr/>
        </p:nvSpPr>
        <p:spPr>
          <a:xfrm>
            <a:off x="9388023" y="4937182"/>
            <a:ext cx="12175932" cy="381089"/>
          </a:xfrm>
          <a:prstGeom prst="rect">
            <a:avLst/>
          </a:prstGeom>
        </p:spPr>
        <p:txBody>
          <a:bodyPr vert="horz" lIns="0" tIns="0" rIns="0" bIns="0" rtlCol="0" anchor="t">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defTabSz="1828800" rtl="0" fontAlgn="base">
              <a:lnSpc>
                <a:spcPts val="3000"/>
              </a:lnSpc>
              <a:spcBef>
                <a:spcPts val="2400"/>
              </a:spcBef>
              <a:buSzTx/>
              <a:buNone/>
              <a:defRPr/>
            </a:pPr>
            <a:r>
              <a:rPr lang="tr" sz="2000" b="1" i="0" u="none" strike="noStrike" cap="all" spc="180">
                <a:solidFill>
                  <a:srgbClr val="1677F1"/>
                </a:solidFill>
                <a:latin typeface="Optimistic Text"/>
              </a:rPr>
              <a:t>Çocuklarla ilgili konularda daha dikkatli olunmalıdır</a:t>
            </a:r>
          </a:p>
        </p:txBody>
      </p:sp>
      <p:sp>
        <p:nvSpPr>
          <p:cNvPr id="16" name="Rectangle 15">
            <a:extLst>
              <a:ext uri="{FF2B5EF4-FFF2-40B4-BE49-F238E27FC236}">
                <a16:creationId xmlns:a16="http://schemas.microsoft.com/office/drawing/2014/main" id="{13158E49-7E5F-E54D-A51E-9BF2FEBF8611}"/>
              </a:ext>
            </a:extLst>
          </p:cNvPr>
          <p:cNvSpPr/>
          <p:nvPr/>
        </p:nvSpPr>
        <p:spPr>
          <a:xfrm>
            <a:off x="941387" y="5881143"/>
            <a:ext cx="2261838" cy="523220"/>
          </a:xfrm>
          <a:prstGeom prst="rect">
            <a:avLst/>
          </a:prstGeom>
        </p:spPr>
        <p:txBody>
          <a:bodyPr wrap="none" lIns="0" anchor="ctr">
            <a:noAutofit/>
          </a:bodyPr>
          <a:lstStyle/>
          <a:p>
            <a:pPr rtl="0"/>
            <a:r>
              <a:rPr lang="tr" sz="2800" b="1" i="0" u="none" strike="noStrike" spc="320">
                <a:solidFill>
                  <a:srgbClr val="1C2B33"/>
                </a:solidFill>
                <a:latin typeface="Optimistic Text"/>
              </a:rPr>
              <a:t>ETKİNLİK </a:t>
            </a:r>
          </a:p>
        </p:txBody>
      </p:sp>
      <p:sp>
        <p:nvSpPr>
          <p:cNvPr id="19" name="Title 2">
            <a:extLst>
              <a:ext uri="{FF2B5EF4-FFF2-40B4-BE49-F238E27FC236}">
                <a16:creationId xmlns:a16="http://schemas.microsoft.com/office/drawing/2014/main" id="{5BF48B44-AF4E-4543-A59A-4E2B6E58E46B}"/>
              </a:ext>
            </a:extLst>
          </p:cNvPr>
          <p:cNvSpPr txBox="1"/>
          <p:nvPr/>
        </p:nvSpPr>
        <p:spPr>
          <a:xfrm>
            <a:off x="890587" y="6553200"/>
            <a:ext cx="7091527" cy="3657600"/>
          </a:xfrm>
          <a:prstGeom prst="rect">
            <a:avLst/>
          </a:prstGeom>
        </p:spPr>
        <p:txBody>
          <a:bodyPr vert="horz" lIns="0" tIns="0" rIns="0" bIns="0" rtlCol="0" anchor="t" anchorCtr="0">
            <a:noAutofit/>
          </a:bodyPr>
          <a:lstStyle>
            <a:defPPr marR="0" lvl="0" algn="l" rtl="0">
              <a:lnSpc>
                <a:spcPct val="100000"/>
              </a:lnSpc>
              <a:spcBef>
                <a:spcPct val="0"/>
              </a:spcBef>
              <a:spcAft>
                <a:spcPct val="0"/>
              </a:spcAft>
            </a:defPPr>
            <a:lvl1pPr marR="0" lvl="0" algn="l" rtl="0" eaLnBrk="1" hangingPunct="1">
              <a:lnSpc>
                <a:spcPct val="108000"/>
              </a:lnSpc>
              <a:spcBef>
                <a:spcPct val="0"/>
              </a:spcBef>
              <a:spcAft>
                <a:spcPct val="0"/>
              </a:spcAft>
              <a:buClr>
                <a:srgbClr val="1C2B33"/>
              </a:buClr>
              <a:buFont typeface="Optimistic Display Medium"/>
              <a:defRPr sz="7200" b="0" i="0" u="none" strike="noStrike" kern="0" cap="none" spc="220" baseline="0">
                <a:solidFill>
                  <a:schemeClr val="tx1"/>
                </a:solidFill>
                <a:latin typeface="+mj-lt"/>
                <a:ea typeface="Optimistic Display Medium"/>
                <a:cs typeface="Optimistic Display Medium"/>
                <a:sym typeface="Optimistic Display Medium"/>
              </a:defRPr>
            </a:lvl1pPr>
            <a:lvl2pPr marR="0" lvl="1"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2pPr>
            <a:lvl3pPr marR="0" lvl="2"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3pPr>
            <a:lvl4pPr marR="0" lvl="3"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4pPr>
            <a:lvl5pPr marR="0" lvl="4"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rtl="0">
              <a:lnSpc>
                <a:spcPts val="8640"/>
              </a:lnSpc>
            </a:pPr>
            <a:r>
              <a:rPr lang="tr" sz="7200" b="0" i="0" u="none" strike="noStrike">
                <a:latin typeface="Optimistic Display Medium"/>
              </a:rPr>
              <a:t>Gizlilik senaryoları</a:t>
            </a:r>
          </a:p>
        </p:txBody>
      </p:sp>
      <p:sp>
        <p:nvSpPr>
          <p:cNvPr id="11" name="TextBox 10">
            <a:extLst>
              <a:ext uri="{FF2B5EF4-FFF2-40B4-BE49-F238E27FC236}">
                <a16:creationId xmlns:a16="http://schemas.microsoft.com/office/drawing/2014/main" id="{F2C47F00-80C3-A246-860C-87A6EB617D98}"/>
              </a:ext>
            </a:extLst>
          </p:cNvPr>
          <p:cNvSpPr txBox="1"/>
          <p:nvPr/>
        </p:nvSpPr>
        <p:spPr>
          <a:xfrm>
            <a:off x="22024975" y="12668250"/>
            <a:ext cx="1428750" cy="438150"/>
          </a:xfrm>
          <a:prstGeom prst="rect">
            <a:avLst/>
          </a:prstGeom>
        </p:spPr>
        <p:txBody>
          <a:bodyPr rIns="0">
            <a:noAutofit/>
          </a:bodyPr>
          <a:lstStyle>
            <a:defPPr marR="0" lvl="0" algn="l" rtl="0">
              <a:lnSpc>
                <a:spcPct val="100000"/>
              </a:lnSpc>
              <a:spcBef>
                <a:spcPct val="0"/>
              </a:spcBef>
              <a:spcAft>
                <a:spcPct val="0"/>
              </a:spcAft>
              <a:defRPr/>
            </a:defPPr>
            <a:lvl1pPr marL="45720" indent="-45720" algn="r" eaLnBrk="1" hangingPunct="1">
              <a:lnSpc>
                <a:spcPct val="129000"/>
              </a:lnSpc>
              <a:spcAft>
                <a:spcPts val="1200"/>
              </a:spcAft>
              <a:buSzPct val="25000"/>
              <a:buFontTx/>
              <a:buBlip>
                <a:blip r:embed="rId3"/>
              </a:buBlip>
              <a:defRPr sz="1600" spc="50" baseline="0">
                <a:solidFill>
                  <a:schemeClr val="tx1"/>
                </a:solidFill>
              </a:defRPr>
            </a:lvl1pPr>
            <a:lvl2pPr marL="640080" indent="-365760" eaLnBrk="1" hangingPunct="1">
              <a:lnSpc>
                <a:spcPct val="129000"/>
              </a:lnSpc>
              <a:spcAft>
                <a:spcPts val="1200"/>
              </a:spcAft>
              <a:buClrTx/>
              <a:buSzPct val="85000"/>
              <a:buFont typeface="Optimistic Text" panose="020B0604020202020204" pitchFamily="34" charset="0"/>
              <a:buChar char="•"/>
              <a:defRPr spc="50" baseline="0">
                <a:solidFill>
                  <a:schemeClr val="tx1"/>
                </a:solidFill>
              </a:defRPr>
            </a:lvl2pPr>
            <a:lvl3pPr marL="1005840" indent="-365760" eaLnBrk="1" hangingPunct="1">
              <a:lnSpc>
                <a:spcPct val="129000"/>
              </a:lnSpc>
              <a:spcAft>
                <a:spcPts val="1200"/>
              </a:spcAft>
              <a:buClrTx/>
              <a:buSzPct val="85000"/>
              <a:buFont typeface=".PingFang SC Regular"/>
              <a:buChar char="﹘"/>
              <a:defRPr spc="50" baseline="0">
                <a:solidFill>
                  <a:schemeClr val="tx1"/>
                </a:solidFill>
              </a:defRPr>
            </a:lvl3pPr>
            <a:lvl4pPr marL="1371600" indent="-365760" eaLnBrk="1" hangingPunct="1">
              <a:lnSpc>
                <a:spcPct val="129000"/>
              </a:lnSpc>
              <a:spcAft>
                <a:spcPts val="1200"/>
              </a:spcAft>
              <a:buClrTx/>
              <a:buSzPct val="85000"/>
              <a:buFont typeface=".PingFang SC Regular"/>
              <a:buChar char="﹘"/>
              <a:defRPr spc="50" baseline="0">
                <a:solidFill>
                  <a:schemeClr val="tx1"/>
                </a:solidFill>
              </a:defRPr>
            </a:lvl4pPr>
            <a:lvl5pPr marL="1737360" indent="-365760" eaLnBrk="1" hangingPunct="1">
              <a:lnSpc>
                <a:spcPct val="129000"/>
              </a:lnSpc>
              <a:spcAft>
                <a:spcPts val="1200"/>
              </a:spcAft>
              <a:buClrTx/>
              <a:buSzPct val="85000"/>
              <a:buFont typeface=".PingFang SC Regular"/>
              <a:buChar char="﹘"/>
              <a:defRPr spc="50" baseline="0">
                <a:solidFill>
                  <a:schemeClr val="tx1"/>
                </a:solidFill>
              </a:defRPr>
            </a:lvl5pPr>
            <a:lvl6pPr eaLnBrk="1" hangingPunct="1"/>
            <a:lvl7pPr eaLnBrk="1" hangingPunct="1"/>
            <a:lvl8pPr eaLnBrk="1" hangingPunct="1"/>
            <a:lvl9pPr eaLnBrk="1" hangingPunct="1"/>
          </a:lstStyle>
          <a:p>
            <a:pPr lvl="0" rtl="0"/>
            <a:r>
              <a:rPr lang="tr" sz="1600" b="0" i="0" u="none" strike="noStrike">
                <a:latin typeface="Optimistic Text"/>
              </a:rPr>
              <a:t>41</a:t>
            </a:r>
            <a:endParaRPr lang="en-US"/>
          </a:p>
        </p:txBody>
      </p:sp>
    </p:spTree>
    <p:extLst>
      <p:ext uri="{BB962C8B-B14F-4D97-AF65-F5344CB8AC3E}">
        <p14:creationId xmlns:p14="http://schemas.microsoft.com/office/powerpoint/2010/main" val="21703151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A83B0-01E7-954F-98FD-B8E15B9D6F06}"/>
              </a:ext>
            </a:extLst>
          </p:cNvPr>
          <p:cNvSpPr/>
          <p:nvPr/>
        </p:nvSpPr>
        <p:spPr>
          <a:xfrm>
            <a:off x="12193587" y="0"/>
            <a:ext cx="12193588" cy="1371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11" name="Text Placeholder 4">
            <a:extLst>
              <a:ext uri="{FF2B5EF4-FFF2-40B4-BE49-F238E27FC236}">
                <a16:creationId xmlns:a16="http://schemas.microsoft.com/office/drawing/2014/main" id="{CE065CC0-3BC9-824F-9E07-7802E321A365}"/>
              </a:ext>
            </a:extLst>
          </p:cNvPr>
          <p:cNvSpPr txBox="1"/>
          <p:nvPr/>
        </p:nvSpPr>
        <p:spPr>
          <a:xfrm>
            <a:off x="13138150" y="4982753"/>
            <a:ext cx="10315575" cy="3750495"/>
          </a:xfrm>
          <a:prstGeom prst="rect">
            <a:avLst/>
          </a:prstGeom>
        </p:spPr>
        <p:txBody>
          <a:bodyPr vert="horz" lIns="0" tIns="0" rIns="0" bIns="0" rtlCol="0" anchor="ctr">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defTabSz="1828800" rtl="0">
              <a:lnSpc>
                <a:spcPts val="4200"/>
              </a:lnSpc>
              <a:spcAft>
                <a:spcPts val="1800"/>
              </a:spcAft>
              <a:buSzTx/>
              <a:buNone/>
              <a:defRPr/>
            </a:pPr>
            <a:r>
              <a:rPr lang="tr" sz="2800" b="1" i="0" u="none" strike="noStrike" spc="40" dirty="0">
                <a:latin typeface="Optimistic Text"/>
                <a:sym typeface="Arial"/>
              </a:rPr>
              <a:t>Web sitesi gizlilik politikaları</a:t>
            </a:r>
          </a:p>
          <a:p>
            <a:pPr marL="514350" indent="-514350" defTabSz="1828800" rtl="0" fontAlgn="base">
              <a:lnSpc>
                <a:spcPts val="4200"/>
              </a:lnSpc>
              <a:spcAft>
                <a:spcPts val="1800"/>
              </a:spcAft>
              <a:buSzTx/>
              <a:buFont typeface="Arial" panose="020B0604020202020204" pitchFamily="34" charset="0"/>
              <a:buChar char="•"/>
              <a:defRPr/>
            </a:pPr>
            <a:r>
              <a:rPr lang="tr" sz="2800" b="0" i="0" u="none" strike="noStrike" spc="40" dirty="0">
                <a:solidFill>
                  <a:srgbClr val="1677F1"/>
                </a:solidFill>
                <a:latin typeface="Optimistic Text"/>
                <a:hlinkClick r:id="rId4">
                  <a:extLst>
                    <a:ext uri="{A12FA001-AC4F-418D-AE19-62706E023703}">
                      <ahyp:hlinkClr xmlns:ahyp="http://schemas.microsoft.com/office/drawing/2018/hyperlinkcolor" val="tx"/>
                    </a:ext>
                  </a:extLst>
                </a:hlinkClick>
              </a:rPr>
              <a:t>Facebook Gizlilik İlkesi</a:t>
            </a:r>
            <a:endParaRPr lang="en-US" sz="2800" spc="40" dirty="0">
              <a:solidFill>
                <a:schemeClr val="accent2"/>
              </a:solidFill>
              <a:latin typeface="Optimistic Text" panose="020B0604020202020204" pitchFamily="34" charset="0"/>
            </a:endParaRPr>
          </a:p>
          <a:p>
            <a:pPr marL="514350" indent="-514350" defTabSz="1828800" rtl="0" fontAlgn="base">
              <a:lnSpc>
                <a:spcPts val="4200"/>
              </a:lnSpc>
              <a:spcAft>
                <a:spcPts val="1800"/>
              </a:spcAft>
              <a:buSzTx/>
              <a:buFont typeface="Arial" panose="020B0604020202020204" pitchFamily="34" charset="0"/>
              <a:buChar char="•"/>
              <a:defRPr/>
            </a:pPr>
            <a:r>
              <a:rPr lang="tr" sz="2800" b="0" i="0" u="none" strike="noStrike" spc="40" dirty="0">
                <a:solidFill>
                  <a:srgbClr val="1677F1"/>
                </a:solidFill>
                <a:latin typeface="Optimistic Text"/>
                <a:hlinkClick r:id="rId5">
                  <a:extLst>
                    <a:ext uri="{A12FA001-AC4F-418D-AE19-62706E023703}">
                      <ahyp:hlinkClr xmlns:ahyp="http://schemas.microsoft.com/office/drawing/2018/hyperlinkcolor" val="tx"/>
                    </a:ext>
                  </a:extLst>
                </a:hlinkClick>
              </a:rPr>
              <a:t>Facebook Veri İşleme Şartları</a:t>
            </a:r>
            <a:endParaRPr lang="en-US" sz="2800" spc="40" dirty="0">
              <a:solidFill>
                <a:schemeClr val="accent2"/>
              </a:solidFill>
              <a:latin typeface="Optimistic Text" panose="020B0604020202020204" pitchFamily="34" charset="0"/>
            </a:endParaRPr>
          </a:p>
          <a:p>
            <a:pPr marL="514350" indent="-514350" defTabSz="1828800" rtl="0" fontAlgn="base">
              <a:lnSpc>
                <a:spcPts val="4200"/>
              </a:lnSpc>
              <a:spcAft>
                <a:spcPts val="1800"/>
              </a:spcAft>
              <a:buSzTx/>
              <a:buFont typeface="Arial" panose="020B0604020202020204" pitchFamily="34" charset="0"/>
              <a:buChar char="•"/>
              <a:defRPr/>
            </a:pPr>
            <a:r>
              <a:rPr lang="tr" sz="2800" b="0" i="0" u="none" strike="noStrike" spc="40" dirty="0">
                <a:solidFill>
                  <a:srgbClr val="1677F1"/>
                </a:solidFill>
                <a:latin typeface="Optimistic Text"/>
                <a:hlinkClick r:id="rId6">
                  <a:extLst>
                    <a:ext uri="{A12FA001-AC4F-418D-AE19-62706E023703}">
                      <ahyp:hlinkClr xmlns:ahyp="http://schemas.microsoft.com/office/drawing/2018/hyperlinkcolor" val="tx"/>
                    </a:ext>
                  </a:extLst>
                </a:hlinkClick>
              </a:rPr>
              <a:t>Instagram Veri İlkeleri</a:t>
            </a:r>
            <a:endParaRPr lang="en-US" sz="2800" spc="40" dirty="0">
              <a:solidFill>
                <a:schemeClr val="accent2"/>
              </a:solidFill>
              <a:latin typeface="Optimistic Text" panose="020B0604020202020204" pitchFamily="34" charset="0"/>
            </a:endParaRPr>
          </a:p>
          <a:p>
            <a:pPr marL="514350" indent="-514350" defTabSz="1828800" rtl="0" fontAlgn="base">
              <a:lnSpc>
                <a:spcPts val="4200"/>
              </a:lnSpc>
              <a:spcAft>
                <a:spcPts val="1800"/>
              </a:spcAft>
              <a:buSzTx/>
              <a:buFont typeface="Arial" panose="020B0604020202020204" pitchFamily="34" charset="0"/>
              <a:buChar char="•"/>
              <a:defRPr/>
            </a:pPr>
            <a:r>
              <a:rPr lang="tr" sz="2800" b="0" i="0" u="none" strike="noStrike" spc="40" dirty="0">
                <a:solidFill>
                  <a:srgbClr val="1677F1"/>
                </a:solidFill>
                <a:latin typeface="Optimistic Text"/>
                <a:hlinkClick r:id="rId7">
                  <a:extLst>
                    <a:ext uri="{A12FA001-AC4F-418D-AE19-62706E023703}">
                      <ahyp:hlinkClr xmlns:ahyp="http://schemas.microsoft.com/office/drawing/2018/hyperlinkcolor" val="tx"/>
                    </a:ext>
                  </a:extLst>
                </a:hlinkClick>
              </a:rPr>
              <a:t>WhatsApp Gizlilik Sayfası</a:t>
            </a:r>
            <a:endParaRPr lang="en-US" sz="2800" spc="40" dirty="0">
              <a:solidFill>
                <a:schemeClr val="accent2"/>
              </a:solidFill>
              <a:latin typeface="Optimistic Text" panose="020B0604020202020204" pitchFamily="34" charset="0"/>
            </a:endParaRPr>
          </a:p>
        </p:txBody>
      </p:sp>
      <p:sp>
        <p:nvSpPr>
          <p:cNvPr id="2" name="Subtitle 1">
            <a:extLst>
              <a:ext uri="{FF2B5EF4-FFF2-40B4-BE49-F238E27FC236}">
                <a16:creationId xmlns:a16="http://schemas.microsoft.com/office/drawing/2014/main" id="{3B429F7B-BF7F-A541-9B1D-E7BF2BA86BD4}"/>
              </a:ext>
            </a:extLst>
          </p:cNvPr>
          <p:cNvSpPr>
            <a:spLocks noGrp="1"/>
          </p:cNvSpPr>
          <p:nvPr>
            <p:ph type="subTitle" idx="2"/>
          </p:nvPr>
        </p:nvSpPr>
        <p:spPr>
          <a:xfrm>
            <a:off x="932821" y="909036"/>
            <a:ext cx="10328145" cy="463200"/>
          </a:xfrm>
        </p:spPr>
        <p:txBody>
          <a:bodyPr>
            <a:noAutofit/>
          </a:bodyPr>
          <a:lstStyle/>
          <a:p>
            <a:pPr rtl="0"/>
            <a:r>
              <a:rPr lang="tr" sz="2400" b="1" i="0" u="none" strike="noStrike">
                <a:latin typeface="Optimistic Text"/>
              </a:rPr>
              <a:t>02 Bireysel gizliliğin korunması</a:t>
            </a:r>
          </a:p>
        </p:txBody>
      </p:sp>
      <p:sp>
        <p:nvSpPr>
          <p:cNvPr id="3" name="Title 2">
            <a:extLst>
              <a:ext uri="{FF2B5EF4-FFF2-40B4-BE49-F238E27FC236}">
                <a16:creationId xmlns:a16="http://schemas.microsoft.com/office/drawing/2014/main" id="{89899A46-2B07-6246-B2A2-CE86A0762E1B}"/>
              </a:ext>
            </a:extLst>
          </p:cNvPr>
          <p:cNvSpPr>
            <a:spLocks noGrp="1"/>
          </p:cNvSpPr>
          <p:nvPr>
            <p:ph type="title"/>
          </p:nvPr>
        </p:nvSpPr>
        <p:spPr>
          <a:xfrm>
            <a:off x="932689" y="5600700"/>
            <a:ext cx="10498898" cy="2514600"/>
          </a:xfrm>
        </p:spPr>
        <p:txBody>
          <a:bodyPr anchor="ctr">
            <a:noAutofit/>
          </a:bodyPr>
          <a:lstStyle/>
          <a:p>
            <a:pPr rtl="0"/>
            <a:r>
              <a:rPr lang="tr" sz="7200" b="0" i="0" u="none" strike="noStrike">
                <a:latin typeface="Optimistic Display Medium"/>
              </a:rPr>
              <a:t>Daha fazla bilgi edinmek için ek kaynaklar</a:t>
            </a:r>
          </a:p>
        </p:txBody>
      </p:sp>
      <p:sp>
        <p:nvSpPr>
          <p:cNvPr id="6" name="TextBox 5">
            <a:extLst>
              <a:ext uri="{FF2B5EF4-FFF2-40B4-BE49-F238E27FC236}">
                <a16:creationId xmlns:a16="http://schemas.microsoft.com/office/drawing/2014/main" id="{64B51D71-9F0A-DE45-81CB-D0B06E64A6E2}"/>
              </a:ext>
            </a:extLst>
          </p:cNvPr>
          <p:cNvSpPr txBox="1"/>
          <p:nvPr/>
        </p:nvSpPr>
        <p:spPr>
          <a:xfrm>
            <a:off x="22024975" y="12668250"/>
            <a:ext cx="1428750" cy="438150"/>
          </a:xfrm>
          <a:prstGeom prst="rect">
            <a:avLst/>
          </a:prstGeom>
        </p:spPr>
        <p:txBody>
          <a:bodyPr rIns="0">
            <a:noAutofit/>
          </a:bodyPr>
          <a:lstStyle>
            <a:defPPr marR="0" lvl="0" algn="l" rtl="0">
              <a:lnSpc>
                <a:spcPct val="100000"/>
              </a:lnSpc>
              <a:spcBef>
                <a:spcPct val="0"/>
              </a:spcBef>
              <a:spcAft>
                <a:spcPct val="0"/>
              </a:spcAft>
              <a:defRPr/>
            </a:defPPr>
            <a:lvl1pPr marL="45720" indent="-45720" algn="r" eaLnBrk="1" hangingPunct="1">
              <a:lnSpc>
                <a:spcPct val="129000"/>
              </a:lnSpc>
              <a:spcAft>
                <a:spcPts val="1200"/>
              </a:spcAft>
              <a:buSzPct val="25000"/>
              <a:buFontTx/>
              <a:buBlip>
                <a:blip r:embed="rId3"/>
              </a:buBlip>
              <a:defRPr sz="1600" spc="50" baseline="0">
                <a:solidFill>
                  <a:schemeClr val="tx1"/>
                </a:solidFill>
              </a:defRPr>
            </a:lvl1pPr>
            <a:lvl2pPr marL="640080" indent="-365760" eaLnBrk="1" hangingPunct="1">
              <a:lnSpc>
                <a:spcPct val="129000"/>
              </a:lnSpc>
              <a:spcAft>
                <a:spcPts val="1200"/>
              </a:spcAft>
              <a:buClrTx/>
              <a:buSzPct val="85000"/>
              <a:buFont typeface="Optimistic Text" panose="020B0604020202020204" pitchFamily="34" charset="0"/>
              <a:buChar char="•"/>
              <a:defRPr spc="50" baseline="0">
                <a:solidFill>
                  <a:schemeClr val="tx1"/>
                </a:solidFill>
              </a:defRPr>
            </a:lvl2pPr>
            <a:lvl3pPr marL="1005840" indent="-365760" eaLnBrk="1" hangingPunct="1">
              <a:lnSpc>
                <a:spcPct val="129000"/>
              </a:lnSpc>
              <a:spcAft>
                <a:spcPts val="1200"/>
              </a:spcAft>
              <a:buClrTx/>
              <a:buSzPct val="85000"/>
              <a:buFont typeface=".PingFang SC Regular"/>
              <a:buChar char="﹘"/>
              <a:defRPr spc="50" baseline="0">
                <a:solidFill>
                  <a:schemeClr val="tx1"/>
                </a:solidFill>
              </a:defRPr>
            </a:lvl3pPr>
            <a:lvl4pPr marL="1371600" indent="-365760" eaLnBrk="1" hangingPunct="1">
              <a:lnSpc>
                <a:spcPct val="129000"/>
              </a:lnSpc>
              <a:spcAft>
                <a:spcPts val="1200"/>
              </a:spcAft>
              <a:buClrTx/>
              <a:buSzPct val="85000"/>
              <a:buFont typeface=".PingFang SC Regular"/>
              <a:buChar char="﹘"/>
              <a:defRPr spc="50" baseline="0">
                <a:solidFill>
                  <a:schemeClr val="tx1"/>
                </a:solidFill>
              </a:defRPr>
            </a:lvl4pPr>
            <a:lvl5pPr marL="1737360" indent="-365760" eaLnBrk="1" hangingPunct="1">
              <a:lnSpc>
                <a:spcPct val="129000"/>
              </a:lnSpc>
              <a:spcAft>
                <a:spcPts val="1200"/>
              </a:spcAft>
              <a:buClrTx/>
              <a:buSzPct val="85000"/>
              <a:buFont typeface=".PingFang SC Regular"/>
              <a:buChar char="﹘"/>
              <a:defRPr spc="50" baseline="0">
                <a:solidFill>
                  <a:schemeClr val="tx1"/>
                </a:solidFill>
              </a:defRPr>
            </a:lvl5pPr>
            <a:lvl6pPr eaLnBrk="1" hangingPunct="1"/>
            <a:lvl7pPr eaLnBrk="1" hangingPunct="1"/>
            <a:lvl8pPr eaLnBrk="1" hangingPunct="1"/>
            <a:lvl9pPr eaLnBrk="1" hangingPunct="1"/>
          </a:lstStyle>
          <a:p>
            <a:pPr lvl="0" rtl="0"/>
            <a:r>
              <a:rPr lang="tr" sz="1600" b="0" i="0" u="none" strike="noStrike">
                <a:latin typeface="Optimistic Text"/>
              </a:rPr>
              <a:t>42</a:t>
            </a:r>
            <a:endParaRPr lang="en-US"/>
          </a:p>
        </p:txBody>
      </p:sp>
    </p:spTree>
    <p:extLst>
      <p:ext uri="{BB962C8B-B14F-4D97-AF65-F5344CB8AC3E}">
        <p14:creationId xmlns:p14="http://schemas.microsoft.com/office/powerpoint/2010/main" val="37236193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FDB325C-E425-844C-8378-1D7112BB743B}"/>
              </a:ext>
            </a:extLst>
          </p:cNvPr>
          <p:cNvSpPr/>
          <p:nvPr/>
        </p:nvSpPr>
        <p:spPr>
          <a:xfrm>
            <a:off x="953163" y="4628209"/>
            <a:ext cx="5149925" cy="817875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15" name="Rectangle 14">
            <a:extLst>
              <a:ext uri="{FF2B5EF4-FFF2-40B4-BE49-F238E27FC236}">
                <a16:creationId xmlns:a16="http://schemas.microsoft.com/office/drawing/2014/main" id="{1151D3CE-379D-F54D-958F-A00930AA91CF}"/>
              </a:ext>
            </a:extLst>
          </p:cNvPr>
          <p:cNvSpPr/>
          <p:nvPr/>
        </p:nvSpPr>
        <p:spPr>
          <a:xfrm>
            <a:off x="6350662" y="4628209"/>
            <a:ext cx="8427744" cy="817875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2" name="Subtitle 1">
            <a:extLst>
              <a:ext uri="{FF2B5EF4-FFF2-40B4-BE49-F238E27FC236}">
                <a16:creationId xmlns:a16="http://schemas.microsoft.com/office/drawing/2014/main" id="{3B429F7B-BF7F-A541-9B1D-E7BF2BA86BD4}"/>
              </a:ext>
            </a:extLst>
          </p:cNvPr>
          <p:cNvSpPr>
            <a:spLocks noGrp="1"/>
          </p:cNvSpPr>
          <p:nvPr>
            <p:ph type="subTitle" idx="2"/>
          </p:nvPr>
        </p:nvSpPr>
        <p:spPr>
          <a:xfrm>
            <a:off x="932821" y="909036"/>
            <a:ext cx="13775365" cy="463200"/>
          </a:xfrm>
        </p:spPr>
        <p:txBody>
          <a:bodyPr>
            <a:noAutofit/>
          </a:bodyPr>
          <a:lstStyle/>
          <a:p>
            <a:pPr rtl="0"/>
            <a:r>
              <a:rPr lang="tr" sz="2400" b="1" i="0" u="none" strike="noStrike">
                <a:latin typeface="Optimistic Text"/>
              </a:rPr>
              <a:t>02 Bireysel gizliliğin korunması</a:t>
            </a:r>
          </a:p>
        </p:txBody>
      </p:sp>
      <p:sp>
        <p:nvSpPr>
          <p:cNvPr id="3" name="Title 2">
            <a:extLst>
              <a:ext uri="{FF2B5EF4-FFF2-40B4-BE49-F238E27FC236}">
                <a16:creationId xmlns:a16="http://schemas.microsoft.com/office/drawing/2014/main" id="{89899A46-2B07-6246-B2A2-CE86A0762E1B}"/>
              </a:ext>
            </a:extLst>
          </p:cNvPr>
          <p:cNvSpPr>
            <a:spLocks noGrp="1"/>
          </p:cNvSpPr>
          <p:nvPr>
            <p:ph type="title"/>
          </p:nvPr>
        </p:nvSpPr>
        <p:spPr>
          <a:xfrm>
            <a:off x="932689" y="1660662"/>
            <a:ext cx="19717511" cy="2514600"/>
          </a:xfrm>
        </p:spPr>
        <p:txBody>
          <a:bodyPr>
            <a:noAutofit/>
          </a:bodyPr>
          <a:lstStyle/>
          <a:p>
            <a:pPr rtl="0">
              <a:lnSpc>
                <a:spcPts val="8640"/>
              </a:lnSpc>
            </a:pPr>
            <a:r>
              <a:rPr lang="tr-TR" sz="7200" b="0" i="0" u="none" strike="noStrike" dirty="0">
                <a:latin typeface="Optimistic Display Medium"/>
              </a:rPr>
              <a:t>Anlama kontrolü</a:t>
            </a:r>
            <a:endParaRPr lang="tr" sz="7200" b="0" i="0" u="none" strike="noStrike" dirty="0">
              <a:latin typeface="Optimistic Display Medium"/>
            </a:endParaRPr>
          </a:p>
        </p:txBody>
      </p:sp>
      <p:sp>
        <p:nvSpPr>
          <p:cNvPr id="10" name="TextBox 9">
            <a:extLst>
              <a:ext uri="{FF2B5EF4-FFF2-40B4-BE49-F238E27FC236}">
                <a16:creationId xmlns:a16="http://schemas.microsoft.com/office/drawing/2014/main" id="{975B7758-6C0F-F245-AFC4-82DC769E05B2}"/>
              </a:ext>
            </a:extLst>
          </p:cNvPr>
          <p:cNvSpPr txBox="1"/>
          <p:nvPr/>
        </p:nvSpPr>
        <p:spPr>
          <a:xfrm>
            <a:off x="951536" y="2289814"/>
            <a:ext cx="9349128" cy="647198"/>
          </a:xfrm>
          <a:prstGeom prst="rect">
            <a:avLst/>
          </a:prstGeom>
          <a:noFill/>
        </p:spPr>
        <p:txBody>
          <a:bodyPr wrap="square" lIns="0" tIns="0" rIns="0" bIns="0" rtlCol="0" anchor="t">
            <a:noAutofit/>
          </a:bodyPr>
          <a:lstStyle/>
          <a:p>
            <a:pPr rtl="0">
              <a:lnSpc>
                <a:spcPts val="4200"/>
              </a:lnSpc>
              <a:spcBef>
                <a:spcPts val="2400"/>
              </a:spcBef>
              <a:spcAft>
                <a:spcPts val="1200"/>
              </a:spcAft>
              <a:defRPr/>
            </a:pPr>
            <a:r>
              <a:rPr lang="tr" sz="2800" b="1" i="0" u="none" strike="noStrike" cap="all" spc="250">
                <a:solidFill>
                  <a:srgbClr val="627B8E"/>
                </a:solidFill>
                <a:latin typeface="Optimistic Text"/>
              </a:rPr>
              <a:t>ikinci bölüm: özet</a:t>
            </a:r>
          </a:p>
        </p:txBody>
      </p:sp>
      <p:sp>
        <p:nvSpPr>
          <p:cNvPr id="19" name="Text Placeholder 3">
            <a:extLst>
              <a:ext uri="{FF2B5EF4-FFF2-40B4-BE49-F238E27FC236}">
                <a16:creationId xmlns:a16="http://schemas.microsoft.com/office/drawing/2014/main" id="{C8568561-F5E4-7842-B6F3-C534EA4AE598}"/>
              </a:ext>
            </a:extLst>
          </p:cNvPr>
          <p:cNvSpPr txBox="1"/>
          <p:nvPr/>
        </p:nvSpPr>
        <p:spPr>
          <a:xfrm>
            <a:off x="1402970" y="4997586"/>
            <a:ext cx="4223130" cy="3442395"/>
          </a:xfrm>
          <a:prstGeom prst="rect">
            <a:avLst/>
          </a:prstGeom>
        </p:spPr>
        <p:txBody>
          <a:bodyPr vert="horz" lIns="0" tIns="0" rIns="0" bIns="0" rtlCol="0" anchor="t">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defTabSz="1828800" rtl="0">
              <a:lnSpc>
                <a:spcPts val="4200"/>
              </a:lnSpc>
              <a:spcAft>
                <a:spcPts val="1800"/>
              </a:spcAft>
              <a:buNone/>
            </a:pPr>
            <a:r>
              <a:rPr lang="tr" sz="2600" b="1" i="0" u="none" strike="noStrike" spc="40" dirty="0">
                <a:latin typeface="Optimistic Text"/>
                <a:sym typeface="Arial"/>
              </a:rPr>
              <a:t>01.</a:t>
            </a:r>
          </a:p>
          <a:p>
            <a:pPr defTabSz="1828800">
              <a:lnSpc>
                <a:spcPts val="4200"/>
              </a:lnSpc>
              <a:spcAft>
                <a:spcPts val="1800"/>
              </a:spcAft>
              <a:buNone/>
            </a:pPr>
            <a:r>
              <a:rPr lang="tr" sz="2600" b="0" i="0" u="none" strike="noStrike" spc="40" dirty="0">
                <a:latin typeface="Optimistic Text"/>
                <a:sym typeface="Arial"/>
              </a:rPr>
              <a:t>Doğru veya yanlış: Bir başkasının </a:t>
            </a:r>
            <a:r>
              <a:rPr lang="en-US" sz="2600" spc="40" dirty="0" err="1">
                <a:sym typeface="Arial"/>
              </a:rPr>
              <a:t>kişisel</a:t>
            </a:r>
            <a:r>
              <a:rPr lang="en-US" sz="2600" spc="40" dirty="0">
                <a:sym typeface="Arial"/>
              </a:rPr>
              <a:t> </a:t>
            </a:r>
            <a:r>
              <a:rPr lang="en-US" sz="2600" spc="40" dirty="0" err="1">
                <a:sym typeface="Arial"/>
              </a:rPr>
              <a:t>verilerini</a:t>
            </a:r>
            <a:r>
              <a:rPr lang="en-US" sz="2600" spc="40" dirty="0">
                <a:sym typeface="Arial"/>
              </a:rPr>
              <a:t> </a:t>
            </a:r>
            <a:r>
              <a:rPr lang="tr" sz="2600" b="0" i="0" u="none" strike="noStrike" spc="40" dirty="0">
                <a:latin typeface="Optimistic Text"/>
                <a:sym typeface="Arial"/>
              </a:rPr>
              <a:t>izinsiz olarak Facebook sayfasında paylaşmakta sakınca yoktur.</a:t>
            </a:r>
          </a:p>
        </p:txBody>
      </p:sp>
      <p:sp>
        <p:nvSpPr>
          <p:cNvPr id="20" name="TextBox 19">
            <a:extLst>
              <a:ext uri="{FF2B5EF4-FFF2-40B4-BE49-F238E27FC236}">
                <a16:creationId xmlns:a16="http://schemas.microsoft.com/office/drawing/2014/main" id="{993EC86C-751A-6C4A-AA9F-19A3BABB8FE1}"/>
              </a:ext>
            </a:extLst>
          </p:cNvPr>
          <p:cNvSpPr txBox="1"/>
          <p:nvPr/>
        </p:nvSpPr>
        <p:spPr>
          <a:xfrm>
            <a:off x="1402970" y="9106542"/>
            <a:ext cx="3573067" cy="582660"/>
          </a:xfrm>
          <a:prstGeom prst="rect">
            <a:avLst/>
          </a:prstGeom>
          <a:noFill/>
        </p:spPr>
        <p:txBody>
          <a:bodyPr wrap="square" lIns="0" tIns="0" rIns="0" bIns="0" rtlCol="0" anchor="t">
            <a:noAutofit/>
          </a:bodyPr>
          <a:lstStyle/>
          <a:p>
            <a:pPr rtl="0">
              <a:lnSpc>
                <a:spcPts val="4200"/>
              </a:lnSpc>
              <a:spcBef>
                <a:spcPts val="2400"/>
              </a:spcBef>
              <a:spcAft>
                <a:spcPts val="1200"/>
              </a:spcAft>
              <a:defRPr/>
            </a:pPr>
            <a:r>
              <a:rPr lang="tr" sz="2800" b="1" i="0" u="none" strike="noStrike" cap="all" spc="250">
                <a:solidFill>
                  <a:srgbClr val="1677F1"/>
                </a:solidFill>
                <a:latin typeface="Optimistic Text"/>
                <a:cs typeface="Optimistic Text"/>
              </a:rPr>
              <a:t>yanlış</a:t>
            </a:r>
          </a:p>
        </p:txBody>
      </p:sp>
      <p:sp>
        <p:nvSpPr>
          <p:cNvPr id="21" name="Text Placeholder 3">
            <a:extLst>
              <a:ext uri="{FF2B5EF4-FFF2-40B4-BE49-F238E27FC236}">
                <a16:creationId xmlns:a16="http://schemas.microsoft.com/office/drawing/2014/main" id="{775EF441-EC6B-C34A-80E8-B33514B5E1E4}"/>
              </a:ext>
            </a:extLst>
          </p:cNvPr>
          <p:cNvSpPr txBox="1"/>
          <p:nvPr/>
        </p:nvSpPr>
        <p:spPr>
          <a:xfrm>
            <a:off x="6821734" y="4997586"/>
            <a:ext cx="7648696" cy="3442395"/>
          </a:xfrm>
          <a:prstGeom prst="rect">
            <a:avLst/>
          </a:prstGeom>
        </p:spPr>
        <p:txBody>
          <a:bodyPr vert="horz" lIns="0" tIns="0" rIns="0" bIns="0" rtlCol="0" anchor="t">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defTabSz="1828800" rtl="0">
              <a:lnSpc>
                <a:spcPts val="4200"/>
              </a:lnSpc>
              <a:spcAft>
                <a:spcPts val="1800"/>
              </a:spcAft>
              <a:buNone/>
            </a:pPr>
            <a:r>
              <a:rPr lang="tr" sz="2600" b="1" i="0" u="none" strike="noStrike" spc="40" dirty="0">
                <a:latin typeface="Optimistic Text"/>
                <a:sym typeface="Arial"/>
              </a:rPr>
              <a:t>02.</a:t>
            </a:r>
          </a:p>
          <a:p>
            <a:pPr defTabSz="1828800" rtl="0">
              <a:lnSpc>
                <a:spcPts val="4200"/>
              </a:lnSpc>
              <a:spcAft>
                <a:spcPts val="1800"/>
              </a:spcAft>
              <a:buNone/>
            </a:pPr>
            <a:r>
              <a:rPr lang="tr" sz="2600" b="0" i="0" u="none" strike="noStrike" spc="40" dirty="0">
                <a:latin typeface="Optimistic Text"/>
                <a:sym typeface="Arial"/>
              </a:rPr>
              <a:t>Talep eden kaynak doğrulanmadan </a:t>
            </a:r>
            <a:r>
              <a:rPr lang="en-US" sz="2600" spc="40" dirty="0" err="1">
                <a:latin typeface="Optimistic Text"/>
                <a:sym typeface="Arial"/>
              </a:rPr>
              <a:t>ç</a:t>
            </a:r>
            <a:r>
              <a:rPr lang="en-US" sz="2600" b="0" i="0" u="none" strike="noStrike" spc="40" dirty="0" err="1">
                <a:latin typeface="Optimistic Text"/>
                <a:sym typeface="Arial"/>
              </a:rPr>
              <a:t>evrim</a:t>
            </a:r>
            <a:r>
              <a:rPr lang="en-US" sz="2600" b="0" i="0" u="none" strike="noStrike" spc="40" dirty="0">
                <a:latin typeface="Optimistic Text"/>
                <a:sym typeface="Arial"/>
              </a:rPr>
              <a:t> </a:t>
            </a:r>
            <a:r>
              <a:rPr lang="en-US" sz="2600" b="0" i="0" u="none" strike="noStrike" spc="40" dirty="0" err="1">
                <a:latin typeface="Optimistic Text"/>
                <a:sym typeface="Arial"/>
              </a:rPr>
              <a:t>içi</a:t>
            </a:r>
            <a:r>
              <a:rPr lang="tr" sz="2600" b="0" i="0" u="none" strike="noStrike" spc="40" dirty="0">
                <a:latin typeface="Optimistic Text"/>
                <a:sym typeface="Arial"/>
              </a:rPr>
              <a:t> ortamda paylaşılmasından kaçınılması gereken özel bilgilere hangi örnekler verilebilir? Uygun olanların tümü işaretlenmelidir.</a:t>
            </a:r>
          </a:p>
          <a:p>
            <a:pPr marL="465138" defTabSz="1828800" rtl="0">
              <a:lnSpc>
                <a:spcPts val="4200"/>
              </a:lnSpc>
              <a:spcAft>
                <a:spcPts val="1800"/>
              </a:spcAft>
              <a:buNone/>
            </a:pPr>
            <a:r>
              <a:rPr lang="tr" sz="2600" b="0" i="0" u="none" strike="noStrike" spc="40" dirty="0">
                <a:latin typeface="Optimistic Text"/>
                <a:sym typeface="Arial"/>
              </a:rPr>
              <a:t>Devlet tarafından verilmiş kimlik belgeleri</a:t>
            </a:r>
          </a:p>
          <a:p>
            <a:pPr marL="465138" defTabSz="1828800" rtl="0">
              <a:lnSpc>
                <a:spcPts val="4200"/>
              </a:lnSpc>
              <a:spcAft>
                <a:spcPts val="1800"/>
              </a:spcAft>
              <a:buNone/>
            </a:pPr>
            <a:r>
              <a:rPr lang="tr" sz="2600" b="0" i="0" u="none" strike="noStrike" spc="40" dirty="0">
                <a:latin typeface="Optimistic Text"/>
                <a:sym typeface="Arial"/>
              </a:rPr>
              <a:t>Tıbbi geçmiş</a:t>
            </a:r>
          </a:p>
          <a:p>
            <a:pPr marL="465138" defTabSz="1828800" rtl="0">
              <a:lnSpc>
                <a:spcPts val="4200"/>
              </a:lnSpc>
              <a:spcAft>
                <a:spcPts val="1800"/>
              </a:spcAft>
              <a:buNone/>
            </a:pPr>
            <a:r>
              <a:rPr lang="tr" sz="2600" b="0" i="0" u="none" strike="noStrike" spc="40" dirty="0">
                <a:latin typeface="Optimistic Text"/>
                <a:sym typeface="Arial"/>
              </a:rPr>
              <a:t>Finansal bilgiler</a:t>
            </a:r>
          </a:p>
          <a:p>
            <a:pPr marL="465138" defTabSz="1828800" rtl="0">
              <a:lnSpc>
                <a:spcPts val="4200"/>
              </a:lnSpc>
              <a:spcAft>
                <a:spcPts val="1800"/>
              </a:spcAft>
              <a:buNone/>
            </a:pPr>
            <a:r>
              <a:rPr lang="tr" sz="2600" b="0" i="0" u="none" strike="noStrike" spc="40" dirty="0">
                <a:latin typeface="Optimistic Text"/>
                <a:sym typeface="Arial"/>
              </a:rPr>
              <a:t>Siyasi görüşler</a:t>
            </a:r>
          </a:p>
          <a:p>
            <a:pPr marL="465138" defTabSz="1828800" rtl="0">
              <a:lnSpc>
                <a:spcPts val="4200"/>
              </a:lnSpc>
              <a:spcAft>
                <a:spcPts val="1800"/>
              </a:spcAft>
              <a:buNone/>
            </a:pPr>
            <a:r>
              <a:rPr lang="tr" sz="2600" b="0" i="0" u="none" strike="noStrike" spc="40" dirty="0">
                <a:latin typeface="Optimistic Text"/>
                <a:sym typeface="Arial"/>
              </a:rPr>
              <a:t>Spor takımları hakkındaki görüşler</a:t>
            </a:r>
          </a:p>
          <a:p>
            <a:pPr marL="465138" defTabSz="1828800" rtl="0">
              <a:lnSpc>
                <a:spcPts val="4200"/>
              </a:lnSpc>
              <a:spcAft>
                <a:spcPts val="1800"/>
              </a:spcAft>
              <a:buNone/>
            </a:pPr>
            <a:r>
              <a:rPr lang="tr" sz="2600" b="0" i="0" u="none" strike="noStrike" spc="40" dirty="0">
                <a:latin typeface="Optimistic Text"/>
                <a:sym typeface="Arial"/>
              </a:rPr>
              <a:t>Düşük kaliteli ürün tavsiyeleri</a:t>
            </a:r>
          </a:p>
        </p:txBody>
      </p:sp>
      <p:sp>
        <p:nvSpPr>
          <p:cNvPr id="4" name="Oval 3">
            <a:extLst>
              <a:ext uri="{FF2B5EF4-FFF2-40B4-BE49-F238E27FC236}">
                <a16:creationId xmlns:a16="http://schemas.microsoft.com/office/drawing/2014/main" id="{CD8C0CAC-2F96-A94E-A143-D311FE7C04D1}"/>
              </a:ext>
            </a:extLst>
          </p:cNvPr>
          <p:cNvSpPr/>
          <p:nvPr/>
        </p:nvSpPr>
        <p:spPr>
          <a:xfrm>
            <a:off x="6800469" y="8241079"/>
            <a:ext cx="291330" cy="291330"/>
          </a:xfrm>
          <a:prstGeom prst="ellipse">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22" name="Oval 21">
            <a:extLst>
              <a:ext uri="{FF2B5EF4-FFF2-40B4-BE49-F238E27FC236}">
                <a16:creationId xmlns:a16="http://schemas.microsoft.com/office/drawing/2014/main" id="{31A2340A-5296-934F-8D11-38F9197AB826}"/>
              </a:ext>
            </a:extLst>
          </p:cNvPr>
          <p:cNvSpPr/>
          <p:nvPr/>
        </p:nvSpPr>
        <p:spPr>
          <a:xfrm>
            <a:off x="6800469" y="9006505"/>
            <a:ext cx="291330" cy="291330"/>
          </a:xfrm>
          <a:prstGeom prst="ellipse">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grpSp>
        <p:nvGrpSpPr>
          <p:cNvPr id="40" name="Group 39">
            <a:extLst>
              <a:ext uri="{FF2B5EF4-FFF2-40B4-BE49-F238E27FC236}">
                <a16:creationId xmlns:a16="http://schemas.microsoft.com/office/drawing/2014/main" id="{2B053DD9-089D-B44D-B40C-13C37963022D}"/>
              </a:ext>
            </a:extLst>
          </p:cNvPr>
          <p:cNvGrpSpPr/>
          <p:nvPr/>
        </p:nvGrpSpPr>
        <p:grpSpPr>
          <a:xfrm>
            <a:off x="6766603" y="8103331"/>
            <a:ext cx="523512" cy="1866238"/>
            <a:chOff x="6943400" y="8685997"/>
            <a:chExt cx="523512" cy="1866238"/>
          </a:xfrm>
        </p:grpSpPr>
        <p:sp>
          <p:nvSpPr>
            <p:cNvPr id="25" name="Google Shape;1699;p92">
              <a:extLst>
                <a:ext uri="{FF2B5EF4-FFF2-40B4-BE49-F238E27FC236}">
                  <a16:creationId xmlns:a16="http://schemas.microsoft.com/office/drawing/2014/main" id="{DF83B532-3AD8-5E44-813D-00F6E89FCE62}"/>
                </a:ext>
              </a:extLst>
            </p:cNvPr>
            <p:cNvSpPr/>
            <p:nvPr/>
          </p:nvSpPr>
          <p:spPr>
            <a:xfrm>
              <a:off x="6943400" y="8685997"/>
              <a:ext cx="523512" cy="361422"/>
            </a:xfrm>
            <a:custGeom>
              <a:avLst/>
              <a:gdLst/>
              <a:ahLst/>
              <a:cxnLst/>
              <a:rect l="l" t="t" r="r" b="b"/>
              <a:pathLst>
                <a:path w="61200" h="42252" extrusionOk="0">
                  <a:moveTo>
                    <a:pt x="19532" y="42252"/>
                  </a:moveTo>
                  <a:cubicBezTo>
                    <a:pt x="18694" y="42252"/>
                    <a:pt x="17881" y="41922"/>
                    <a:pt x="17284" y="41338"/>
                  </a:cubicBezTo>
                  <a:lnTo>
                    <a:pt x="177" y="24536"/>
                  </a:lnTo>
                  <a:cubicBezTo>
                    <a:pt x="0" y="24358"/>
                    <a:pt x="0" y="24066"/>
                    <a:pt x="177" y="23888"/>
                  </a:cubicBezTo>
                  <a:lnTo>
                    <a:pt x="1460" y="22580"/>
                  </a:lnTo>
                  <a:cubicBezTo>
                    <a:pt x="1638" y="22402"/>
                    <a:pt x="1930" y="22402"/>
                    <a:pt x="2108" y="22580"/>
                  </a:cubicBezTo>
                  <a:lnTo>
                    <a:pt x="19215" y="39370"/>
                  </a:lnTo>
                  <a:cubicBezTo>
                    <a:pt x="19329" y="39496"/>
                    <a:pt x="19481" y="39509"/>
                    <a:pt x="19545" y="39509"/>
                  </a:cubicBezTo>
                  <a:cubicBezTo>
                    <a:pt x="19634" y="39496"/>
                    <a:pt x="19773" y="39471"/>
                    <a:pt x="19875" y="39344"/>
                  </a:cubicBezTo>
                  <a:cubicBezTo>
                    <a:pt x="32753" y="24345"/>
                    <a:pt x="45631" y="11531"/>
                    <a:pt x="59220" y="165"/>
                  </a:cubicBezTo>
                  <a:cubicBezTo>
                    <a:pt x="59410" y="0"/>
                    <a:pt x="59702" y="25"/>
                    <a:pt x="59867" y="215"/>
                  </a:cubicBezTo>
                  <a:lnTo>
                    <a:pt x="61036" y="1625"/>
                  </a:lnTo>
                  <a:cubicBezTo>
                    <a:pt x="61201" y="1828"/>
                    <a:pt x="61175" y="2108"/>
                    <a:pt x="60985" y="2273"/>
                  </a:cubicBezTo>
                  <a:cubicBezTo>
                    <a:pt x="47510" y="13538"/>
                    <a:pt x="34734" y="26263"/>
                    <a:pt x="21958" y="41135"/>
                  </a:cubicBezTo>
                  <a:cubicBezTo>
                    <a:pt x="21386" y="41808"/>
                    <a:pt x="20548" y="42214"/>
                    <a:pt x="19672" y="42252"/>
                  </a:cubicBezTo>
                  <a:lnTo>
                    <a:pt x="19532" y="42252"/>
                  </a:lnTo>
                  <a:close/>
                </a:path>
              </a:pathLst>
            </a:custGeom>
            <a:solidFill>
              <a:schemeClr val="accent2"/>
            </a:solidFill>
            <a:ln>
              <a:solidFill>
                <a:schemeClr val="accent2"/>
              </a:solid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sp>
          <p:nvSpPr>
            <p:cNvPr id="29" name="Google Shape;1699;p92">
              <a:extLst>
                <a:ext uri="{FF2B5EF4-FFF2-40B4-BE49-F238E27FC236}">
                  <a16:creationId xmlns:a16="http://schemas.microsoft.com/office/drawing/2014/main" id="{D93E38D9-93FE-084A-8B58-AE299ABC32CF}"/>
                </a:ext>
              </a:extLst>
            </p:cNvPr>
            <p:cNvSpPr/>
            <p:nvPr/>
          </p:nvSpPr>
          <p:spPr>
            <a:xfrm>
              <a:off x="6943400" y="9426315"/>
              <a:ext cx="523512" cy="361422"/>
            </a:xfrm>
            <a:custGeom>
              <a:avLst/>
              <a:gdLst/>
              <a:ahLst/>
              <a:cxnLst/>
              <a:rect l="l" t="t" r="r" b="b"/>
              <a:pathLst>
                <a:path w="61200" h="42252" extrusionOk="0">
                  <a:moveTo>
                    <a:pt x="19532" y="42252"/>
                  </a:moveTo>
                  <a:cubicBezTo>
                    <a:pt x="18694" y="42252"/>
                    <a:pt x="17881" y="41922"/>
                    <a:pt x="17284" y="41338"/>
                  </a:cubicBezTo>
                  <a:lnTo>
                    <a:pt x="177" y="24536"/>
                  </a:lnTo>
                  <a:cubicBezTo>
                    <a:pt x="0" y="24358"/>
                    <a:pt x="0" y="24066"/>
                    <a:pt x="177" y="23888"/>
                  </a:cubicBezTo>
                  <a:lnTo>
                    <a:pt x="1460" y="22580"/>
                  </a:lnTo>
                  <a:cubicBezTo>
                    <a:pt x="1638" y="22402"/>
                    <a:pt x="1930" y="22402"/>
                    <a:pt x="2108" y="22580"/>
                  </a:cubicBezTo>
                  <a:lnTo>
                    <a:pt x="19215" y="39370"/>
                  </a:lnTo>
                  <a:cubicBezTo>
                    <a:pt x="19329" y="39496"/>
                    <a:pt x="19481" y="39509"/>
                    <a:pt x="19545" y="39509"/>
                  </a:cubicBezTo>
                  <a:cubicBezTo>
                    <a:pt x="19634" y="39496"/>
                    <a:pt x="19773" y="39471"/>
                    <a:pt x="19875" y="39344"/>
                  </a:cubicBezTo>
                  <a:cubicBezTo>
                    <a:pt x="32753" y="24345"/>
                    <a:pt x="45631" y="11531"/>
                    <a:pt x="59220" y="165"/>
                  </a:cubicBezTo>
                  <a:cubicBezTo>
                    <a:pt x="59410" y="0"/>
                    <a:pt x="59702" y="25"/>
                    <a:pt x="59867" y="215"/>
                  </a:cubicBezTo>
                  <a:lnTo>
                    <a:pt x="61036" y="1625"/>
                  </a:lnTo>
                  <a:cubicBezTo>
                    <a:pt x="61201" y="1828"/>
                    <a:pt x="61175" y="2108"/>
                    <a:pt x="60985" y="2273"/>
                  </a:cubicBezTo>
                  <a:cubicBezTo>
                    <a:pt x="47510" y="13538"/>
                    <a:pt x="34734" y="26263"/>
                    <a:pt x="21958" y="41135"/>
                  </a:cubicBezTo>
                  <a:cubicBezTo>
                    <a:pt x="21386" y="41808"/>
                    <a:pt x="20548" y="42214"/>
                    <a:pt x="19672" y="42252"/>
                  </a:cubicBezTo>
                  <a:lnTo>
                    <a:pt x="19532" y="42252"/>
                  </a:lnTo>
                  <a:close/>
                </a:path>
              </a:pathLst>
            </a:custGeom>
            <a:solidFill>
              <a:schemeClr val="accent2"/>
            </a:solidFill>
            <a:ln>
              <a:solidFill>
                <a:schemeClr val="accent2"/>
              </a:solid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sp>
          <p:nvSpPr>
            <p:cNvPr id="34" name="Google Shape;1699;p92">
              <a:extLst>
                <a:ext uri="{FF2B5EF4-FFF2-40B4-BE49-F238E27FC236}">
                  <a16:creationId xmlns:a16="http://schemas.microsoft.com/office/drawing/2014/main" id="{EC1184CF-C1A6-B84E-AA9C-0C961E47FB82}"/>
                </a:ext>
              </a:extLst>
            </p:cNvPr>
            <p:cNvSpPr/>
            <p:nvPr/>
          </p:nvSpPr>
          <p:spPr>
            <a:xfrm>
              <a:off x="6943400" y="10190813"/>
              <a:ext cx="523512" cy="361422"/>
            </a:xfrm>
            <a:custGeom>
              <a:avLst/>
              <a:gdLst/>
              <a:ahLst/>
              <a:cxnLst/>
              <a:rect l="l" t="t" r="r" b="b"/>
              <a:pathLst>
                <a:path w="61200" h="42252" extrusionOk="0">
                  <a:moveTo>
                    <a:pt x="19532" y="42252"/>
                  </a:moveTo>
                  <a:cubicBezTo>
                    <a:pt x="18694" y="42252"/>
                    <a:pt x="17881" y="41922"/>
                    <a:pt x="17284" y="41338"/>
                  </a:cubicBezTo>
                  <a:lnTo>
                    <a:pt x="177" y="24536"/>
                  </a:lnTo>
                  <a:cubicBezTo>
                    <a:pt x="0" y="24358"/>
                    <a:pt x="0" y="24066"/>
                    <a:pt x="177" y="23888"/>
                  </a:cubicBezTo>
                  <a:lnTo>
                    <a:pt x="1460" y="22580"/>
                  </a:lnTo>
                  <a:cubicBezTo>
                    <a:pt x="1638" y="22402"/>
                    <a:pt x="1930" y="22402"/>
                    <a:pt x="2108" y="22580"/>
                  </a:cubicBezTo>
                  <a:lnTo>
                    <a:pt x="19215" y="39370"/>
                  </a:lnTo>
                  <a:cubicBezTo>
                    <a:pt x="19329" y="39496"/>
                    <a:pt x="19481" y="39509"/>
                    <a:pt x="19545" y="39509"/>
                  </a:cubicBezTo>
                  <a:cubicBezTo>
                    <a:pt x="19634" y="39496"/>
                    <a:pt x="19773" y="39471"/>
                    <a:pt x="19875" y="39344"/>
                  </a:cubicBezTo>
                  <a:cubicBezTo>
                    <a:pt x="32753" y="24345"/>
                    <a:pt x="45631" y="11531"/>
                    <a:pt x="59220" y="165"/>
                  </a:cubicBezTo>
                  <a:cubicBezTo>
                    <a:pt x="59410" y="0"/>
                    <a:pt x="59702" y="25"/>
                    <a:pt x="59867" y="215"/>
                  </a:cubicBezTo>
                  <a:lnTo>
                    <a:pt x="61036" y="1625"/>
                  </a:lnTo>
                  <a:cubicBezTo>
                    <a:pt x="61201" y="1828"/>
                    <a:pt x="61175" y="2108"/>
                    <a:pt x="60985" y="2273"/>
                  </a:cubicBezTo>
                  <a:cubicBezTo>
                    <a:pt x="47510" y="13538"/>
                    <a:pt x="34734" y="26263"/>
                    <a:pt x="21958" y="41135"/>
                  </a:cubicBezTo>
                  <a:cubicBezTo>
                    <a:pt x="21386" y="41808"/>
                    <a:pt x="20548" y="42214"/>
                    <a:pt x="19672" y="42252"/>
                  </a:cubicBezTo>
                  <a:lnTo>
                    <a:pt x="19532" y="42252"/>
                  </a:lnTo>
                  <a:close/>
                </a:path>
              </a:pathLst>
            </a:custGeom>
            <a:solidFill>
              <a:schemeClr val="accent2"/>
            </a:solidFill>
            <a:ln>
              <a:solidFill>
                <a:schemeClr val="accent2"/>
              </a:solid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grpSp>
      <p:sp>
        <p:nvSpPr>
          <p:cNvPr id="35" name="Rectangle 34">
            <a:extLst>
              <a:ext uri="{FF2B5EF4-FFF2-40B4-BE49-F238E27FC236}">
                <a16:creationId xmlns:a16="http://schemas.microsoft.com/office/drawing/2014/main" id="{1BC94962-B9F5-B847-9AFD-600D61A8F693}"/>
              </a:ext>
            </a:extLst>
          </p:cNvPr>
          <p:cNvSpPr/>
          <p:nvPr/>
        </p:nvSpPr>
        <p:spPr>
          <a:xfrm>
            <a:off x="15025981" y="4628209"/>
            <a:ext cx="8427744" cy="817875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36" name="Text Placeholder 3">
            <a:extLst>
              <a:ext uri="{FF2B5EF4-FFF2-40B4-BE49-F238E27FC236}">
                <a16:creationId xmlns:a16="http://schemas.microsoft.com/office/drawing/2014/main" id="{731D4C73-388A-F34F-BFDD-FA5F98D3E119}"/>
              </a:ext>
            </a:extLst>
          </p:cNvPr>
          <p:cNvSpPr txBox="1"/>
          <p:nvPr/>
        </p:nvSpPr>
        <p:spPr>
          <a:xfrm>
            <a:off x="15475787" y="4997586"/>
            <a:ext cx="7508417" cy="3442395"/>
          </a:xfrm>
          <a:prstGeom prst="rect">
            <a:avLst/>
          </a:prstGeom>
        </p:spPr>
        <p:txBody>
          <a:bodyPr vert="horz" lIns="0" tIns="0" rIns="0" bIns="0" rtlCol="0" anchor="t">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defTabSz="1828800" rtl="0">
              <a:lnSpc>
                <a:spcPts val="4200"/>
              </a:lnSpc>
              <a:spcAft>
                <a:spcPts val="1800"/>
              </a:spcAft>
              <a:buNone/>
            </a:pPr>
            <a:r>
              <a:rPr lang="tr" sz="2600" b="1" i="0" u="none" strike="noStrike" spc="40" dirty="0">
                <a:latin typeface="Optimistic Text"/>
                <a:sym typeface="Arial"/>
              </a:rPr>
              <a:t>03.</a:t>
            </a:r>
          </a:p>
          <a:p>
            <a:pPr defTabSz="1828800" rtl="0">
              <a:lnSpc>
                <a:spcPts val="4200"/>
              </a:lnSpc>
              <a:spcAft>
                <a:spcPts val="1800"/>
              </a:spcAft>
              <a:buNone/>
            </a:pPr>
            <a:r>
              <a:rPr lang="en-US" sz="2600" b="0" i="0" u="none" strike="noStrike" spc="40" dirty="0" err="1">
                <a:latin typeface="Optimistic Text"/>
                <a:sym typeface="Arial"/>
              </a:rPr>
              <a:t>Çevrim</a:t>
            </a:r>
            <a:r>
              <a:rPr lang="en-US" sz="2600" b="0" i="0" u="none" strike="noStrike" spc="40" dirty="0">
                <a:latin typeface="Optimistic Text"/>
                <a:sym typeface="Arial"/>
              </a:rPr>
              <a:t> </a:t>
            </a:r>
            <a:r>
              <a:rPr lang="en-US" sz="2600" b="0" i="0" u="none" strike="noStrike" spc="40" dirty="0" err="1">
                <a:latin typeface="Optimistic Text"/>
                <a:sym typeface="Arial"/>
              </a:rPr>
              <a:t>içi</a:t>
            </a:r>
            <a:r>
              <a:rPr lang="tr" sz="2600" b="0" i="0" u="none" strike="noStrike" spc="40" dirty="0">
                <a:latin typeface="Optimistic Text"/>
                <a:sym typeface="Arial"/>
              </a:rPr>
              <a:t> gizliliğin yönetilmesi hakkında daha fazla bilgi edinmek için başvurulabilecek kaynaklara hangi örnekler verilebilir? Uygun olanların tümü işaretlenmelidir.</a:t>
            </a:r>
          </a:p>
          <a:p>
            <a:pPr marL="465138" defTabSz="1828800" rtl="0">
              <a:lnSpc>
                <a:spcPts val="4200"/>
              </a:lnSpc>
              <a:spcAft>
                <a:spcPts val="1800"/>
              </a:spcAft>
              <a:buNone/>
            </a:pPr>
            <a:r>
              <a:rPr lang="tr" sz="2600" b="0" i="0" u="none" strike="noStrike" spc="40" dirty="0">
                <a:latin typeface="Optimistic Text"/>
                <a:sym typeface="Arial"/>
              </a:rPr>
              <a:t>Gizlilik Politikaları</a:t>
            </a:r>
          </a:p>
          <a:p>
            <a:pPr marL="465138" defTabSz="1828800" rtl="0">
              <a:lnSpc>
                <a:spcPts val="4200"/>
              </a:lnSpc>
              <a:spcAft>
                <a:spcPts val="1800"/>
              </a:spcAft>
              <a:buNone/>
            </a:pPr>
            <a:r>
              <a:rPr lang="tr" sz="2600" b="0" i="0" u="none" strike="noStrike" spc="40" dirty="0">
                <a:latin typeface="Optimistic Text"/>
                <a:sym typeface="Arial"/>
              </a:rPr>
              <a:t>Topluluk Standartları</a:t>
            </a:r>
          </a:p>
          <a:p>
            <a:pPr marL="465138" defTabSz="1828800" rtl="0">
              <a:lnSpc>
                <a:spcPts val="4200"/>
              </a:lnSpc>
              <a:spcAft>
                <a:spcPts val="1800"/>
              </a:spcAft>
              <a:buNone/>
            </a:pPr>
            <a:r>
              <a:rPr lang="tr" sz="2600" b="0" i="0" u="none" strike="noStrike" spc="40" dirty="0">
                <a:latin typeface="Optimistic Text"/>
                <a:sym typeface="Arial"/>
              </a:rPr>
              <a:t>Yerel yasalar</a:t>
            </a:r>
          </a:p>
          <a:p>
            <a:pPr marL="465138" defTabSz="1828800" rtl="0">
              <a:lnSpc>
                <a:spcPts val="4200"/>
              </a:lnSpc>
              <a:spcAft>
                <a:spcPts val="1800"/>
              </a:spcAft>
              <a:buNone/>
            </a:pPr>
            <a:r>
              <a:rPr lang="en-US" sz="2600" b="0" i="0" u="none" strike="noStrike" spc="40" dirty="0" err="1">
                <a:latin typeface="Optimistic Text"/>
                <a:sym typeface="Arial"/>
              </a:rPr>
              <a:t>Çevrim</a:t>
            </a:r>
            <a:r>
              <a:rPr lang="en-US" sz="2600" b="0" i="0" u="none" strike="noStrike" spc="40" dirty="0">
                <a:latin typeface="Optimistic Text"/>
                <a:sym typeface="Arial"/>
              </a:rPr>
              <a:t> </a:t>
            </a:r>
            <a:r>
              <a:rPr lang="en-US" sz="2600" b="0" i="0" u="none" strike="noStrike" spc="40" dirty="0" err="1">
                <a:latin typeface="Optimistic Text"/>
                <a:sym typeface="Arial"/>
              </a:rPr>
              <a:t>içi</a:t>
            </a:r>
            <a:r>
              <a:rPr lang="tr" sz="2600" b="0" i="0" u="none" strike="noStrike" spc="40" dirty="0">
                <a:latin typeface="Optimistic Text"/>
                <a:sym typeface="Arial"/>
              </a:rPr>
              <a:t> ortamda tanışılan ve kişisel bilgileri talep eden biri</a:t>
            </a:r>
          </a:p>
        </p:txBody>
      </p:sp>
      <p:grpSp>
        <p:nvGrpSpPr>
          <p:cNvPr id="5" name="Group 4">
            <a:extLst>
              <a:ext uri="{FF2B5EF4-FFF2-40B4-BE49-F238E27FC236}">
                <a16:creationId xmlns:a16="http://schemas.microsoft.com/office/drawing/2014/main" id="{B0010290-DEB9-254F-A724-5BE4C8348094}"/>
              </a:ext>
            </a:extLst>
          </p:cNvPr>
          <p:cNvGrpSpPr/>
          <p:nvPr/>
        </p:nvGrpSpPr>
        <p:grpSpPr>
          <a:xfrm>
            <a:off x="15475787" y="8272522"/>
            <a:ext cx="291330" cy="2587606"/>
            <a:chOff x="6800469" y="9771931"/>
            <a:chExt cx="291330" cy="2587606"/>
          </a:xfrm>
        </p:grpSpPr>
        <p:sp>
          <p:nvSpPr>
            <p:cNvPr id="28" name="Oval 27">
              <a:extLst>
                <a:ext uri="{FF2B5EF4-FFF2-40B4-BE49-F238E27FC236}">
                  <a16:creationId xmlns:a16="http://schemas.microsoft.com/office/drawing/2014/main" id="{A62178B5-4F89-9E4A-88E1-EB28D6D43D21}"/>
                </a:ext>
              </a:extLst>
            </p:cNvPr>
            <p:cNvSpPr/>
            <p:nvPr/>
          </p:nvSpPr>
          <p:spPr>
            <a:xfrm>
              <a:off x="6800469" y="9771931"/>
              <a:ext cx="291330" cy="291330"/>
            </a:xfrm>
            <a:prstGeom prst="ellipse">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30" name="Oval 29">
              <a:extLst>
                <a:ext uri="{FF2B5EF4-FFF2-40B4-BE49-F238E27FC236}">
                  <a16:creationId xmlns:a16="http://schemas.microsoft.com/office/drawing/2014/main" id="{F8A84009-BB54-BC41-A90A-AA98628FC0DD}"/>
                </a:ext>
              </a:extLst>
            </p:cNvPr>
            <p:cNvSpPr/>
            <p:nvPr/>
          </p:nvSpPr>
          <p:spPr>
            <a:xfrm>
              <a:off x="6800469" y="10537357"/>
              <a:ext cx="291330" cy="291330"/>
            </a:xfrm>
            <a:prstGeom prst="ellipse">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31" name="Oval 30">
              <a:extLst>
                <a:ext uri="{FF2B5EF4-FFF2-40B4-BE49-F238E27FC236}">
                  <a16:creationId xmlns:a16="http://schemas.microsoft.com/office/drawing/2014/main" id="{B1E0847B-2CD9-3840-8351-72E755A42BE1}"/>
                </a:ext>
              </a:extLst>
            </p:cNvPr>
            <p:cNvSpPr/>
            <p:nvPr/>
          </p:nvSpPr>
          <p:spPr>
            <a:xfrm>
              <a:off x="6800469" y="11302783"/>
              <a:ext cx="291330" cy="291330"/>
            </a:xfrm>
            <a:prstGeom prst="ellipse">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33" name="Oval 32">
              <a:extLst>
                <a:ext uri="{FF2B5EF4-FFF2-40B4-BE49-F238E27FC236}">
                  <a16:creationId xmlns:a16="http://schemas.microsoft.com/office/drawing/2014/main" id="{2AD261C3-9C8F-2545-9EC7-75A2817F6F10}"/>
                </a:ext>
              </a:extLst>
            </p:cNvPr>
            <p:cNvSpPr/>
            <p:nvPr/>
          </p:nvSpPr>
          <p:spPr>
            <a:xfrm>
              <a:off x="6800469" y="12068207"/>
              <a:ext cx="291330" cy="291330"/>
            </a:xfrm>
            <a:prstGeom prst="ellipse">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grpSp>
      <p:grpSp>
        <p:nvGrpSpPr>
          <p:cNvPr id="38" name="Group 37">
            <a:extLst>
              <a:ext uri="{FF2B5EF4-FFF2-40B4-BE49-F238E27FC236}">
                <a16:creationId xmlns:a16="http://schemas.microsoft.com/office/drawing/2014/main" id="{B51FCE7A-D227-0B49-BBB8-1FDB8FB65C3D}"/>
              </a:ext>
            </a:extLst>
          </p:cNvPr>
          <p:cNvGrpSpPr/>
          <p:nvPr/>
        </p:nvGrpSpPr>
        <p:grpSpPr>
          <a:xfrm>
            <a:off x="6800469" y="9746503"/>
            <a:ext cx="291330" cy="2587606"/>
            <a:chOff x="6800469" y="9771931"/>
            <a:chExt cx="291330" cy="2587606"/>
          </a:xfrm>
        </p:grpSpPr>
        <p:sp>
          <p:nvSpPr>
            <p:cNvPr id="39" name="Oval 38">
              <a:extLst>
                <a:ext uri="{FF2B5EF4-FFF2-40B4-BE49-F238E27FC236}">
                  <a16:creationId xmlns:a16="http://schemas.microsoft.com/office/drawing/2014/main" id="{72D62585-8D49-254F-B23B-6135A726375A}"/>
                </a:ext>
              </a:extLst>
            </p:cNvPr>
            <p:cNvSpPr/>
            <p:nvPr/>
          </p:nvSpPr>
          <p:spPr>
            <a:xfrm>
              <a:off x="6800469" y="9771931"/>
              <a:ext cx="291330" cy="291330"/>
            </a:xfrm>
            <a:prstGeom prst="ellipse">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48" name="Oval 47">
              <a:extLst>
                <a:ext uri="{FF2B5EF4-FFF2-40B4-BE49-F238E27FC236}">
                  <a16:creationId xmlns:a16="http://schemas.microsoft.com/office/drawing/2014/main" id="{8CF2E2A2-CB74-154A-B4A8-332F740FE4CB}"/>
                </a:ext>
              </a:extLst>
            </p:cNvPr>
            <p:cNvSpPr/>
            <p:nvPr/>
          </p:nvSpPr>
          <p:spPr>
            <a:xfrm>
              <a:off x="6800469" y="10537357"/>
              <a:ext cx="291330" cy="291330"/>
            </a:xfrm>
            <a:prstGeom prst="ellipse">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49" name="Oval 48">
              <a:extLst>
                <a:ext uri="{FF2B5EF4-FFF2-40B4-BE49-F238E27FC236}">
                  <a16:creationId xmlns:a16="http://schemas.microsoft.com/office/drawing/2014/main" id="{FEE59669-745E-4546-99F5-BA190A5DEC55}"/>
                </a:ext>
              </a:extLst>
            </p:cNvPr>
            <p:cNvSpPr/>
            <p:nvPr/>
          </p:nvSpPr>
          <p:spPr>
            <a:xfrm>
              <a:off x="6800469" y="11302783"/>
              <a:ext cx="291330" cy="291330"/>
            </a:xfrm>
            <a:prstGeom prst="ellipse">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51" name="Oval 50">
              <a:extLst>
                <a:ext uri="{FF2B5EF4-FFF2-40B4-BE49-F238E27FC236}">
                  <a16:creationId xmlns:a16="http://schemas.microsoft.com/office/drawing/2014/main" id="{55A8BE7E-F93A-FC46-A3DE-E2ECE7B07B08}"/>
                </a:ext>
              </a:extLst>
            </p:cNvPr>
            <p:cNvSpPr/>
            <p:nvPr/>
          </p:nvSpPr>
          <p:spPr>
            <a:xfrm>
              <a:off x="6800469" y="12068207"/>
              <a:ext cx="291330" cy="291330"/>
            </a:xfrm>
            <a:prstGeom prst="ellipse">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grpSp>
      <p:grpSp>
        <p:nvGrpSpPr>
          <p:cNvPr id="52" name="Group 51">
            <a:extLst>
              <a:ext uri="{FF2B5EF4-FFF2-40B4-BE49-F238E27FC236}">
                <a16:creationId xmlns:a16="http://schemas.microsoft.com/office/drawing/2014/main" id="{27B66D73-B6A6-9245-8C94-83B2DED35FFE}"/>
              </a:ext>
            </a:extLst>
          </p:cNvPr>
          <p:cNvGrpSpPr/>
          <p:nvPr/>
        </p:nvGrpSpPr>
        <p:grpSpPr>
          <a:xfrm>
            <a:off x="15452330" y="8141234"/>
            <a:ext cx="523512" cy="1866238"/>
            <a:chOff x="6943400" y="8685997"/>
            <a:chExt cx="523512" cy="1866238"/>
          </a:xfrm>
        </p:grpSpPr>
        <p:sp>
          <p:nvSpPr>
            <p:cNvPr id="53" name="Google Shape;1699;p92">
              <a:extLst>
                <a:ext uri="{FF2B5EF4-FFF2-40B4-BE49-F238E27FC236}">
                  <a16:creationId xmlns:a16="http://schemas.microsoft.com/office/drawing/2014/main" id="{E853FEA9-CA3C-2B47-8CB9-E83726BCDBFD}"/>
                </a:ext>
              </a:extLst>
            </p:cNvPr>
            <p:cNvSpPr/>
            <p:nvPr/>
          </p:nvSpPr>
          <p:spPr>
            <a:xfrm>
              <a:off x="6943400" y="8685997"/>
              <a:ext cx="523512" cy="361422"/>
            </a:xfrm>
            <a:custGeom>
              <a:avLst/>
              <a:gdLst/>
              <a:ahLst/>
              <a:cxnLst/>
              <a:rect l="l" t="t" r="r" b="b"/>
              <a:pathLst>
                <a:path w="61200" h="42252" extrusionOk="0">
                  <a:moveTo>
                    <a:pt x="19532" y="42252"/>
                  </a:moveTo>
                  <a:cubicBezTo>
                    <a:pt x="18694" y="42252"/>
                    <a:pt x="17881" y="41922"/>
                    <a:pt x="17284" y="41338"/>
                  </a:cubicBezTo>
                  <a:lnTo>
                    <a:pt x="177" y="24536"/>
                  </a:lnTo>
                  <a:cubicBezTo>
                    <a:pt x="0" y="24358"/>
                    <a:pt x="0" y="24066"/>
                    <a:pt x="177" y="23888"/>
                  </a:cubicBezTo>
                  <a:lnTo>
                    <a:pt x="1460" y="22580"/>
                  </a:lnTo>
                  <a:cubicBezTo>
                    <a:pt x="1638" y="22402"/>
                    <a:pt x="1930" y="22402"/>
                    <a:pt x="2108" y="22580"/>
                  </a:cubicBezTo>
                  <a:lnTo>
                    <a:pt x="19215" y="39370"/>
                  </a:lnTo>
                  <a:cubicBezTo>
                    <a:pt x="19329" y="39496"/>
                    <a:pt x="19481" y="39509"/>
                    <a:pt x="19545" y="39509"/>
                  </a:cubicBezTo>
                  <a:cubicBezTo>
                    <a:pt x="19634" y="39496"/>
                    <a:pt x="19773" y="39471"/>
                    <a:pt x="19875" y="39344"/>
                  </a:cubicBezTo>
                  <a:cubicBezTo>
                    <a:pt x="32753" y="24345"/>
                    <a:pt x="45631" y="11531"/>
                    <a:pt x="59220" y="165"/>
                  </a:cubicBezTo>
                  <a:cubicBezTo>
                    <a:pt x="59410" y="0"/>
                    <a:pt x="59702" y="25"/>
                    <a:pt x="59867" y="215"/>
                  </a:cubicBezTo>
                  <a:lnTo>
                    <a:pt x="61036" y="1625"/>
                  </a:lnTo>
                  <a:cubicBezTo>
                    <a:pt x="61201" y="1828"/>
                    <a:pt x="61175" y="2108"/>
                    <a:pt x="60985" y="2273"/>
                  </a:cubicBezTo>
                  <a:cubicBezTo>
                    <a:pt x="47510" y="13538"/>
                    <a:pt x="34734" y="26263"/>
                    <a:pt x="21958" y="41135"/>
                  </a:cubicBezTo>
                  <a:cubicBezTo>
                    <a:pt x="21386" y="41808"/>
                    <a:pt x="20548" y="42214"/>
                    <a:pt x="19672" y="42252"/>
                  </a:cubicBezTo>
                  <a:lnTo>
                    <a:pt x="19532" y="42252"/>
                  </a:lnTo>
                  <a:close/>
                </a:path>
              </a:pathLst>
            </a:custGeom>
            <a:solidFill>
              <a:schemeClr val="accent2"/>
            </a:solidFill>
            <a:ln>
              <a:solidFill>
                <a:schemeClr val="accent2"/>
              </a:solid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sp>
          <p:nvSpPr>
            <p:cNvPr id="54" name="Google Shape;1699;p92">
              <a:extLst>
                <a:ext uri="{FF2B5EF4-FFF2-40B4-BE49-F238E27FC236}">
                  <a16:creationId xmlns:a16="http://schemas.microsoft.com/office/drawing/2014/main" id="{AFBB9256-9DB7-0B4E-9102-67B92ACECEB1}"/>
                </a:ext>
              </a:extLst>
            </p:cNvPr>
            <p:cNvSpPr/>
            <p:nvPr/>
          </p:nvSpPr>
          <p:spPr>
            <a:xfrm>
              <a:off x="6943400" y="9426315"/>
              <a:ext cx="523512" cy="361422"/>
            </a:xfrm>
            <a:custGeom>
              <a:avLst/>
              <a:gdLst/>
              <a:ahLst/>
              <a:cxnLst/>
              <a:rect l="l" t="t" r="r" b="b"/>
              <a:pathLst>
                <a:path w="61200" h="42252" extrusionOk="0">
                  <a:moveTo>
                    <a:pt x="19532" y="42252"/>
                  </a:moveTo>
                  <a:cubicBezTo>
                    <a:pt x="18694" y="42252"/>
                    <a:pt x="17881" y="41922"/>
                    <a:pt x="17284" y="41338"/>
                  </a:cubicBezTo>
                  <a:lnTo>
                    <a:pt x="177" y="24536"/>
                  </a:lnTo>
                  <a:cubicBezTo>
                    <a:pt x="0" y="24358"/>
                    <a:pt x="0" y="24066"/>
                    <a:pt x="177" y="23888"/>
                  </a:cubicBezTo>
                  <a:lnTo>
                    <a:pt x="1460" y="22580"/>
                  </a:lnTo>
                  <a:cubicBezTo>
                    <a:pt x="1638" y="22402"/>
                    <a:pt x="1930" y="22402"/>
                    <a:pt x="2108" y="22580"/>
                  </a:cubicBezTo>
                  <a:lnTo>
                    <a:pt x="19215" y="39370"/>
                  </a:lnTo>
                  <a:cubicBezTo>
                    <a:pt x="19329" y="39496"/>
                    <a:pt x="19481" y="39509"/>
                    <a:pt x="19545" y="39509"/>
                  </a:cubicBezTo>
                  <a:cubicBezTo>
                    <a:pt x="19634" y="39496"/>
                    <a:pt x="19773" y="39471"/>
                    <a:pt x="19875" y="39344"/>
                  </a:cubicBezTo>
                  <a:cubicBezTo>
                    <a:pt x="32753" y="24345"/>
                    <a:pt x="45631" y="11531"/>
                    <a:pt x="59220" y="165"/>
                  </a:cubicBezTo>
                  <a:cubicBezTo>
                    <a:pt x="59410" y="0"/>
                    <a:pt x="59702" y="25"/>
                    <a:pt x="59867" y="215"/>
                  </a:cubicBezTo>
                  <a:lnTo>
                    <a:pt x="61036" y="1625"/>
                  </a:lnTo>
                  <a:cubicBezTo>
                    <a:pt x="61201" y="1828"/>
                    <a:pt x="61175" y="2108"/>
                    <a:pt x="60985" y="2273"/>
                  </a:cubicBezTo>
                  <a:cubicBezTo>
                    <a:pt x="47510" y="13538"/>
                    <a:pt x="34734" y="26263"/>
                    <a:pt x="21958" y="41135"/>
                  </a:cubicBezTo>
                  <a:cubicBezTo>
                    <a:pt x="21386" y="41808"/>
                    <a:pt x="20548" y="42214"/>
                    <a:pt x="19672" y="42252"/>
                  </a:cubicBezTo>
                  <a:lnTo>
                    <a:pt x="19532" y="42252"/>
                  </a:lnTo>
                  <a:close/>
                </a:path>
              </a:pathLst>
            </a:custGeom>
            <a:solidFill>
              <a:schemeClr val="accent2"/>
            </a:solidFill>
            <a:ln>
              <a:solidFill>
                <a:schemeClr val="accent2"/>
              </a:solid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sp>
          <p:nvSpPr>
            <p:cNvPr id="55" name="Google Shape;1699;p92">
              <a:extLst>
                <a:ext uri="{FF2B5EF4-FFF2-40B4-BE49-F238E27FC236}">
                  <a16:creationId xmlns:a16="http://schemas.microsoft.com/office/drawing/2014/main" id="{A3EA6473-0E5C-8648-A95E-083642F31292}"/>
                </a:ext>
              </a:extLst>
            </p:cNvPr>
            <p:cNvSpPr/>
            <p:nvPr/>
          </p:nvSpPr>
          <p:spPr>
            <a:xfrm>
              <a:off x="6943400" y="10190813"/>
              <a:ext cx="523512" cy="361422"/>
            </a:xfrm>
            <a:custGeom>
              <a:avLst/>
              <a:gdLst/>
              <a:ahLst/>
              <a:cxnLst/>
              <a:rect l="l" t="t" r="r" b="b"/>
              <a:pathLst>
                <a:path w="61200" h="42252" extrusionOk="0">
                  <a:moveTo>
                    <a:pt x="19532" y="42252"/>
                  </a:moveTo>
                  <a:cubicBezTo>
                    <a:pt x="18694" y="42252"/>
                    <a:pt x="17881" y="41922"/>
                    <a:pt x="17284" y="41338"/>
                  </a:cubicBezTo>
                  <a:lnTo>
                    <a:pt x="177" y="24536"/>
                  </a:lnTo>
                  <a:cubicBezTo>
                    <a:pt x="0" y="24358"/>
                    <a:pt x="0" y="24066"/>
                    <a:pt x="177" y="23888"/>
                  </a:cubicBezTo>
                  <a:lnTo>
                    <a:pt x="1460" y="22580"/>
                  </a:lnTo>
                  <a:cubicBezTo>
                    <a:pt x="1638" y="22402"/>
                    <a:pt x="1930" y="22402"/>
                    <a:pt x="2108" y="22580"/>
                  </a:cubicBezTo>
                  <a:lnTo>
                    <a:pt x="19215" y="39370"/>
                  </a:lnTo>
                  <a:cubicBezTo>
                    <a:pt x="19329" y="39496"/>
                    <a:pt x="19481" y="39509"/>
                    <a:pt x="19545" y="39509"/>
                  </a:cubicBezTo>
                  <a:cubicBezTo>
                    <a:pt x="19634" y="39496"/>
                    <a:pt x="19773" y="39471"/>
                    <a:pt x="19875" y="39344"/>
                  </a:cubicBezTo>
                  <a:cubicBezTo>
                    <a:pt x="32753" y="24345"/>
                    <a:pt x="45631" y="11531"/>
                    <a:pt x="59220" y="165"/>
                  </a:cubicBezTo>
                  <a:cubicBezTo>
                    <a:pt x="59410" y="0"/>
                    <a:pt x="59702" y="25"/>
                    <a:pt x="59867" y="215"/>
                  </a:cubicBezTo>
                  <a:lnTo>
                    <a:pt x="61036" y="1625"/>
                  </a:lnTo>
                  <a:cubicBezTo>
                    <a:pt x="61201" y="1828"/>
                    <a:pt x="61175" y="2108"/>
                    <a:pt x="60985" y="2273"/>
                  </a:cubicBezTo>
                  <a:cubicBezTo>
                    <a:pt x="47510" y="13538"/>
                    <a:pt x="34734" y="26263"/>
                    <a:pt x="21958" y="41135"/>
                  </a:cubicBezTo>
                  <a:cubicBezTo>
                    <a:pt x="21386" y="41808"/>
                    <a:pt x="20548" y="42214"/>
                    <a:pt x="19672" y="42252"/>
                  </a:cubicBezTo>
                  <a:lnTo>
                    <a:pt x="19532" y="42252"/>
                  </a:lnTo>
                  <a:close/>
                </a:path>
              </a:pathLst>
            </a:custGeom>
            <a:solidFill>
              <a:schemeClr val="accent2"/>
            </a:solidFill>
            <a:ln>
              <a:solidFill>
                <a:schemeClr val="accent2"/>
              </a:solid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grpSp>
    </p:spTree>
    <p:extLst>
      <p:ext uri="{BB962C8B-B14F-4D97-AF65-F5344CB8AC3E}">
        <p14:creationId xmlns:p14="http://schemas.microsoft.com/office/powerpoint/2010/main" val="8670383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500"/>
                                        <p:tgtEl>
                                          <p:spTgt spid="20"/>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0"/>
                                        </p:tgtEl>
                                        <p:attrNameLst>
                                          <p:attrName>style.visibility</p:attrName>
                                        </p:attrNameLst>
                                      </p:cBhvr>
                                      <p:to>
                                        <p:strVal val="visible"/>
                                      </p:to>
                                    </p:set>
                                    <p:animEffect transition="in" filter="fade">
                                      <p:cBhvr>
                                        <p:cTn id="12" dur="500"/>
                                        <p:tgtEl>
                                          <p:spTgt spid="40"/>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2"/>
                                        </p:tgtEl>
                                        <p:attrNameLst>
                                          <p:attrName>style.visibility</p:attrName>
                                        </p:attrNameLst>
                                      </p:cBhvr>
                                      <p:to>
                                        <p:strVal val="visible"/>
                                      </p:to>
                                    </p:set>
                                    <p:animEffect transition="in" filter="fade">
                                      <p:cBhvr>
                                        <p:cTn id="17" dur="500"/>
                                        <p:tgtEl>
                                          <p:spTgt spid="5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erson and a child looking at a paper&#10;&#10;Description automatically generated with low confidence">
            <a:extLst>
              <a:ext uri="{FF2B5EF4-FFF2-40B4-BE49-F238E27FC236}">
                <a16:creationId xmlns:a16="http://schemas.microsoft.com/office/drawing/2014/main" id="{3FCD7A93-8D60-CD62-A5DA-C56BAFAFC166}"/>
              </a:ext>
            </a:extLst>
          </p:cNvPr>
          <p:cNvPicPr>
            <a:picLocks noChangeAspect="1"/>
          </p:cNvPicPr>
          <p:nvPr/>
        </p:nvPicPr>
        <p:blipFill>
          <a:blip r:embed="rId3"/>
          <a:srcRect l="22406" r="6319"/>
          <a:stretch>
            <a:fillRect/>
          </a:stretch>
        </p:blipFill>
        <p:spPr>
          <a:xfrm>
            <a:off x="11260138" y="0"/>
            <a:ext cx="13127036" cy="12274276"/>
          </a:xfrm>
          <a:prstGeom prst="rect">
            <a:avLst/>
          </a:prstGeom>
        </p:spPr>
      </p:pic>
      <p:sp>
        <p:nvSpPr>
          <p:cNvPr id="2" name="Title 1">
            <a:extLst>
              <a:ext uri="{FF2B5EF4-FFF2-40B4-BE49-F238E27FC236}">
                <a16:creationId xmlns:a16="http://schemas.microsoft.com/office/drawing/2014/main" id="{7C4E20C0-7600-014C-94DD-3ED81C830289}"/>
              </a:ext>
            </a:extLst>
          </p:cNvPr>
          <p:cNvSpPr>
            <a:spLocks noGrp="1"/>
          </p:cNvSpPr>
          <p:nvPr>
            <p:ph type="ctrTitle"/>
          </p:nvPr>
        </p:nvSpPr>
        <p:spPr>
          <a:xfrm>
            <a:off x="1871710" y="3520440"/>
            <a:ext cx="8610023" cy="2542032"/>
          </a:xfrm>
        </p:spPr>
        <p:txBody>
          <a:bodyPr>
            <a:noAutofit/>
          </a:bodyPr>
          <a:lstStyle/>
          <a:p>
            <a:pPr rtl="0"/>
            <a:r>
              <a:rPr lang="tr" sz="7200" b="0" i="0" u="none" strike="noStrike">
                <a:latin typeface="Optimistic Display Medium"/>
              </a:rPr>
              <a:t>03</a:t>
            </a:r>
            <a:br>
              <a:rPr lang="tr" sz="7200" b="0" i="0" u="none" strike="noStrike">
                <a:latin typeface="Optimistic Display Medium"/>
              </a:rPr>
            </a:br>
            <a:r>
              <a:rPr lang="tr" sz="7200" b="0" i="0" u="none" strike="noStrike">
                <a:latin typeface="Optimistic Display Medium"/>
              </a:rPr>
              <a:t>Kişisel bilgilerin yönetimi</a:t>
            </a:r>
          </a:p>
        </p:txBody>
      </p:sp>
    </p:spTree>
    <p:extLst>
      <p:ext uri="{BB962C8B-B14F-4D97-AF65-F5344CB8AC3E}">
        <p14:creationId xmlns:p14="http://schemas.microsoft.com/office/powerpoint/2010/main" val="42367563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2ED9308E-7211-9349-B29E-4D1E7809CF26}"/>
              </a:ext>
            </a:extLst>
          </p:cNvPr>
          <p:cNvSpPr>
            <a:spLocks noGrp="1"/>
          </p:cNvSpPr>
          <p:nvPr>
            <p:ph type="subTitle" idx="2"/>
          </p:nvPr>
        </p:nvSpPr>
        <p:spPr/>
        <p:txBody>
          <a:bodyPr>
            <a:noAutofit/>
          </a:bodyPr>
          <a:lstStyle/>
          <a:p>
            <a:pPr rtl="0"/>
            <a:r>
              <a:rPr lang="tr" sz="2400" b="1" i="0" u="none" strike="noStrike">
                <a:latin typeface="Optimistic Text"/>
              </a:rPr>
              <a:t>03 Kişisel bilgilerin yönetimi</a:t>
            </a:r>
          </a:p>
        </p:txBody>
      </p:sp>
      <p:sp>
        <p:nvSpPr>
          <p:cNvPr id="3" name="Text Placeholder 2">
            <a:extLst>
              <a:ext uri="{FF2B5EF4-FFF2-40B4-BE49-F238E27FC236}">
                <a16:creationId xmlns:a16="http://schemas.microsoft.com/office/drawing/2014/main" id="{6B2D4772-5C19-AB44-B9F1-06D29EC6435E}"/>
              </a:ext>
            </a:extLst>
          </p:cNvPr>
          <p:cNvSpPr>
            <a:spLocks noGrp="1"/>
          </p:cNvSpPr>
          <p:nvPr>
            <p:ph type="body" sz="quarter" idx="10"/>
          </p:nvPr>
        </p:nvSpPr>
        <p:spPr/>
        <p:txBody>
          <a:bodyPr>
            <a:noAutofit/>
          </a:bodyPr>
          <a:lstStyle/>
          <a:p>
            <a:pPr rtl="0">
              <a:lnSpc>
                <a:spcPts val="8640"/>
              </a:lnSpc>
            </a:pPr>
            <a:r>
              <a:rPr lang="en-US" sz="7200" b="0" i="0" u="none" strike="noStrike" dirty="0" err="1">
                <a:latin typeface="Optimistic Display Medium"/>
              </a:rPr>
              <a:t>Çevrim</a:t>
            </a:r>
            <a:r>
              <a:rPr lang="en-US" sz="7200" b="0" i="0" u="none" strike="noStrike" dirty="0">
                <a:latin typeface="Optimistic Display Medium"/>
              </a:rPr>
              <a:t> </a:t>
            </a:r>
            <a:r>
              <a:rPr lang="en-US" sz="7200" b="0" i="0" u="none" strike="noStrike" dirty="0" err="1">
                <a:latin typeface="Optimistic Display Medium"/>
              </a:rPr>
              <a:t>içi</a:t>
            </a:r>
            <a:r>
              <a:rPr lang="tr" sz="7200" b="0" i="0" u="none" strike="noStrike" dirty="0">
                <a:latin typeface="Optimistic Display Medium"/>
              </a:rPr>
              <a:t> ortamda kişisel bilgilerin paylaşımı</a:t>
            </a:r>
          </a:p>
        </p:txBody>
      </p:sp>
      <p:sp>
        <p:nvSpPr>
          <p:cNvPr id="4" name="Text Placeholder 3">
            <a:extLst>
              <a:ext uri="{FF2B5EF4-FFF2-40B4-BE49-F238E27FC236}">
                <a16:creationId xmlns:a16="http://schemas.microsoft.com/office/drawing/2014/main" id="{EC27AD08-6EA6-2644-87B9-D0CA2F06997C}"/>
              </a:ext>
            </a:extLst>
          </p:cNvPr>
          <p:cNvSpPr>
            <a:spLocks noGrp="1"/>
          </p:cNvSpPr>
          <p:nvPr>
            <p:ph type="body" sz="quarter" idx="11"/>
          </p:nvPr>
        </p:nvSpPr>
        <p:spPr>
          <a:xfrm>
            <a:off x="13138148" y="4665663"/>
            <a:ext cx="10315575" cy="4384675"/>
          </a:xfrm>
        </p:spPr>
        <p:txBody>
          <a:bodyPr>
            <a:noAutofit/>
          </a:bodyPr>
          <a:lstStyle/>
          <a:p>
            <a:pPr marL="0" indent="0" rtl="0">
              <a:lnSpc>
                <a:spcPts val="4200"/>
              </a:lnSpc>
              <a:buNone/>
            </a:pPr>
            <a:r>
              <a:rPr lang="tr" sz="2800" b="0" i="0" u="none" strike="noStrike" dirty="0">
                <a:latin typeface="Optimistic Text"/>
              </a:rPr>
              <a:t>Daha belirgin kişisel verilerin ötesinde, başkalarıyla hangi bilgilerin paylaşıldığının farkında olunmalıdır. Uygun gizlilik araçları kullanılarak bilgilerin nerede, ne zaman ve ne amaçla paylaşıldığı konusunda akıllıca kararlar verilmesi büyük önem taşımaktadır.</a:t>
            </a:r>
          </a:p>
        </p:txBody>
      </p:sp>
      <p:grpSp>
        <p:nvGrpSpPr>
          <p:cNvPr id="17" name="Google Shape;3568;p100">
            <a:extLst>
              <a:ext uri="{FF2B5EF4-FFF2-40B4-BE49-F238E27FC236}">
                <a16:creationId xmlns:a16="http://schemas.microsoft.com/office/drawing/2014/main" id="{5E9469E5-E671-244A-AD57-6AE892B926C8}"/>
              </a:ext>
            </a:extLst>
          </p:cNvPr>
          <p:cNvGrpSpPr/>
          <p:nvPr/>
        </p:nvGrpSpPr>
        <p:grpSpPr>
          <a:xfrm>
            <a:off x="1563451" y="6336811"/>
            <a:ext cx="1049429" cy="1042378"/>
            <a:chOff x="367110" y="134750"/>
            <a:chExt cx="68316" cy="67857"/>
          </a:xfrm>
          <a:solidFill>
            <a:schemeClr val="bg1"/>
          </a:solidFill>
        </p:grpSpPr>
        <p:sp>
          <p:nvSpPr>
            <p:cNvPr id="18" name="Google Shape;3569;p100">
              <a:extLst>
                <a:ext uri="{FF2B5EF4-FFF2-40B4-BE49-F238E27FC236}">
                  <a16:creationId xmlns:a16="http://schemas.microsoft.com/office/drawing/2014/main" id="{2AF7776F-7B8C-8941-8BE9-C95C347B3DC1}"/>
                </a:ext>
              </a:extLst>
            </p:cNvPr>
            <p:cNvSpPr/>
            <p:nvPr/>
          </p:nvSpPr>
          <p:spPr>
            <a:xfrm>
              <a:off x="395922" y="135502"/>
              <a:ext cx="38747" cy="38747"/>
            </a:xfrm>
            <a:custGeom>
              <a:avLst/>
              <a:gdLst/>
              <a:ahLst/>
              <a:cxnLst/>
              <a:rect l="l" t="t" r="r" b="b"/>
              <a:pathLst>
                <a:path w="38747" h="38747" extrusionOk="0">
                  <a:moveTo>
                    <a:pt x="177" y="36626"/>
                  </a:moveTo>
                  <a:lnTo>
                    <a:pt x="36804" y="0"/>
                  </a:lnTo>
                  <a:lnTo>
                    <a:pt x="38747" y="1955"/>
                  </a:lnTo>
                  <a:lnTo>
                    <a:pt x="2120" y="38557"/>
                  </a:lnTo>
                  <a:cubicBezTo>
                    <a:pt x="1943" y="38747"/>
                    <a:pt x="1650" y="38747"/>
                    <a:pt x="1473" y="38557"/>
                  </a:cubicBezTo>
                  <a:lnTo>
                    <a:pt x="177" y="37274"/>
                  </a:lnTo>
                  <a:cubicBezTo>
                    <a:pt x="0" y="37084"/>
                    <a:pt x="0" y="36804"/>
                    <a:pt x="177" y="36626"/>
                  </a:cubicBezTo>
                  <a:close/>
                </a:path>
              </a:pathLst>
            </a:custGeom>
            <a:grpFill/>
            <a:ln>
              <a:no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sp>
          <p:nvSpPr>
            <p:cNvPr id="19" name="Google Shape;3570;p100">
              <a:extLst>
                <a:ext uri="{FF2B5EF4-FFF2-40B4-BE49-F238E27FC236}">
                  <a16:creationId xmlns:a16="http://schemas.microsoft.com/office/drawing/2014/main" id="{B578DF28-0BD5-8149-A057-C217AD5E2164}"/>
                </a:ext>
              </a:extLst>
            </p:cNvPr>
            <p:cNvSpPr/>
            <p:nvPr/>
          </p:nvSpPr>
          <p:spPr>
            <a:xfrm>
              <a:off x="411957" y="134750"/>
              <a:ext cx="23469" cy="23444"/>
            </a:xfrm>
            <a:custGeom>
              <a:avLst/>
              <a:gdLst/>
              <a:ahLst/>
              <a:cxnLst/>
              <a:rect l="l" t="t" r="r" b="b"/>
              <a:pathLst>
                <a:path w="23469" h="23444" extrusionOk="0">
                  <a:moveTo>
                    <a:pt x="190" y="431"/>
                  </a:moveTo>
                  <a:cubicBezTo>
                    <a:pt x="215" y="177"/>
                    <a:pt x="431" y="0"/>
                    <a:pt x="685" y="25"/>
                  </a:cubicBezTo>
                  <a:cubicBezTo>
                    <a:pt x="6832" y="558"/>
                    <a:pt x="13131" y="596"/>
                    <a:pt x="19900" y="139"/>
                  </a:cubicBezTo>
                  <a:cubicBezTo>
                    <a:pt x="20828" y="76"/>
                    <a:pt x="21717" y="406"/>
                    <a:pt x="22377" y="1066"/>
                  </a:cubicBezTo>
                  <a:cubicBezTo>
                    <a:pt x="23037" y="1739"/>
                    <a:pt x="23368" y="2641"/>
                    <a:pt x="23304" y="3581"/>
                  </a:cubicBezTo>
                  <a:cubicBezTo>
                    <a:pt x="22872" y="9677"/>
                    <a:pt x="22910" y="15963"/>
                    <a:pt x="23444" y="22783"/>
                  </a:cubicBezTo>
                  <a:cubicBezTo>
                    <a:pt x="23469" y="23025"/>
                    <a:pt x="23279" y="23253"/>
                    <a:pt x="23025" y="23279"/>
                  </a:cubicBezTo>
                  <a:lnTo>
                    <a:pt x="21196" y="23431"/>
                  </a:lnTo>
                  <a:cubicBezTo>
                    <a:pt x="20942" y="23444"/>
                    <a:pt x="20726" y="23253"/>
                    <a:pt x="20701" y="22987"/>
                  </a:cubicBezTo>
                  <a:cubicBezTo>
                    <a:pt x="20154" y="16040"/>
                    <a:pt x="20116" y="9626"/>
                    <a:pt x="20561" y="3378"/>
                  </a:cubicBezTo>
                  <a:cubicBezTo>
                    <a:pt x="20573" y="3187"/>
                    <a:pt x="20485" y="3060"/>
                    <a:pt x="20421" y="2997"/>
                  </a:cubicBezTo>
                  <a:cubicBezTo>
                    <a:pt x="20358" y="2933"/>
                    <a:pt x="20256" y="2857"/>
                    <a:pt x="20091" y="2870"/>
                  </a:cubicBezTo>
                  <a:cubicBezTo>
                    <a:pt x="13157" y="3340"/>
                    <a:pt x="6731" y="3314"/>
                    <a:pt x="444" y="2768"/>
                  </a:cubicBezTo>
                  <a:cubicBezTo>
                    <a:pt x="190" y="2743"/>
                    <a:pt x="0" y="2514"/>
                    <a:pt x="25" y="2260"/>
                  </a:cubicBezTo>
                  <a:close/>
                </a:path>
              </a:pathLst>
            </a:custGeom>
            <a:grpFill/>
            <a:ln>
              <a:no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sp>
          <p:nvSpPr>
            <p:cNvPr id="20" name="Google Shape;3571;p100">
              <a:extLst>
                <a:ext uri="{FF2B5EF4-FFF2-40B4-BE49-F238E27FC236}">
                  <a16:creationId xmlns:a16="http://schemas.microsoft.com/office/drawing/2014/main" id="{C2AD5B51-8CAA-0F42-8550-54D45F3DC450}"/>
                </a:ext>
              </a:extLst>
            </p:cNvPr>
            <p:cNvSpPr/>
            <p:nvPr/>
          </p:nvSpPr>
          <p:spPr>
            <a:xfrm>
              <a:off x="367110" y="134777"/>
              <a:ext cx="68084" cy="67830"/>
            </a:xfrm>
            <a:custGeom>
              <a:avLst/>
              <a:gdLst/>
              <a:ahLst/>
              <a:cxnLst/>
              <a:rect l="l" t="t" r="r" b="b"/>
              <a:pathLst>
                <a:path w="68084" h="67830" extrusionOk="0">
                  <a:moveTo>
                    <a:pt x="65328" y="45351"/>
                  </a:moveTo>
                  <a:cubicBezTo>
                    <a:pt x="65112" y="51752"/>
                    <a:pt x="64757" y="58140"/>
                    <a:pt x="64185" y="64503"/>
                  </a:cubicBezTo>
                  <a:cubicBezTo>
                    <a:pt x="64160" y="64808"/>
                    <a:pt x="63868" y="65074"/>
                    <a:pt x="63550" y="65074"/>
                  </a:cubicBezTo>
                  <a:lnTo>
                    <a:pt x="5206" y="65074"/>
                  </a:lnTo>
                  <a:cubicBezTo>
                    <a:pt x="4902" y="65074"/>
                    <a:pt x="4597" y="64795"/>
                    <a:pt x="4571" y="64503"/>
                  </a:cubicBezTo>
                  <a:cubicBezTo>
                    <a:pt x="2755" y="44196"/>
                    <a:pt x="2755" y="23609"/>
                    <a:pt x="4571" y="3314"/>
                  </a:cubicBezTo>
                  <a:cubicBezTo>
                    <a:pt x="4597" y="2997"/>
                    <a:pt x="4876" y="2743"/>
                    <a:pt x="5206" y="2743"/>
                  </a:cubicBezTo>
                  <a:lnTo>
                    <a:pt x="22923" y="2743"/>
                  </a:lnTo>
                  <a:cubicBezTo>
                    <a:pt x="23177" y="2743"/>
                    <a:pt x="23380" y="2540"/>
                    <a:pt x="23380" y="2273"/>
                  </a:cubicBezTo>
                  <a:lnTo>
                    <a:pt x="23380" y="457"/>
                  </a:lnTo>
                  <a:cubicBezTo>
                    <a:pt x="23380" y="190"/>
                    <a:pt x="23177" y="0"/>
                    <a:pt x="22923" y="0"/>
                  </a:cubicBezTo>
                  <a:lnTo>
                    <a:pt x="5206" y="0"/>
                  </a:lnTo>
                  <a:cubicBezTo>
                    <a:pt x="3467" y="0"/>
                    <a:pt x="1981" y="1346"/>
                    <a:pt x="1828" y="3073"/>
                  </a:cubicBezTo>
                  <a:cubicBezTo>
                    <a:pt x="0" y="23533"/>
                    <a:pt x="0" y="44284"/>
                    <a:pt x="1828" y="64731"/>
                  </a:cubicBezTo>
                  <a:cubicBezTo>
                    <a:pt x="1981" y="66471"/>
                    <a:pt x="3467" y="67830"/>
                    <a:pt x="5206" y="67830"/>
                  </a:cubicBezTo>
                  <a:lnTo>
                    <a:pt x="63550" y="67830"/>
                  </a:lnTo>
                  <a:cubicBezTo>
                    <a:pt x="65303" y="67830"/>
                    <a:pt x="66763" y="66497"/>
                    <a:pt x="66916" y="64757"/>
                  </a:cubicBezTo>
                  <a:cubicBezTo>
                    <a:pt x="67487" y="58318"/>
                    <a:pt x="67868" y="51866"/>
                    <a:pt x="68084" y="45377"/>
                  </a:cubicBezTo>
                  <a:cubicBezTo>
                    <a:pt x="68084" y="45123"/>
                    <a:pt x="67881" y="44907"/>
                    <a:pt x="67627" y="44907"/>
                  </a:cubicBezTo>
                  <a:lnTo>
                    <a:pt x="65786" y="44907"/>
                  </a:lnTo>
                  <a:cubicBezTo>
                    <a:pt x="65544" y="44907"/>
                    <a:pt x="65341" y="45097"/>
                    <a:pt x="65328" y="45351"/>
                  </a:cubicBezTo>
                  <a:close/>
                </a:path>
              </a:pathLst>
            </a:custGeom>
            <a:grpFill/>
            <a:ln>
              <a:no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grpSp>
    </p:spTree>
    <p:extLst>
      <p:ext uri="{BB962C8B-B14F-4D97-AF65-F5344CB8AC3E}">
        <p14:creationId xmlns:p14="http://schemas.microsoft.com/office/powerpoint/2010/main" val="40483441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erson using a tablet&#10;&#10;Description automatically generated with low confidence">
            <a:extLst>
              <a:ext uri="{FF2B5EF4-FFF2-40B4-BE49-F238E27FC236}">
                <a16:creationId xmlns:a16="http://schemas.microsoft.com/office/drawing/2014/main" id="{E56A1903-933F-EDF3-8989-725A371826B1}"/>
              </a:ext>
            </a:extLst>
          </p:cNvPr>
          <p:cNvPicPr>
            <a:picLocks noChangeAspect="1"/>
          </p:cNvPicPr>
          <p:nvPr/>
        </p:nvPicPr>
        <p:blipFill>
          <a:blip r:embed="rId3"/>
          <a:srcRect l="18788" r="21946"/>
          <a:stretch>
            <a:fillRect/>
          </a:stretch>
        </p:blipFill>
        <p:spPr>
          <a:xfrm>
            <a:off x="12190077" y="0"/>
            <a:ext cx="12197095" cy="13716000"/>
          </a:xfrm>
          <a:prstGeom prst="rect">
            <a:avLst/>
          </a:prstGeom>
        </p:spPr>
      </p:pic>
      <p:sp>
        <p:nvSpPr>
          <p:cNvPr id="2" name="Subtitle 1">
            <a:extLst>
              <a:ext uri="{FF2B5EF4-FFF2-40B4-BE49-F238E27FC236}">
                <a16:creationId xmlns:a16="http://schemas.microsoft.com/office/drawing/2014/main" id="{80DE4BCD-5A40-DF4D-B1F6-58A9C6B3636D}"/>
              </a:ext>
            </a:extLst>
          </p:cNvPr>
          <p:cNvSpPr>
            <a:spLocks noGrp="1"/>
          </p:cNvSpPr>
          <p:nvPr>
            <p:ph type="subTitle" idx="2"/>
          </p:nvPr>
        </p:nvSpPr>
        <p:spPr/>
        <p:txBody>
          <a:bodyPr>
            <a:noAutofit/>
          </a:bodyPr>
          <a:lstStyle/>
          <a:p>
            <a:pPr rtl="0"/>
            <a:r>
              <a:rPr lang="tr" sz="2400" b="1" i="0" u="none" strike="noStrike">
                <a:latin typeface="Optimistic Text"/>
              </a:rPr>
              <a:t>03 Kişisel bilgilerin yönetimi</a:t>
            </a:r>
          </a:p>
        </p:txBody>
      </p:sp>
      <p:sp>
        <p:nvSpPr>
          <p:cNvPr id="5" name="Title 2">
            <a:extLst>
              <a:ext uri="{FF2B5EF4-FFF2-40B4-BE49-F238E27FC236}">
                <a16:creationId xmlns:a16="http://schemas.microsoft.com/office/drawing/2014/main" id="{B6DB9652-8B47-BC4F-B1B8-9A7051C7DBAA}"/>
              </a:ext>
            </a:extLst>
          </p:cNvPr>
          <p:cNvSpPr txBox="1"/>
          <p:nvPr/>
        </p:nvSpPr>
        <p:spPr>
          <a:xfrm>
            <a:off x="932690" y="2933700"/>
            <a:ext cx="9813098" cy="2514600"/>
          </a:xfrm>
          <a:prstGeom prst="rect">
            <a:avLst/>
          </a:prstGeom>
        </p:spPr>
        <p:txBody>
          <a:bodyPr vert="horz" lIns="0" tIns="0" rIns="0" bIns="0" rtlCol="0" anchor="b" anchorCtr="0">
            <a:noAutofit/>
          </a:bodyPr>
          <a:lstStyle>
            <a:defPPr marR="0" lvl="0" algn="l" rtl="0">
              <a:lnSpc>
                <a:spcPct val="100000"/>
              </a:lnSpc>
              <a:spcBef>
                <a:spcPct val="0"/>
              </a:spcBef>
              <a:spcAft>
                <a:spcPct val="0"/>
              </a:spcAft>
            </a:defPPr>
            <a:lvl1pPr marR="0" lvl="0" algn="l" rtl="0" eaLnBrk="1" hangingPunct="1">
              <a:lnSpc>
                <a:spcPct val="108000"/>
              </a:lnSpc>
              <a:spcBef>
                <a:spcPct val="0"/>
              </a:spcBef>
              <a:spcAft>
                <a:spcPct val="0"/>
              </a:spcAft>
              <a:buClr>
                <a:srgbClr val="1C2B33"/>
              </a:buClr>
              <a:buFont typeface="Optimistic Display Medium"/>
              <a:defRPr sz="7200" b="0" i="0" u="none" strike="noStrike" kern="0" cap="none" spc="220" baseline="0">
                <a:solidFill>
                  <a:schemeClr val="tx1"/>
                </a:solidFill>
                <a:latin typeface="+mj-lt"/>
                <a:ea typeface="Optimistic Display Medium"/>
                <a:cs typeface="Optimistic Display Medium"/>
                <a:sym typeface="Optimistic Display Medium"/>
              </a:defRPr>
            </a:lvl1pPr>
            <a:lvl2pPr marR="0" lvl="1"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2pPr>
            <a:lvl3pPr marR="0" lvl="2"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3pPr>
            <a:lvl4pPr marR="0" lvl="3"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4pPr>
            <a:lvl5pPr marR="0" lvl="4"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rtl="0">
              <a:lnSpc>
                <a:spcPts val="8640"/>
              </a:lnSpc>
            </a:pPr>
            <a:r>
              <a:rPr lang="tr" sz="7200" b="0" i="0" u="none" strike="noStrike">
                <a:latin typeface="Optimistic Display Medium"/>
              </a:rPr>
              <a:t>Konum servisleri</a:t>
            </a:r>
          </a:p>
        </p:txBody>
      </p:sp>
      <p:sp>
        <p:nvSpPr>
          <p:cNvPr id="6" name="Text Placeholder 4">
            <a:extLst>
              <a:ext uri="{FF2B5EF4-FFF2-40B4-BE49-F238E27FC236}">
                <a16:creationId xmlns:a16="http://schemas.microsoft.com/office/drawing/2014/main" id="{058715D8-AA18-7B45-A884-2C0DBADD76F6}"/>
              </a:ext>
            </a:extLst>
          </p:cNvPr>
          <p:cNvSpPr txBox="1"/>
          <p:nvPr/>
        </p:nvSpPr>
        <p:spPr>
          <a:xfrm>
            <a:off x="931067" y="5600700"/>
            <a:ext cx="10328145" cy="1616895"/>
          </a:xfrm>
          <a:prstGeom prst="rect">
            <a:avLst/>
          </a:prstGeom>
        </p:spPr>
        <p:txBody>
          <a:bodyPr vert="horz" lIns="0" tIns="0" rIns="0" bIns="0" rtlCol="0">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4"/>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marL="457200" indent="-457200" defTabSz="1828800" rtl="0">
              <a:lnSpc>
                <a:spcPts val="4200"/>
              </a:lnSpc>
              <a:spcAft>
                <a:spcPts val="1800"/>
              </a:spcAft>
              <a:buSzTx/>
              <a:buFont typeface="Arial" panose="020B0604020202020204" pitchFamily="34" charset="0"/>
              <a:buChar char="•"/>
              <a:defRPr/>
            </a:pPr>
            <a:r>
              <a:rPr lang="tr" sz="2800" b="0" i="0" u="none" strike="noStrike" spc="40">
                <a:latin typeface="Optimistic Text"/>
                <a:sym typeface="Arial"/>
              </a:rPr>
              <a:t>Bazı sosyal medya platformları, paylaşım yaparken “</a:t>
            </a:r>
            <a:r>
              <a:rPr lang="tr" sz="2800" b="1" i="0" u="none" strike="noStrike" spc="40">
                <a:solidFill>
                  <a:srgbClr val="627B8E"/>
                </a:solidFill>
                <a:latin typeface="Optimistic Text"/>
                <a:sym typeface="Arial"/>
              </a:rPr>
              <a:t>yer bildirimi (check-in)</a:t>
            </a:r>
            <a:r>
              <a:rPr lang="tr" sz="2800" b="0" i="0" u="none" strike="noStrike" spc="40">
                <a:latin typeface="Optimistic Text"/>
                <a:sym typeface="Arial"/>
              </a:rPr>
              <a:t>”</a:t>
            </a:r>
            <a:r>
              <a:rPr lang="tr" sz="2800" b="1" i="0" u="none" strike="noStrike" spc="40">
                <a:solidFill>
                  <a:srgbClr val="627B8E"/>
                </a:solidFill>
                <a:latin typeface="Optimistic Text"/>
                <a:sym typeface="Arial"/>
              </a:rPr>
              <a:t> </a:t>
            </a:r>
            <a:r>
              <a:rPr lang="tr" sz="2800" b="0" i="0" u="none" strike="noStrike" spc="40">
                <a:latin typeface="Optimistic Text"/>
                <a:sym typeface="Arial"/>
              </a:rPr>
              <a:t>yapılmasına veya konum paylaşılmasına olanak tanır. Bu, belirli bir konum (konser alanı, restoran veya spor salonu gibi) olabileceği gibi daha genel (şehir veya mahalle gibi) de olabilir.</a:t>
            </a:r>
          </a:p>
          <a:p>
            <a:pPr marL="457200" indent="-457200" defTabSz="1828800" rtl="0">
              <a:lnSpc>
                <a:spcPts val="4200"/>
              </a:lnSpc>
              <a:spcAft>
                <a:spcPts val="1800"/>
              </a:spcAft>
              <a:buSzTx/>
              <a:buFont typeface="Arial" panose="020B0604020202020204" pitchFamily="34" charset="0"/>
              <a:buChar char="•"/>
              <a:defRPr/>
            </a:pPr>
            <a:r>
              <a:rPr lang="tr" sz="2800" b="0" i="0" u="none" strike="noStrike" spc="40">
                <a:latin typeface="Optimistic Text"/>
                <a:sym typeface="Arial"/>
              </a:rPr>
              <a:t>Birçok sosyal medya platformu aynı zamanda fotoğrafların </a:t>
            </a:r>
            <a:r>
              <a:rPr lang="tr" sz="2800" b="1" i="0" u="none" strike="noStrike" spc="40">
                <a:solidFill>
                  <a:srgbClr val="627B8E"/>
                </a:solidFill>
                <a:latin typeface="Optimistic Text"/>
                <a:sym typeface="Arial"/>
              </a:rPr>
              <a:t>coğrafi olarak etiketlenmesine (geo-tagging)</a:t>
            </a:r>
            <a:r>
              <a:rPr lang="tr" sz="2800" b="0" i="0" u="none" strike="noStrike" spc="40">
                <a:latin typeface="Optimistic Text"/>
                <a:sym typeface="Arial"/>
              </a:rPr>
              <a:t> de izin vermektedir. Bu işlem, fotoğrafın çekildiği yere bağlı olarak görsele bir konum ekler ve belirli yerleri tam olarak işaretlemek için bir harita düzeni içerebilir.</a:t>
            </a:r>
          </a:p>
        </p:txBody>
      </p:sp>
      <p:sp>
        <p:nvSpPr>
          <p:cNvPr id="8" name="TextBox 7">
            <a:extLst>
              <a:ext uri="{FF2B5EF4-FFF2-40B4-BE49-F238E27FC236}">
                <a16:creationId xmlns:a16="http://schemas.microsoft.com/office/drawing/2014/main" id="{66A651FA-814C-5C40-9895-DB5D63EE70B8}"/>
              </a:ext>
            </a:extLst>
          </p:cNvPr>
          <p:cNvSpPr txBox="1"/>
          <p:nvPr/>
        </p:nvSpPr>
        <p:spPr>
          <a:xfrm>
            <a:off x="22024975" y="12668250"/>
            <a:ext cx="1428750" cy="438150"/>
          </a:xfrm>
          <a:prstGeom prst="rect">
            <a:avLst/>
          </a:prstGeom>
        </p:spPr>
        <p:txBody>
          <a:bodyPr rIns="0">
            <a:noAutofit/>
          </a:bodyPr>
          <a:lstStyle>
            <a:defPPr marR="0" lvl="0" algn="l" rtl="0">
              <a:lnSpc>
                <a:spcPct val="100000"/>
              </a:lnSpc>
              <a:spcBef>
                <a:spcPct val="0"/>
              </a:spcBef>
              <a:spcAft>
                <a:spcPct val="0"/>
              </a:spcAft>
              <a:defRPr/>
            </a:defPPr>
            <a:lvl1pPr marL="45720" indent="-45720" algn="r" eaLnBrk="1" hangingPunct="1">
              <a:lnSpc>
                <a:spcPct val="129000"/>
              </a:lnSpc>
              <a:spcAft>
                <a:spcPts val="1200"/>
              </a:spcAft>
              <a:buSzPct val="25000"/>
              <a:buFontTx/>
              <a:buBlip>
                <a:blip r:embed="rId4"/>
              </a:buBlip>
              <a:defRPr sz="1600" spc="50" baseline="0">
                <a:solidFill>
                  <a:schemeClr val="tx1"/>
                </a:solidFill>
              </a:defRPr>
            </a:lvl1pPr>
            <a:lvl2pPr marL="640080" indent="-365760" eaLnBrk="1" hangingPunct="1">
              <a:lnSpc>
                <a:spcPct val="129000"/>
              </a:lnSpc>
              <a:spcAft>
                <a:spcPts val="1200"/>
              </a:spcAft>
              <a:buClrTx/>
              <a:buSzPct val="85000"/>
              <a:buFont typeface="Optimistic Text" panose="020B0604020202020204" pitchFamily="34" charset="0"/>
              <a:buChar char="•"/>
              <a:defRPr spc="50" baseline="0">
                <a:solidFill>
                  <a:schemeClr val="tx1"/>
                </a:solidFill>
              </a:defRPr>
            </a:lvl2pPr>
            <a:lvl3pPr marL="1005840" indent="-365760" eaLnBrk="1" hangingPunct="1">
              <a:lnSpc>
                <a:spcPct val="129000"/>
              </a:lnSpc>
              <a:spcAft>
                <a:spcPts val="1200"/>
              </a:spcAft>
              <a:buClrTx/>
              <a:buSzPct val="85000"/>
              <a:buFont typeface=".PingFang SC Regular"/>
              <a:buChar char="﹘"/>
              <a:defRPr spc="50" baseline="0">
                <a:solidFill>
                  <a:schemeClr val="tx1"/>
                </a:solidFill>
              </a:defRPr>
            </a:lvl3pPr>
            <a:lvl4pPr marL="1371600" indent="-365760" eaLnBrk="1" hangingPunct="1">
              <a:lnSpc>
                <a:spcPct val="129000"/>
              </a:lnSpc>
              <a:spcAft>
                <a:spcPts val="1200"/>
              </a:spcAft>
              <a:buClrTx/>
              <a:buSzPct val="85000"/>
              <a:buFont typeface=".PingFang SC Regular"/>
              <a:buChar char="﹘"/>
              <a:defRPr spc="50" baseline="0">
                <a:solidFill>
                  <a:schemeClr val="tx1"/>
                </a:solidFill>
              </a:defRPr>
            </a:lvl4pPr>
            <a:lvl5pPr marL="1737360" indent="-365760" eaLnBrk="1" hangingPunct="1">
              <a:lnSpc>
                <a:spcPct val="129000"/>
              </a:lnSpc>
              <a:spcAft>
                <a:spcPts val="1200"/>
              </a:spcAft>
              <a:buClrTx/>
              <a:buSzPct val="85000"/>
              <a:buFont typeface=".PingFang SC Regular"/>
              <a:buChar char="﹘"/>
              <a:defRPr spc="50" baseline="0">
                <a:solidFill>
                  <a:schemeClr val="tx1"/>
                </a:solidFill>
              </a:defRPr>
            </a:lvl5pPr>
            <a:lvl6pPr eaLnBrk="1" hangingPunct="1"/>
            <a:lvl7pPr eaLnBrk="1" hangingPunct="1"/>
            <a:lvl8pPr eaLnBrk="1" hangingPunct="1"/>
            <a:lvl9pPr eaLnBrk="1" hangingPunct="1"/>
          </a:lstStyle>
          <a:p>
            <a:pPr lvl="0" rtl="0"/>
            <a:r>
              <a:rPr lang="tr" sz="1600" b="0" i="0" u="none" strike="noStrike">
                <a:solidFill>
                  <a:srgbClr val="FFFFFF"/>
                </a:solidFill>
                <a:latin typeface="Optimistic Text"/>
              </a:rPr>
              <a:t>46</a:t>
            </a:r>
            <a:endParaRPr lang="en-US">
              <a:solidFill>
                <a:schemeClr val="bg2"/>
              </a:solidFill>
            </a:endParaRPr>
          </a:p>
        </p:txBody>
      </p:sp>
    </p:spTree>
    <p:extLst>
      <p:ext uri="{BB962C8B-B14F-4D97-AF65-F5344CB8AC3E}">
        <p14:creationId xmlns:p14="http://schemas.microsoft.com/office/powerpoint/2010/main" val="14152523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C7593C22-FD56-2A4D-905C-5FB77FB0EE78}"/>
              </a:ext>
            </a:extLst>
          </p:cNvPr>
          <p:cNvSpPr>
            <a:spLocks noGrp="1"/>
          </p:cNvSpPr>
          <p:nvPr>
            <p:ph type="subTitle" idx="2"/>
          </p:nvPr>
        </p:nvSpPr>
        <p:spPr/>
        <p:txBody>
          <a:bodyPr>
            <a:noAutofit/>
          </a:bodyPr>
          <a:lstStyle/>
          <a:p>
            <a:pPr rtl="0"/>
            <a:r>
              <a:rPr lang="tr" sz="2400" b="1" i="0" u="none" strike="noStrike">
                <a:latin typeface="Optimistic Text"/>
              </a:rPr>
              <a:t>03 Kişisel bilgilerin yönetimi</a:t>
            </a:r>
          </a:p>
        </p:txBody>
      </p:sp>
      <p:sp>
        <p:nvSpPr>
          <p:cNvPr id="5" name="Rectangle 4">
            <a:extLst>
              <a:ext uri="{FF2B5EF4-FFF2-40B4-BE49-F238E27FC236}">
                <a16:creationId xmlns:a16="http://schemas.microsoft.com/office/drawing/2014/main" id="{FEAC0680-DE14-C743-A353-9229E9F35631}"/>
              </a:ext>
            </a:extLst>
          </p:cNvPr>
          <p:cNvSpPr/>
          <p:nvPr/>
        </p:nvSpPr>
        <p:spPr>
          <a:xfrm>
            <a:off x="18773775" y="0"/>
            <a:ext cx="5613399" cy="1371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6" name="Google Shape;648;p3">
            <a:extLst>
              <a:ext uri="{FF2B5EF4-FFF2-40B4-BE49-F238E27FC236}">
                <a16:creationId xmlns:a16="http://schemas.microsoft.com/office/drawing/2014/main" id="{D905DA68-7CD6-E643-995E-57B46399E3E5}"/>
              </a:ext>
            </a:extLst>
          </p:cNvPr>
          <p:cNvSpPr/>
          <p:nvPr/>
        </p:nvSpPr>
        <p:spPr>
          <a:xfrm>
            <a:off x="16892588" y="1438775"/>
            <a:ext cx="5635625" cy="11009576"/>
          </a:xfrm>
          <a:prstGeom prst="roundRect">
            <a:avLst>
              <a:gd name="adj" fmla="val 12084"/>
            </a:avLst>
          </a:prstGeom>
          <a:solidFill>
            <a:srgbClr val="FFFFFF"/>
          </a:solidFill>
          <a:ln w="9525" cap="flat" cmpd="sng">
            <a:solidFill>
              <a:srgbClr val="CBD2D9"/>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rtl="0">
              <a:lnSpc>
                <a:spcPct val="100000"/>
              </a:lnSpc>
              <a:spcBef>
                <a:spcPct val="0"/>
              </a:spcBef>
              <a:spcAft>
                <a:spcPct val="0"/>
              </a:spcAft>
              <a:buNone/>
            </a:pPr>
            <a:endParaRPr sz="2489" b="0" i="0" u="none" strike="noStrike" cap="none">
              <a:solidFill>
                <a:srgbClr val="000000"/>
              </a:solidFill>
              <a:latin typeface="Arial"/>
              <a:ea typeface="Arial"/>
              <a:cs typeface="Arial"/>
              <a:sym typeface="Arial"/>
            </a:endParaRPr>
          </a:p>
        </p:txBody>
      </p:sp>
      <p:sp>
        <p:nvSpPr>
          <p:cNvPr id="7" name="Text Placeholder 6">
            <a:extLst>
              <a:ext uri="{FF2B5EF4-FFF2-40B4-BE49-F238E27FC236}">
                <a16:creationId xmlns:a16="http://schemas.microsoft.com/office/drawing/2014/main" id="{BBFCA930-065F-574F-AD94-0D453429793C}"/>
              </a:ext>
            </a:extLst>
          </p:cNvPr>
          <p:cNvSpPr txBox="1"/>
          <p:nvPr/>
        </p:nvSpPr>
        <p:spPr>
          <a:xfrm>
            <a:off x="932821" y="4482466"/>
            <a:ext cx="12768372" cy="6172199"/>
          </a:xfrm>
          <a:prstGeom prst="rect">
            <a:avLst/>
          </a:prstGeom>
        </p:spPr>
        <p:txBody>
          <a:bodyPr vert="horz" lIns="0" tIns="0" rIns="0" bIns="0" rtlCol="0">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lvl="0" rtl="0" fontAlgn="base">
              <a:lnSpc>
                <a:spcPts val="3000"/>
              </a:lnSpc>
              <a:buNone/>
            </a:pPr>
            <a:r>
              <a:rPr lang="tr" sz="2000" b="0" i="0" u="none" strike="noStrike" dirty="0">
                <a:solidFill>
                  <a:srgbClr val="1C2B33"/>
                </a:solidFill>
                <a:latin typeface="Optimistic Text"/>
              </a:rPr>
              <a:t>Bu özellik yalnızca </a:t>
            </a:r>
            <a:r>
              <a:rPr lang="tr" sz="2000" b="0" i="0" u="none" strike="noStrike" dirty="0">
                <a:solidFill>
                  <a:srgbClr val="1C2B33"/>
                </a:solidFill>
                <a:latin typeface="Optimistic Text"/>
                <a:hlinkClick r:id="rId4"/>
              </a:rPr>
              <a:t>iPhone ve Android cihazlar için Facebook uygulamasında</a:t>
            </a:r>
            <a:r>
              <a:rPr lang="tr" sz="2000" b="0" i="0" u="none" strike="noStrike" dirty="0">
                <a:solidFill>
                  <a:srgbClr val="1C2B33"/>
                </a:solidFill>
                <a:latin typeface="Optimistic Text"/>
              </a:rPr>
              <a:t> mevcuttur. Konum Ayarlarının nasıl çalıştığı hakkında daha fazla bilgiye </a:t>
            </a:r>
            <a:r>
              <a:rPr lang="tr" sz="2000" b="0" i="0" u="none" strike="noStrike" dirty="0">
                <a:solidFill>
                  <a:srgbClr val="1C2B33"/>
                </a:solidFill>
                <a:latin typeface="Optimistic Text"/>
                <a:hlinkClick r:id="rId5"/>
              </a:rPr>
              <a:t>buradan</a:t>
            </a:r>
            <a:r>
              <a:rPr lang="tr" sz="2000" b="0" i="0" u="none" strike="noStrike" dirty="0">
                <a:solidFill>
                  <a:srgbClr val="1C2B33"/>
                </a:solidFill>
                <a:latin typeface="Optimistic Text"/>
              </a:rPr>
              <a:t> ulaşılabilir. </a:t>
            </a:r>
          </a:p>
          <a:p>
            <a:pPr lvl="0" rtl="0" fontAlgn="base">
              <a:lnSpc>
                <a:spcPts val="3000"/>
              </a:lnSpc>
              <a:buNone/>
            </a:pPr>
            <a:r>
              <a:rPr lang="tr" sz="2000" b="1" i="0" u="none" strike="noStrike" dirty="0">
                <a:solidFill>
                  <a:srgbClr val="1C2B33"/>
                </a:solidFill>
                <a:latin typeface="Optimistic Text"/>
              </a:rPr>
              <a:t>Android cihazlar için Konum Servislerini açmak veya kapatmak için: </a:t>
            </a:r>
          </a:p>
          <a:p>
            <a:pPr marL="1097280" lvl="1" indent="-457200" rtl="0">
              <a:buFont typeface="+mj-lt"/>
              <a:buAutoNum type="arabicPeriod"/>
              <a:tabLst>
                <a:tab pos="457200" algn="l"/>
              </a:tabLst>
            </a:pPr>
            <a:r>
              <a:rPr lang="tr" sz="2000" b="0" i="0" u="none" strike="noStrike" dirty="0">
                <a:latin typeface="Optimistic Text"/>
                <a:ea typeface="Times New Roman"/>
              </a:rPr>
              <a:t>Cihazın ana ekranına gidilmelidir.</a:t>
            </a:r>
            <a:endParaRPr lang="fr-CA" sz="2000" dirty="0">
              <a:effectLst/>
              <a:ea typeface="Times New Roman" panose="02020603050405020304" pitchFamily="18" charset="0"/>
            </a:endParaRPr>
          </a:p>
          <a:p>
            <a:pPr marL="1097280" lvl="1" indent="-457200" rtl="0">
              <a:buFont typeface="+mj-lt"/>
              <a:buAutoNum type="arabicPeriod"/>
              <a:tabLst>
                <a:tab pos="457200" algn="l"/>
              </a:tabLst>
            </a:pPr>
            <a:r>
              <a:rPr lang="tr" sz="2000" b="1" i="0" u="none" strike="noStrike" dirty="0">
                <a:latin typeface="Optimistic Text"/>
                <a:ea typeface="Times New Roman"/>
              </a:rPr>
              <a:t>Ayarlar</a:t>
            </a:r>
            <a:r>
              <a:rPr lang="tr" sz="2000" b="0" i="0" u="none" strike="noStrike" dirty="0">
                <a:latin typeface="Optimistic Text"/>
                <a:ea typeface="Times New Roman"/>
              </a:rPr>
              <a:t>'a, ardından </a:t>
            </a:r>
            <a:r>
              <a:rPr lang="tr" sz="2000" b="1" i="0" u="none" strike="noStrike" dirty="0">
                <a:latin typeface="Optimistic Text"/>
                <a:ea typeface="Times New Roman"/>
              </a:rPr>
              <a:t>Uygulamalar</a:t>
            </a:r>
            <a:r>
              <a:rPr lang="tr" sz="2000" b="0" i="0" u="none" strike="noStrike" dirty="0">
                <a:latin typeface="Optimistic Text"/>
                <a:ea typeface="Times New Roman"/>
              </a:rPr>
              <a:t>'a dokunulmalıdır.</a:t>
            </a:r>
            <a:endParaRPr lang="fr-CA" sz="2000" dirty="0">
              <a:effectLst/>
              <a:ea typeface="Times New Roman" panose="02020603050405020304" pitchFamily="18" charset="0"/>
            </a:endParaRPr>
          </a:p>
          <a:p>
            <a:pPr marL="1097280" lvl="1" indent="-457200" rtl="0">
              <a:buFont typeface="+mj-lt"/>
              <a:buAutoNum type="arabicPeriod"/>
              <a:tabLst>
                <a:tab pos="457200" algn="l"/>
              </a:tabLst>
            </a:pPr>
            <a:r>
              <a:rPr lang="tr" sz="2000" b="0" i="0" u="none" strike="noStrike" dirty="0">
                <a:latin typeface="Optimistic Text"/>
                <a:ea typeface="Times New Roman"/>
              </a:rPr>
              <a:t>Uygulamalar listesinde gezinerek </a:t>
            </a:r>
            <a:r>
              <a:rPr lang="tr" sz="2000" b="1" i="0" u="none" strike="noStrike" dirty="0">
                <a:latin typeface="Optimistic Text"/>
                <a:ea typeface="Times New Roman"/>
              </a:rPr>
              <a:t>Facebook</a:t>
            </a:r>
            <a:r>
              <a:rPr lang="tr" sz="2000" b="0" i="0" u="none" strike="noStrike" dirty="0">
                <a:latin typeface="Optimistic Text"/>
                <a:ea typeface="Times New Roman"/>
              </a:rPr>
              <a:t> seçilmelidir.</a:t>
            </a:r>
            <a:endParaRPr lang="fr-CA" sz="2000" dirty="0">
              <a:effectLst/>
              <a:ea typeface="Times New Roman" panose="02020603050405020304" pitchFamily="18" charset="0"/>
            </a:endParaRPr>
          </a:p>
          <a:p>
            <a:pPr marL="1097280" lvl="1" indent="-457200" rtl="0">
              <a:buFont typeface="+mj-lt"/>
              <a:buAutoNum type="arabicPeriod"/>
              <a:tabLst>
                <a:tab pos="457200" algn="l"/>
              </a:tabLst>
            </a:pPr>
            <a:r>
              <a:rPr lang="tr" sz="2000" b="1" i="0" u="none" strike="noStrike" dirty="0">
                <a:latin typeface="Optimistic Text"/>
                <a:ea typeface="Times New Roman"/>
              </a:rPr>
              <a:t>İzinler</a:t>
            </a:r>
            <a:r>
              <a:rPr lang="tr" sz="2000" i="0" u="none" strike="noStrike" dirty="0">
                <a:latin typeface="Optimistic Text"/>
                <a:ea typeface="Times New Roman"/>
              </a:rPr>
              <a:t>'e,</a:t>
            </a:r>
            <a:r>
              <a:rPr lang="tr" sz="2000" b="1" i="0" u="none" strike="noStrike" dirty="0">
                <a:latin typeface="Optimistic Text"/>
                <a:ea typeface="Times New Roman"/>
              </a:rPr>
              <a:t> </a:t>
            </a:r>
            <a:r>
              <a:rPr lang="tr" sz="2000" i="0" u="none" strike="noStrike" dirty="0">
                <a:latin typeface="Optimistic Text"/>
                <a:ea typeface="Times New Roman"/>
              </a:rPr>
              <a:t>ardından </a:t>
            </a:r>
            <a:r>
              <a:rPr lang="tr" sz="2000" b="1" i="0" u="none" strike="noStrike" dirty="0">
                <a:latin typeface="Optimistic Text"/>
                <a:ea typeface="Times New Roman"/>
              </a:rPr>
              <a:t>Konum</a:t>
            </a:r>
            <a:r>
              <a:rPr lang="tr" sz="2000" i="0" u="none" strike="noStrike" dirty="0">
                <a:latin typeface="Optimistic Text"/>
                <a:ea typeface="Times New Roman"/>
              </a:rPr>
              <a:t>'a dokunulmalıdır.</a:t>
            </a:r>
            <a:endParaRPr lang="fr-CA" sz="2000" dirty="0">
              <a:effectLst/>
              <a:ea typeface="Times New Roman" panose="02020603050405020304" pitchFamily="18" charset="0"/>
            </a:endParaRPr>
          </a:p>
          <a:p>
            <a:pPr marL="1097280" lvl="1" indent="-457200" rtl="0">
              <a:buFont typeface="+mj-lt"/>
              <a:buAutoNum type="arabicPeriod"/>
              <a:tabLst>
                <a:tab pos="457200" algn="l"/>
              </a:tabLst>
            </a:pPr>
            <a:r>
              <a:rPr lang="tr" sz="2000" b="0" i="0" u="none" strike="noStrike" dirty="0">
                <a:latin typeface="Optimistic Text"/>
                <a:ea typeface="Times New Roman"/>
              </a:rPr>
              <a:t>Yalnızca uygulamayı kullanırken izin ver, </a:t>
            </a:r>
            <a:r>
              <a:rPr lang="tr" sz="2000" b="1" i="0" u="none" strike="noStrike" dirty="0">
                <a:latin typeface="Optimistic Text"/>
                <a:ea typeface="Times New Roman"/>
              </a:rPr>
              <a:t>Her zaman sor</a:t>
            </a:r>
            <a:r>
              <a:rPr lang="tr" sz="2000" b="0" i="0" u="none" strike="noStrike" dirty="0">
                <a:latin typeface="Optimistic Text"/>
                <a:ea typeface="Times New Roman"/>
              </a:rPr>
              <a:t> veya </a:t>
            </a:r>
            <a:r>
              <a:rPr lang="tr" sz="2000" b="1" i="0" u="none" strike="noStrike" dirty="0">
                <a:latin typeface="Optimistic Text"/>
                <a:ea typeface="Times New Roman"/>
              </a:rPr>
              <a:t>İzin verme</a:t>
            </a:r>
            <a:r>
              <a:rPr lang="tr" sz="2000" b="0" i="0" u="none" strike="noStrike" dirty="0">
                <a:latin typeface="Optimistic Text"/>
                <a:ea typeface="Times New Roman"/>
              </a:rPr>
              <a:t> seçeneklerinden biri tercih edilmelidir.</a:t>
            </a:r>
            <a:endParaRPr lang="en-US" sz="2000" b="1" dirty="0">
              <a:solidFill>
                <a:srgbClr val="1C2B33"/>
              </a:solidFill>
            </a:endParaRPr>
          </a:p>
          <a:p>
            <a:pPr lvl="0" rtl="0" fontAlgn="base">
              <a:lnSpc>
                <a:spcPts val="3000"/>
              </a:lnSpc>
              <a:buSzTx/>
              <a:buNone/>
            </a:pPr>
            <a:r>
              <a:rPr lang="tr" sz="2000" b="1" i="0" u="none" strike="noStrike" dirty="0">
                <a:solidFill>
                  <a:srgbClr val="1C2B33"/>
                </a:solidFill>
                <a:latin typeface="Optimistic Text"/>
              </a:rPr>
              <a:t>iOS cihazlar için Konum Servislerini açmak veya kapatmak için:</a:t>
            </a:r>
          </a:p>
          <a:p>
            <a:pPr marL="457200" indent="-457200" rtl="0" fontAlgn="base">
              <a:lnSpc>
                <a:spcPts val="3000"/>
              </a:lnSpc>
              <a:buSzTx/>
              <a:buFont typeface="+mj-lt"/>
              <a:buAutoNum type="arabicPeriod"/>
            </a:pPr>
            <a:r>
              <a:rPr lang="tr" sz="2000" b="0" i="0" u="none" strike="noStrike" dirty="0">
                <a:solidFill>
                  <a:srgbClr val="1C2B33"/>
                </a:solidFill>
                <a:latin typeface="Optimistic Text"/>
              </a:rPr>
              <a:t>Cihazın ana ekranına gidilmelidir.</a:t>
            </a:r>
          </a:p>
          <a:p>
            <a:pPr marL="457200" indent="-457200" rtl="0" fontAlgn="base">
              <a:lnSpc>
                <a:spcPts val="3000"/>
              </a:lnSpc>
              <a:buSzTx/>
              <a:buFont typeface="+mj-lt"/>
              <a:buAutoNum type="arabicPeriod"/>
            </a:pPr>
            <a:r>
              <a:rPr lang="tr" sz="2000" b="1" i="0" u="none" strike="noStrike" dirty="0">
                <a:solidFill>
                  <a:srgbClr val="1C2B33"/>
                </a:solidFill>
                <a:latin typeface="Optimistic Text"/>
              </a:rPr>
              <a:t>Ayarlar</a:t>
            </a:r>
            <a:r>
              <a:rPr lang="tr" sz="2000" b="0" i="0" u="none" strike="noStrike" dirty="0">
                <a:solidFill>
                  <a:srgbClr val="1C2B33"/>
                </a:solidFill>
                <a:latin typeface="Optimistic Text"/>
              </a:rPr>
              <a:t>'a, ardından </a:t>
            </a:r>
            <a:r>
              <a:rPr lang="tr" sz="2000" b="1" i="0" u="none" strike="noStrike" dirty="0">
                <a:solidFill>
                  <a:srgbClr val="1C2B33"/>
                </a:solidFill>
                <a:latin typeface="Optimistic Text"/>
              </a:rPr>
              <a:t>Gizlilik</a:t>
            </a:r>
            <a:r>
              <a:rPr lang="tr" sz="2000" b="0" i="0" u="none" strike="noStrike" dirty="0">
                <a:solidFill>
                  <a:srgbClr val="1C2B33"/>
                </a:solidFill>
                <a:latin typeface="Optimistic Text"/>
              </a:rPr>
              <a:t>'e dokunulmalıdır.</a:t>
            </a:r>
          </a:p>
          <a:p>
            <a:pPr marL="457200" indent="-457200" rtl="0" fontAlgn="base">
              <a:lnSpc>
                <a:spcPts val="3000"/>
              </a:lnSpc>
              <a:buSzTx/>
              <a:buFont typeface="+mj-lt"/>
              <a:buAutoNum type="arabicPeriod"/>
            </a:pPr>
            <a:r>
              <a:rPr lang="tr" sz="2000" b="1" i="0" u="none" strike="noStrike" dirty="0">
                <a:solidFill>
                  <a:srgbClr val="1C2B33"/>
                </a:solidFill>
                <a:latin typeface="Optimistic Text"/>
              </a:rPr>
              <a:t>Konum Servisleri'ne </a:t>
            </a:r>
            <a:r>
              <a:rPr lang="tr" sz="2000" i="0" u="none" strike="noStrike" dirty="0">
                <a:solidFill>
                  <a:srgbClr val="1C2B33"/>
                </a:solidFill>
                <a:latin typeface="Optimistic Text"/>
              </a:rPr>
              <a:t>dokunulmalı </a:t>
            </a:r>
            <a:r>
              <a:rPr lang="tr" sz="2000" b="0" i="0" u="none" strike="noStrike" dirty="0">
                <a:solidFill>
                  <a:srgbClr val="1C2B33"/>
                </a:solidFill>
                <a:latin typeface="Optimistic Text"/>
              </a:rPr>
              <a:t>ve </a:t>
            </a:r>
            <a:r>
              <a:rPr lang="tr" sz="2000" b="1" i="0" u="none" strike="noStrike" dirty="0">
                <a:solidFill>
                  <a:srgbClr val="1C2B33"/>
                </a:solidFill>
                <a:latin typeface="Optimistic Text"/>
              </a:rPr>
              <a:t>Konum Servisleri'</a:t>
            </a:r>
            <a:r>
              <a:rPr lang="tr" sz="2000" i="0" u="none" strike="noStrike" dirty="0">
                <a:solidFill>
                  <a:srgbClr val="1C2B33"/>
                </a:solidFill>
                <a:latin typeface="Optimistic Text"/>
              </a:rPr>
              <a:t>nin</a:t>
            </a:r>
            <a:r>
              <a:rPr lang="tr" sz="2000" b="1" i="0" u="none" strike="noStrike" dirty="0">
                <a:solidFill>
                  <a:srgbClr val="1C2B33"/>
                </a:solidFill>
                <a:latin typeface="Optimistic Text"/>
              </a:rPr>
              <a:t> </a:t>
            </a:r>
            <a:r>
              <a:rPr lang="tr" sz="2000" b="0" i="0" u="none" strike="noStrike" dirty="0">
                <a:solidFill>
                  <a:srgbClr val="1C2B33"/>
                </a:solidFill>
                <a:latin typeface="Optimistic Text"/>
              </a:rPr>
              <a:t>yanındaki </a:t>
            </a:r>
            <a:r>
              <a:rPr lang="tr" sz="2000" b="1" i="0" u="none" strike="noStrike" dirty="0">
                <a:solidFill>
                  <a:srgbClr val="1C2B33"/>
                </a:solidFill>
                <a:latin typeface="Optimistic Text"/>
              </a:rPr>
              <a:t>düğme </a:t>
            </a:r>
            <a:r>
              <a:rPr lang="tr" sz="2000" b="0" i="0" u="none" strike="noStrike" dirty="0">
                <a:solidFill>
                  <a:srgbClr val="1C2B33"/>
                </a:solidFill>
                <a:latin typeface="Optimistic Text"/>
              </a:rPr>
              <a:t>açık veya kapalı konuma getirilmelidir.</a:t>
            </a:r>
          </a:p>
          <a:p>
            <a:pPr lvl="0" rtl="0" fontAlgn="base">
              <a:lnSpc>
                <a:spcPts val="3000"/>
              </a:lnSpc>
              <a:buSzTx/>
              <a:buNone/>
            </a:pPr>
            <a:r>
              <a:rPr lang="tr" sz="2000" b="0" i="0" u="none" strike="noStrike" dirty="0">
                <a:solidFill>
                  <a:srgbClr val="1C2B33"/>
                </a:solidFill>
                <a:latin typeface="Optimistic Text"/>
              </a:rPr>
              <a:t>iOS cihazında Konum Servisleri açıkken, Facebook'un konuma erişmesine ne zaman izin verileceği kontrol edilebilmektedir; bunun için Konum Servisleri'nde listelenen uygulamalar arasında gezinerek Facebook'a dokunulmalı ve Her Zaman, </a:t>
            </a:r>
            <a:r>
              <a:rPr lang="tr" sz="2000" b="1" i="0" u="none" strike="noStrike" dirty="0">
                <a:latin typeface="Optimistic Text"/>
              </a:rPr>
              <a:t>Uygulamayı Kullanırken</a:t>
            </a:r>
            <a:r>
              <a:rPr lang="tr" sz="2000" b="0" i="0" u="none" strike="noStrike" dirty="0">
                <a:solidFill>
                  <a:srgbClr val="1C2B33"/>
                </a:solidFill>
                <a:latin typeface="Optimistic Text"/>
              </a:rPr>
              <a:t>, </a:t>
            </a:r>
            <a:r>
              <a:rPr lang="tr" sz="2000" b="1" i="0" u="none" strike="noStrike" dirty="0">
                <a:latin typeface="Optimistic Text"/>
              </a:rPr>
              <a:t>Bir Dahaki Sefere Sor </a:t>
            </a:r>
            <a:r>
              <a:rPr lang="tr" sz="2000" b="0" i="0" u="none" strike="noStrike" dirty="0">
                <a:solidFill>
                  <a:srgbClr val="1C2B33"/>
                </a:solidFill>
                <a:latin typeface="Optimistic Text"/>
              </a:rPr>
              <a:t>veya </a:t>
            </a:r>
            <a:r>
              <a:rPr lang="tr" sz="2000" b="1" i="0" u="none" strike="noStrike" dirty="0">
                <a:latin typeface="Optimistic Text"/>
              </a:rPr>
              <a:t>Asla</a:t>
            </a:r>
            <a:r>
              <a:rPr lang="tr" sz="2000" b="0" i="0" u="none" strike="noStrike" dirty="0">
                <a:solidFill>
                  <a:srgbClr val="1C2B33"/>
                </a:solidFill>
                <a:latin typeface="Optimistic Text"/>
              </a:rPr>
              <a:t> seçeneklerinden biri seçilmelidir.</a:t>
            </a:r>
          </a:p>
          <a:p>
            <a:pPr lvl="0" fontAlgn="base">
              <a:lnSpc>
                <a:spcPts val="3000"/>
              </a:lnSpc>
              <a:buSzTx/>
              <a:buNone/>
            </a:pPr>
            <a:endParaRPr lang="en-US" sz="2000" b="1" dirty="0">
              <a:solidFill>
                <a:srgbClr val="1C2B33"/>
              </a:solidFill>
            </a:endParaRPr>
          </a:p>
        </p:txBody>
      </p:sp>
      <p:sp>
        <p:nvSpPr>
          <p:cNvPr id="8" name="Text Placeholder 6">
            <a:extLst>
              <a:ext uri="{FF2B5EF4-FFF2-40B4-BE49-F238E27FC236}">
                <a16:creationId xmlns:a16="http://schemas.microsoft.com/office/drawing/2014/main" id="{511FE481-1A7F-5E48-9C04-AAE7EF0C4347}"/>
              </a:ext>
            </a:extLst>
          </p:cNvPr>
          <p:cNvSpPr txBox="1"/>
          <p:nvPr/>
        </p:nvSpPr>
        <p:spPr>
          <a:xfrm>
            <a:off x="933450" y="2634615"/>
            <a:ext cx="12463573" cy="1765665"/>
          </a:xfrm>
          <a:prstGeom prst="rect">
            <a:avLst/>
          </a:prstGeom>
        </p:spPr>
        <p:txBody>
          <a:bodyPr vert="horz" lIns="0" tIns="0" rIns="0" bIns="0" rtlCol="0" anchor="b">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lvl="0" defTabSz="1828800" rtl="0" fontAlgn="base">
              <a:lnSpc>
                <a:spcPts val="7200"/>
              </a:lnSpc>
              <a:spcAft>
                <a:spcPct val="0"/>
              </a:spcAft>
              <a:buNone/>
              <a:defRPr/>
            </a:pPr>
            <a:r>
              <a:rPr lang="tr" sz="6000" b="0" i="0" u="none" strike="noStrike" spc="260" dirty="0">
                <a:solidFill>
                  <a:srgbClr val="1C2B33"/>
                </a:solidFill>
                <a:latin typeface="Optimistic Display"/>
                <a:cs typeface="Optimistic Display"/>
                <a:sym typeface="Arial"/>
              </a:rPr>
              <a:t>Facebook için Konum Servisleri nasıl açılır veya kapatılır?</a:t>
            </a:r>
          </a:p>
        </p:txBody>
      </p:sp>
      <p:pic>
        <p:nvPicPr>
          <p:cNvPr id="9" name="Picture 8">
            <a:extLst>
              <a:ext uri="{FF2B5EF4-FFF2-40B4-BE49-F238E27FC236}">
                <a16:creationId xmlns:a16="http://schemas.microsoft.com/office/drawing/2014/main" id="{AA4FFF2C-B304-0943-9CB8-E60F3606CF63}"/>
              </a:ext>
            </a:extLst>
          </p:cNvPr>
          <p:cNvPicPr>
            <a:picLocks noChangeAspect="1"/>
          </p:cNvPicPr>
          <p:nvPr/>
        </p:nvPicPr>
        <p:blipFill>
          <a:blip r:embed="rId6"/>
          <a:srcRect t="5" b="12805"/>
          <a:stretch>
            <a:fillRect/>
          </a:stretch>
        </p:blipFill>
        <p:spPr>
          <a:xfrm>
            <a:off x="17187776" y="2508723"/>
            <a:ext cx="5045248" cy="8869680"/>
          </a:xfrm>
          <a:prstGeom prst="rect">
            <a:avLst/>
          </a:prstGeom>
          <a:solidFill>
            <a:srgbClr val="FFFFFF"/>
          </a:solidFill>
          <a:ln w="9525" cap="flat" cmpd="sng">
            <a:solidFill>
              <a:srgbClr val="D9D9D9"/>
            </a:solidFill>
            <a:prstDash val="solid"/>
            <a:round/>
            <a:headEnd type="none" w="sm" len="sm"/>
            <a:tailEnd type="none" w="sm" len="sm"/>
          </a:ln>
        </p:spPr>
      </p:pic>
      <p:sp>
        <p:nvSpPr>
          <p:cNvPr id="10" name="TextBox 9">
            <a:extLst>
              <a:ext uri="{FF2B5EF4-FFF2-40B4-BE49-F238E27FC236}">
                <a16:creationId xmlns:a16="http://schemas.microsoft.com/office/drawing/2014/main" id="{3848E550-3D40-9F4F-966C-C0E6663EE994}"/>
              </a:ext>
            </a:extLst>
          </p:cNvPr>
          <p:cNvSpPr txBox="1"/>
          <p:nvPr/>
        </p:nvSpPr>
        <p:spPr>
          <a:xfrm>
            <a:off x="22024975" y="12668250"/>
            <a:ext cx="1428750" cy="438150"/>
          </a:xfrm>
          <a:prstGeom prst="rect">
            <a:avLst/>
          </a:prstGeom>
        </p:spPr>
        <p:txBody>
          <a:bodyPr rIns="0">
            <a:noAutofit/>
          </a:bodyPr>
          <a:lstStyle>
            <a:defPPr marR="0" lvl="0" algn="l" rtl="0">
              <a:lnSpc>
                <a:spcPct val="100000"/>
              </a:lnSpc>
              <a:spcBef>
                <a:spcPct val="0"/>
              </a:spcBef>
              <a:spcAft>
                <a:spcPct val="0"/>
              </a:spcAft>
              <a:defRPr/>
            </a:defPPr>
            <a:lvl1pPr marL="45720" indent="-45720" algn="r" eaLnBrk="1" hangingPunct="1">
              <a:lnSpc>
                <a:spcPct val="129000"/>
              </a:lnSpc>
              <a:spcAft>
                <a:spcPts val="1200"/>
              </a:spcAft>
              <a:buSzPct val="25000"/>
              <a:buFontTx/>
              <a:buBlip>
                <a:blip r:embed="rId3"/>
              </a:buBlip>
              <a:defRPr sz="1600" spc="50" baseline="0">
                <a:solidFill>
                  <a:schemeClr val="tx1"/>
                </a:solidFill>
              </a:defRPr>
            </a:lvl1pPr>
            <a:lvl2pPr marL="640080" indent="-365760" eaLnBrk="1" hangingPunct="1">
              <a:lnSpc>
                <a:spcPct val="129000"/>
              </a:lnSpc>
              <a:spcAft>
                <a:spcPts val="1200"/>
              </a:spcAft>
              <a:buClrTx/>
              <a:buSzPct val="85000"/>
              <a:buFont typeface="Optimistic Text" panose="020B0604020202020204" pitchFamily="34" charset="0"/>
              <a:buChar char="•"/>
              <a:defRPr spc="50" baseline="0">
                <a:solidFill>
                  <a:schemeClr val="tx1"/>
                </a:solidFill>
              </a:defRPr>
            </a:lvl2pPr>
            <a:lvl3pPr marL="1005840" indent="-365760" eaLnBrk="1" hangingPunct="1">
              <a:lnSpc>
                <a:spcPct val="129000"/>
              </a:lnSpc>
              <a:spcAft>
                <a:spcPts val="1200"/>
              </a:spcAft>
              <a:buClrTx/>
              <a:buSzPct val="85000"/>
              <a:buFont typeface=".PingFang SC Regular"/>
              <a:buChar char="﹘"/>
              <a:defRPr spc="50" baseline="0">
                <a:solidFill>
                  <a:schemeClr val="tx1"/>
                </a:solidFill>
              </a:defRPr>
            </a:lvl3pPr>
            <a:lvl4pPr marL="1371600" indent="-365760" eaLnBrk="1" hangingPunct="1">
              <a:lnSpc>
                <a:spcPct val="129000"/>
              </a:lnSpc>
              <a:spcAft>
                <a:spcPts val="1200"/>
              </a:spcAft>
              <a:buClrTx/>
              <a:buSzPct val="85000"/>
              <a:buFont typeface=".PingFang SC Regular"/>
              <a:buChar char="﹘"/>
              <a:defRPr spc="50" baseline="0">
                <a:solidFill>
                  <a:schemeClr val="tx1"/>
                </a:solidFill>
              </a:defRPr>
            </a:lvl4pPr>
            <a:lvl5pPr marL="1737360" indent="-365760" eaLnBrk="1" hangingPunct="1">
              <a:lnSpc>
                <a:spcPct val="129000"/>
              </a:lnSpc>
              <a:spcAft>
                <a:spcPts val="1200"/>
              </a:spcAft>
              <a:buClrTx/>
              <a:buSzPct val="85000"/>
              <a:buFont typeface=".PingFang SC Regular"/>
              <a:buChar char="﹘"/>
              <a:defRPr spc="50" baseline="0">
                <a:solidFill>
                  <a:schemeClr val="tx1"/>
                </a:solidFill>
              </a:defRPr>
            </a:lvl5pPr>
            <a:lvl6pPr eaLnBrk="1" hangingPunct="1"/>
            <a:lvl7pPr eaLnBrk="1" hangingPunct="1"/>
            <a:lvl8pPr eaLnBrk="1" hangingPunct="1"/>
            <a:lvl9pPr eaLnBrk="1" hangingPunct="1"/>
          </a:lstStyle>
          <a:p>
            <a:pPr lvl="0" rtl="0"/>
            <a:r>
              <a:rPr lang="tr" sz="1600" b="0" i="0" u="none" strike="noStrike">
                <a:latin typeface="Optimistic Text"/>
              </a:rPr>
              <a:t>47</a:t>
            </a:r>
            <a:endParaRPr lang="en-US"/>
          </a:p>
        </p:txBody>
      </p:sp>
    </p:spTree>
    <p:extLst>
      <p:ext uri="{BB962C8B-B14F-4D97-AF65-F5344CB8AC3E}">
        <p14:creationId xmlns:p14="http://schemas.microsoft.com/office/powerpoint/2010/main" val="40644672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8002E474-A576-CC45-939F-65FD87D7734D}"/>
              </a:ext>
            </a:extLst>
          </p:cNvPr>
          <p:cNvSpPr>
            <a:spLocks noGrp="1"/>
          </p:cNvSpPr>
          <p:nvPr>
            <p:ph type="subTitle" idx="2"/>
          </p:nvPr>
        </p:nvSpPr>
        <p:spPr/>
        <p:txBody>
          <a:bodyPr>
            <a:noAutofit/>
          </a:bodyPr>
          <a:lstStyle/>
          <a:p>
            <a:pPr rtl="0"/>
            <a:r>
              <a:rPr lang="tr" sz="2400" b="1" i="0" u="none" strike="noStrike">
                <a:latin typeface="Optimistic Text"/>
              </a:rPr>
              <a:t>03 Kişisel bilgilerin yönetimi</a:t>
            </a:r>
          </a:p>
        </p:txBody>
      </p:sp>
      <p:sp>
        <p:nvSpPr>
          <p:cNvPr id="5" name="Rectangle 4">
            <a:extLst>
              <a:ext uri="{FF2B5EF4-FFF2-40B4-BE49-F238E27FC236}">
                <a16:creationId xmlns:a16="http://schemas.microsoft.com/office/drawing/2014/main" id="{87917092-8F48-FF48-A587-C12067D348A0}"/>
              </a:ext>
            </a:extLst>
          </p:cNvPr>
          <p:cNvSpPr/>
          <p:nvPr/>
        </p:nvSpPr>
        <p:spPr>
          <a:xfrm>
            <a:off x="953163" y="5162107"/>
            <a:ext cx="11011824" cy="443909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6" name="Title 2">
            <a:extLst>
              <a:ext uri="{FF2B5EF4-FFF2-40B4-BE49-F238E27FC236}">
                <a16:creationId xmlns:a16="http://schemas.microsoft.com/office/drawing/2014/main" id="{0899FF9D-6F60-2041-9F88-13570BA059D9}"/>
              </a:ext>
            </a:extLst>
          </p:cNvPr>
          <p:cNvSpPr txBox="1"/>
          <p:nvPr/>
        </p:nvSpPr>
        <p:spPr>
          <a:xfrm>
            <a:off x="932689" y="2194560"/>
            <a:ext cx="19717511" cy="2514600"/>
          </a:xfrm>
          <a:prstGeom prst="rect">
            <a:avLst/>
          </a:prstGeom>
        </p:spPr>
        <p:txBody>
          <a:bodyPr vert="horz" lIns="0" tIns="0" rIns="0" bIns="0" rtlCol="0" anchor="b" anchorCtr="0">
            <a:noAutofit/>
          </a:bodyPr>
          <a:lstStyle>
            <a:defPPr marR="0" lvl="0" algn="l" rtl="0">
              <a:lnSpc>
                <a:spcPct val="100000"/>
              </a:lnSpc>
              <a:spcBef>
                <a:spcPct val="0"/>
              </a:spcBef>
              <a:spcAft>
                <a:spcPct val="0"/>
              </a:spcAft>
            </a:defPPr>
            <a:lvl1pPr marR="0" lvl="0" algn="l" rtl="0" eaLnBrk="1" hangingPunct="1">
              <a:lnSpc>
                <a:spcPct val="108000"/>
              </a:lnSpc>
              <a:spcBef>
                <a:spcPct val="0"/>
              </a:spcBef>
              <a:spcAft>
                <a:spcPct val="0"/>
              </a:spcAft>
              <a:buClr>
                <a:srgbClr val="1C2B33"/>
              </a:buClr>
              <a:buFont typeface="Optimistic Display Medium"/>
              <a:defRPr sz="7200" b="0" i="0" u="none" strike="noStrike" kern="0" cap="none" spc="220" baseline="0">
                <a:solidFill>
                  <a:schemeClr val="tx1"/>
                </a:solidFill>
                <a:latin typeface="+mj-lt"/>
                <a:ea typeface="Optimistic Display Medium"/>
                <a:cs typeface="Optimistic Display Medium"/>
                <a:sym typeface="Optimistic Display Medium"/>
              </a:defRPr>
            </a:lvl1pPr>
            <a:lvl2pPr marR="0" lvl="1"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2pPr>
            <a:lvl3pPr marR="0" lvl="2"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3pPr>
            <a:lvl4pPr marR="0" lvl="3"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4pPr>
            <a:lvl5pPr marR="0" lvl="4"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rtl="0">
              <a:lnSpc>
                <a:spcPts val="8640"/>
              </a:lnSpc>
            </a:pPr>
            <a:r>
              <a:rPr lang="tr" sz="7200" b="0" i="0" u="none" strike="noStrike">
                <a:latin typeface="Optimistic Display Medium"/>
              </a:rPr>
              <a:t>Tartışma/Öz Değerlendirme</a:t>
            </a:r>
          </a:p>
        </p:txBody>
      </p:sp>
      <p:sp>
        <p:nvSpPr>
          <p:cNvPr id="7" name="TextBox 6">
            <a:extLst>
              <a:ext uri="{FF2B5EF4-FFF2-40B4-BE49-F238E27FC236}">
                <a16:creationId xmlns:a16="http://schemas.microsoft.com/office/drawing/2014/main" id="{D7FAFF19-F1B6-0C48-9172-1E11BDC056E9}"/>
              </a:ext>
            </a:extLst>
          </p:cNvPr>
          <p:cNvSpPr txBox="1"/>
          <p:nvPr/>
        </p:nvSpPr>
        <p:spPr>
          <a:xfrm>
            <a:off x="951536" y="2823712"/>
            <a:ext cx="9349128" cy="647198"/>
          </a:xfrm>
          <a:prstGeom prst="rect">
            <a:avLst/>
          </a:prstGeom>
          <a:noFill/>
        </p:spPr>
        <p:txBody>
          <a:bodyPr wrap="square" lIns="0" tIns="0" rIns="0" bIns="0" rtlCol="0" anchor="t">
            <a:noAutofit/>
          </a:bodyPr>
          <a:lstStyle/>
          <a:p>
            <a:pPr rtl="0">
              <a:lnSpc>
                <a:spcPts val="4200"/>
              </a:lnSpc>
              <a:spcBef>
                <a:spcPts val="2400"/>
              </a:spcBef>
              <a:spcAft>
                <a:spcPts val="1200"/>
              </a:spcAft>
              <a:defRPr/>
            </a:pPr>
            <a:r>
              <a:rPr lang="tr" sz="2800" b="1" i="0" u="none" strike="noStrike" cap="all" spc="250">
                <a:solidFill>
                  <a:srgbClr val="627B8E"/>
                </a:solidFill>
                <a:latin typeface="Optimistic Text"/>
              </a:rPr>
              <a:t>konum servisleri: özet</a:t>
            </a:r>
          </a:p>
        </p:txBody>
      </p:sp>
      <p:sp>
        <p:nvSpPr>
          <p:cNvPr id="8" name="Text Placeholder 3">
            <a:extLst>
              <a:ext uri="{FF2B5EF4-FFF2-40B4-BE49-F238E27FC236}">
                <a16:creationId xmlns:a16="http://schemas.microsoft.com/office/drawing/2014/main" id="{A524D8C8-1170-2F4C-B37B-265E2EFC9C70}"/>
              </a:ext>
            </a:extLst>
          </p:cNvPr>
          <p:cNvSpPr txBox="1"/>
          <p:nvPr/>
        </p:nvSpPr>
        <p:spPr>
          <a:xfrm>
            <a:off x="1402969" y="5531485"/>
            <a:ext cx="9342817" cy="2012316"/>
          </a:xfrm>
          <a:prstGeom prst="rect">
            <a:avLst/>
          </a:prstGeom>
        </p:spPr>
        <p:txBody>
          <a:bodyPr vert="horz" lIns="0" tIns="0" rIns="0" bIns="0" rtlCol="0" anchor="t">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defTabSz="1828800" rtl="0">
              <a:lnSpc>
                <a:spcPts val="4200"/>
              </a:lnSpc>
              <a:spcAft>
                <a:spcPts val="1800"/>
              </a:spcAft>
              <a:buNone/>
            </a:pPr>
            <a:r>
              <a:rPr lang="tr" sz="2800" b="1" i="0" u="none" strike="noStrike" spc="40" dirty="0">
                <a:latin typeface="Optimistic Text"/>
                <a:sym typeface="Arial"/>
              </a:rPr>
              <a:t>01.</a:t>
            </a:r>
          </a:p>
          <a:p>
            <a:pPr defTabSz="1828800" rtl="0">
              <a:lnSpc>
                <a:spcPts val="4200"/>
              </a:lnSpc>
              <a:spcAft>
                <a:spcPts val="1800"/>
              </a:spcAft>
              <a:buNone/>
            </a:pPr>
            <a:r>
              <a:rPr lang="tr" sz="2800" b="0" i="0" u="none" strike="noStrike" spc="40" dirty="0">
                <a:latin typeface="Optimistic Text"/>
                <a:sym typeface="Arial"/>
              </a:rPr>
              <a:t>Coğrafi etiketleme (geo-tagging) hakkında ne düşünüyorsunuz? </a:t>
            </a:r>
          </a:p>
        </p:txBody>
      </p:sp>
      <p:sp>
        <p:nvSpPr>
          <p:cNvPr id="9" name="Rectangle 8">
            <a:extLst>
              <a:ext uri="{FF2B5EF4-FFF2-40B4-BE49-F238E27FC236}">
                <a16:creationId xmlns:a16="http://schemas.microsoft.com/office/drawing/2014/main" id="{18701E3B-65BE-1F46-87CC-141F5DBFD21D}"/>
              </a:ext>
            </a:extLst>
          </p:cNvPr>
          <p:cNvSpPr/>
          <p:nvPr/>
        </p:nvSpPr>
        <p:spPr>
          <a:xfrm>
            <a:off x="12193588" y="5162107"/>
            <a:ext cx="11011824" cy="443909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10" name="Text Placeholder 3">
            <a:extLst>
              <a:ext uri="{FF2B5EF4-FFF2-40B4-BE49-F238E27FC236}">
                <a16:creationId xmlns:a16="http://schemas.microsoft.com/office/drawing/2014/main" id="{C064BC9C-2562-774D-AF66-DB12ECA124A9}"/>
              </a:ext>
            </a:extLst>
          </p:cNvPr>
          <p:cNvSpPr txBox="1"/>
          <p:nvPr/>
        </p:nvSpPr>
        <p:spPr>
          <a:xfrm>
            <a:off x="12643394" y="5531485"/>
            <a:ext cx="9342817" cy="2012316"/>
          </a:xfrm>
          <a:prstGeom prst="rect">
            <a:avLst/>
          </a:prstGeom>
        </p:spPr>
        <p:txBody>
          <a:bodyPr vert="horz" lIns="0" tIns="0" rIns="0" bIns="0" rtlCol="0" anchor="t">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defTabSz="1828800" rtl="0">
              <a:lnSpc>
                <a:spcPts val="4200"/>
              </a:lnSpc>
              <a:spcAft>
                <a:spcPts val="1800"/>
              </a:spcAft>
              <a:buNone/>
            </a:pPr>
            <a:r>
              <a:rPr lang="tr" sz="2800" b="1" i="0" u="none" strike="noStrike" spc="40">
                <a:latin typeface="Optimistic Text"/>
                <a:sym typeface="Arial"/>
              </a:rPr>
              <a:t>02.</a:t>
            </a:r>
          </a:p>
          <a:p>
            <a:pPr defTabSz="1828800" rtl="0">
              <a:lnSpc>
                <a:spcPts val="4200"/>
              </a:lnSpc>
              <a:spcAft>
                <a:spcPts val="1800"/>
              </a:spcAft>
              <a:buNone/>
            </a:pPr>
            <a:r>
              <a:rPr lang="tr" sz="2800" b="0" i="0" u="none" strike="noStrike" spc="40">
                <a:latin typeface="Optimistic Text"/>
                <a:sym typeface="Arial"/>
              </a:rPr>
              <a:t>Bazı kişiler bu tür bilgileri paylaşmaktan neden rahatsızlık duyabilir? </a:t>
            </a:r>
          </a:p>
        </p:txBody>
      </p:sp>
    </p:spTree>
    <p:extLst>
      <p:ext uri="{BB962C8B-B14F-4D97-AF65-F5344CB8AC3E}">
        <p14:creationId xmlns:p14="http://schemas.microsoft.com/office/powerpoint/2010/main" val="42270186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BFB049C-D365-52EF-394A-46ABEF1B0163}"/>
              </a:ext>
            </a:extLst>
          </p:cNvPr>
          <p:cNvPicPr>
            <a:picLocks noChangeAspect="1"/>
          </p:cNvPicPr>
          <p:nvPr/>
        </p:nvPicPr>
        <p:blipFill>
          <a:blip r:embed="rId3"/>
          <a:srcRect l="34100" r="6663"/>
          <a:stretch>
            <a:fillRect/>
          </a:stretch>
        </p:blipFill>
        <p:spPr>
          <a:xfrm>
            <a:off x="12193583" y="0"/>
            <a:ext cx="12193589" cy="13716000"/>
          </a:xfrm>
          <a:prstGeom prst="rect">
            <a:avLst/>
          </a:prstGeom>
        </p:spPr>
      </p:pic>
      <p:sp>
        <p:nvSpPr>
          <p:cNvPr id="2" name="Subtitle 1">
            <a:extLst>
              <a:ext uri="{FF2B5EF4-FFF2-40B4-BE49-F238E27FC236}">
                <a16:creationId xmlns:a16="http://schemas.microsoft.com/office/drawing/2014/main" id="{80DE4BCD-5A40-DF4D-B1F6-58A9C6B3636D}"/>
              </a:ext>
            </a:extLst>
          </p:cNvPr>
          <p:cNvSpPr>
            <a:spLocks noGrp="1"/>
          </p:cNvSpPr>
          <p:nvPr>
            <p:ph type="subTitle" idx="2"/>
          </p:nvPr>
        </p:nvSpPr>
        <p:spPr/>
        <p:txBody>
          <a:bodyPr>
            <a:noAutofit/>
          </a:bodyPr>
          <a:lstStyle/>
          <a:p>
            <a:pPr rtl="0"/>
            <a:r>
              <a:rPr lang="tr" sz="2400" b="1" i="0" u="none" strike="noStrike">
                <a:latin typeface="Optimistic Text"/>
              </a:rPr>
              <a:t>03 Kişisel bilgilerin yönetimi</a:t>
            </a:r>
          </a:p>
        </p:txBody>
      </p:sp>
      <p:sp>
        <p:nvSpPr>
          <p:cNvPr id="5" name="Title 2">
            <a:extLst>
              <a:ext uri="{FF2B5EF4-FFF2-40B4-BE49-F238E27FC236}">
                <a16:creationId xmlns:a16="http://schemas.microsoft.com/office/drawing/2014/main" id="{B6DB9652-8B47-BC4F-B1B8-9A7051C7DBAA}"/>
              </a:ext>
            </a:extLst>
          </p:cNvPr>
          <p:cNvSpPr txBox="1"/>
          <p:nvPr/>
        </p:nvSpPr>
        <p:spPr>
          <a:xfrm>
            <a:off x="932690" y="4191000"/>
            <a:ext cx="9813098" cy="2514600"/>
          </a:xfrm>
          <a:prstGeom prst="rect">
            <a:avLst/>
          </a:prstGeom>
        </p:spPr>
        <p:txBody>
          <a:bodyPr vert="horz" lIns="0" tIns="0" rIns="0" bIns="0" rtlCol="0" anchor="b" anchorCtr="0">
            <a:noAutofit/>
          </a:bodyPr>
          <a:lstStyle>
            <a:defPPr marR="0" lvl="0" algn="l" rtl="0">
              <a:lnSpc>
                <a:spcPct val="100000"/>
              </a:lnSpc>
              <a:spcBef>
                <a:spcPct val="0"/>
              </a:spcBef>
              <a:spcAft>
                <a:spcPct val="0"/>
              </a:spcAft>
            </a:defPPr>
            <a:lvl1pPr marR="0" lvl="0" algn="l" rtl="0" eaLnBrk="1" hangingPunct="1">
              <a:lnSpc>
                <a:spcPct val="108000"/>
              </a:lnSpc>
              <a:spcBef>
                <a:spcPct val="0"/>
              </a:spcBef>
              <a:spcAft>
                <a:spcPct val="0"/>
              </a:spcAft>
              <a:buClr>
                <a:srgbClr val="1C2B33"/>
              </a:buClr>
              <a:buFont typeface="Optimistic Display Medium"/>
              <a:defRPr sz="7200" b="0" i="0" u="none" strike="noStrike" kern="0" cap="none" spc="220" baseline="0">
                <a:solidFill>
                  <a:schemeClr val="tx1"/>
                </a:solidFill>
                <a:latin typeface="+mj-lt"/>
                <a:ea typeface="Optimistic Display Medium"/>
                <a:cs typeface="Optimistic Display Medium"/>
                <a:sym typeface="Optimistic Display Medium"/>
              </a:defRPr>
            </a:lvl1pPr>
            <a:lvl2pPr marR="0" lvl="1"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2pPr>
            <a:lvl3pPr marR="0" lvl="2"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3pPr>
            <a:lvl4pPr marR="0" lvl="3"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4pPr>
            <a:lvl5pPr marR="0" lvl="4"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rtl="0">
              <a:lnSpc>
                <a:spcPts val="8640"/>
              </a:lnSpc>
            </a:pPr>
            <a:r>
              <a:rPr lang="tr" sz="7200" b="0" i="0" u="none" strike="noStrike">
                <a:latin typeface="Optimistic Display Medium"/>
              </a:rPr>
              <a:t>Gizlilik ve paylaşım hakkında dikkate alınması gereken bazı sorular</a:t>
            </a:r>
          </a:p>
        </p:txBody>
      </p:sp>
      <p:sp>
        <p:nvSpPr>
          <p:cNvPr id="6" name="Text Placeholder 4">
            <a:extLst>
              <a:ext uri="{FF2B5EF4-FFF2-40B4-BE49-F238E27FC236}">
                <a16:creationId xmlns:a16="http://schemas.microsoft.com/office/drawing/2014/main" id="{058715D8-AA18-7B45-A884-2C0DBADD76F6}"/>
              </a:ext>
            </a:extLst>
          </p:cNvPr>
          <p:cNvSpPr txBox="1"/>
          <p:nvPr/>
        </p:nvSpPr>
        <p:spPr>
          <a:xfrm>
            <a:off x="931067" y="6858000"/>
            <a:ext cx="9070183" cy="1616895"/>
          </a:xfrm>
          <a:prstGeom prst="rect">
            <a:avLst/>
          </a:prstGeom>
        </p:spPr>
        <p:txBody>
          <a:bodyPr vert="horz" lIns="0" tIns="0" rIns="0" bIns="0" rtlCol="0">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4"/>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marL="457200" indent="-457200" defTabSz="1828800" rtl="0">
              <a:lnSpc>
                <a:spcPts val="4200"/>
              </a:lnSpc>
              <a:spcAft>
                <a:spcPts val="1800"/>
              </a:spcAft>
              <a:buSzTx/>
              <a:buFont typeface="Arial" panose="020B0604020202020204" pitchFamily="34" charset="0"/>
              <a:buChar char="•"/>
              <a:defRPr/>
            </a:pPr>
            <a:r>
              <a:rPr lang="tr" sz="2800" b="0" i="0" u="none" strike="noStrike" spc="40">
                <a:latin typeface="Optimistic Text"/>
                <a:sym typeface="Arial"/>
              </a:rPr>
              <a:t>Herkese açık, özel veya sınırlı bir şekilde paylaşılan bilgiler nelerdir?</a:t>
            </a:r>
          </a:p>
          <a:p>
            <a:pPr marL="457200" indent="-457200" defTabSz="1828800" rtl="0">
              <a:lnSpc>
                <a:spcPts val="4200"/>
              </a:lnSpc>
              <a:spcAft>
                <a:spcPts val="1800"/>
              </a:spcAft>
              <a:buSzTx/>
              <a:buFont typeface="Arial" panose="020B0604020202020204" pitchFamily="34" charset="0"/>
              <a:buChar char="•"/>
              <a:defRPr/>
            </a:pPr>
            <a:r>
              <a:rPr lang="tr" sz="2800" b="0" i="0" u="none" strike="noStrike" spc="40">
                <a:latin typeface="Optimistic Text"/>
                <a:sym typeface="Arial"/>
              </a:rPr>
              <a:t>Gizlilik ayarları farklı içerik türleri için değişiklik göstermekte midir? </a:t>
            </a:r>
          </a:p>
          <a:p>
            <a:pPr marL="457200" indent="-457200" defTabSz="1828800" rtl="0">
              <a:lnSpc>
                <a:spcPts val="4200"/>
              </a:lnSpc>
              <a:spcAft>
                <a:spcPts val="1800"/>
              </a:spcAft>
              <a:buSzTx/>
              <a:buFont typeface="Arial" panose="020B0604020202020204" pitchFamily="34" charset="0"/>
              <a:buChar char="•"/>
              <a:defRPr/>
            </a:pPr>
            <a:r>
              <a:rPr lang="tr" sz="2800" b="0" i="0" u="none" strike="noStrike" spc="40">
                <a:latin typeface="Optimistic Text"/>
                <a:sym typeface="Arial"/>
              </a:rPr>
              <a:t>Gizlilik ayarları platformlar arasında farklılık gösteriyor mu? </a:t>
            </a:r>
          </a:p>
        </p:txBody>
      </p:sp>
      <p:sp>
        <p:nvSpPr>
          <p:cNvPr id="8" name="TextBox 7">
            <a:extLst>
              <a:ext uri="{FF2B5EF4-FFF2-40B4-BE49-F238E27FC236}">
                <a16:creationId xmlns:a16="http://schemas.microsoft.com/office/drawing/2014/main" id="{1CD7F6E3-2B5A-584B-BEF2-56DE5AAA742D}"/>
              </a:ext>
            </a:extLst>
          </p:cNvPr>
          <p:cNvSpPr txBox="1"/>
          <p:nvPr/>
        </p:nvSpPr>
        <p:spPr>
          <a:xfrm>
            <a:off x="22024975" y="12668250"/>
            <a:ext cx="1428750" cy="438150"/>
          </a:xfrm>
          <a:prstGeom prst="rect">
            <a:avLst/>
          </a:prstGeom>
        </p:spPr>
        <p:txBody>
          <a:bodyPr rIns="0">
            <a:noAutofit/>
          </a:bodyPr>
          <a:lstStyle>
            <a:defPPr marR="0" lvl="0" algn="l" rtl="0">
              <a:lnSpc>
                <a:spcPct val="100000"/>
              </a:lnSpc>
              <a:spcBef>
                <a:spcPct val="0"/>
              </a:spcBef>
              <a:spcAft>
                <a:spcPct val="0"/>
              </a:spcAft>
              <a:defRPr/>
            </a:defPPr>
            <a:lvl1pPr marL="45720" indent="-45720" algn="r" eaLnBrk="1" hangingPunct="1">
              <a:lnSpc>
                <a:spcPct val="129000"/>
              </a:lnSpc>
              <a:spcAft>
                <a:spcPts val="1200"/>
              </a:spcAft>
              <a:buSzPct val="25000"/>
              <a:buFontTx/>
              <a:buBlip>
                <a:blip r:embed="rId4"/>
              </a:buBlip>
              <a:defRPr sz="1600" spc="50" baseline="0">
                <a:solidFill>
                  <a:schemeClr val="tx1"/>
                </a:solidFill>
              </a:defRPr>
            </a:lvl1pPr>
            <a:lvl2pPr marL="640080" indent="-365760" eaLnBrk="1" hangingPunct="1">
              <a:lnSpc>
                <a:spcPct val="129000"/>
              </a:lnSpc>
              <a:spcAft>
                <a:spcPts val="1200"/>
              </a:spcAft>
              <a:buClrTx/>
              <a:buSzPct val="85000"/>
              <a:buFont typeface="Optimistic Text" panose="020B0604020202020204" pitchFamily="34" charset="0"/>
              <a:buChar char="•"/>
              <a:defRPr spc="50" baseline="0">
                <a:solidFill>
                  <a:schemeClr val="tx1"/>
                </a:solidFill>
              </a:defRPr>
            </a:lvl2pPr>
            <a:lvl3pPr marL="1005840" indent="-365760" eaLnBrk="1" hangingPunct="1">
              <a:lnSpc>
                <a:spcPct val="129000"/>
              </a:lnSpc>
              <a:spcAft>
                <a:spcPts val="1200"/>
              </a:spcAft>
              <a:buClrTx/>
              <a:buSzPct val="85000"/>
              <a:buFont typeface=".PingFang SC Regular"/>
              <a:buChar char="﹘"/>
              <a:defRPr spc="50" baseline="0">
                <a:solidFill>
                  <a:schemeClr val="tx1"/>
                </a:solidFill>
              </a:defRPr>
            </a:lvl3pPr>
            <a:lvl4pPr marL="1371600" indent="-365760" eaLnBrk="1" hangingPunct="1">
              <a:lnSpc>
                <a:spcPct val="129000"/>
              </a:lnSpc>
              <a:spcAft>
                <a:spcPts val="1200"/>
              </a:spcAft>
              <a:buClrTx/>
              <a:buSzPct val="85000"/>
              <a:buFont typeface=".PingFang SC Regular"/>
              <a:buChar char="﹘"/>
              <a:defRPr spc="50" baseline="0">
                <a:solidFill>
                  <a:schemeClr val="tx1"/>
                </a:solidFill>
              </a:defRPr>
            </a:lvl4pPr>
            <a:lvl5pPr marL="1737360" indent="-365760" eaLnBrk="1" hangingPunct="1">
              <a:lnSpc>
                <a:spcPct val="129000"/>
              </a:lnSpc>
              <a:spcAft>
                <a:spcPts val="1200"/>
              </a:spcAft>
              <a:buClrTx/>
              <a:buSzPct val="85000"/>
              <a:buFont typeface=".PingFang SC Regular"/>
              <a:buChar char="﹘"/>
              <a:defRPr spc="50" baseline="0">
                <a:solidFill>
                  <a:schemeClr val="tx1"/>
                </a:solidFill>
              </a:defRPr>
            </a:lvl5pPr>
            <a:lvl6pPr eaLnBrk="1" hangingPunct="1"/>
            <a:lvl7pPr eaLnBrk="1" hangingPunct="1"/>
            <a:lvl8pPr eaLnBrk="1" hangingPunct="1"/>
            <a:lvl9pPr eaLnBrk="1" hangingPunct="1"/>
          </a:lstStyle>
          <a:p>
            <a:pPr lvl="0" rtl="0"/>
            <a:r>
              <a:rPr lang="tr" sz="1600" b="0" i="0" u="none" strike="noStrike">
                <a:solidFill>
                  <a:srgbClr val="FFFFFF"/>
                </a:solidFill>
                <a:latin typeface="Optimistic Text"/>
              </a:rPr>
              <a:t>49</a:t>
            </a:r>
            <a:endParaRPr lang="en-US">
              <a:solidFill>
                <a:schemeClr val="bg2"/>
              </a:solidFill>
            </a:endParaRPr>
          </a:p>
        </p:txBody>
      </p:sp>
    </p:spTree>
    <p:extLst>
      <p:ext uri="{BB962C8B-B14F-4D97-AF65-F5344CB8AC3E}">
        <p14:creationId xmlns:p14="http://schemas.microsoft.com/office/powerpoint/2010/main" val="852367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erson looking at her phone&#10;&#10;Description automatically generated with medium confidence">
            <a:extLst>
              <a:ext uri="{FF2B5EF4-FFF2-40B4-BE49-F238E27FC236}">
                <a16:creationId xmlns:a16="http://schemas.microsoft.com/office/drawing/2014/main" id="{769CC643-FE89-2601-2AE0-EED4A48EF36E}"/>
              </a:ext>
            </a:extLst>
          </p:cNvPr>
          <p:cNvPicPr>
            <a:picLocks noChangeAspect="1"/>
          </p:cNvPicPr>
          <p:nvPr/>
        </p:nvPicPr>
        <p:blipFill>
          <a:blip r:embed="rId3"/>
          <a:srcRect r="40791"/>
          <a:stretch>
            <a:fillRect/>
          </a:stretch>
        </p:blipFill>
        <p:spPr>
          <a:xfrm>
            <a:off x="12193587" y="0"/>
            <a:ext cx="12193588" cy="13716000"/>
          </a:xfrm>
          <a:prstGeom prst="rect">
            <a:avLst/>
          </a:prstGeom>
        </p:spPr>
      </p:pic>
      <p:sp>
        <p:nvSpPr>
          <p:cNvPr id="2" name="Subtitle 1">
            <a:extLst>
              <a:ext uri="{FF2B5EF4-FFF2-40B4-BE49-F238E27FC236}">
                <a16:creationId xmlns:a16="http://schemas.microsoft.com/office/drawing/2014/main" id="{80DE4BCD-5A40-DF4D-B1F6-58A9C6B3636D}"/>
              </a:ext>
            </a:extLst>
          </p:cNvPr>
          <p:cNvSpPr>
            <a:spLocks noGrp="1"/>
          </p:cNvSpPr>
          <p:nvPr>
            <p:ph type="subTitle" idx="2"/>
          </p:nvPr>
        </p:nvSpPr>
        <p:spPr/>
        <p:txBody>
          <a:bodyPr>
            <a:noAutofit/>
          </a:bodyPr>
          <a:lstStyle/>
          <a:p>
            <a:pPr rtl="0"/>
            <a:r>
              <a:rPr lang="tr" sz="2400" b="1" i="0" u="none" strike="noStrike">
                <a:latin typeface="Optimistic Text"/>
              </a:rPr>
              <a:t>03 Kişisel bilgilerin yönetimi</a:t>
            </a:r>
          </a:p>
        </p:txBody>
      </p:sp>
      <p:sp>
        <p:nvSpPr>
          <p:cNvPr id="5" name="Title 2">
            <a:extLst>
              <a:ext uri="{FF2B5EF4-FFF2-40B4-BE49-F238E27FC236}">
                <a16:creationId xmlns:a16="http://schemas.microsoft.com/office/drawing/2014/main" id="{B6DB9652-8B47-BC4F-B1B8-9A7051C7DBAA}"/>
              </a:ext>
            </a:extLst>
          </p:cNvPr>
          <p:cNvSpPr txBox="1"/>
          <p:nvPr/>
        </p:nvSpPr>
        <p:spPr>
          <a:xfrm>
            <a:off x="932690" y="2962275"/>
            <a:ext cx="9813098" cy="2514600"/>
          </a:xfrm>
          <a:prstGeom prst="rect">
            <a:avLst/>
          </a:prstGeom>
        </p:spPr>
        <p:txBody>
          <a:bodyPr vert="horz" lIns="0" tIns="0" rIns="0" bIns="0" rtlCol="0" anchor="b" anchorCtr="0">
            <a:noAutofit/>
          </a:bodyPr>
          <a:lstStyle>
            <a:defPPr marR="0" lvl="0" algn="l" rtl="0">
              <a:lnSpc>
                <a:spcPct val="100000"/>
              </a:lnSpc>
              <a:spcBef>
                <a:spcPct val="0"/>
              </a:spcBef>
              <a:spcAft>
                <a:spcPct val="0"/>
              </a:spcAft>
            </a:defPPr>
            <a:lvl1pPr marR="0" lvl="0" algn="l" rtl="0" eaLnBrk="1" hangingPunct="1">
              <a:lnSpc>
                <a:spcPct val="108000"/>
              </a:lnSpc>
              <a:spcBef>
                <a:spcPct val="0"/>
              </a:spcBef>
              <a:spcAft>
                <a:spcPct val="0"/>
              </a:spcAft>
              <a:buClr>
                <a:srgbClr val="1C2B33"/>
              </a:buClr>
              <a:buFont typeface="Optimistic Display Medium"/>
              <a:defRPr sz="7200" b="0" i="0" u="none" strike="noStrike" kern="0" cap="none" spc="220" baseline="0">
                <a:solidFill>
                  <a:schemeClr val="tx1"/>
                </a:solidFill>
                <a:latin typeface="+mj-lt"/>
                <a:ea typeface="Optimistic Display Medium"/>
                <a:cs typeface="Optimistic Display Medium"/>
                <a:sym typeface="Optimistic Display Medium"/>
              </a:defRPr>
            </a:lvl1pPr>
            <a:lvl2pPr marR="0" lvl="1"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2pPr>
            <a:lvl3pPr marR="0" lvl="2"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3pPr>
            <a:lvl4pPr marR="0" lvl="3"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4pPr>
            <a:lvl5pPr marR="0" lvl="4"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rtl="0">
              <a:lnSpc>
                <a:spcPts val="8640"/>
              </a:lnSpc>
            </a:pPr>
            <a:r>
              <a:rPr lang="tr" sz="7200" b="0" i="0" u="none" strike="noStrike">
                <a:latin typeface="Optimistic Display Medium"/>
              </a:rPr>
              <a:t>Gizliliğin göz önünde bulundurulması</a:t>
            </a:r>
          </a:p>
        </p:txBody>
      </p:sp>
      <p:sp>
        <p:nvSpPr>
          <p:cNvPr id="6" name="Text Placeholder 4">
            <a:extLst>
              <a:ext uri="{FF2B5EF4-FFF2-40B4-BE49-F238E27FC236}">
                <a16:creationId xmlns:a16="http://schemas.microsoft.com/office/drawing/2014/main" id="{058715D8-AA18-7B45-A884-2C0DBADD76F6}"/>
              </a:ext>
            </a:extLst>
          </p:cNvPr>
          <p:cNvSpPr txBox="1"/>
          <p:nvPr/>
        </p:nvSpPr>
        <p:spPr>
          <a:xfrm>
            <a:off x="931067" y="5629275"/>
            <a:ext cx="9390858" cy="1616895"/>
          </a:xfrm>
          <a:prstGeom prst="rect">
            <a:avLst/>
          </a:prstGeom>
        </p:spPr>
        <p:txBody>
          <a:bodyPr vert="horz" lIns="0" tIns="0" rIns="0" bIns="0" rtlCol="0">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4"/>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defTabSz="1828800" rtl="0">
              <a:lnSpc>
                <a:spcPts val="4200"/>
              </a:lnSpc>
              <a:spcAft>
                <a:spcPts val="1800"/>
              </a:spcAft>
              <a:buSzTx/>
              <a:buNone/>
              <a:defRPr/>
            </a:pPr>
            <a:r>
              <a:rPr lang="tr" sz="2800" b="0" i="0" u="none" strike="noStrike" spc="40" dirty="0">
                <a:latin typeface="Optimistic Text"/>
                <a:sym typeface="Arial"/>
              </a:rPr>
              <a:t>Yalnızca bireysel gizlilik ayarları değil, </a:t>
            </a:r>
            <a:r>
              <a:rPr lang="en-US" sz="2800" spc="40" dirty="0" err="1">
                <a:latin typeface="Optimistic Text"/>
                <a:sym typeface="Arial"/>
              </a:rPr>
              <a:t>ç</a:t>
            </a:r>
            <a:r>
              <a:rPr lang="en-US" sz="2800" b="0" i="0" u="none" strike="noStrike" spc="40" dirty="0" err="1">
                <a:latin typeface="Optimistic Text"/>
                <a:sym typeface="Arial"/>
              </a:rPr>
              <a:t>evrim</a:t>
            </a:r>
            <a:r>
              <a:rPr lang="en-US" sz="2800" b="0" i="0" u="none" strike="noStrike" spc="40" dirty="0">
                <a:latin typeface="Optimistic Text"/>
                <a:sym typeface="Arial"/>
              </a:rPr>
              <a:t> </a:t>
            </a:r>
            <a:r>
              <a:rPr lang="en-US" sz="2800" b="0" i="0" u="none" strike="noStrike" spc="40" dirty="0" err="1">
                <a:latin typeface="Optimistic Text"/>
                <a:sym typeface="Arial"/>
              </a:rPr>
              <a:t>içi</a:t>
            </a:r>
            <a:r>
              <a:rPr lang="tr" sz="2800" b="0" i="0" u="none" strike="noStrike" spc="40" dirty="0">
                <a:latin typeface="Optimistic Text"/>
                <a:sym typeface="Arial"/>
              </a:rPr>
              <a:t> ortamda insanlarla etkileşime girilen diğer yerlerdeki (aşağıdakiler gibi) gizlilik ayarları da göz önünde bulundurulmalıdır:</a:t>
            </a:r>
          </a:p>
          <a:p>
            <a:pPr marL="457200" indent="-457200" defTabSz="1828800" rtl="0">
              <a:lnSpc>
                <a:spcPts val="4200"/>
              </a:lnSpc>
              <a:spcAft>
                <a:spcPts val="1800"/>
              </a:spcAft>
              <a:buSzTx/>
              <a:buFont typeface="Arial" panose="020B0604020202020204" pitchFamily="34" charset="0"/>
              <a:buChar char="•"/>
              <a:defRPr/>
            </a:pPr>
            <a:r>
              <a:rPr lang="tr" sz="2800" b="0" i="0" u="none" strike="noStrike" spc="40" dirty="0">
                <a:latin typeface="Optimistic Text"/>
                <a:sym typeface="Arial"/>
              </a:rPr>
              <a:t>Bir arkadaşın profili</a:t>
            </a:r>
          </a:p>
          <a:p>
            <a:pPr marL="457200" indent="-457200" defTabSz="1828800" rtl="0">
              <a:lnSpc>
                <a:spcPts val="4200"/>
              </a:lnSpc>
              <a:spcAft>
                <a:spcPts val="1800"/>
              </a:spcAft>
              <a:buSzTx/>
              <a:buFont typeface="Arial" panose="020B0604020202020204" pitchFamily="34" charset="0"/>
              <a:buChar char="•"/>
              <a:defRPr/>
            </a:pPr>
            <a:r>
              <a:rPr lang="tr" sz="2800" b="0" i="0" u="none" strike="noStrike" spc="40" dirty="0">
                <a:latin typeface="Optimistic Text"/>
                <a:sym typeface="Arial"/>
              </a:rPr>
              <a:t>Herkese açık profiller</a:t>
            </a:r>
          </a:p>
          <a:p>
            <a:pPr marL="457200" indent="-457200" defTabSz="1828800" rtl="0">
              <a:lnSpc>
                <a:spcPts val="4200"/>
              </a:lnSpc>
              <a:spcAft>
                <a:spcPts val="1800"/>
              </a:spcAft>
              <a:buSzTx/>
              <a:buFont typeface="Arial" panose="020B0604020202020204" pitchFamily="34" charset="0"/>
              <a:buChar char="•"/>
              <a:defRPr/>
            </a:pPr>
            <a:r>
              <a:rPr lang="tr" sz="2800" b="0" i="0" u="none" strike="noStrike" spc="40" dirty="0">
                <a:latin typeface="Optimistic Text"/>
                <a:sym typeface="Arial"/>
              </a:rPr>
              <a:t>Topluluklar veya gruplar</a:t>
            </a:r>
          </a:p>
        </p:txBody>
      </p:sp>
      <p:sp>
        <p:nvSpPr>
          <p:cNvPr id="8" name="TextBox 7">
            <a:extLst>
              <a:ext uri="{FF2B5EF4-FFF2-40B4-BE49-F238E27FC236}">
                <a16:creationId xmlns:a16="http://schemas.microsoft.com/office/drawing/2014/main" id="{73831A1A-3E36-C043-A7A4-1A4A5D989609}"/>
              </a:ext>
            </a:extLst>
          </p:cNvPr>
          <p:cNvSpPr txBox="1"/>
          <p:nvPr/>
        </p:nvSpPr>
        <p:spPr>
          <a:xfrm>
            <a:off x="22024975" y="12668250"/>
            <a:ext cx="1428750" cy="438150"/>
          </a:xfrm>
          <a:prstGeom prst="rect">
            <a:avLst/>
          </a:prstGeom>
        </p:spPr>
        <p:txBody>
          <a:bodyPr rIns="0">
            <a:noAutofit/>
          </a:bodyPr>
          <a:lstStyle>
            <a:defPPr marR="0" lvl="0" algn="l" rtl="0">
              <a:lnSpc>
                <a:spcPct val="100000"/>
              </a:lnSpc>
              <a:spcBef>
                <a:spcPct val="0"/>
              </a:spcBef>
              <a:spcAft>
                <a:spcPct val="0"/>
              </a:spcAft>
              <a:defRPr/>
            </a:defPPr>
            <a:lvl1pPr marL="45720" indent="-45720" algn="r" eaLnBrk="1" hangingPunct="1">
              <a:lnSpc>
                <a:spcPct val="129000"/>
              </a:lnSpc>
              <a:spcAft>
                <a:spcPts val="1200"/>
              </a:spcAft>
              <a:buSzPct val="25000"/>
              <a:buFontTx/>
              <a:buBlip>
                <a:blip r:embed="rId4"/>
              </a:buBlip>
              <a:defRPr sz="1600" spc="50" baseline="0">
                <a:solidFill>
                  <a:schemeClr val="tx1"/>
                </a:solidFill>
              </a:defRPr>
            </a:lvl1pPr>
            <a:lvl2pPr marL="640080" indent="-365760" eaLnBrk="1" hangingPunct="1">
              <a:lnSpc>
                <a:spcPct val="129000"/>
              </a:lnSpc>
              <a:spcAft>
                <a:spcPts val="1200"/>
              </a:spcAft>
              <a:buClrTx/>
              <a:buSzPct val="85000"/>
              <a:buFont typeface="Optimistic Text" panose="020B0604020202020204" pitchFamily="34" charset="0"/>
              <a:buChar char="•"/>
              <a:defRPr spc="50" baseline="0">
                <a:solidFill>
                  <a:schemeClr val="tx1"/>
                </a:solidFill>
              </a:defRPr>
            </a:lvl2pPr>
            <a:lvl3pPr marL="1005840" indent="-365760" eaLnBrk="1" hangingPunct="1">
              <a:lnSpc>
                <a:spcPct val="129000"/>
              </a:lnSpc>
              <a:spcAft>
                <a:spcPts val="1200"/>
              </a:spcAft>
              <a:buClrTx/>
              <a:buSzPct val="85000"/>
              <a:buFont typeface=".PingFang SC Regular"/>
              <a:buChar char="﹘"/>
              <a:defRPr spc="50" baseline="0">
                <a:solidFill>
                  <a:schemeClr val="tx1"/>
                </a:solidFill>
              </a:defRPr>
            </a:lvl3pPr>
            <a:lvl4pPr marL="1371600" indent="-365760" eaLnBrk="1" hangingPunct="1">
              <a:lnSpc>
                <a:spcPct val="129000"/>
              </a:lnSpc>
              <a:spcAft>
                <a:spcPts val="1200"/>
              </a:spcAft>
              <a:buClrTx/>
              <a:buSzPct val="85000"/>
              <a:buFont typeface=".PingFang SC Regular"/>
              <a:buChar char="﹘"/>
              <a:defRPr spc="50" baseline="0">
                <a:solidFill>
                  <a:schemeClr val="tx1"/>
                </a:solidFill>
              </a:defRPr>
            </a:lvl4pPr>
            <a:lvl5pPr marL="1737360" indent="-365760" eaLnBrk="1" hangingPunct="1">
              <a:lnSpc>
                <a:spcPct val="129000"/>
              </a:lnSpc>
              <a:spcAft>
                <a:spcPts val="1200"/>
              </a:spcAft>
              <a:buClrTx/>
              <a:buSzPct val="85000"/>
              <a:buFont typeface=".PingFang SC Regular"/>
              <a:buChar char="﹘"/>
              <a:defRPr spc="50" baseline="0">
                <a:solidFill>
                  <a:schemeClr val="tx1"/>
                </a:solidFill>
              </a:defRPr>
            </a:lvl5pPr>
            <a:lvl6pPr eaLnBrk="1" hangingPunct="1"/>
            <a:lvl7pPr eaLnBrk="1" hangingPunct="1"/>
            <a:lvl8pPr eaLnBrk="1" hangingPunct="1"/>
            <a:lvl9pPr eaLnBrk="1" hangingPunct="1"/>
          </a:lstStyle>
          <a:p>
            <a:pPr lvl="0" rtl="0"/>
            <a:r>
              <a:rPr lang="tr" sz="1600" b="0" i="0" u="none" strike="noStrike">
                <a:solidFill>
                  <a:srgbClr val="FFFFFF"/>
                </a:solidFill>
                <a:latin typeface="Optimistic Text"/>
              </a:rPr>
              <a:t>50</a:t>
            </a:r>
            <a:endParaRPr lang="en-US">
              <a:solidFill>
                <a:schemeClr val="bg2"/>
              </a:solidFill>
            </a:endParaRPr>
          </a:p>
        </p:txBody>
      </p:sp>
    </p:spTree>
    <p:extLst>
      <p:ext uri="{BB962C8B-B14F-4D97-AF65-F5344CB8AC3E}">
        <p14:creationId xmlns:p14="http://schemas.microsoft.com/office/powerpoint/2010/main" val="382002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2ED9308E-7211-9349-B29E-4D1E7809CF26}"/>
              </a:ext>
            </a:extLst>
          </p:cNvPr>
          <p:cNvSpPr>
            <a:spLocks noGrp="1"/>
          </p:cNvSpPr>
          <p:nvPr>
            <p:ph type="subTitle" idx="2"/>
          </p:nvPr>
        </p:nvSpPr>
        <p:spPr/>
        <p:txBody>
          <a:bodyPr>
            <a:noAutofit/>
          </a:bodyPr>
          <a:lstStyle/>
          <a:p>
            <a:pPr rtl="0"/>
            <a:r>
              <a:rPr lang="tr" sz="2400" b="1" i="0" u="none" strike="noStrike">
                <a:latin typeface="Optimistic Text"/>
              </a:rPr>
              <a:t>03 Kişisel bilgilerin yönetimi</a:t>
            </a:r>
          </a:p>
        </p:txBody>
      </p:sp>
      <p:sp>
        <p:nvSpPr>
          <p:cNvPr id="3" name="Text Placeholder 2">
            <a:extLst>
              <a:ext uri="{FF2B5EF4-FFF2-40B4-BE49-F238E27FC236}">
                <a16:creationId xmlns:a16="http://schemas.microsoft.com/office/drawing/2014/main" id="{6B2D4772-5C19-AB44-B9F1-06D29EC6435E}"/>
              </a:ext>
            </a:extLst>
          </p:cNvPr>
          <p:cNvSpPr>
            <a:spLocks noGrp="1"/>
          </p:cNvSpPr>
          <p:nvPr>
            <p:ph type="body" sz="quarter" idx="10"/>
          </p:nvPr>
        </p:nvSpPr>
        <p:spPr>
          <a:xfrm>
            <a:off x="3752843" y="5931694"/>
            <a:ext cx="7877181" cy="1852612"/>
          </a:xfrm>
        </p:spPr>
        <p:txBody>
          <a:bodyPr>
            <a:noAutofit/>
          </a:bodyPr>
          <a:lstStyle/>
          <a:p>
            <a:pPr rtl="0">
              <a:lnSpc>
                <a:spcPts val="8640"/>
              </a:lnSpc>
            </a:pPr>
            <a:r>
              <a:rPr lang="tr" sz="7200" b="0" i="0" u="none" strike="noStrike" dirty="0">
                <a:latin typeface="Optimistic Display Medium"/>
              </a:rPr>
              <a:t>Başkalarının hakkınızda </a:t>
            </a:r>
            <a:r>
              <a:rPr lang="en-US" dirty="0">
                <a:latin typeface="Optimistic Display Medium"/>
              </a:rPr>
              <a:t>ç</a:t>
            </a:r>
            <a:r>
              <a:rPr lang="en-US" sz="7200" b="0" i="0" u="none" strike="noStrike">
                <a:latin typeface="Optimistic Display Medium"/>
              </a:rPr>
              <a:t>evrim</a:t>
            </a:r>
            <a:r>
              <a:rPr lang="en-US" sz="7200" b="0" i="0" u="none" strike="noStrike" dirty="0">
                <a:latin typeface="Optimistic Display Medium"/>
              </a:rPr>
              <a:t> </a:t>
            </a:r>
            <a:r>
              <a:rPr lang="en-US" sz="7200" b="0" i="0" u="none" strike="noStrike" dirty="0" err="1">
                <a:latin typeface="Optimistic Display Medium"/>
              </a:rPr>
              <a:t>içi</a:t>
            </a:r>
            <a:r>
              <a:rPr lang="tr" sz="7200" b="0" i="0" u="none" strike="noStrike" dirty="0">
                <a:latin typeface="Optimistic Display Medium"/>
              </a:rPr>
              <a:t> paylaşımlarda bulunması</a:t>
            </a:r>
          </a:p>
        </p:txBody>
      </p:sp>
      <p:sp>
        <p:nvSpPr>
          <p:cNvPr id="4" name="Text Placeholder 3">
            <a:extLst>
              <a:ext uri="{FF2B5EF4-FFF2-40B4-BE49-F238E27FC236}">
                <a16:creationId xmlns:a16="http://schemas.microsoft.com/office/drawing/2014/main" id="{EC27AD08-6EA6-2644-87B9-D0CA2F06997C}"/>
              </a:ext>
            </a:extLst>
          </p:cNvPr>
          <p:cNvSpPr>
            <a:spLocks noGrp="1"/>
          </p:cNvSpPr>
          <p:nvPr>
            <p:ph type="body" sz="quarter" idx="11"/>
          </p:nvPr>
        </p:nvSpPr>
        <p:spPr>
          <a:xfrm>
            <a:off x="13138148" y="4665663"/>
            <a:ext cx="10315575" cy="4384675"/>
          </a:xfrm>
        </p:spPr>
        <p:txBody>
          <a:bodyPr>
            <a:noAutofit/>
          </a:bodyPr>
          <a:lstStyle/>
          <a:p>
            <a:pPr marL="0" indent="0" rtl="0">
              <a:lnSpc>
                <a:spcPts val="4200"/>
              </a:lnSpc>
              <a:buNone/>
            </a:pPr>
            <a:r>
              <a:rPr lang="tr" sz="2800" b="0" i="0" u="none" strike="noStrike">
                <a:latin typeface="Optimistic Text"/>
              </a:rPr>
              <a:t>Kişi kendisi hakkında paylaştığı bilgiler konusunda rahat olabilir ancak izni dışında bir fotoğrafı paylaşılırsa ne yapılmalıdır? </a:t>
            </a:r>
          </a:p>
          <a:p>
            <a:pPr marL="0" indent="0" rtl="0">
              <a:lnSpc>
                <a:spcPts val="4200"/>
              </a:lnSpc>
              <a:buNone/>
            </a:pPr>
            <a:r>
              <a:rPr lang="tr" sz="2800" b="0" i="0" u="none" strike="noStrike">
                <a:latin typeface="Optimistic Text"/>
              </a:rPr>
              <a:t>Birçok uygulamada, kişinin yer aldığı fotoğrafları kimlerin görebileceğini yönetmeye olanak tanıyan özellikler bulunmaktadır.</a:t>
            </a:r>
          </a:p>
        </p:txBody>
      </p:sp>
      <p:grpSp>
        <p:nvGrpSpPr>
          <p:cNvPr id="13" name="Google Shape;3538;p100">
            <a:extLst>
              <a:ext uri="{FF2B5EF4-FFF2-40B4-BE49-F238E27FC236}">
                <a16:creationId xmlns:a16="http://schemas.microsoft.com/office/drawing/2014/main" id="{233DB921-7008-2A40-971C-339F97A66C28}"/>
              </a:ext>
            </a:extLst>
          </p:cNvPr>
          <p:cNvGrpSpPr/>
          <p:nvPr/>
        </p:nvGrpSpPr>
        <p:grpSpPr>
          <a:xfrm>
            <a:off x="1510675" y="6278877"/>
            <a:ext cx="1151416" cy="1151620"/>
            <a:chOff x="784326" y="132449"/>
            <a:chExt cx="73405" cy="73418"/>
          </a:xfrm>
          <a:solidFill>
            <a:schemeClr val="bg1"/>
          </a:solidFill>
        </p:grpSpPr>
        <p:sp>
          <p:nvSpPr>
            <p:cNvPr id="14" name="Google Shape;3539;p100">
              <a:extLst>
                <a:ext uri="{FF2B5EF4-FFF2-40B4-BE49-F238E27FC236}">
                  <a16:creationId xmlns:a16="http://schemas.microsoft.com/office/drawing/2014/main" id="{3117E7AF-D8CF-F044-8EB5-4614A0A73300}"/>
                </a:ext>
              </a:extLst>
            </p:cNvPr>
            <p:cNvSpPr/>
            <p:nvPr/>
          </p:nvSpPr>
          <p:spPr>
            <a:xfrm>
              <a:off x="806265" y="155552"/>
              <a:ext cx="28371" cy="28371"/>
            </a:xfrm>
            <a:custGeom>
              <a:avLst/>
              <a:gdLst/>
              <a:ahLst/>
              <a:cxnLst/>
              <a:rect l="l" t="t" r="r" b="b"/>
              <a:pathLst>
                <a:path w="28371" h="28371" extrusionOk="0">
                  <a:moveTo>
                    <a:pt x="177" y="26250"/>
                  </a:moveTo>
                  <a:lnTo>
                    <a:pt x="26428" y="0"/>
                  </a:lnTo>
                  <a:lnTo>
                    <a:pt x="28371" y="1943"/>
                  </a:lnTo>
                  <a:lnTo>
                    <a:pt x="2120" y="28181"/>
                  </a:lnTo>
                  <a:cubicBezTo>
                    <a:pt x="1943" y="28371"/>
                    <a:pt x="1651" y="28371"/>
                    <a:pt x="1473" y="28181"/>
                  </a:cubicBezTo>
                  <a:lnTo>
                    <a:pt x="177" y="26898"/>
                  </a:lnTo>
                  <a:cubicBezTo>
                    <a:pt x="0" y="26708"/>
                    <a:pt x="0" y="26428"/>
                    <a:pt x="177" y="26250"/>
                  </a:cubicBezTo>
                  <a:close/>
                </a:path>
              </a:pathLst>
            </a:custGeom>
            <a:grpFill/>
            <a:ln>
              <a:no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sp>
          <p:nvSpPr>
            <p:cNvPr id="15" name="Google Shape;3540;p100">
              <a:extLst>
                <a:ext uri="{FF2B5EF4-FFF2-40B4-BE49-F238E27FC236}">
                  <a16:creationId xmlns:a16="http://schemas.microsoft.com/office/drawing/2014/main" id="{2F458808-ED4B-AD4F-9712-FC3F27293143}"/>
                </a:ext>
              </a:extLst>
            </p:cNvPr>
            <p:cNvSpPr/>
            <p:nvPr/>
          </p:nvSpPr>
          <p:spPr>
            <a:xfrm>
              <a:off x="811927" y="154792"/>
              <a:ext cx="23456" cy="23444"/>
            </a:xfrm>
            <a:custGeom>
              <a:avLst/>
              <a:gdLst/>
              <a:ahLst/>
              <a:cxnLst/>
              <a:rect l="l" t="t" r="r" b="b"/>
              <a:pathLst>
                <a:path w="23456" h="23444" extrusionOk="0">
                  <a:moveTo>
                    <a:pt x="190" y="431"/>
                  </a:moveTo>
                  <a:cubicBezTo>
                    <a:pt x="215" y="177"/>
                    <a:pt x="431" y="0"/>
                    <a:pt x="685" y="25"/>
                  </a:cubicBezTo>
                  <a:cubicBezTo>
                    <a:pt x="6832" y="558"/>
                    <a:pt x="13131" y="596"/>
                    <a:pt x="19900" y="139"/>
                  </a:cubicBezTo>
                  <a:cubicBezTo>
                    <a:pt x="20828" y="76"/>
                    <a:pt x="21717" y="406"/>
                    <a:pt x="22377" y="1066"/>
                  </a:cubicBezTo>
                  <a:cubicBezTo>
                    <a:pt x="23037" y="1739"/>
                    <a:pt x="23367" y="2654"/>
                    <a:pt x="23304" y="3581"/>
                  </a:cubicBezTo>
                  <a:cubicBezTo>
                    <a:pt x="22872" y="9677"/>
                    <a:pt x="22910" y="15963"/>
                    <a:pt x="23444" y="22783"/>
                  </a:cubicBezTo>
                  <a:cubicBezTo>
                    <a:pt x="23456" y="23025"/>
                    <a:pt x="23279" y="23253"/>
                    <a:pt x="23025" y="23279"/>
                  </a:cubicBezTo>
                  <a:lnTo>
                    <a:pt x="21196" y="23431"/>
                  </a:lnTo>
                  <a:cubicBezTo>
                    <a:pt x="20942" y="23444"/>
                    <a:pt x="20713" y="23253"/>
                    <a:pt x="20701" y="22987"/>
                  </a:cubicBezTo>
                  <a:cubicBezTo>
                    <a:pt x="20154" y="16040"/>
                    <a:pt x="20116" y="9626"/>
                    <a:pt x="20561" y="3378"/>
                  </a:cubicBezTo>
                  <a:cubicBezTo>
                    <a:pt x="20573" y="3187"/>
                    <a:pt x="20485" y="3060"/>
                    <a:pt x="20421" y="3009"/>
                  </a:cubicBezTo>
                  <a:cubicBezTo>
                    <a:pt x="20358" y="2933"/>
                    <a:pt x="20256" y="2857"/>
                    <a:pt x="20091" y="2870"/>
                  </a:cubicBezTo>
                  <a:cubicBezTo>
                    <a:pt x="13157" y="3340"/>
                    <a:pt x="6730" y="3314"/>
                    <a:pt x="444" y="2768"/>
                  </a:cubicBezTo>
                  <a:cubicBezTo>
                    <a:pt x="190" y="2743"/>
                    <a:pt x="0" y="2514"/>
                    <a:pt x="25" y="2260"/>
                  </a:cubicBezTo>
                  <a:close/>
                </a:path>
              </a:pathLst>
            </a:custGeom>
            <a:grpFill/>
            <a:ln>
              <a:no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sp>
          <p:nvSpPr>
            <p:cNvPr id="16" name="Google Shape;3541;p100">
              <a:extLst>
                <a:ext uri="{FF2B5EF4-FFF2-40B4-BE49-F238E27FC236}">
                  <a16:creationId xmlns:a16="http://schemas.microsoft.com/office/drawing/2014/main" id="{259E447F-C27F-D541-9C27-60FDC8FF072C}"/>
                </a:ext>
              </a:extLst>
            </p:cNvPr>
            <p:cNvSpPr/>
            <p:nvPr/>
          </p:nvSpPr>
          <p:spPr>
            <a:xfrm>
              <a:off x="784326" y="132449"/>
              <a:ext cx="73405" cy="73418"/>
            </a:xfrm>
            <a:custGeom>
              <a:avLst/>
              <a:gdLst/>
              <a:ahLst/>
              <a:cxnLst/>
              <a:rect l="l" t="t" r="r" b="b"/>
              <a:pathLst>
                <a:path w="73405" h="73418" extrusionOk="0">
                  <a:moveTo>
                    <a:pt x="60350" y="13055"/>
                  </a:moveTo>
                  <a:cubicBezTo>
                    <a:pt x="73405" y="26098"/>
                    <a:pt x="73405" y="47320"/>
                    <a:pt x="60350" y="60363"/>
                  </a:cubicBezTo>
                  <a:cubicBezTo>
                    <a:pt x="47307" y="73418"/>
                    <a:pt x="26085" y="73418"/>
                    <a:pt x="13042" y="60363"/>
                  </a:cubicBezTo>
                  <a:cubicBezTo>
                    <a:pt x="0" y="47320"/>
                    <a:pt x="0" y="26098"/>
                    <a:pt x="13042" y="13055"/>
                  </a:cubicBezTo>
                  <a:cubicBezTo>
                    <a:pt x="26085" y="0"/>
                    <a:pt x="47307" y="0"/>
                    <a:pt x="60350" y="13055"/>
                  </a:cubicBezTo>
                  <a:close/>
                  <a:moveTo>
                    <a:pt x="14985" y="58419"/>
                  </a:moveTo>
                  <a:cubicBezTo>
                    <a:pt x="26962" y="70396"/>
                    <a:pt x="46443" y="70396"/>
                    <a:pt x="58407" y="58419"/>
                  </a:cubicBezTo>
                  <a:cubicBezTo>
                    <a:pt x="70383" y="46456"/>
                    <a:pt x="70383" y="26962"/>
                    <a:pt x="58407" y="14998"/>
                  </a:cubicBezTo>
                  <a:cubicBezTo>
                    <a:pt x="46443" y="3022"/>
                    <a:pt x="26962" y="3022"/>
                    <a:pt x="14985" y="14998"/>
                  </a:cubicBezTo>
                  <a:cubicBezTo>
                    <a:pt x="3009" y="26962"/>
                    <a:pt x="3009" y="46456"/>
                    <a:pt x="14985" y="58419"/>
                  </a:cubicBezTo>
                  <a:close/>
                </a:path>
              </a:pathLst>
            </a:custGeom>
            <a:grpFill/>
            <a:ln>
              <a:no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grpSp>
    </p:spTree>
    <p:extLst>
      <p:ext uri="{BB962C8B-B14F-4D97-AF65-F5344CB8AC3E}">
        <p14:creationId xmlns:p14="http://schemas.microsoft.com/office/powerpoint/2010/main" val="37353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C7593C22-FD56-2A4D-905C-5FB77FB0EE78}"/>
              </a:ext>
            </a:extLst>
          </p:cNvPr>
          <p:cNvSpPr>
            <a:spLocks noGrp="1"/>
          </p:cNvSpPr>
          <p:nvPr>
            <p:ph type="subTitle" idx="2"/>
          </p:nvPr>
        </p:nvSpPr>
        <p:spPr/>
        <p:txBody>
          <a:bodyPr>
            <a:noAutofit/>
          </a:bodyPr>
          <a:lstStyle/>
          <a:p>
            <a:pPr rtl="0"/>
            <a:r>
              <a:rPr lang="tr" sz="2400" b="1" i="0" u="none" strike="noStrike">
                <a:latin typeface="Optimistic Text"/>
              </a:rPr>
              <a:t>03 Kişisel bilgilerin yönetimi</a:t>
            </a:r>
          </a:p>
        </p:txBody>
      </p:sp>
      <p:sp>
        <p:nvSpPr>
          <p:cNvPr id="5" name="Rectangle 4">
            <a:extLst>
              <a:ext uri="{FF2B5EF4-FFF2-40B4-BE49-F238E27FC236}">
                <a16:creationId xmlns:a16="http://schemas.microsoft.com/office/drawing/2014/main" id="{FEAC0680-DE14-C743-A353-9229E9F35631}"/>
              </a:ext>
            </a:extLst>
          </p:cNvPr>
          <p:cNvSpPr/>
          <p:nvPr/>
        </p:nvSpPr>
        <p:spPr>
          <a:xfrm>
            <a:off x="18773775" y="0"/>
            <a:ext cx="5613399" cy="1371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6" name="Google Shape;648;p3">
            <a:extLst>
              <a:ext uri="{FF2B5EF4-FFF2-40B4-BE49-F238E27FC236}">
                <a16:creationId xmlns:a16="http://schemas.microsoft.com/office/drawing/2014/main" id="{D905DA68-7CD6-E643-995E-57B46399E3E5}"/>
              </a:ext>
            </a:extLst>
          </p:cNvPr>
          <p:cNvSpPr/>
          <p:nvPr/>
        </p:nvSpPr>
        <p:spPr>
          <a:xfrm>
            <a:off x="16892588" y="1438775"/>
            <a:ext cx="5635625" cy="11009576"/>
          </a:xfrm>
          <a:prstGeom prst="roundRect">
            <a:avLst>
              <a:gd name="adj" fmla="val 12084"/>
            </a:avLst>
          </a:prstGeom>
          <a:solidFill>
            <a:srgbClr val="FFFFFF"/>
          </a:solidFill>
          <a:ln w="9525" cap="flat" cmpd="sng">
            <a:solidFill>
              <a:srgbClr val="CBD2D9"/>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rtl="0">
              <a:lnSpc>
                <a:spcPct val="100000"/>
              </a:lnSpc>
              <a:spcBef>
                <a:spcPct val="0"/>
              </a:spcBef>
              <a:spcAft>
                <a:spcPct val="0"/>
              </a:spcAft>
              <a:buNone/>
            </a:pPr>
            <a:endParaRPr sz="2489" b="0" i="0" u="none" strike="noStrike" cap="none">
              <a:solidFill>
                <a:srgbClr val="000000"/>
              </a:solidFill>
              <a:latin typeface="Arial"/>
              <a:ea typeface="Arial"/>
              <a:cs typeface="Arial"/>
              <a:sym typeface="Arial"/>
            </a:endParaRPr>
          </a:p>
        </p:txBody>
      </p:sp>
      <p:sp>
        <p:nvSpPr>
          <p:cNvPr id="7" name="Text Placeholder 6">
            <a:extLst>
              <a:ext uri="{FF2B5EF4-FFF2-40B4-BE49-F238E27FC236}">
                <a16:creationId xmlns:a16="http://schemas.microsoft.com/office/drawing/2014/main" id="{BBFCA930-065F-574F-AD94-0D453429793C}"/>
              </a:ext>
            </a:extLst>
          </p:cNvPr>
          <p:cNvSpPr txBox="1"/>
          <p:nvPr/>
        </p:nvSpPr>
        <p:spPr>
          <a:xfrm>
            <a:off x="933447" y="4190953"/>
            <a:ext cx="15663952" cy="6172199"/>
          </a:xfrm>
          <a:prstGeom prst="rect">
            <a:avLst/>
          </a:prstGeom>
        </p:spPr>
        <p:txBody>
          <a:bodyPr vert="horz" lIns="0" tIns="0" rIns="0" bIns="0" rtlCol="0">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lvl="0" rtl="0" fontAlgn="base">
              <a:lnSpc>
                <a:spcPts val="3000"/>
              </a:lnSpc>
              <a:buNone/>
            </a:pPr>
            <a:r>
              <a:rPr lang="tr" sz="2000" b="0" i="0" u="none" strike="noStrike" dirty="0">
                <a:solidFill>
                  <a:srgbClr val="1C2B33"/>
                </a:solidFill>
                <a:latin typeface="Optimistic Text"/>
              </a:rPr>
              <a:t>Facebook'taki kötüye kullanım içeren içerikleri veya spam'leri şikayet etmenin en iyi yolu, içeriğin yanındaki Şikayet Et bağlantısını kullanmaktır. İçeriklerin nasıl şikayet edilebileceğine dair bazı örnekler aşağıda verilmiştir. Kötüye kullanımın şikayet edilmesi hakkında daha fazla bilgiye </a:t>
            </a:r>
            <a:r>
              <a:rPr lang="tr" sz="2000" b="0" i="0" u="none" strike="noStrike" dirty="0">
                <a:solidFill>
                  <a:srgbClr val="1C2B33"/>
                </a:solidFill>
                <a:latin typeface="Optimistic Text"/>
                <a:hlinkClick r:id="rId4"/>
              </a:rPr>
              <a:t>buradan</a:t>
            </a:r>
            <a:r>
              <a:rPr lang="tr" sz="2000" b="0" i="0" u="none" strike="noStrike" dirty="0">
                <a:solidFill>
                  <a:srgbClr val="1C2B33"/>
                </a:solidFill>
                <a:latin typeface="Optimistic Text"/>
              </a:rPr>
              <a:t> ulaşılabilir.</a:t>
            </a:r>
          </a:p>
          <a:p>
            <a:pPr lvl="0" rtl="0" fontAlgn="base">
              <a:lnSpc>
                <a:spcPts val="3000"/>
              </a:lnSpc>
              <a:buNone/>
            </a:pPr>
            <a:r>
              <a:rPr lang="tr" sz="2000" b="0" i="0" u="none" strike="noStrike" dirty="0">
                <a:solidFill>
                  <a:srgbClr val="1C2B33"/>
                </a:solidFill>
                <a:latin typeface="Optimistic Text"/>
              </a:rPr>
              <a:t>Bir hesabın bulunmaması veya şikayet edilmek istenen içeriğin görülememesi durumunda (örneğin: birinin sizi </a:t>
            </a:r>
            <a:r>
              <a:rPr lang="tr" sz="2000" b="0" i="0" u="none" strike="noStrike" dirty="0">
                <a:solidFill>
                  <a:srgbClr val="1C2B33"/>
                </a:solidFill>
                <a:latin typeface="Optimistic Text"/>
                <a:hlinkClick r:id="rId5"/>
              </a:rPr>
              <a:t>engellemesi</a:t>
            </a:r>
            <a:r>
              <a:rPr lang="tr" sz="2000" b="0" i="0" u="none" strike="noStrike" dirty="0">
                <a:solidFill>
                  <a:srgbClr val="1C2B33"/>
                </a:solidFill>
                <a:latin typeface="Optimistic Text"/>
              </a:rPr>
              <a:t>), </a:t>
            </a:r>
            <a:r>
              <a:rPr lang="tr" sz="2000" b="0" i="0" u="none" strike="noStrike" dirty="0">
                <a:solidFill>
                  <a:srgbClr val="1C2B33"/>
                </a:solidFill>
                <a:latin typeface="Optimistic Text"/>
                <a:hlinkClick r:id="rId6"/>
              </a:rPr>
              <a:t>neler yapılabileceği öğrenilebilir</a:t>
            </a:r>
            <a:r>
              <a:rPr lang="tr" sz="2000" b="0" i="0" u="none" strike="noStrike" dirty="0">
                <a:solidFill>
                  <a:srgbClr val="1C2B33"/>
                </a:solidFill>
                <a:latin typeface="Optimistic Text"/>
              </a:rPr>
              <a:t>.</a:t>
            </a:r>
          </a:p>
          <a:p>
            <a:pPr lvl="0" rtl="0" fontAlgn="base">
              <a:lnSpc>
                <a:spcPts val="3000"/>
              </a:lnSpc>
              <a:buNone/>
            </a:pPr>
            <a:r>
              <a:rPr lang="tr" sz="2000" b="1" i="0" u="none" strike="noStrike" dirty="0">
                <a:solidFill>
                  <a:srgbClr val="1C2B33"/>
                </a:solidFill>
                <a:latin typeface="Optimistic Text"/>
              </a:rPr>
              <a:t>Şikayet edilebilecek bazı hususlar: </a:t>
            </a:r>
          </a:p>
          <a:p>
            <a:pPr marL="342900" lvl="0" indent="-342900" rtl="0" fontAlgn="base">
              <a:lnSpc>
                <a:spcPts val="3000"/>
              </a:lnSpc>
              <a:buSzTx/>
              <a:buFont typeface="Arial" panose="020B0604020202020204" pitchFamily="34" charset="0"/>
              <a:buChar char="•"/>
            </a:pPr>
            <a:r>
              <a:rPr lang="tr" sz="2000" b="0" i="0" u="none" strike="noStrike" dirty="0">
                <a:solidFill>
                  <a:srgbClr val="1C2B33"/>
                </a:solidFill>
                <a:latin typeface="Optimistic Text"/>
              </a:rPr>
              <a:t>Profiller</a:t>
            </a:r>
          </a:p>
          <a:p>
            <a:pPr marL="342900" lvl="0" indent="-342900" rtl="0" fontAlgn="base">
              <a:lnSpc>
                <a:spcPts val="3000"/>
              </a:lnSpc>
              <a:buSzTx/>
              <a:buFont typeface="Arial" panose="020B0604020202020204" pitchFamily="34" charset="0"/>
              <a:buChar char="•"/>
            </a:pPr>
            <a:r>
              <a:rPr lang="tr" sz="2000" b="0" i="0" u="none" strike="noStrike" dirty="0">
                <a:solidFill>
                  <a:srgbClr val="1C2B33"/>
                </a:solidFill>
                <a:latin typeface="Optimistic Text"/>
              </a:rPr>
              <a:t>Gönderiler</a:t>
            </a:r>
          </a:p>
          <a:p>
            <a:pPr marL="342900" lvl="0" indent="-342900" rtl="0" fontAlgn="base">
              <a:lnSpc>
                <a:spcPts val="3000"/>
              </a:lnSpc>
              <a:buSzTx/>
              <a:buFont typeface="Arial" panose="020B0604020202020204" pitchFamily="34" charset="0"/>
              <a:buChar char="•"/>
            </a:pPr>
            <a:r>
              <a:rPr lang="tr" sz="2000" b="0" i="0" u="none" strike="noStrike" dirty="0">
                <a:solidFill>
                  <a:srgbClr val="1C2B33"/>
                </a:solidFill>
                <a:latin typeface="Optimistic Text"/>
              </a:rPr>
              <a:t>Zaman tünelindeki gönderiler</a:t>
            </a:r>
          </a:p>
          <a:p>
            <a:pPr marL="342900" lvl="0" indent="-342900" rtl="0" fontAlgn="base">
              <a:lnSpc>
                <a:spcPts val="3000"/>
              </a:lnSpc>
              <a:buSzTx/>
              <a:buFont typeface="Arial" panose="020B0604020202020204" pitchFamily="34" charset="0"/>
              <a:buChar char="•"/>
            </a:pPr>
            <a:r>
              <a:rPr lang="tr" sz="2000" b="0" i="0" u="none" strike="noStrike" dirty="0">
                <a:solidFill>
                  <a:srgbClr val="1C2B33"/>
                </a:solidFill>
                <a:latin typeface="Optimistic Text"/>
              </a:rPr>
              <a:t>Fotoğraflar ve videolar</a:t>
            </a:r>
          </a:p>
          <a:p>
            <a:pPr marL="342900" lvl="0" indent="-342900" rtl="0" fontAlgn="base">
              <a:lnSpc>
                <a:spcPts val="3000"/>
              </a:lnSpc>
              <a:buSzTx/>
              <a:buFont typeface="Arial" panose="020B0604020202020204" pitchFamily="34" charset="0"/>
              <a:buChar char="•"/>
            </a:pPr>
            <a:r>
              <a:rPr lang="tr" sz="2000" b="0" i="0" u="none" strike="noStrike" dirty="0">
                <a:solidFill>
                  <a:srgbClr val="1C2B33"/>
                </a:solidFill>
                <a:latin typeface="Optimistic Text"/>
              </a:rPr>
              <a:t>Mesajlar</a:t>
            </a:r>
          </a:p>
          <a:p>
            <a:pPr marL="342900" lvl="0" indent="-342900" rtl="0" fontAlgn="base">
              <a:lnSpc>
                <a:spcPts val="3000"/>
              </a:lnSpc>
              <a:buSzTx/>
              <a:buFont typeface="Arial" panose="020B0604020202020204" pitchFamily="34" charset="0"/>
              <a:buChar char="•"/>
            </a:pPr>
            <a:r>
              <a:rPr lang="tr" sz="2000" b="0" i="0" u="none" strike="noStrike" dirty="0">
                <a:solidFill>
                  <a:srgbClr val="1C2B33"/>
                </a:solidFill>
                <a:latin typeface="Optimistic Text"/>
              </a:rPr>
              <a:t>Sayfalar</a:t>
            </a:r>
          </a:p>
          <a:p>
            <a:pPr marL="342900" lvl="0" indent="-342900" rtl="0" fontAlgn="base">
              <a:lnSpc>
                <a:spcPts val="3000"/>
              </a:lnSpc>
              <a:buSzTx/>
              <a:buFont typeface="Arial" panose="020B0604020202020204" pitchFamily="34" charset="0"/>
              <a:buChar char="•"/>
            </a:pPr>
            <a:r>
              <a:rPr lang="tr" sz="2000" b="0" i="0" u="none" strike="noStrike" dirty="0">
                <a:solidFill>
                  <a:srgbClr val="1C2B33"/>
                </a:solidFill>
                <a:latin typeface="Optimistic Text"/>
              </a:rPr>
              <a:t>Gruplar</a:t>
            </a:r>
          </a:p>
          <a:p>
            <a:pPr marL="342900" lvl="0" indent="-342900" rtl="0" fontAlgn="base">
              <a:lnSpc>
                <a:spcPts val="3000"/>
              </a:lnSpc>
              <a:buSzTx/>
              <a:buFont typeface="Arial" panose="020B0604020202020204" pitchFamily="34" charset="0"/>
              <a:buChar char="•"/>
            </a:pPr>
            <a:r>
              <a:rPr lang="tr" sz="2000" b="0" i="0" u="none" strike="noStrike" dirty="0">
                <a:solidFill>
                  <a:srgbClr val="1C2B33"/>
                </a:solidFill>
                <a:latin typeface="Optimistic Text"/>
              </a:rPr>
              <a:t>Etkinlikler</a:t>
            </a:r>
          </a:p>
          <a:p>
            <a:pPr marL="342900" lvl="0" indent="-342900" rtl="0" fontAlgn="base">
              <a:lnSpc>
                <a:spcPts val="3000"/>
              </a:lnSpc>
              <a:buSzTx/>
              <a:buFont typeface="Arial" panose="020B0604020202020204" pitchFamily="34" charset="0"/>
              <a:buChar char="•"/>
            </a:pPr>
            <a:r>
              <a:rPr lang="tr" sz="2000" b="0" i="0" u="none" strike="noStrike" dirty="0">
                <a:solidFill>
                  <a:srgbClr val="1C2B33"/>
                </a:solidFill>
                <a:latin typeface="Optimistic Text"/>
              </a:rPr>
              <a:t>Yorumlar</a:t>
            </a:r>
          </a:p>
          <a:p>
            <a:pPr marL="342900" lvl="0" indent="-342900" rtl="0" fontAlgn="base">
              <a:lnSpc>
                <a:spcPts val="3000"/>
              </a:lnSpc>
              <a:buSzTx/>
              <a:buFont typeface="Arial" panose="020B0604020202020204" pitchFamily="34" charset="0"/>
              <a:buChar char="•"/>
            </a:pPr>
            <a:r>
              <a:rPr lang="tr" sz="2000" b="0" i="0" u="none" strike="noStrike" dirty="0">
                <a:solidFill>
                  <a:srgbClr val="1C2B33"/>
                </a:solidFill>
                <a:latin typeface="Optimistic Text"/>
              </a:rPr>
              <a:t>Facebook'taki reklamlar</a:t>
            </a:r>
          </a:p>
        </p:txBody>
      </p:sp>
      <p:sp>
        <p:nvSpPr>
          <p:cNvPr id="8" name="Text Placeholder 6">
            <a:extLst>
              <a:ext uri="{FF2B5EF4-FFF2-40B4-BE49-F238E27FC236}">
                <a16:creationId xmlns:a16="http://schemas.microsoft.com/office/drawing/2014/main" id="{511FE481-1A7F-5E48-9C04-AAE7EF0C4347}"/>
              </a:ext>
            </a:extLst>
          </p:cNvPr>
          <p:cNvSpPr txBox="1"/>
          <p:nvPr/>
        </p:nvSpPr>
        <p:spPr>
          <a:xfrm>
            <a:off x="933450" y="2133552"/>
            <a:ext cx="14100177" cy="1765665"/>
          </a:xfrm>
          <a:prstGeom prst="rect">
            <a:avLst/>
          </a:prstGeom>
        </p:spPr>
        <p:txBody>
          <a:bodyPr vert="horz" lIns="0" tIns="0" rIns="0" bIns="0" rtlCol="0" anchor="b">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lvl="0" defTabSz="1828800" rtl="0" fontAlgn="base">
              <a:lnSpc>
                <a:spcPts val="7200"/>
              </a:lnSpc>
              <a:spcAft>
                <a:spcPct val="0"/>
              </a:spcAft>
              <a:buNone/>
              <a:defRPr/>
            </a:pPr>
            <a:r>
              <a:rPr lang="tr" sz="6000" b="0" i="0" u="none" strike="noStrike" spc="260">
                <a:solidFill>
                  <a:srgbClr val="1C2B33"/>
                </a:solidFill>
                <a:latin typeface="Optimistic Display"/>
                <a:cs typeface="Optimistic Display"/>
                <a:sym typeface="Arial"/>
              </a:rPr>
              <a:t>Facebook'ta şikayet işlemi nasıl yapılır</a:t>
            </a:r>
          </a:p>
        </p:txBody>
      </p:sp>
      <p:pic>
        <p:nvPicPr>
          <p:cNvPr id="9" name="Picture 8">
            <a:extLst>
              <a:ext uri="{FF2B5EF4-FFF2-40B4-BE49-F238E27FC236}">
                <a16:creationId xmlns:a16="http://schemas.microsoft.com/office/drawing/2014/main" id="{AA4FFF2C-B304-0943-9CB8-E60F3606CF63}"/>
              </a:ext>
            </a:extLst>
          </p:cNvPr>
          <p:cNvPicPr>
            <a:picLocks noChangeAspect="1"/>
          </p:cNvPicPr>
          <p:nvPr/>
        </p:nvPicPr>
        <p:blipFill>
          <a:blip r:embed="rId7"/>
          <a:srcRect t="100" b="19176"/>
          <a:stretch>
            <a:fillRect/>
          </a:stretch>
        </p:blipFill>
        <p:spPr>
          <a:xfrm>
            <a:off x="17187776" y="2508723"/>
            <a:ext cx="5045248" cy="8869680"/>
          </a:xfrm>
          <a:prstGeom prst="rect">
            <a:avLst/>
          </a:prstGeom>
          <a:solidFill>
            <a:srgbClr val="FFFFFF"/>
          </a:solidFill>
          <a:ln w="9525" cap="flat" cmpd="sng">
            <a:solidFill>
              <a:srgbClr val="D9D9D9"/>
            </a:solidFill>
            <a:prstDash val="solid"/>
            <a:round/>
            <a:headEnd type="none" w="sm" len="sm"/>
            <a:tailEnd type="none" w="sm" len="sm"/>
          </a:ln>
        </p:spPr>
      </p:pic>
      <p:sp>
        <p:nvSpPr>
          <p:cNvPr id="10" name="TextBox 9">
            <a:extLst>
              <a:ext uri="{FF2B5EF4-FFF2-40B4-BE49-F238E27FC236}">
                <a16:creationId xmlns:a16="http://schemas.microsoft.com/office/drawing/2014/main" id="{E9A87F61-18F5-1546-BD6D-2535B17E0E7E}"/>
              </a:ext>
            </a:extLst>
          </p:cNvPr>
          <p:cNvSpPr txBox="1"/>
          <p:nvPr/>
        </p:nvSpPr>
        <p:spPr>
          <a:xfrm>
            <a:off x="947630" y="12192000"/>
            <a:ext cx="13130319" cy="590550"/>
          </a:xfrm>
          <a:prstGeom prst="rect">
            <a:avLst/>
          </a:prstGeom>
          <a:noFill/>
        </p:spPr>
        <p:txBody>
          <a:bodyPr wrap="square" lIns="0" tIns="0" rIns="0" bIns="0" rtlCol="0" anchor="b">
            <a:noAutofit/>
          </a:bodyPr>
          <a:lstStyle/>
          <a:p>
            <a:pPr defTabSz="1828800">
              <a:lnSpc>
                <a:spcPts val="2400"/>
              </a:lnSpc>
              <a:defRPr/>
            </a:pPr>
            <a:r>
              <a:rPr lang="tr" sz="1600" spc="20" dirty="0"/>
              <a:t>Kaynak: Meta. (t.y.). </a:t>
            </a:r>
            <a:r>
              <a:rPr lang="tr" sz="1600" spc="20" dirty="0">
                <a:hlinkClick r:id="rId8"/>
              </a:rPr>
              <a:t>Topluluk Standartları</a:t>
            </a:r>
            <a:r>
              <a:rPr lang="tr" sz="1600" spc="20" dirty="0"/>
              <a:t>. Facebook. </a:t>
            </a:r>
          </a:p>
        </p:txBody>
      </p:sp>
      <p:sp>
        <p:nvSpPr>
          <p:cNvPr id="11" name="Text Placeholder 6">
            <a:extLst>
              <a:ext uri="{FF2B5EF4-FFF2-40B4-BE49-F238E27FC236}">
                <a16:creationId xmlns:a16="http://schemas.microsoft.com/office/drawing/2014/main" id="{C208145C-A89B-C740-86D8-987F1E0F5356}"/>
              </a:ext>
            </a:extLst>
          </p:cNvPr>
          <p:cNvSpPr txBox="1"/>
          <p:nvPr/>
        </p:nvSpPr>
        <p:spPr>
          <a:xfrm>
            <a:off x="6858236" y="6458775"/>
            <a:ext cx="5605835" cy="6428550"/>
          </a:xfrm>
          <a:prstGeom prst="rect">
            <a:avLst/>
          </a:prstGeom>
          <a:noFill/>
        </p:spPr>
        <p:txBody>
          <a:bodyPr vert="horz" lIns="0" tIns="0" rIns="0" bIns="0" rtlCol="0">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rtl="0" fontAlgn="base">
              <a:lnSpc>
                <a:spcPts val="3000"/>
              </a:lnSpc>
              <a:buNone/>
            </a:pPr>
            <a:r>
              <a:rPr lang="tr" sz="2000" b="1" i="0" u="none" strike="noStrike" dirty="0">
                <a:solidFill>
                  <a:srgbClr val="1C2B33"/>
                </a:solidFill>
                <a:latin typeface="Optimistic Text"/>
              </a:rPr>
              <a:t>Özel şikayet türleri:</a:t>
            </a:r>
          </a:p>
          <a:p>
            <a:pPr marL="342900" indent="-342900" rtl="0" fontAlgn="base">
              <a:lnSpc>
                <a:spcPts val="3000"/>
              </a:lnSpc>
              <a:buSzTx/>
              <a:buFont typeface="Arial" panose="020B0604020202020204" pitchFamily="34" charset="0"/>
              <a:buChar char="•"/>
            </a:pPr>
            <a:r>
              <a:rPr lang="tr" sz="2000" b="0" i="0" u="none" strike="noStrike" dirty="0">
                <a:solidFill>
                  <a:srgbClr val="1C2B33"/>
                </a:solidFill>
                <a:latin typeface="Optimistic Text"/>
              </a:rPr>
              <a:t>Facebook'ta 13 yaşından küçük bir çocuk nasıl şikayet edilir?</a:t>
            </a:r>
          </a:p>
          <a:p>
            <a:pPr marL="342900" indent="-342900" rtl="0" fontAlgn="base">
              <a:lnSpc>
                <a:spcPts val="3000"/>
              </a:lnSpc>
              <a:buSzTx/>
              <a:buFont typeface="Arial" panose="020B0604020202020204" pitchFamily="34" charset="0"/>
              <a:buChar char="•"/>
            </a:pPr>
            <a:r>
              <a:rPr lang="tr" sz="2000" b="0" i="0" u="none" strike="noStrike" dirty="0">
                <a:solidFill>
                  <a:srgbClr val="1C2B33"/>
                </a:solidFill>
                <a:latin typeface="Optimistic Text"/>
              </a:rPr>
              <a:t>Facebook'ta hüküm giymiş bir cinsel suçlu nasıl şikayet edilir?</a:t>
            </a:r>
          </a:p>
          <a:p>
            <a:pPr marL="342900" indent="-342900" rtl="0" fontAlgn="base">
              <a:lnSpc>
                <a:spcPts val="3000"/>
              </a:lnSpc>
              <a:buSzTx/>
              <a:buFont typeface="Arial" panose="020B0604020202020204" pitchFamily="34" charset="0"/>
              <a:buChar char="•"/>
            </a:pPr>
            <a:r>
              <a:rPr lang="tr" sz="2000" b="0" i="0" u="none" strike="noStrike" dirty="0">
                <a:solidFill>
                  <a:srgbClr val="1C2B33"/>
                </a:solidFill>
                <a:latin typeface="Optimistic Text"/>
              </a:rPr>
              <a:t>Facebook'ta fiziksel istismara veya cinsel sömürüye uğrayan bir çocuğun görüntüleri görüldüğünde ne yapılmalıdır?</a:t>
            </a:r>
          </a:p>
          <a:p>
            <a:pPr marL="342900" indent="-342900" rtl="0" fontAlgn="base">
              <a:lnSpc>
                <a:spcPts val="3000"/>
              </a:lnSpc>
              <a:buSzTx/>
              <a:buFont typeface="Arial" panose="020B0604020202020204" pitchFamily="34" charset="0"/>
              <a:buChar char="•"/>
            </a:pPr>
            <a:r>
              <a:rPr lang="tr" sz="2000" b="0" i="0" u="none" strike="noStrike" dirty="0">
                <a:solidFill>
                  <a:srgbClr val="1C2B33"/>
                </a:solidFill>
                <a:latin typeface="Optimistic Text"/>
              </a:rPr>
              <a:t>Facebook'ta insan ticaretiyle ilgili bir içerik paylaşıldığında ne yapılmalıdır?</a:t>
            </a:r>
          </a:p>
          <a:p>
            <a:pPr lvl="0" fontAlgn="base">
              <a:lnSpc>
                <a:spcPts val="3000"/>
              </a:lnSpc>
              <a:buSzTx/>
              <a:buNone/>
            </a:pPr>
            <a:endParaRPr lang="en-US" sz="2000" dirty="0">
              <a:solidFill>
                <a:srgbClr val="1C2B33"/>
              </a:solidFill>
            </a:endParaRPr>
          </a:p>
          <a:p>
            <a:pPr lvl="0" fontAlgn="base">
              <a:lnSpc>
                <a:spcPts val="3000"/>
              </a:lnSpc>
              <a:buSzTx/>
              <a:buNone/>
            </a:pPr>
            <a:endParaRPr lang="en-US" sz="2000" dirty="0">
              <a:solidFill>
                <a:srgbClr val="1C2B33"/>
              </a:solidFill>
            </a:endParaRPr>
          </a:p>
        </p:txBody>
      </p:sp>
      <p:sp>
        <p:nvSpPr>
          <p:cNvPr id="12" name="TextBox 11">
            <a:extLst>
              <a:ext uri="{FF2B5EF4-FFF2-40B4-BE49-F238E27FC236}">
                <a16:creationId xmlns:a16="http://schemas.microsoft.com/office/drawing/2014/main" id="{FD4DA36B-4C1D-A249-9443-AE732470EFF4}"/>
              </a:ext>
            </a:extLst>
          </p:cNvPr>
          <p:cNvSpPr txBox="1"/>
          <p:nvPr/>
        </p:nvSpPr>
        <p:spPr>
          <a:xfrm>
            <a:off x="22024975" y="12668250"/>
            <a:ext cx="1428750" cy="438150"/>
          </a:xfrm>
          <a:prstGeom prst="rect">
            <a:avLst/>
          </a:prstGeom>
        </p:spPr>
        <p:txBody>
          <a:bodyPr rIns="0">
            <a:noAutofit/>
          </a:bodyPr>
          <a:lstStyle>
            <a:defPPr marR="0" lvl="0" algn="l" rtl="0">
              <a:lnSpc>
                <a:spcPct val="100000"/>
              </a:lnSpc>
              <a:spcBef>
                <a:spcPct val="0"/>
              </a:spcBef>
              <a:spcAft>
                <a:spcPct val="0"/>
              </a:spcAft>
              <a:defRPr/>
            </a:defPPr>
            <a:lvl1pPr marL="45720" indent="-45720" algn="r" eaLnBrk="1" hangingPunct="1">
              <a:lnSpc>
                <a:spcPct val="129000"/>
              </a:lnSpc>
              <a:spcAft>
                <a:spcPts val="1200"/>
              </a:spcAft>
              <a:buSzPct val="25000"/>
              <a:buFontTx/>
              <a:buBlip>
                <a:blip r:embed="rId3"/>
              </a:buBlip>
              <a:defRPr sz="1600" spc="50" baseline="0">
                <a:solidFill>
                  <a:schemeClr val="tx1"/>
                </a:solidFill>
              </a:defRPr>
            </a:lvl1pPr>
            <a:lvl2pPr marL="640080" indent="-365760" eaLnBrk="1" hangingPunct="1">
              <a:lnSpc>
                <a:spcPct val="129000"/>
              </a:lnSpc>
              <a:spcAft>
                <a:spcPts val="1200"/>
              </a:spcAft>
              <a:buClrTx/>
              <a:buSzPct val="85000"/>
              <a:buFont typeface="Optimistic Text" panose="020B0604020202020204" pitchFamily="34" charset="0"/>
              <a:buChar char="•"/>
              <a:defRPr spc="50" baseline="0">
                <a:solidFill>
                  <a:schemeClr val="tx1"/>
                </a:solidFill>
              </a:defRPr>
            </a:lvl2pPr>
            <a:lvl3pPr marL="1005840" indent="-365760" eaLnBrk="1" hangingPunct="1">
              <a:lnSpc>
                <a:spcPct val="129000"/>
              </a:lnSpc>
              <a:spcAft>
                <a:spcPts val="1200"/>
              </a:spcAft>
              <a:buClrTx/>
              <a:buSzPct val="85000"/>
              <a:buFont typeface=".PingFang SC Regular"/>
              <a:buChar char="﹘"/>
              <a:defRPr spc="50" baseline="0">
                <a:solidFill>
                  <a:schemeClr val="tx1"/>
                </a:solidFill>
              </a:defRPr>
            </a:lvl3pPr>
            <a:lvl4pPr marL="1371600" indent="-365760" eaLnBrk="1" hangingPunct="1">
              <a:lnSpc>
                <a:spcPct val="129000"/>
              </a:lnSpc>
              <a:spcAft>
                <a:spcPts val="1200"/>
              </a:spcAft>
              <a:buClrTx/>
              <a:buSzPct val="85000"/>
              <a:buFont typeface=".PingFang SC Regular"/>
              <a:buChar char="﹘"/>
              <a:defRPr spc="50" baseline="0">
                <a:solidFill>
                  <a:schemeClr val="tx1"/>
                </a:solidFill>
              </a:defRPr>
            </a:lvl4pPr>
            <a:lvl5pPr marL="1737360" indent="-365760" eaLnBrk="1" hangingPunct="1">
              <a:lnSpc>
                <a:spcPct val="129000"/>
              </a:lnSpc>
              <a:spcAft>
                <a:spcPts val="1200"/>
              </a:spcAft>
              <a:buClrTx/>
              <a:buSzPct val="85000"/>
              <a:buFont typeface=".PingFang SC Regular"/>
              <a:buChar char="﹘"/>
              <a:defRPr spc="50" baseline="0">
                <a:solidFill>
                  <a:schemeClr val="tx1"/>
                </a:solidFill>
              </a:defRPr>
            </a:lvl5pPr>
            <a:lvl6pPr eaLnBrk="1" hangingPunct="1"/>
            <a:lvl7pPr eaLnBrk="1" hangingPunct="1"/>
            <a:lvl8pPr eaLnBrk="1" hangingPunct="1"/>
            <a:lvl9pPr eaLnBrk="1" hangingPunct="1"/>
          </a:lstStyle>
          <a:p>
            <a:pPr lvl="0" rtl="0"/>
            <a:r>
              <a:rPr lang="tr" sz="1600" b="0" i="0" u="none" strike="noStrike">
                <a:latin typeface="Optimistic Text"/>
              </a:rPr>
              <a:t>52</a:t>
            </a:r>
            <a:endParaRPr lang="en-US"/>
          </a:p>
        </p:txBody>
      </p:sp>
    </p:spTree>
    <p:extLst>
      <p:ext uri="{BB962C8B-B14F-4D97-AF65-F5344CB8AC3E}">
        <p14:creationId xmlns:p14="http://schemas.microsoft.com/office/powerpoint/2010/main" val="42868802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2ED9308E-7211-9349-B29E-4D1E7809CF26}"/>
              </a:ext>
            </a:extLst>
          </p:cNvPr>
          <p:cNvSpPr>
            <a:spLocks noGrp="1"/>
          </p:cNvSpPr>
          <p:nvPr>
            <p:ph type="subTitle" idx="2"/>
          </p:nvPr>
        </p:nvSpPr>
        <p:spPr/>
        <p:txBody>
          <a:bodyPr>
            <a:noAutofit/>
          </a:bodyPr>
          <a:lstStyle/>
          <a:p>
            <a:pPr rtl="0"/>
            <a:r>
              <a:rPr lang="tr" sz="2400" b="1" i="0" u="none" strike="noStrike">
                <a:latin typeface="Optimistic Text"/>
              </a:rPr>
              <a:t>03 Kişisel bilgilerin yönetimi</a:t>
            </a:r>
          </a:p>
        </p:txBody>
      </p:sp>
      <p:sp>
        <p:nvSpPr>
          <p:cNvPr id="3" name="Text Placeholder 2">
            <a:extLst>
              <a:ext uri="{FF2B5EF4-FFF2-40B4-BE49-F238E27FC236}">
                <a16:creationId xmlns:a16="http://schemas.microsoft.com/office/drawing/2014/main" id="{6B2D4772-5C19-AB44-B9F1-06D29EC6435E}"/>
              </a:ext>
            </a:extLst>
          </p:cNvPr>
          <p:cNvSpPr>
            <a:spLocks noGrp="1"/>
          </p:cNvSpPr>
          <p:nvPr>
            <p:ph type="body" sz="quarter" idx="10"/>
          </p:nvPr>
        </p:nvSpPr>
        <p:spPr>
          <a:xfrm>
            <a:off x="3752843" y="5931694"/>
            <a:ext cx="7877181" cy="1852612"/>
          </a:xfrm>
        </p:spPr>
        <p:txBody>
          <a:bodyPr>
            <a:noAutofit/>
          </a:bodyPr>
          <a:lstStyle/>
          <a:p>
            <a:pPr rtl="0">
              <a:lnSpc>
                <a:spcPts val="8640"/>
              </a:lnSpc>
            </a:pPr>
            <a:r>
              <a:rPr lang="en-US" sz="7200" b="0" i="0" u="none" strike="noStrike" dirty="0" err="1">
                <a:latin typeface="Optimistic Display Medium"/>
              </a:rPr>
              <a:t>Çevrim</a:t>
            </a:r>
            <a:r>
              <a:rPr lang="en-US" sz="7200" b="0" i="0" u="none" strike="noStrike" dirty="0">
                <a:latin typeface="Optimistic Display Medium"/>
              </a:rPr>
              <a:t> </a:t>
            </a:r>
            <a:r>
              <a:rPr lang="en-US" sz="7200" b="0" i="0" u="none" strike="noStrike" dirty="0" err="1">
                <a:latin typeface="Optimistic Display Medium"/>
              </a:rPr>
              <a:t>içi</a:t>
            </a:r>
            <a:r>
              <a:rPr lang="tr" sz="7200" b="0" i="0" u="none" strike="noStrike" dirty="0">
                <a:latin typeface="Optimistic Display Medium"/>
              </a:rPr>
              <a:t> ortamda başkaları hakkında paylaşım yapma</a:t>
            </a:r>
          </a:p>
        </p:txBody>
      </p:sp>
      <p:sp>
        <p:nvSpPr>
          <p:cNvPr id="4" name="Text Placeholder 3">
            <a:extLst>
              <a:ext uri="{FF2B5EF4-FFF2-40B4-BE49-F238E27FC236}">
                <a16:creationId xmlns:a16="http://schemas.microsoft.com/office/drawing/2014/main" id="{EC27AD08-6EA6-2644-87B9-D0CA2F06997C}"/>
              </a:ext>
            </a:extLst>
          </p:cNvPr>
          <p:cNvSpPr>
            <a:spLocks noGrp="1"/>
          </p:cNvSpPr>
          <p:nvPr>
            <p:ph type="body" sz="quarter" idx="11"/>
          </p:nvPr>
        </p:nvSpPr>
        <p:spPr>
          <a:xfrm>
            <a:off x="13138148" y="4665663"/>
            <a:ext cx="10315575" cy="4384675"/>
          </a:xfrm>
        </p:spPr>
        <p:txBody>
          <a:bodyPr>
            <a:noAutofit/>
          </a:bodyPr>
          <a:lstStyle/>
          <a:p>
            <a:pPr marL="0" indent="0" rtl="0">
              <a:lnSpc>
                <a:spcPts val="4200"/>
              </a:lnSpc>
              <a:buNone/>
            </a:pPr>
            <a:r>
              <a:rPr lang="tr" sz="2800" b="0" i="0" u="none" strike="noStrike" dirty="0">
                <a:latin typeface="Optimistic Text"/>
              </a:rPr>
              <a:t>Bu bölümde, </a:t>
            </a:r>
            <a:r>
              <a:rPr lang="en-US" dirty="0" err="1">
                <a:latin typeface="Optimistic Text"/>
              </a:rPr>
              <a:t>ç</a:t>
            </a:r>
            <a:r>
              <a:rPr lang="en-US" sz="2800" b="0" i="0" u="none" strike="noStrike" dirty="0" err="1">
                <a:latin typeface="Optimistic Text"/>
              </a:rPr>
              <a:t>evrim</a:t>
            </a:r>
            <a:r>
              <a:rPr lang="en-US" sz="2800" b="0" i="0" u="none" strike="noStrike" dirty="0">
                <a:latin typeface="Optimistic Text"/>
              </a:rPr>
              <a:t> </a:t>
            </a:r>
            <a:r>
              <a:rPr lang="en-US" sz="2800" b="0" i="0" u="none" strike="noStrike" dirty="0" err="1">
                <a:latin typeface="Optimistic Text"/>
              </a:rPr>
              <a:t>içi</a:t>
            </a:r>
            <a:r>
              <a:rPr lang="tr" sz="2800" b="0" i="0" u="none" strike="noStrike" dirty="0">
                <a:latin typeface="Optimistic Text"/>
              </a:rPr>
              <a:t> ortamda paylaşım yaparken başkalarının gizliliğine saygı gösterme konusu ele alınacaktır.</a:t>
            </a:r>
          </a:p>
        </p:txBody>
      </p:sp>
      <p:grpSp>
        <p:nvGrpSpPr>
          <p:cNvPr id="9" name="Google Shape;3590;p100">
            <a:extLst>
              <a:ext uri="{FF2B5EF4-FFF2-40B4-BE49-F238E27FC236}">
                <a16:creationId xmlns:a16="http://schemas.microsoft.com/office/drawing/2014/main" id="{577449A6-F6C9-F14F-8BA1-91E3245C75A8}"/>
              </a:ext>
            </a:extLst>
          </p:cNvPr>
          <p:cNvGrpSpPr/>
          <p:nvPr/>
        </p:nvGrpSpPr>
        <p:grpSpPr>
          <a:xfrm>
            <a:off x="1605976" y="6296388"/>
            <a:ext cx="960813" cy="1112844"/>
            <a:chOff x="1419931" y="344246"/>
            <a:chExt cx="58661" cy="67943"/>
          </a:xfrm>
          <a:solidFill>
            <a:schemeClr val="bg1"/>
          </a:solidFill>
        </p:grpSpPr>
        <p:sp>
          <p:nvSpPr>
            <p:cNvPr id="10" name="Google Shape;3591;p100">
              <a:extLst>
                <a:ext uri="{FF2B5EF4-FFF2-40B4-BE49-F238E27FC236}">
                  <a16:creationId xmlns:a16="http://schemas.microsoft.com/office/drawing/2014/main" id="{97C2AECA-EECA-9B4B-95D7-72828AE529F2}"/>
                </a:ext>
              </a:extLst>
            </p:cNvPr>
            <p:cNvSpPr/>
            <p:nvPr/>
          </p:nvSpPr>
          <p:spPr>
            <a:xfrm>
              <a:off x="1438828" y="344246"/>
              <a:ext cx="20878" cy="20650"/>
            </a:xfrm>
            <a:custGeom>
              <a:avLst/>
              <a:gdLst/>
              <a:ahLst/>
              <a:cxnLst/>
              <a:rect l="l" t="t" r="r" b="b"/>
              <a:pathLst>
                <a:path w="20878" h="20650" extrusionOk="0">
                  <a:moveTo>
                    <a:pt x="10617" y="20650"/>
                  </a:moveTo>
                  <a:lnTo>
                    <a:pt x="10248" y="20650"/>
                  </a:lnTo>
                  <a:cubicBezTo>
                    <a:pt x="7594" y="20650"/>
                    <a:pt x="5232" y="19837"/>
                    <a:pt x="3428" y="18313"/>
                  </a:cubicBezTo>
                  <a:cubicBezTo>
                    <a:pt x="1219" y="16421"/>
                    <a:pt x="0" y="13589"/>
                    <a:pt x="0" y="10325"/>
                  </a:cubicBezTo>
                  <a:cubicBezTo>
                    <a:pt x="0" y="4241"/>
                    <a:pt x="4203" y="0"/>
                    <a:pt x="10248" y="0"/>
                  </a:cubicBezTo>
                  <a:lnTo>
                    <a:pt x="10617" y="0"/>
                  </a:lnTo>
                  <a:cubicBezTo>
                    <a:pt x="16662" y="0"/>
                    <a:pt x="20878" y="4241"/>
                    <a:pt x="20878" y="10325"/>
                  </a:cubicBezTo>
                  <a:cubicBezTo>
                    <a:pt x="20878" y="13563"/>
                    <a:pt x="19672" y="16370"/>
                    <a:pt x="17500" y="18262"/>
                  </a:cubicBezTo>
                  <a:cubicBezTo>
                    <a:pt x="15697" y="19824"/>
                    <a:pt x="13309" y="20650"/>
                    <a:pt x="10617" y="20650"/>
                  </a:cubicBezTo>
                  <a:close/>
                  <a:moveTo>
                    <a:pt x="10248" y="2743"/>
                  </a:moveTo>
                  <a:cubicBezTo>
                    <a:pt x="5702" y="2743"/>
                    <a:pt x="2743" y="5715"/>
                    <a:pt x="2743" y="10325"/>
                  </a:cubicBezTo>
                  <a:cubicBezTo>
                    <a:pt x="2743" y="12763"/>
                    <a:pt x="3632" y="14859"/>
                    <a:pt x="5219" y="16217"/>
                  </a:cubicBezTo>
                  <a:cubicBezTo>
                    <a:pt x="6515" y="17310"/>
                    <a:pt x="8255" y="17894"/>
                    <a:pt x="10248" y="17894"/>
                  </a:cubicBezTo>
                  <a:lnTo>
                    <a:pt x="10617" y="17894"/>
                  </a:lnTo>
                  <a:cubicBezTo>
                    <a:pt x="12636" y="17894"/>
                    <a:pt x="14401" y="17297"/>
                    <a:pt x="15709" y="16179"/>
                  </a:cubicBezTo>
                  <a:cubicBezTo>
                    <a:pt x="17271" y="14820"/>
                    <a:pt x="18122" y="12738"/>
                    <a:pt x="18122" y="10325"/>
                  </a:cubicBezTo>
                  <a:cubicBezTo>
                    <a:pt x="18122" y="5715"/>
                    <a:pt x="15176" y="2743"/>
                    <a:pt x="10617" y="2743"/>
                  </a:cubicBezTo>
                  <a:close/>
                </a:path>
              </a:pathLst>
            </a:custGeom>
            <a:grpFill/>
            <a:ln>
              <a:no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sp>
          <p:nvSpPr>
            <p:cNvPr id="11" name="Google Shape;3592;p100">
              <a:extLst>
                <a:ext uri="{FF2B5EF4-FFF2-40B4-BE49-F238E27FC236}">
                  <a16:creationId xmlns:a16="http://schemas.microsoft.com/office/drawing/2014/main" id="{5EEDD356-9F04-4044-8253-AE853D353ACA}"/>
                </a:ext>
              </a:extLst>
            </p:cNvPr>
            <p:cNvSpPr/>
            <p:nvPr/>
          </p:nvSpPr>
          <p:spPr>
            <a:xfrm>
              <a:off x="1445595" y="367153"/>
              <a:ext cx="8255" cy="8254"/>
            </a:xfrm>
            <a:custGeom>
              <a:avLst/>
              <a:gdLst/>
              <a:ahLst/>
              <a:cxnLst/>
              <a:rect l="l" t="t" r="r" b="b"/>
              <a:pathLst>
                <a:path w="8255" h="8254" extrusionOk="0">
                  <a:moveTo>
                    <a:pt x="4127" y="8254"/>
                  </a:moveTo>
                  <a:cubicBezTo>
                    <a:pt x="1854" y="8254"/>
                    <a:pt x="0" y="6400"/>
                    <a:pt x="0" y="4127"/>
                  </a:cubicBezTo>
                  <a:cubicBezTo>
                    <a:pt x="0" y="1854"/>
                    <a:pt x="1854" y="0"/>
                    <a:pt x="4127" y="0"/>
                  </a:cubicBezTo>
                  <a:cubicBezTo>
                    <a:pt x="6400" y="0"/>
                    <a:pt x="8255" y="1854"/>
                    <a:pt x="8255" y="4127"/>
                  </a:cubicBezTo>
                  <a:cubicBezTo>
                    <a:pt x="8255" y="6400"/>
                    <a:pt x="6400" y="8254"/>
                    <a:pt x="4127" y="8254"/>
                  </a:cubicBezTo>
                  <a:close/>
                  <a:moveTo>
                    <a:pt x="4127" y="2755"/>
                  </a:moveTo>
                  <a:cubicBezTo>
                    <a:pt x="3365" y="2755"/>
                    <a:pt x="2755" y="3378"/>
                    <a:pt x="2755" y="4127"/>
                  </a:cubicBezTo>
                  <a:cubicBezTo>
                    <a:pt x="2755" y="4889"/>
                    <a:pt x="3365" y="5511"/>
                    <a:pt x="4127" y="5511"/>
                  </a:cubicBezTo>
                  <a:cubicBezTo>
                    <a:pt x="4889" y="5511"/>
                    <a:pt x="5499" y="4889"/>
                    <a:pt x="5499" y="4127"/>
                  </a:cubicBezTo>
                  <a:cubicBezTo>
                    <a:pt x="5499" y="3378"/>
                    <a:pt x="4889" y="2755"/>
                    <a:pt x="4127" y="2755"/>
                  </a:cubicBezTo>
                  <a:close/>
                </a:path>
              </a:pathLst>
            </a:custGeom>
            <a:grpFill/>
            <a:ln>
              <a:no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sp>
          <p:nvSpPr>
            <p:cNvPr id="12" name="Google Shape;3593;p100">
              <a:extLst>
                <a:ext uri="{FF2B5EF4-FFF2-40B4-BE49-F238E27FC236}">
                  <a16:creationId xmlns:a16="http://schemas.microsoft.com/office/drawing/2014/main" id="{A3342BDC-AEE5-044A-BBE6-435C1FB5E517}"/>
                </a:ext>
              </a:extLst>
            </p:cNvPr>
            <p:cNvSpPr/>
            <p:nvPr/>
          </p:nvSpPr>
          <p:spPr>
            <a:xfrm flipH="1">
              <a:off x="1449722" y="373580"/>
              <a:ext cx="0" cy="7327"/>
            </a:xfrm>
            <a:custGeom>
              <a:avLst/>
              <a:gdLst/>
              <a:ahLst/>
              <a:cxnLst/>
              <a:rect l="l" t="t" r="r" b="b"/>
              <a:pathLst>
                <a:path w="119999" h="7327" extrusionOk="0">
                  <a:moveTo>
                    <a:pt x="0" y="0"/>
                  </a:moveTo>
                  <a:lnTo>
                    <a:pt x="0" y="7327"/>
                  </a:lnTo>
                  <a:close/>
                </a:path>
              </a:pathLst>
            </a:custGeom>
            <a:grpFill/>
            <a:ln>
              <a:no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sp>
          <p:nvSpPr>
            <p:cNvPr id="17" name="Google Shape;3594;p100">
              <a:extLst>
                <a:ext uri="{FF2B5EF4-FFF2-40B4-BE49-F238E27FC236}">
                  <a16:creationId xmlns:a16="http://schemas.microsoft.com/office/drawing/2014/main" id="{14143A60-BA26-CB45-BA68-97CDCD6A0EDE}"/>
                </a:ext>
              </a:extLst>
            </p:cNvPr>
            <p:cNvSpPr/>
            <p:nvPr/>
          </p:nvSpPr>
          <p:spPr>
            <a:xfrm>
              <a:off x="1448346" y="373581"/>
              <a:ext cx="2700" cy="7200"/>
            </a:xfrm>
            <a:prstGeom prst="rect">
              <a:avLst/>
            </a:prstGeom>
            <a:grpFill/>
            <a:ln>
              <a:no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sp>
          <p:nvSpPr>
            <p:cNvPr id="18" name="Google Shape;3595;p100">
              <a:extLst>
                <a:ext uri="{FF2B5EF4-FFF2-40B4-BE49-F238E27FC236}">
                  <a16:creationId xmlns:a16="http://schemas.microsoft.com/office/drawing/2014/main" id="{57C86152-1AD1-234B-ADAA-01D530946790}"/>
                </a:ext>
              </a:extLst>
            </p:cNvPr>
            <p:cNvSpPr/>
            <p:nvPr/>
          </p:nvSpPr>
          <p:spPr>
            <a:xfrm>
              <a:off x="1472191" y="392695"/>
              <a:ext cx="3352" cy="19494"/>
            </a:xfrm>
            <a:custGeom>
              <a:avLst/>
              <a:gdLst/>
              <a:ahLst/>
              <a:cxnLst/>
              <a:rect l="l" t="t" r="r" b="b"/>
              <a:pathLst>
                <a:path w="3352" h="19494" extrusionOk="0">
                  <a:moveTo>
                    <a:pt x="2273" y="19469"/>
                  </a:moveTo>
                  <a:lnTo>
                    <a:pt x="444" y="19291"/>
                  </a:lnTo>
                  <a:cubicBezTo>
                    <a:pt x="203" y="19265"/>
                    <a:pt x="12" y="19050"/>
                    <a:pt x="38" y="18796"/>
                  </a:cubicBezTo>
                  <a:cubicBezTo>
                    <a:pt x="596" y="12649"/>
                    <a:pt x="571" y="6413"/>
                    <a:pt x="0" y="254"/>
                  </a:cubicBezTo>
                  <a:lnTo>
                    <a:pt x="2730" y="0"/>
                  </a:lnTo>
                  <a:cubicBezTo>
                    <a:pt x="3340" y="6324"/>
                    <a:pt x="3352" y="12725"/>
                    <a:pt x="2781" y="19050"/>
                  </a:cubicBezTo>
                  <a:cubicBezTo>
                    <a:pt x="2755" y="19291"/>
                    <a:pt x="2540" y="19494"/>
                    <a:pt x="2273" y="19469"/>
                  </a:cubicBezTo>
                  <a:close/>
                </a:path>
              </a:pathLst>
            </a:custGeom>
            <a:grpFill/>
            <a:ln>
              <a:no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sp>
          <p:nvSpPr>
            <p:cNvPr id="19" name="Google Shape;3596;p100">
              <a:extLst>
                <a:ext uri="{FF2B5EF4-FFF2-40B4-BE49-F238E27FC236}">
                  <a16:creationId xmlns:a16="http://schemas.microsoft.com/office/drawing/2014/main" id="{0C22A1BD-7639-DC4C-8C96-9C41D8FECAF9}"/>
                </a:ext>
              </a:extLst>
            </p:cNvPr>
            <p:cNvSpPr/>
            <p:nvPr/>
          </p:nvSpPr>
          <p:spPr>
            <a:xfrm>
              <a:off x="1422981" y="392692"/>
              <a:ext cx="3365" cy="19494"/>
            </a:xfrm>
            <a:custGeom>
              <a:avLst/>
              <a:gdLst/>
              <a:ahLst/>
              <a:cxnLst/>
              <a:rect l="l" t="t" r="r" b="b"/>
              <a:pathLst>
                <a:path w="3365" h="19494" extrusionOk="0">
                  <a:moveTo>
                    <a:pt x="571" y="19050"/>
                  </a:moveTo>
                  <a:cubicBezTo>
                    <a:pt x="0" y="12725"/>
                    <a:pt x="25" y="6324"/>
                    <a:pt x="622" y="0"/>
                  </a:cubicBezTo>
                  <a:lnTo>
                    <a:pt x="3365" y="266"/>
                  </a:lnTo>
                  <a:cubicBezTo>
                    <a:pt x="2781" y="6413"/>
                    <a:pt x="2768" y="12649"/>
                    <a:pt x="3314" y="18795"/>
                  </a:cubicBezTo>
                  <a:cubicBezTo>
                    <a:pt x="3340" y="19050"/>
                    <a:pt x="3149" y="19278"/>
                    <a:pt x="2908" y="19304"/>
                  </a:cubicBezTo>
                  <a:lnTo>
                    <a:pt x="1079" y="19469"/>
                  </a:lnTo>
                  <a:cubicBezTo>
                    <a:pt x="838" y="19494"/>
                    <a:pt x="596" y="19304"/>
                    <a:pt x="571" y="19050"/>
                  </a:cubicBezTo>
                  <a:close/>
                </a:path>
              </a:pathLst>
            </a:custGeom>
            <a:grpFill/>
            <a:ln>
              <a:no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sp>
          <p:nvSpPr>
            <p:cNvPr id="20" name="Google Shape;3597;p100">
              <a:extLst>
                <a:ext uri="{FF2B5EF4-FFF2-40B4-BE49-F238E27FC236}">
                  <a16:creationId xmlns:a16="http://schemas.microsoft.com/office/drawing/2014/main" id="{5111DAC3-DFE4-1B47-B924-D9A1C9F139B8}"/>
                </a:ext>
              </a:extLst>
            </p:cNvPr>
            <p:cNvSpPr/>
            <p:nvPr/>
          </p:nvSpPr>
          <p:spPr>
            <a:xfrm>
              <a:off x="1429181" y="362150"/>
              <a:ext cx="40157" cy="18300"/>
            </a:xfrm>
            <a:custGeom>
              <a:avLst/>
              <a:gdLst/>
              <a:ahLst/>
              <a:cxnLst/>
              <a:rect l="l" t="t" r="r" b="b"/>
              <a:pathLst>
                <a:path w="40157" h="18300" extrusionOk="0">
                  <a:moveTo>
                    <a:pt x="2755" y="18300"/>
                  </a:moveTo>
                  <a:cubicBezTo>
                    <a:pt x="3670" y="9575"/>
                    <a:pt x="11087" y="2743"/>
                    <a:pt x="20078" y="2743"/>
                  </a:cubicBezTo>
                  <a:cubicBezTo>
                    <a:pt x="29070" y="2743"/>
                    <a:pt x="36499" y="9575"/>
                    <a:pt x="37414" y="18300"/>
                  </a:cubicBezTo>
                  <a:lnTo>
                    <a:pt x="40157" y="18300"/>
                  </a:lnTo>
                  <a:cubicBezTo>
                    <a:pt x="39243" y="8051"/>
                    <a:pt x="30594" y="0"/>
                    <a:pt x="20078" y="0"/>
                  </a:cubicBezTo>
                  <a:cubicBezTo>
                    <a:pt x="9575" y="0"/>
                    <a:pt x="914" y="8051"/>
                    <a:pt x="0" y="18300"/>
                  </a:cubicBezTo>
                  <a:close/>
                </a:path>
              </a:pathLst>
            </a:custGeom>
            <a:grpFill/>
            <a:ln>
              <a:no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sp>
          <p:nvSpPr>
            <p:cNvPr id="21" name="Google Shape;3598;p100">
              <a:extLst>
                <a:ext uri="{FF2B5EF4-FFF2-40B4-BE49-F238E27FC236}">
                  <a16:creationId xmlns:a16="http://schemas.microsoft.com/office/drawing/2014/main" id="{688FF60D-24AC-6044-BE95-42878BAECC5A}"/>
                </a:ext>
              </a:extLst>
            </p:cNvPr>
            <p:cNvSpPr/>
            <p:nvPr/>
          </p:nvSpPr>
          <p:spPr>
            <a:xfrm>
              <a:off x="1419931" y="379072"/>
              <a:ext cx="58661" cy="14668"/>
            </a:xfrm>
            <a:custGeom>
              <a:avLst/>
              <a:gdLst/>
              <a:ahLst/>
              <a:cxnLst/>
              <a:rect l="l" t="t" r="r" b="b"/>
              <a:pathLst>
                <a:path w="58661" h="14668" extrusionOk="0">
                  <a:moveTo>
                    <a:pt x="55448" y="14668"/>
                  </a:moveTo>
                  <a:lnTo>
                    <a:pt x="3213" y="14668"/>
                  </a:lnTo>
                  <a:cubicBezTo>
                    <a:pt x="1435" y="14668"/>
                    <a:pt x="0" y="13233"/>
                    <a:pt x="0" y="11468"/>
                  </a:cubicBezTo>
                  <a:lnTo>
                    <a:pt x="0" y="3213"/>
                  </a:lnTo>
                  <a:cubicBezTo>
                    <a:pt x="0" y="1435"/>
                    <a:pt x="1435" y="0"/>
                    <a:pt x="3213" y="0"/>
                  </a:cubicBezTo>
                  <a:lnTo>
                    <a:pt x="55448" y="0"/>
                  </a:lnTo>
                  <a:cubicBezTo>
                    <a:pt x="57226" y="0"/>
                    <a:pt x="58661" y="1435"/>
                    <a:pt x="58661" y="3213"/>
                  </a:cubicBezTo>
                  <a:lnTo>
                    <a:pt x="58661" y="11468"/>
                  </a:lnTo>
                  <a:cubicBezTo>
                    <a:pt x="58661" y="13233"/>
                    <a:pt x="57226" y="14668"/>
                    <a:pt x="55448" y="14668"/>
                  </a:cubicBezTo>
                  <a:close/>
                  <a:moveTo>
                    <a:pt x="3213" y="2755"/>
                  </a:moveTo>
                  <a:cubicBezTo>
                    <a:pt x="2946" y="2755"/>
                    <a:pt x="2755" y="2959"/>
                    <a:pt x="2755" y="3213"/>
                  </a:cubicBezTo>
                  <a:lnTo>
                    <a:pt x="2755" y="11468"/>
                  </a:lnTo>
                  <a:cubicBezTo>
                    <a:pt x="2755" y="11709"/>
                    <a:pt x="2946" y="11925"/>
                    <a:pt x="3213" y="11925"/>
                  </a:cubicBezTo>
                  <a:lnTo>
                    <a:pt x="55448" y="11925"/>
                  </a:lnTo>
                  <a:cubicBezTo>
                    <a:pt x="55714" y="11925"/>
                    <a:pt x="55905" y="11709"/>
                    <a:pt x="55905" y="11468"/>
                  </a:cubicBezTo>
                  <a:lnTo>
                    <a:pt x="55905" y="3213"/>
                  </a:lnTo>
                  <a:cubicBezTo>
                    <a:pt x="55905" y="2959"/>
                    <a:pt x="55714" y="2755"/>
                    <a:pt x="55448" y="2755"/>
                  </a:cubicBezTo>
                  <a:close/>
                </a:path>
              </a:pathLst>
            </a:custGeom>
            <a:grpFill/>
            <a:ln>
              <a:no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grpSp>
    </p:spTree>
    <p:extLst>
      <p:ext uri="{BB962C8B-B14F-4D97-AF65-F5344CB8AC3E}">
        <p14:creationId xmlns:p14="http://schemas.microsoft.com/office/powerpoint/2010/main" val="9254647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BFAFE5B-C2C9-7147-970C-4B51B9314F98}"/>
              </a:ext>
            </a:extLst>
          </p:cNvPr>
          <p:cNvSpPr/>
          <p:nvPr/>
        </p:nvSpPr>
        <p:spPr>
          <a:xfrm>
            <a:off x="8443912" y="0"/>
            <a:ext cx="15943262" cy="1371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2" name="Subtitle 1">
            <a:extLst>
              <a:ext uri="{FF2B5EF4-FFF2-40B4-BE49-F238E27FC236}">
                <a16:creationId xmlns:a16="http://schemas.microsoft.com/office/drawing/2014/main" id="{3B429F7B-BF7F-A541-9B1D-E7BF2BA86BD4}"/>
              </a:ext>
            </a:extLst>
          </p:cNvPr>
          <p:cNvSpPr>
            <a:spLocks noGrp="1"/>
          </p:cNvSpPr>
          <p:nvPr>
            <p:ph type="subTitle" idx="2"/>
          </p:nvPr>
        </p:nvSpPr>
        <p:spPr>
          <a:xfrm>
            <a:off x="932821" y="909036"/>
            <a:ext cx="10328145" cy="463200"/>
          </a:xfrm>
        </p:spPr>
        <p:txBody>
          <a:bodyPr>
            <a:noAutofit/>
          </a:bodyPr>
          <a:lstStyle/>
          <a:p>
            <a:pPr rtl="0"/>
            <a:r>
              <a:rPr lang="tr" sz="2400" b="1" i="0" u="none" strike="noStrike">
                <a:latin typeface="Optimistic Text"/>
              </a:rPr>
              <a:t>03 Kişisel bilgilerin yönetimi</a:t>
            </a:r>
          </a:p>
        </p:txBody>
      </p:sp>
      <p:sp>
        <p:nvSpPr>
          <p:cNvPr id="3" name="Title 2">
            <a:extLst>
              <a:ext uri="{FF2B5EF4-FFF2-40B4-BE49-F238E27FC236}">
                <a16:creationId xmlns:a16="http://schemas.microsoft.com/office/drawing/2014/main" id="{89899A46-2B07-6246-B2A2-CE86A0762E1B}"/>
              </a:ext>
            </a:extLst>
          </p:cNvPr>
          <p:cNvSpPr>
            <a:spLocks noGrp="1"/>
          </p:cNvSpPr>
          <p:nvPr>
            <p:ph type="title"/>
          </p:nvPr>
        </p:nvSpPr>
        <p:spPr>
          <a:xfrm>
            <a:off x="932821" y="6141720"/>
            <a:ext cx="4998009" cy="1432560"/>
          </a:xfrm>
        </p:spPr>
        <p:txBody>
          <a:bodyPr anchor="ctr">
            <a:noAutofit/>
          </a:bodyPr>
          <a:lstStyle/>
          <a:p>
            <a:pPr rtl="0"/>
            <a:r>
              <a:rPr lang="tr" sz="7200" b="0" i="0" u="none" strike="noStrike">
                <a:latin typeface="Optimistic Display Medium"/>
              </a:rPr>
              <a:t>Etkinlikler</a:t>
            </a:r>
          </a:p>
        </p:txBody>
      </p:sp>
      <p:sp>
        <p:nvSpPr>
          <p:cNvPr id="8" name="Title 2">
            <a:extLst>
              <a:ext uri="{FF2B5EF4-FFF2-40B4-BE49-F238E27FC236}">
                <a16:creationId xmlns:a16="http://schemas.microsoft.com/office/drawing/2014/main" id="{41A057E4-78DD-D847-A387-703F864F3E8A}"/>
              </a:ext>
            </a:extLst>
          </p:cNvPr>
          <p:cNvSpPr txBox="1"/>
          <p:nvPr/>
        </p:nvSpPr>
        <p:spPr>
          <a:xfrm>
            <a:off x="11420962" y="4966205"/>
            <a:ext cx="9308568" cy="815339"/>
          </a:xfrm>
          <a:prstGeom prst="rect">
            <a:avLst/>
          </a:prstGeom>
        </p:spPr>
        <p:txBody>
          <a:bodyPr vert="horz" lIns="0" tIns="0" rIns="0" bIns="0" rtlCol="0" anchor="t" anchorCtr="0">
            <a:noAutofit/>
          </a:bodyPr>
          <a:lstStyle>
            <a:defPPr marR="0" lvl="0" algn="l" rtl="0">
              <a:lnSpc>
                <a:spcPct val="100000"/>
              </a:lnSpc>
              <a:spcBef>
                <a:spcPct val="0"/>
              </a:spcBef>
              <a:spcAft>
                <a:spcPct val="0"/>
              </a:spcAft>
            </a:defPPr>
            <a:lvl1pPr marR="0" lvl="0" algn="l" rtl="0" eaLnBrk="1" hangingPunct="1">
              <a:lnSpc>
                <a:spcPct val="108000"/>
              </a:lnSpc>
              <a:spcBef>
                <a:spcPct val="0"/>
              </a:spcBef>
              <a:spcAft>
                <a:spcPct val="0"/>
              </a:spcAft>
              <a:buClr>
                <a:srgbClr val="1C2B33"/>
              </a:buClr>
              <a:buFont typeface="Optimistic Display Medium"/>
              <a:defRPr sz="7200" b="0" i="0" u="none" strike="noStrike" kern="0" cap="none" spc="220" baseline="0">
                <a:solidFill>
                  <a:schemeClr val="tx1"/>
                </a:solidFill>
                <a:latin typeface="+mj-lt"/>
                <a:ea typeface="Optimistic Display Medium"/>
                <a:cs typeface="Optimistic Display Medium"/>
                <a:sym typeface="Optimistic Display Medium"/>
              </a:defRPr>
            </a:lvl1pPr>
            <a:lvl2pPr marR="0" lvl="1"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2pPr>
            <a:lvl3pPr marR="0" lvl="2"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3pPr>
            <a:lvl4pPr marR="0" lvl="3"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4pPr>
            <a:lvl5pPr marR="0" lvl="4"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rtl="0"/>
            <a:r>
              <a:rPr lang="en-US" sz="4800" b="0" i="0" u="none" strike="noStrike" dirty="0" err="1">
                <a:latin typeface="Optimistic Display Medium"/>
              </a:rPr>
              <a:t>Çevrim</a:t>
            </a:r>
            <a:r>
              <a:rPr lang="en-US" sz="4800" b="0" i="0" u="none" strike="noStrike" dirty="0">
                <a:latin typeface="Optimistic Display Medium"/>
              </a:rPr>
              <a:t> </a:t>
            </a:r>
            <a:r>
              <a:rPr lang="en-US" sz="4800" b="0" i="0" u="none" strike="noStrike" dirty="0" err="1">
                <a:latin typeface="Optimistic Display Medium"/>
              </a:rPr>
              <a:t>içi</a:t>
            </a:r>
            <a:r>
              <a:rPr lang="tr" sz="4800" b="0" i="0" u="none" strike="noStrike" dirty="0">
                <a:latin typeface="Optimistic Display Medium"/>
              </a:rPr>
              <a:t> ortamda başkaları hakkında paylaşım yapma</a:t>
            </a:r>
          </a:p>
        </p:txBody>
      </p:sp>
      <p:sp>
        <p:nvSpPr>
          <p:cNvPr id="6" name="Oval 5">
            <a:extLst>
              <a:ext uri="{FF2B5EF4-FFF2-40B4-BE49-F238E27FC236}">
                <a16:creationId xmlns:a16="http://schemas.microsoft.com/office/drawing/2014/main" id="{F5D85DEB-D8C3-2146-BDC2-2E1CB1FB7C49}"/>
              </a:ext>
            </a:extLst>
          </p:cNvPr>
          <p:cNvSpPr/>
          <p:nvPr/>
        </p:nvSpPr>
        <p:spPr>
          <a:xfrm>
            <a:off x="9882210" y="4775705"/>
            <a:ext cx="1196339" cy="1196339"/>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lnSpc>
                <a:spcPct val="125000"/>
              </a:lnSpc>
            </a:pPr>
            <a:r>
              <a:rPr lang="tr" sz="4400" b="1" i="0" u="none" strike="noStrike" spc="50">
                <a:solidFill>
                  <a:srgbClr val="F0F4F7"/>
                </a:solidFill>
                <a:latin typeface="Optimistic Text"/>
                <a:cs typeface="Optimistic Text"/>
              </a:rPr>
              <a:t>1</a:t>
            </a:r>
          </a:p>
        </p:txBody>
      </p:sp>
      <p:sp>
        <p:nvSpPr>
          <p:cNvPr id="20" name="Title 2">
            <a:extLst>
              <a:ext uri="{FF2B5EF4-FFF2-40B4-BE49-F238E27FC236}">
                <a16:creationId xmlns:a16="http://schemas.microsoft.com/office/drawing/2014/main" id="{880BB46E-DA07-0C49-AB5A-4C445F1EFB34}"/>
              </a:ext>
            </a:extLst>
          </p:cNvPr>
          <p:cNvSpPr txBox="1"/>
          <p:nvPr/>
        </p:nvSpPr>
        <p:spPr>
          <a:xfrm>
            <a:off x="11420961" y="7934456"/>
            <a:ext cx="12418105" cy="815339"/>
          </a:xfrm>
          <a:prstGeom prst="rect">
            <a:avLst/>
          </a:prstGeom>
        </p:spPr>
        <p:txBody>
          <a:bodyPr vert="horz" lIns="0" tIns="0" rIns="0" bIns="0" rtlCol="0" anchor="t" anchorCtr="0">
            <a:noAutofit/>
          </a:bodyPr>
          <a:lstStyle>
            <a:defPPr marR="0" lvl="0" algn="l" rtl="0">
              <a:lnSpc>
                <a:spcPct val="100000"/>
              </a:lnSpc>
              <a:spcBef>
                <a:spcPct val="0"/>
              </a:spcBef>
              <a:spcAft>
                <a:spcPct val="0"/>
              </a:spcAft>
            </a:defPPr>
            <a:lvl1pPr marR="0" lvl="0" algn="l" rtl="0" eaLnBrk="1" hangingPunct="1">
              <a:lnSpc>
                <a:spcPct val="108000"/>
              </a:lnSpc>
              <a:spcBef>
                <a:spcPct val="0"/>
              </a:spcBef>
              <a:spcAft>
                <a:spcPct val="0"/>
              </a:spcAft>
              <a:buClr>
                <a:srgbClr val="1C2B33"/>
              </a:buClr>
              <a:buFont typeface="Optimistic Display Medium"/>
              <a:defRPr sz="7200" b="0" i="0" u="none" strike="noStrike" kern="0" cap="none" spc="220" baseline="0">
                <a:solidFill>
                  <a:schemeClr val="tx1"/>
                </a:solidFill>
                <a:latin typeface="+mj-lt"/>
                <a:ea typeface="Optimistic Display Medium"/>
                <a:cs typeface="Optimistic Display Medium"/>
                <a:sym typeface="Optimistic Display Medium"/>
              </a:defRPr>
            </a:lvl1pPr>
            <a:lvl2pPr marR="0" lvl="1"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2pPr>
            <a:lvl3pPr marR="0" lvl="2"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3pPr>
            <a:lvl4pPr marR="0" lvl="3"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4pPr>
            <a:lvl5pPr marR="0" lvl="4"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rtl="0"/>
            <a:r>
              <a:rPr lang="tr" sz="4800" b="0" i="0" u="none" strike="noStrike">
                <a:latin typeface="Optimistic Display Medium"/>
              </a:rPr>
              <a:t>Gizlilik ayarları incelemesi</a:t>
            </a:r>
          </a:p>
        </p:txBody>
      </p:sp>
      <p:sp>
        <p:nvSpPr>
          <p:cNvPr id="21" name="Oval 20">
            <a:extLst>
              <a:ext uri="{FF2B5EF4-FFF2-40B4-BE49-F238E27FC236}">
                <a16:creationId xmlns:a16="http://schemas.microsoft.com/office/drawing/2014/main" id="{FC193999-362D-E14F-915A-89F5876DBA63}"/>
              </a:ext>
            </a:extLst>
          </p:cNvPr>
          <p:cNvSpPr/>
          <p:nvPr/>
        </p:nvSpPr>
        <p:spPr>
          <a:xfrm>
            <a:off x="9882210" y="7743956"/>
            <a:ext cx="1196339" cy="1196339"/>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lnSpc>
                <a:spcPct val="125000"/>
              </a:lnSpc>
            </a:pPr>
            <a:r>
              <a:rPr lang="tr" sz="4400" b="1" i="0" u="none" strike="noStrike" spc="50">
                <a:solidFill>
                  <a:srgbClr val="F0F4F7"/>
                </a:solidFill>
                <a:latin typeface="Optimistic Text"/>
                <a:cs typeface="Optimistic Text"/>
              </a:rPr>
              <a:t>2</a:t>
            </a:r>
          </a:p>
        </p:txBody>
      </p:sp>
      <p:sp>
        <p:nvSpPr>
          <p:cNvPr id="9" name="TextBox 8">
            <a:extLst>
              <a:ext uri="{FF2B5EF4-FFF2-40B4-BE49-F238E27FC236}">
                <a16:creationId xmlns:a16="http://schemas.microsoft.com/office/drawing/2014/main" id="{9F633E72-19C3-3E40-8770-0E268472EBB1}"/>
              </a:ext>
            </a:extLst>
          </p:cNvPr>
          <p:cNvSpPr txBox="1"/>
          <p:nvPr/>
        </p:nvSpPr>
        <p:spPr>
          <a:xfrm>
            <a:off x="22024975" y="12668250"/>
            <a:ext cx="1428750" cy="438150"/>
          </a:xfrm>
          <a:prstGeom prst="rect">
            <a:avLst/>
          </a:prstGeom>
        </p:spPr>
        <p:txBody>
          <a:bodyPr rIns="0">
            <a:noAutofit/>
          </a:bodyPr>
          <a:lstStyle>
            <a:defPPr marR="0" lvl="0" algn="l" rtl="0">
              <a:lnSpc>
                <a:spcPct val="100000"/>
              </a:lnSpc>
              <a:spcBef>
                <a:spcPct val="0"/>
              </a:spcBef>
              <a:spcAft>
                <a:spcPct val="0"/>
              </a:spcAft>
              <a:defRPr/>
            </a:defPPr>
            <a:lvl1pPr marL="45720" indent="-45720" algn="r" eaLnBrk="1" hangingPunct="1">
              <a:lnSpc>
                <a:spcPct val="129000"/>
              </a:lnSpc>
              <a:spcAft>
                <a:spcPts val="1200"/>
              </a:spcAft>
              <a:buSzPct val="25000"/>
              <a:buFontTx/>
              <a:buBlip>
                <a:blip r:embed="rId2"/>
              </a:buBlip>
              <a:defRPr sz="1600" spc="50" baseline="0">
                <a:solidFill>
                  <a:schemeClr val="tx1"/>
                </a:solidFill>
              </a:defRPr>
            </a:lvl1pPr>
            <a:lvl2pPr marL="640080" indent="-365760" eaLnBrk="1" hangingPunct="1">
              <a:lnSpc>
                <a:spcPct val="129000"/>
              </a:lnSpc>
              <a:spcAft>
                <a:spcPts val="1200"/>
              </a:spcAft>
              <a:buClrTx/>
              <a:buSzPct val="85000"/>
              <a:buFont typeface="Optimistic Text" panose="020B0604020202020204" pitchFamily="34" charset="0"/>
              <a:buChar char="•"/>
              <a:defRPr spc="50" baseline="0">
                <a:solidFill>
                  <a:schemeClr val="tx1"/>
                </a:solidFill>
              </a:defRPr>
            </a:lvl2pPr>
            <a:lvl3pPr marL="1005840" indent="-365760" eaLnBrk="1" hangingPunct="1">
              <a:lnSpc>
                <a:spcPct val="129000"/>
              </a:lnSpc>
              <a:spcAft>
                <a:spcPts val="1200"/>
              </a:spcAft>
              <a:buClrTx/>
              <a:buSzPct val="85000"/>
              <a:buFont typeface=".PingFang SC Regular"/>
              <a:buChar char="﹘"/>
              <a:defRPr spc="50" baseline="0">
                <a:solidFill>
                  <a:schemeClr val="tx1"/>
                </a:solidFill>
              </a:defRPr>
            </a:lvl3pPr>
            <a:lvl4pPr marL="1371600" indent="-365760" eaLnBrk="1" hangingPunct="1">
              <a:lnSpc>
                <a:spcPct val="129000"/>
              </a:lnSpc>
              <a:spcAft>
                <a:spcPts val="1200"/>
              </a:spcAft>
              <a:buClrTx/>
              <a:buSzPct val="85000"/>
              <a:buFont typeface=".PingFang SC Regular"/>
              <a:buChar char="﹘"/>
              <a:defRPr spc="50" baseline="0">
                <a:solidFill>
                  <a:schemeClr val="tx1"/>
                </a:solidFill>
              </a:defRPr>
            </a:lvl4pPr>
            <a:lvl5pPr marL="1737360" indent="-365760" eaLnBrk="1" hangingPunct="1">
              <a:lnSpc>
                <a:spcPct val="129000"/>
              </a:lnSpc>
              <a:spcAft>
                <a:spcPts val="1200"/>
              </a:spcAft>
              <a:buClrTx/>
              <a:buSzPct val="85000"/>
              <a:buFont typeface=".PingFang SC Regular"/>
              <a:buChar char="﹘"/>
              <a:defRPr spc="50" baseline="0">
                <a:solidFill>
                  <a:schemeClr val="tx1"/>
                </a:solidFill>
              </a:defRPr>
            </a:lvl5pPr>
            <a:lvl6pPr eaLnBrk="1" hangingPunct="1"/>
            <a:lvl7pPr eaLnBrk="1" hangingPunct="1"/>
            <a:lvl8pPr eaLnBrk="1" hangingPunct="1"/>
            <a:lvl9pPr eaLnBrk="1" hangingPunct="1"/>
          </a:lstStyle>
          <a:p>
            <a:pPr lvl="0" rtl="0"/>
            <a:r>
              <a:rPr lang="tr" sz="1600" b="0" i="0" u="none" strike="noStrike">
                <a:latin typeface="Optimistic Text"/>
              </a:rPr>
              <a:t>54</a:t>
            </a:r>
            <a:endParaRPr lang="en-US"/>
          </a:p>
        </p:txBody>
      </p:sp>
    </p:spTree>
    <p:extLst>
      <p:ext uri="{BB962C8B-B14F-4D97-AF65-F5344CB8AC3E}">
        <p14:creationId xmlns:p14="http://schemas.microsoft.com/office/powerpoint/2010/main" val="40212203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2356FBB-64F0-7A42-937C-B71CB2DEFBDE}"/>
              </a:ext>
            </a:extLst>
          </p:cNvPr>
          <p:cNvSpPr/>
          <p:nvPr/>
        </p:nvSpPr>
        <p:spPr>
          <a:xfrm>
            <a:off x="9367514" y="0"/>
            <a:ext cx="15019662" cy="1371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2" name="Subtitle 1">
            <a:extLst>
              <a:ext uri="{FF2B5EF4-FFF2-40B4-BE49-F238E27FC236}">
                <a16:creationId xmlns:a16="http://schemas.microsoft.com/office/drawing/2014/main" id="{2A4F4281-FE47-F748-AF04-C8FF65CCCAFA}"/>
              </a:ext>
            </a:extLst>
          </p:cNvPr>
          <p:cNvSpPr>
            <a:spLocks noGrp="1"/>
          </p:cNvSpPr>
          <p:nvPr>
            <p:ph type="subTitle" idx="2"/>
          </p:nvPr>
        </p:nvSpPr>
        <p:spPr/>
        <p:txBody>
          <a:bodyPr>
            <a:noAutofit/>
          </a:bodyPr>
          <a:lstStyle/>
          <a:p>
            <a:pPr rtl="0"/>
            <a:r>
              <a:rPr lang="tr" sz="2400" b="1" i="0" u="none" strike="noStrike">
                <a:latin typeface="Optimistic Text"/>
              </a:rPr>
              <a:t>03 Kişisel bilgilerin yönetimi</a:t>
            </a:r>
          </a:p>
        </p:txBody>
      </p:sp>
      <p:sp>
        <p:nvSpPr>
          <p:cNvPr id="6" name="Text Placeholder 3">
            <a:extLst>
              <a:ext uri="{FF2B5EF4-FFF2-40B4-BE49-F238E27FC236}">
                <a16:creationId xmlns:a16="http://schemas.microsoft.com/office/drawing/2014/main" id="{4D30C4A9-FF7C-9E49-BCBF-EC2FE1DE8C3F}"/>
              </a:ext>
            </a:extLst>
          </p:cNvPr>
          <p:cNvSpPr txBox="1"/>
          <p:nvPr/>
        </p:nvSpPr>
        <p:spPr>
          <a:xfrm>
            <a:off x="10321925" y="3770590"/>
            <a:ext cx="13131800" cy="795056"/>
          </a:xfrm>
          <a:prstGeom prst="rect">
            <a:avLst/>
          </a:prstGeom>
        </p:spPr>
        <p:txBody>
          <a:bodyPr vert="horz" lIns="0" tIns="0" rIns="0" bIns="0" rtlCol="0" anchor="t">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defTabSz="1828800" rtl="0" fontAlgn="base">
              <a:lnSpc>
                <a:spcPts val="3000"/>
              </a:lnSpc>
              <a:buSzTx/>
              <a:buNone/>
              <a:defRPr/>
            </a:pPr>
            <a:r>
              <a:rPr lang="tr" sz="2000" b="0" i="0" u="none" strike="noStrike">
                <a:solidFill>
                  <a:srgbClr val="1C2B33"/>
                </a:solidFill>
                <a:latin typeface="Optimistic Text"/>
              </a:rPr>
              <a:t>Bu etkinlikte katılımcılara farklı gizlilik senaryoları sunulacaktır. Katılımcılara senaryolara dayalı olarak tartışma ve değerlendirme soruları yöneltilecektir.</a:t>
            </a:r>
          </a:p>
        </p:txBody>
      </p:sp>
      <p:graphicFrame>
        <p:nvGraphicFramePr>
          <p:cNvPr id="14" name="Table 14">
            <a:extLst>
              <a:ext uri="{FF2B5EF4-FFF2-40B4-BE49-F238E27FC236}">
                <a16:creationId xmlns:a16="http://schemas.microsoft.com/office/drawing/2014/main" id="{09323668-B045-2641-B6C4-0FEB68796983}"/>
              </a:ext>
            </a:extLst>
          </p:cNvPr>
          <p:cNvGraphicFramePr>
            <a:graphicFrameLocks noGrp="1"/>
          </p:cNvGraphicFramePr>
          <p:nvPr>
            <p:extLst>
              <p:ext uri="{D42A27DB-BD31-4B8C-83A1-F6EECF244321}">
                <p14:modId xmlns:p14="http://schemas.microsoft.com/office/powerpoint/2010/main" val="1088420283"/>
              </p:ext>
            </p:extLst>
          </p:nvPr>
        </p:nvGraphicFramePr>
        <p:xfrm>
          <a:off x="10321925" y="5499653"/>
          <a:ext cx="13154763" cy="4533138"/>
        </p:xfrm>
        <a:graphic>
          <a:graphicData uri="http://schemas.openxmlformats.org/drawingml/2006/table">
            <a:tbl>
              <a:tblPr firstRow="1" bandRow="1">
                <a:tableStyleId>{073A0DAA-6AF3-43AB-8588-CEC1D06C72B9}</a:tableStyleId>
              </a:tblPr>
              <a:tblGrid>
                <a:gridCol w="4687616">
                  <a:extLst>
                    <a:ext uri="{9D8B030D-6E8A-4147-A177-3AD203B41FA5}">
                      <a16:colId xmlns:a16="http://schemas.microsoft.com/office/drawing/2014/main" val="1210801534"/>
                    </a:ext>
                  </a:extLst>
                </a:gridCol>
                <a:gridCol w="3629446">
                  <a:extLst>
                    <a:ext uri="{9D8B030D-6E8A-4147-A177-3AD203B41FA5}">
                      <a16:colId xmlns:a16="http://schemas.microsoft.com/office/drawing/2014/main" val="3878854802"/>
                    </a:ext>
                  </a:extLst>
                </a:gridCol>
                <a:gridCol w="4837701">
                  <a:extLst>
                    <a:ext uri="{9D8B030D-6E8A-4147-A177-3AD203B41FA5}">
                      <a16:colId xmlns:a16="http://schemas.microsoft.com/office/drawing/2014/main" val="1014454590"/>
                    </a:ext>
                  </a:extLst>
                </a:gridCol>
              </a:tblGrid>
              <a:tr h="370840">
                <a:tc>
                  <a:txBody>
                    <a:bodyPr/>
                    <a:lstStyle/>
                    <a:p>
                      <a:pPr marL="0" marR="0" lvl="0" indent="0" algn="l" defTabSz="1828800" rtl="0" eaLnBrk="1" fontAlgn="base" latinLnBrk="0" hangingPunct="1">
                        <a:lnSpc>
                          <a:spcPct val="129000"/>
                        </a:lnSpc>
                        <a:spcBef>
                          <a:spcPct val="0"/>
                        </a:spcBef>
                        <a:spcAft>
                          <a:spcPts val="1200"/>
                        </a:spcAft>
                        <a:buClr>
                          <a:srgbClr val="1C2B33"/>
                        </a:buClr>
                        <a:buSzTx/>
                        <a:buFontTx/>
                        <a:buNone/>
                        <a:defRPr/>
                      </a:pPr>
                      <a:r>
                        <a:rPr lang="tr" sz="2000" b="1" i="0" u="none" strike="noStrike" cap="none" spc="50" baseline="0">
                          <a:solidFill>
                            <a:srgbClr val="1C2B33"/>
                          </a:solidFill>
                          <a:latin typeface="Optimistic Text"/>
                          <a:cs typeface="Optimistic Text"/>
                          <a:sym typeface="Arial"/>
                        </a:rPr>
                        <a:t>Senaryo</a:t>
                      </a:r>
                    </a:p>
                  </a:txBody>
                  <a:tcPr marL="0" marR="0" anchor="b">
                    <a:lnL w="12700" cmpd="sng">
                      <a:noFill/>
                    </a:lnL>
                    <a:lnR w="12700" cmpd="sng">
                      <a:noFill/>
                    </a:lnR>
                    <a:lnT w="12700" cmpd="sng">
                      <a:noFill/>
                    </a:lnT>
                    <a:lnB w="12700" cap="flat" cmpd="sng" algn="ctr">
                      <a:solidFill>
                        <a:schemeClr val="accent2"/>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1828800" rtl="0" eaLnBrk="1" fontAlgn="base" latinLnBrk="0" hangingPunct="1">
                        <a:lnSpc>
                          <a:spcPct val="129000"/>
                        </a:lnSpc>
                        <a:spcBef>
                          <a:spcPct val="0"/>
                        </a:spcBef>
                        <a:spcAft>
                          <a:spcPts val="1200"/>
                        </a:spcAft>
                        <a:buClr>
                          <a:srgbClr val="1C2B33"/>
                        </a:buClr>
                        <a:buSzTx/>
                        <a:buFontTx/>
                        <a:buNone/>
                        <a:defRPr/>
                      </a:pPr>
                      <a:r>
                        <a:rPr lang="tr" sz="2000" b="1" i="0" u="none" strike="noStrike" cap="none" spc="50" baseline="0">
                          <a:solidFill>
                            <a:srgbClr val="1C2B33"/>
                          </a:solidFill>
                          <a:latin typeface="Optimistic Text"/>
                          <a:cs typeface="Optimistic Text"/>
                          <a:sym typeface="Optimistic Text"/>
                        </a:rPr>
                        <a:t>Tartışma/</a:t>
                      </a:r>
                      <a:br>
                        <a:rPr lang="tr" sz="2000" b="1" i="0" u="none" strike="noStrike" cap="none" spc="50" baseline="0">
                          <a:solidFill>
                            <a:srgbClr val="1C2B33"/>
                          </a:solidFill>
                          <a:latin typeface="Optimistic Text"/>
                          <a:cs typeface="Optimistic Text"/>
                          <a:sym typeface="Optimistic Text"/>
                        </a:rPr>
                      </a:br>
                      <a:r>
                        <a:rPr lang="tr" sz="2000" b="1" i="0" u="none" strike="noStrike" cap="none" spc="50" baseline="0">
                          <a:solidFill>
                            <a:srgbClr val="1C2B33"/>
                          </a:solidFill>
                          <a:latin typeface="Optimistic Text"/>
                          <a:cs typeface="Optimistic Text"/>
                          <a:sym typeface="Optimistic Text"/>
                        </a:rPr>
                        <a:t>değerlendirme sorusu</a:t>
                      </a:r>
                    </a:p>
                  </a:txBody>
                  <a:tcPr marL="0" marR="0" anchor="b">
                    <a:lnL w="12700" cmpd="sng">
                      <a:noFill/>
                    </a:lnL>
                    <a:lnR w="12700" cmpd="sng">
                      <a:noFill/>
                    </a:lnR>
                    <a:lnT w="12700" cmpd="sng">
                      <a:noFill/>
                    </a:lnT>
                    <a:lnB w="12700" cap="flat" cmpd="sng" algn="ctr">
                      <a:solidFill>
                        <a:schemeClr val="accent2"/>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1828800" rtl="0" eaLnBrk="1" fontAlgn="base" hangingPunct="1">
                        <a:lnSpc>
                          <a:spcPct val="129000"/>
                        </a:lnSpc>
                        <a:spcBef>
                          <a:spcPct val="0"/>
                        </a:spcBef>
                        <a:spcAft>
                          <a:spcPts val="1200"/>
                        </a:spcAft>
                        <a:buClr>
                          <a:srgbClr val="1C2B33"/>
                        </a:buClr>
                        <a:buSzTx/>
                        <a:buFontTx/>
                        <a:buNone/>
                        <a:defRPr/>
                      </a:pPr>
                      <a:r>
                        <a:rPr lang="tr" sz="2000" b="1" i="0" u="none" strike="noStrike" cap="none" spc="50" baseline="0">
                          <a:solidFill>
                            <a:srgbClr val="1C2B33"/>
                          </a:solidFill>
                          <a:latin typeface="Optimistic Text"/>
                          <a:cs typeface="Optimistic Text"/>
                          <a:sym typeface="Optimistic Text"/>
                        </a:rPr>
                        <a:t>Yanıtlar</a:t>
                      </a:r>
                    </a:p>
                  </a:txBody>
                  <a:tcPr marL="0" marR="0" anchor="b">
                    <a:lnL w="12700" cmpd="sng">
                      <a:noFill/>
                    </a:lnL>
                    <a:lnR w="12700" cmpd="sng">
                      <a:noFill/>
                    </a:lnR>
                    <a:lnT w="12700" cmpd="sng">
                      <a:noFill/>
                    </a:lnT>
                    <a:lnB w="12700" cap="flat" cmpd="sng" algn="ctr">
                      <a:solidFill>
                        <a:schemeClr val="accent2"/>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359079280"/>
                  </a:ext>
                </a:extLst>
              </a:tr>
              <a:tr h="2035302">
                <a:tc>
                  <a:txBody>
                    <a:bodyPr/>
                    <a:lstStyle/>
                    <a:p>
                      <a:pPr marL="0" marR="0" lvl="0" indent="0" algn="l" defTabSz="1828800" rtl="0" eaLnBrk="1" fontAlgn="base" latinLnBrk="0" hangingPunct="1">
                        <a:lnSpc>
                          <a:spcPct val="129000"/>
                        </a:lnSpc>
                        <a:spcBef>
                          <a:spcPct val="0"/>
                        </a:spcBef>
                        <a:spcAft>
                          <a:spcPts val="1200"/>
                        </a:spcAft>
                        <a:buClr>
                          <a:srgbClr val="1C2B33"/>
                        </a:buClr>
                        <a:buSzTx/>
                        <a:buFontTx/>
                        <a:buNone/>
                        <a:defRPr/>
                      </a:pPr>
                      <a:r>
                        <a:rPr lang="tr" sz="2000" b="0" i="0" u="none" strike="noStrike" cap="none" spc="50" baseline="0" dirty="0">
                          <a:solidFill>
                            <a:srgbClr val="1C2B33"/>
                          </a:solidFill>
                          <a:latin typeface="Optimistic Text"/>
                          <a:cs typeface="Optimistic Text"/>
                          <a:sym typeface="Optimistic Text"/>
                        </a:rPr>
                        <a:t>Bir arkadaşının tatile gittiğini düşünelim. Onun </a:t>
                      </a:r>
                      <a:br>
                        <a:rPr lang="tr" sz="2000" b="0" i="0" u="none" strike="noStrike" cap="none" spc="50" baseline="0" dirty="0">
                          <a:solidFill>
                            <a:srgbClr val="1C2B33"/>
                          </a:solidFill>
                          <a:latin typeface="Optimistic Text"/>
                          <a:cs typeface="Optimistic Text"/>
                          <a:sym typeface="Optimistic Text"/>
                        </a:rPr>
                      </a:br>
                      <a:r>
                        <a:rPr lang="tr" sz="2000" b="0" i="0" u="none" strike="noStrike" cap="none" spc="50" baseline="0" dirty="0">
                          <a:solidFill>
                            <a:srgbClr val="1C2B33"/>
                          </a:solidFill>
                          <a:latin typeface="Optimistic Text"/>
                          <a:cs typeface="Optimistic Text"/>
                          <a:sym typeface="Optimistic Text"/>
                        </a:rPr>
                        <a:t>Facebook duvarına bir mesaj yazarak iyi yolculuklar dilemek istenmektedir.</a:t>
                      </a:r>
                    </a:p>
                  </a:txBody>
                  <a:tcPr marL="0" marR="137160">
                    <a:lnL w="12700" cmpd="sng">
                      <a:noFill/>
                    </a:lnL>
                    <a:lnR w="12700" cmpd="sng">
                      <a:noFill/>
                    </a:lnR>
                    <a:lnT w="12700" cap="flat" cmpd="sng" algn="ctr">
                      <a:solidFill>
                        <a:schemeClr val="accent2"/>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1828800" rtl="0" eaLnBrk="1" fontAlgn="base" hangingPunct="1">
                        <a:lnSpc>
                          <a:spcPct val="129000"/>
                        </a:lnSpc>
                        <a:spcBef>
                          <a:spcPct val="0"/>
                        </a:spcBef>
                        <a:spcAft>
                          <a:spcPts val="0"/>
                        </a:spcAft>
                        <a:buClr>
                          <a:srgbClr val="1C2B33"/>
                        </a:buClr>
                        <a:buSzTx/>
                        <a:buFontTx/>
                        <a:buNone/>
                        <a:defRPr/>
                      </a:pPr>
                      <a:r>
                        <a:rPr lang="tr" sz="2000" b="0" i="0" u="none" strike="noStrike" cap="none" spc="50" baseline="0" dirty="0">
                          <a:solidFill>
                            <a:srgbClr val="1C2B33"/>
                          </a:solidFill>
                          <a:latin typeface="Optimistic Text"/>
                          <a:cs typeface="Optimistic Text"/>
                          <a:sym typeface="Optimistic Text"/>
                        </a:rPr>
                        <a:t>Duvarına bir mesaj yazmanın getirebileceği </a:t>
                      </a:r>
                    </a:p>
                    <a:p>
                      <a:pPr marL="0" marR="0" indent="0" algn="l" defTabSz="1828800" rtl="0" eaLnBrk="1" fontAlgn="base" hangingPunct="1">
                        <a:lnSpc>
                          <a:spcPct val="129000"/>
                        </a:lnSpc>
                        <a:spcBef>
                          <a:spcPct val="0"/>
                        </a:spcBef>
                        <a:spcAft>
                          <a:spcPts val="0"/>
                        </a:spcAft>
                        <a:buClr>
                          <a:srgbClr val="1C2B33"/>
                        </a:buClr>
                        <a:buSzTx/>
                        <a:buFontTx/>
                        <a:buNone/>
                        <a:defRPr/>
                      </a:pPr>
                      <a:r>
                        <a:rPr lang="tr" sz="2000" b="0" i="0" u="none" strike="noStrike" cap="none" spc="50" baseline="0" dirty="0">
                          <a:solidFill>
                            <a:srgbClr val="1C2B33"/>
                          </a:solidFill>
                          <a:latin typeface="Optimistic Text"/>
                          <a:cs typeface="Optimistic Text"/>
                          <a:sym typeface="Optimistic Text"/>
                        </a:rPr>
                        <a:t>bazı gizlilik endişeleri </a:t>
                      </a:r>
                      <a:br>
                        <a:rPr lang="tr" sz="2000" b="0" i="0" u="none" strike="noStrike" cap="none" spc="50" baseline="0" dirty="0">
                          <a:solidFill>
                            <a:srgbClr val="1C2B33"/>
                          </a:solidFill>
                          <a:latin typeface="Optimistic Text"/>
                          <a:cs typeface="Optimistic Text"/>
                          <a:sym typeface="Optimistic Text"/>
                        </a:rPr>
                      </a:br>
                      <a:r>
                        <a:rPr lang="tr" sz="2000" b="0" i="0" u="none" strike="noStrike" cap="none" spc="50" baseline="0" dirty="0">
                          <a:solidFill>
                            <a:srgbClr val="1C2B33"/>
                          </a:solidFill>
                          <a:latin typeface="Optimistic Text"/>
                          <a:cs typeface="Optimistic Text"/>
                          <a:sym typeface="Optimistic Text"/>
                        </a:rPr>
                        <a:t>neler olabilir?</a:t>
                      </a:r>
                    </a:p>
                  </a:txBody>
                  <a:tcPr marL="0" marR="0">
                    <a:lnL w="12700" cmpd="sng">
                      <a:noFill/>
                    </a:lnL>
                    <a:lnR w="12700" cmpd="sng">
                      <a:noFill/>
                    </a:lnR>
                    <a:lnT w="12700" cap="flat" cmpd="sng" algn="ctr">
                      <a:solidFill>
                        <a:schemeClr val="accent2"/>
                      </a:solidFill>
                      <a:prstDash val="solid"/>
                      <a:round/>
                      <a:headEnd type="none" w="med" len="med"/>
                      <a:tailEnd type="none" w="med" len="med"/>
                    </a:lnT>
                    <a:lnB w="6350" cap="flat" cmpd="sng" algn="ctr">
                      <a:solidFill>
                        <a:schemeClr val="accent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1828800" rtl="0" eaLnBrk="1" fontAlgn="base" hangingPunct="1">
                        <a:lnSpc>
                          <a:spcPct val="129000"/>
                        </a:lnSpc>
                        <a:spcBef>
                          <a:spcPct val="0"/>
                        </a:spcBef>
                        <a:spcAft>
                          <a:spcPts val="1200"/>
                        </a:spcAft>
                        <a:buClr>
                          <a:srgbClr val="1C2B33"/>
                        </a:buClr>
                        <a:buSzTx/>
                        <a:buFontTx/>
                        <a:buNone/>
                        <a:defRPr/>
                      </a:pPr>
                      <a:r>
                        <a:rPr lang="tr" sz="2000" b="0" i="0" u="none" strike="noStrike" cap="none" spc="50" baseline="0">
                          <a:solidFill>
                            <a:srgbClr val="1C2B33"/>
                          </a:solidFill>
                          <a:latin typeface="Optimistic Text"/>
                          <a:cs typeface="Optimistic Text"/>
                          <a:sym typeface="Optimistic Text"/>
                        </a:rPr>
                        <a:t>Seyahat detaylarını tüm Facebook arkadaşlarıyla paylaşmak istemeyebilirler; bilgiyi sadece sizinle paylaştıkları için herkesle paylaşmak istedikleri varsayılmamalıdır; evlerinin boş olacağının paylaşılması onları riske atabilir.</a:t>
                      </a:r>
                    </a:p>
                  </a:txBody>
                  <a:tcPr marL="0" marR="0">
                    <a:lnL w="12700" cmpd="sng">
                      <a:noFill/>
                    </a:lnL>
                    <a:lnR w="12700" cmpd="sng">
                      <a:noFill/>
                    </a:lnR>
                    <a:lnT w="12700" cap="flat" cmpd="sng" algn="ctr">
                      <a:solidFill>
                        <a:schemeClr val="accent2"/>
                      </a:solidFill>
                      <a:prstDash val="solid"/>
                      <a:round/>
                      <a:headEnd type="none" w="med" len="med"/>
                      <a:tailEnd type="none" w="med" len="med"/>
                    </a:lnT>
                    <a:lnB w="6350" cap="flat" cmpd="sng" algn="ctr">
                      <a:solidFill>
                        <a:schemeClr val="accent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537510606"/>
                  </a:ext>
                </a:extLst>
              </a:tr>
              <a:tr h="823238">
                <a:tc>
                  <a:txBody>
                    <a:bodyPr/>
                    <a:lstStyle/>
                    <a:p>
                      <a:pPr marL="0" marR="0" lvl="0" indent="0" algn="l" defTabSz="1828800" rtl="0" eaLnBrk="1" fontAlgn="base" latinLnBrk="0" hangingPunct="1">
                        <a:lnSpc>
                          <a:spcPct val="129000"/>
                        </a:lnSpc>
                        <a:spcBef>
                          <a:spcPct val="0"/>
                        </a:spcBef>
                        <a:spcAft>
                          <a:spcPts val="0"/>
                        </a:spcAft>
                        <a:buClr>
                          <a:srgbClr val="1C2B33"/>
                        </a:buClr>
                        <a:buSzTx/>
                        <a:buFontTx/>
                        <a:buNone/>
                        <a:defRPr/>
                      </a:pPr>
                      <a:endParaRPr lang="en-US" sz="2000" b="0" i="0" u="none" strike="noStrike" cap="none" spc="50" baseline="0">
                        <a:solidFill>
                          <a:srgbClr val="1C2B33"/>
                        </a:solidFill>
                        <a:latin typeface="+mn-lt"/>
                        <a:cs typeface="Optimistic Text" panose="020B0503020203020204" pitchFamily="34" charset="0"/>
                        <a:sym typeface="Optimistic Text"/>
                      </a:endParaRPr>
                    </a:p>
                  </a:txBody>
                  <a:tcPr marL="0">
                    <a:lnL w="12700" cmpd="sng">
                      <a:noFill/>
                    </a:lnL>
                    <a:lnR w="12700" cmpd="sng">
                      <a:noFill/>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noFill/>
                  </a:tcPr>
                </a:tc>
                <a:tc>
                  <a:txBody>
                    <a:bodyPr/>
                    <a:lstStyle/>
                    <a:p>
                      <a:pPr marL="0" marR="0" indent="0" algn="l" defTabSz="1828800" rtl="0" eaLnBrk="1" fontAlgn="base" hangingPunct="1">
                        <a:lnSpc>
                          <a:spcPct val="129000"/>
                        </a:lnSpc>
                        <a:spcBef>
                          <a:spcPct val="0"/>
                        </a:spcBef>
                        <a:spcAft>
                          <a:spcPts val="0"/>
                        </a:spcAft>
                        <a:buClr>
                          <a:srgbClr val="1C2B33"/>
                        </a:buClr>
                        <a:buSzTx/>
                        <a:buFontTx/>
                        <a:buNone/>
                        <a:defRPr/>
                      </a:pPr>
                      <a:r>
                        <a:rPr lang="tr" sz="2000" b="0" i="0" u="none" strike="noStrike" cap="none" spc="50" baseline="0" dirty="0">
                          <a:solidFill>
                            <a:srgbClr val="1C2B33"/>
                          </a:solidFill>
                          <a:latin typeface="Optimistic Text"/>
                          <a:cs typeface="Optimistic Text"/>
                          <a:sym typeface="Optimistic Text"/>
                        </a:rPr>
                        <a:t>Uygun bir alternatif </a:t>
                      </a:r>
                    </a:p>
                    <a:p>
                      <a:pPr marL="0" marR="0" indent="0" algn="l" defTabSz="1828800" rtl="0" eaLnBrk="1" fontAlgn="base" hangingPunct="1">
                        <a:lnSpc>
                          <a:spcPct val="129000"/>
                        </a:lnSpc>
                        <a:spcBef>
                          <a:spcPct val="0"/>
                        </a:spcBef>
                        <a:spcAft>
                          <a:spcPts val="0"/>
                        </a:spcAft>
                        <a:buClr>
                          <a:srgbClr val="1C2B33"/>
                        </a:buClr>
                        <a:buSzTx/>
                        <a:buFontTx/>
                        <a:buNone/>
                        <a:defRPr/>
                      </a:pPr>
                      <a:r>
                        <a:rPr lang="tr" sz="2000" b="0" i="0" u="none" strike="noStrike" cap="none" spc="50" baseline="0" dirty="0">
                          <a:solidFill>
                            <a:srgbClr val="1C2B33"/>
                          </a:solidFill>
                          <a:latin typeface="Optimistic Text"/>
                          <a:cs typeface="Optimistic Text"/>
                          <a:sym typeface="Optimistic Text"/>
                        </a:rPr>
                        <a:t>seçenek nedir?</a:t>
                      </a:r>
                    </a:p>
                  </a:txBody>
                  <a:tcPr marL="0" marR="0">
                    <a:lnL w="12700" cmpd="sng">
                      <a:noFill/>
                    </a:lnL>
                    <a:lnR w="12700" cmpd="sng">
                      <a:noFill/>
                    </a:lnR>
                    <a:lnT w="6350" cap="flat" cmpd="sng" algn="ctr">
                      <a:solidFill>
                        <a:schemeClr val="accent1"/>
                      </a:solidFill>
                      <a:prstDash val="solid"/>
                      <a:round/>
                      <a:headEnd type="none" w="med" len="med"/>
                      <a:tailEnd type="none" w="med" len="med"/>
                    </a:lnT>
                    <a:lnB w="12700" cmpd="sng">
                      <a:noFill/>
                    </a:lnB>
                    <a:lnTlToBr w="12700" cmpd="sng">
                      <a:noFill/>
                      <a:prstDash val="solid"/>
                    </a:lnTlToBr>
                    <a:lnBlToTr w="12700" cmpd="sng">
                      <a:noFill/>
                      <a:prstDash val="solid"/>
                    </a:lnBlToTr>
                    <a:noFill/>
                  </a:tcPr>
                </a:tc>
                <a:tc>
                  <a:txBody>
                    <a:bodyPr/>
                    <a:lstStyle/>
                    <a:p>
                      <a:pPr marL="0" marR="0" indent="0" algn="l" defTabSz="1828800" rtl="0" eaLnBrk="1" fontAlgn="base" hangingPunct="1">
                        <a:lnSpc>
                          <a:spcPct val="129000"/>
                        </a:lnSpc>
                        <a:spcBef>
                          <a:spcPct val="0"/>
                        </a:spcBef>
                        <a:spcAft>
                          <a:spcPts val="1200"/>
                        </a:spcAft>
                        <a:buClr>
                          <a:srgbClr val="1C2B33"/>
                        </a:buClr>
                        <a:buSzTx/>
                        <a:buFontTx/>
                        <a:buNone/>
                        <a:defRPr/>
                      </a:pPr>
                      <a:r>
                        <a:rPr lang="tr" sz="2000" b="0" i="0" u="none" strike="noStrike" cap="none" spc="50" baseline="0" dirty="0">
                          <a:solidFill>
                            <a:srgbClr val="1C2B33"/>
                          </a:solidFill>
                          <a:latin typeface="Optimistic Text"/>
                          <a:cs typeface="Optimistic Text"/>
                          <a:sym typeface="Optimistic Text"/>
                        </a:rPr>
                        <a:t>Onlara özel, doğrudan bir mesaj göndermek</a:t>
                      </a:r>
                    </a:p>
                  </a:txBody>
                  <a:tcPr marL="0" marR="0">
                    <a:lnL w="12700" cmpd="sng">
                      <a:noFill/>
                    </a:lnL>
                    <a:lnR w="12700" cmpd="sng">
                      <a:noFill/>
                    </a:lnR>
                    <a:lnT w="6350" cap="flat" cmpd="sng" algn="ctr">
                      <a:solidFill>
                        <a:schemeClr val="accent1"/>
                      </a:solidFill>
                      <a:prstDash val="solid"/>
                      <a:round/>
                      <a:headEnd type="none" w="med" len="med"/>
                      <a:tailEnd type="none" w="med" len="med"/>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984900420"/>
                  </a:ext>
                </a:extLst>
              </a:tr>
            </a:tbl>
          </a:graphicData>
        </a:graphic>
      </p:graphicFrame>
      <p:sp>
        <p:nvSpPr>
          <p:cNvPr id="17" name="Text Placeholder 3">
            <a:extLst>
              <a:ext uri="{FF2B5EF4-FFF2-40B4-BE49-F238E27FC236}">
                <a16:creationId xmlns:a16="http://schemas.microsoft.com/office/drawing/2014/main" id="{5EB4D818-CDE5-5144-A1CD-CD66EB6E9706}"/>
              </a:ext>
            </a:extLst>
          </p:cNvPr>
          <p:cNvSpPr txBox="1"/>
          <p:nvPr/>
        </p:nvSpPr>
        <p:spPr>
          <a:xfrm>
            <a:off x="10321925" y="5118564"/>
            <a:ext cx="12175932" cy="381089"/>
          </a:xfrm>
          <a:prstGeom prst="rect">
            <a:avLst/>
          </a:prstGeom>
        </p:spPr>
        <p:txBody>
          <a:bodyPr vert="horz" lIns="0" tIns="0" rIns="0" bIns="0" rtlCol="0" anchor="t">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defTabSz="1828800" rtl="0" fontAlgn="base">
              <a:lnSpc>
                <a:spcPts val="3000"/>
              </a:lnSpc>
              <a:spcBef>
                <a:spcPts val="2400"/>
              </a:spcBef>
              <a:buSzTx/>
              <a:buNone/>
              <a:defRPr/>
            </a:pPr>
            <a:r>
              <a:rPr lang="tr" sz="2000" b="1" i="0" u="none" strike="noStrike" cap="all" spc="180">
                <a:solidFill>
                  <a:srgbClr val="1677F1"/>
                </a:solidFill>
                <a:latin typeface="Optimistic Text"/>
              </a:rPr>
              <a:t>başkalarının gizliliğine saygı gösterme</a:t>
            </a:r>
          </a:p>
        </p:txBody>
      </p:sp>
      <p:sp>
        <p:nvSpPr>
          <p:cNvPr id="16" name="Rectangle 15">
            <a:extLst>
              <a:ext uri="{FF2B5EF4-FFF2-40B4-BE49-F238E27FC236}">
                <a16:creationId xmlns:a16="http://schemas.microsoft.com/office/drawing/2014/main" id="{13158E49-7E5F-E54D-A51E-9BF2FEBF8611}"/>
              </a:ext>
            </a:extLst>
          </p:cNvPr>
          <p:cNvSpPr/>
          <p:nvPr/>
        </p:nvSpPr>
        <p:spPr>
          <a:xfrm>
            <a:off x="941387" y="5881143"/>
            <a:ext cx="2261838" cy="523220"/>
          </a:xfrm>
          <a:prstGeom prst="rect">
            <a:avLst/>
          </a:prstGeom>
        </p:spPr>
        <p:txBody>
          <a:bodyPr wrap="none" lIns="0" anchor="ctr">
            <a:noAutofit/>
          </a:bodyPr>
          <a:lstStyle/>
          <a:p>
            <a:pPr rtl="0"/>
            <a:r>
              <a:rPr lang="tr" sz="2800" b="1" i="0" u="none" strike="noStrike" spc="320">
                <a:solidFill>
                  <a:srgbClr val="1C2B33"/>
                </a:solidFill>
                <a:latin typeface="Optimistic Text"/>
              </a:rPr>
              <a:t>ETKİNLİK </a:t>
            </a:r>
          </a:p>
        </p:txBody>
      </p:sp>
      <p:sp>
        <p:nvSpPr>
          <p:cNvPr id="19" name="Title 2">
            <a:extLst>
              <a:ext uri="{FF2B5EF4-FFF2-40B4-BE49-F238E27FC236}">
                <a16:creationId xmlns:a16="http://schemas.microsoft.com/office/drawing/2014/main" id="{5BF48B44-AF4E-4543-A59A-4E2B6E58E46B}"/>
              </a:ext>
            </a:extLst>
          </p:cNvPr>
          <p:cNvSpPr txBox="1"/>
          <p:nvPr/>
        </p:nvSpPr>
        <p:spPr>
          <a:xfrm>
            <a:off x="890587" y="6553200"/>
            <a:ext cx="7796213" cy="3657600"/>
          </a:xfrm>
          <a:prstGeom prst="rect">
            <a:avLst/>
          </a:prstGeom>
        </p:spPr>
        <p:txBody>
          <a:bodyPr vert="horz" lIns="0" tIns="0" rIns="0" bIns="0" rtlCol="0" anchor="t" anchorCtr="0">
            <a:noAutofit/>
          </a:bodyPr>
          <a:lstStyle>
            <a:defPPr marR="0" lvl="0" algn="l" rtl="0">
              <a:lnSpc>
                <a:spcPct val="100000"/>
              </a:lnSpc>
              <a:spcBef>
                <a:spcPct val="0"/>
              </a:spcBef>
              <a:spcAft>
                <a:spcPct val="0"/>
              </a:spcAft>
            </a:defPPr>
            <a:lvl1pPr marR="0" lvl="0" algn="l" rtl="0" eaLnBrk="1" hangingPunct="1">
              <a:lnSpc>
                <a:spcPct val="108000"/>
              </a:lnSpc>
              <a:spcBef>
                <a:spcPct val="0"/>
              </a:spcBef>
              <a:spcAft>
                <a:spcPct val="0"/>
              </a:spcAft>
              <a:buClr>
                <a:srgbClr val="1C2B33"/>
              </a:buClr>
              <a:buFont typeface="Optimistic Display Medium"/>
              <a:defRPr sz="7200" b="0" i="0" u="none" strike="noStrike" kern="0" cap="none" spc="220" baseline="0">
                <a:solidFill>
                  <a:schemeClr val="tx1"/>
                </a:solidFill>
                <a:latin typeface="+mj-lt"/>
                <a:ea typeface="Optimistic Display Medium"/>
                <a:cs typeface="Optimistic Display Medium"/>
                <a:sym typeface="Optimistic Display Medium"/>
              </a:defRPr>
            </a:lvl1pPr>
            <a:lvl2pPr marR="0" lvl="1"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2pPr>
            <a:lvl3pPr marR="0" lvl="2"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3pPr>
            <a:lvl4pPr marR="0" lvl="3"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4pPr>
            <a:lvl5pPr marR="0" lvl="4"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rtl="0">
              <a:lnSpc>
                <a:spcPts val="8640"/>
              </a:lnSpc>
            </a:pPr>
            <a:r>
              <a:rPr lang="en-US" sz="7200" b="0" i="0" u="none" strike="noStrike" dirty="0" err="1">
                <a:latin typeface="Optimistic Display Medium"/>
              </a:rPr>
              <a:t>Çevrim</a:t>
            </a:r>
            <a:r>
              <a:rPr lang="en-US" sz="7200" b="0" i="0" u="none" strike="noStrike" dirty="0">
                <a:latin typeface="Optimistic Display Medium"/>
              </a:rPr>
              <a:t> </a:t>
            </a:r>
            <a:r>
              <a:rPr lang="en-US" sz="7200" b="0" i="0" u="none" strike="noStrike" dirty="0" err="1">
                <a:latin typeface="Optimistic Display Medium"/>
              </a:rPr>
              <a:t>içi</a:t>
            </a:r>
            <a:r>
              <a:rPr lang="tr" sz="7200" b="0" i="0" u="none" strike="noStrike" dirty="0">
                <a:latin typeface="Optimistic Display Medium"/>
              </a:rPr>
              <a:t> ortamda başkaları hakkında paylaşım yapma</a:t>
            </a:r>
          </a:p>
        </p:txBody>
      </p:sp>
      <p:sp>
        <p:nvSpPr>
          <p:cNvPr id="15" name="TextBox 14">
            <a:extLst>
              <a:ext uri="{FF2B5EF4-FFF2-40B4-BE49-F238E27FC236}">
                <a16:creationId xmlns:a16="http://schemas.microsoft.com/office/drawing/2014/main" id="{45CCA29D-FB53-C54A-8C69-125563AFCB5C}"/>
              </a:ext>
            </a:extLst>
          </p:cNvPr>
          <p:cNvSpPr txBox="1"/>
          <p:nvPr/>
        </p:nvSpPr>
        <p:spPr>
          <a:xfrm>
            <a:off x="22024975" y="12668250"/>
            <a:ext cx="1428750" cy="438150"/>
          </a:xfrm>
          <a:prstGeom prst="rect">
            <a:avLst/>
          </a:prstGeom>
        </p:spPr>
        <p:txBody>
          <a:bodyPr rIns="0">
            <a:noAutofit/>
          </a:bodyPr>
          <a:lstStyle>
            <a:defPPr marR="0" lvl="0" algn="l" rtl="0">
              <a:lnSpc>
                <a:spcPct val="100000"/>
              </a:lnSpc>
              <a:spcBef>
                <a:spcPct val="0"/>
              </a:spcBef>
              <a:spcAft>
                <a:spcPct val="0"/>
              </a:spcAft>
              <a:defRPr/>
            </a:defPPr>
            <a:lvl1pPr marL="45720" indent="-45720" algn="r" eaLnBrk="1" hangingPunct="1">
              <a:lnSpc>
                <a:spcPct val="129000"/>
              </a:lnSpc>
              <a:spcAft>
                <a:spcPts val="1200"/>
              </a:spcAft>
              <a:buSzPct val="25000"/>
              <a:buFontTx/>
              <a:buBlip>
                <a:blip r:embed="rId3"/>
              </a:buBlip>
              <a:defRPr sz="1600" spc="50" baseline="0">
                <a:solidFill>
                  <a:schemeClr val="tx1"/>
                </a:solidFill>
              </a:defRPr>
            </a:lvl1pPr>
            <a:lvl2pPr marL="640080" indent="-365760" eaLnBrk="1" hangingPunct="1">
              <a:lnSpc>
                <a:spcPct val="129000"/>
              </a:lnSpc>
              <a:spcAft>
                <a:spcPts val="1200"/>
              </a:spcAft>
              <a:buClrTx/>
              <a:buSzPct val="85000"/>
              <a:buFont typeface="Optimistic Text" panose="020B0604020202020204" pitchFamily="34" charset="0"/>
              <a:buChar char="•"/>
              <a:defRPr spc="50" baseline="0">
                <a:solidFill>
                  <a:schemeClr val="tx1"/>
                </a:solidFill>
              </a:defRPr>
            </a:lvl2pPr>
            <a:lvl3pPr marL="1005840" indent="-365760" eaLnBrk="1" hangingPunct="1">
              <a:lnSpc>
                <a:spcPct val="129000"/>
              </a:lnSpc>
              <a:spcAft>
                <a:spcPts val="1200"/>
              </a:spcAft>
              <a:buClrTx/>
              <a:buSzPct val="85000"/>
              <a:buFont typeface=".PingFang SC Regular"/>
              <a:buChar char="﹘"/>
              <a:defRPr spc="50" baseline="0">
                <a:solidFill>
                  <a:schemeClr val="tx1"/>
                </a:solidFill>
              </a:defRPr>
            </a:lvl3pPr>
            <a:lvl4pPr marL="1371600" indent="-365760" eaLnBrk="1" hangingPunct="1">
              <a:lnSpc>
                <a:spcPct val="129000"/>
              </a:lnSpc>
              <a:spcAft>
                <a:spcPts val="1200"/>
              </a:spcAft>
              <a:buClrTx/>
              <a:buSzPct val="85000"/>
              <a:buFont typeface=".PingFang SC Regular"/>
              <a:buChar char="﹘"/>
              <a:defRPr spc="50" baseline="0">
                <a:solidFill>
                  <a:schemeClr val="tx1"/>
                </a:solidFill>
              </a:defRPr>
            </a:lvl4pPr>
            <a:lvl5pPr marL="1737360" indent="-365760" eaLnBrk="1" hangingPunct="1">
              <a:lnSpc>
                <a:spcPct val="129000"/>
              </a:lnSpc>
              <a:spcAft>
                <a:spcPts val="1200"/>
              </a:spcAft>
              <a:buClrTx/>
              <a:buSzPct val="85000"/>
              <a:buFont typeface=".PingFang SC Regular"/>
              <a:buChar char="﹘"/>
              <a:defRPr spc="50" baseline="0">
                <a:solidFill>
                  <a:schemeClr val="tx1"/>
                </a:solidFill>
              </a:defRPr>
            </a:lvl5pPr>
            <a:lvl6pPr eaLnBrk="1" hangingPunct="1"/>
            <a:lvl7pPr eaLnBrk="1" hangingPunct="1"/>
            <a:lvl8pPr eaLnBrk="1" hangingPunct="1"/>
            <a:lvl9pPr eaLnBrk="1" hangingPunct="1"/>
          </a:lstStyle>
          <a:p>
            <a:pPr lvl="0" rtl="0"/>
            <a:r>
              <a:rPr lang="tr" sz="1600" b="0" i="0" u="none" strike="noStrike">
                <a:latin typeface="Optimistic Text"/>
              </a:rPr>
              <a:t>55</a:t>
            </a:r>
            <a:endParaRPr lang="en-US"/>
          </a:p>
        </p:txBody>
      </p:sp>
    </p:spTree>
    <p:extLst>
      <p:ext uri="{BB962C8B-B14F-4D97-AF65-F5344CB8AC3E}">
        <p14:creationId xmlns:p14="http://schemas.microsoft.com/office/powerpoint/2010/main" val="6542503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2356FBB-64F0-7A42-937C-B71CB2DEFBDE}"/>
              </a:ext>
            </a:extLst>
          </p:cNvPr>
          <p:cNvSpPr/>
          <p:nvPr/>
        </p:nvSpPr>
        <p:spPr>
          <a:xfrm>
            <a:off x="9382124" y="0"/>
            <a:ext cx="15005052" cy="1371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2" name="Subtitle 1">
            <a:extLst>
              <a:ext uri="{FF2B5EF4-FFF2-40B4-BE49-F238E27FC236}">
                <a16:creationId xmlns:a16="http://schemas.microsoft.com/office/drawing/2014/main" id="{2A4F4281-FE47-F748-AF04-C8FF65CCCAFA}"/>
              </a:ext>
            </a:extLst>
          </p:cNvPr>
          <p:cNvSpPr>
            <a:spLocks noGrp="1"/>
          </p:cNvSpPr>
          <p:nvPr>
            <p:ph type="subTitle" idx="2"/>
          </p:nvPr>
        </p:nvSpPr>
        <p:spPr/>
        <p:txBody>
          <a:bodyPr>
            <a:noAutofit/>
          </a:bodyPr>
          <a:lstStyle/>
          <a:p>
            <a:pPr rtl="0"/>
            <a:r>
              <a:rPr lang="tr" sz="2400" b="1" i="0" u="none" strike="noStrike">
                <a:latin typeface="Optimistic Text"/>
              </a:rPr>
              <a:t>03 Kişisel bilgilerin yönetimi</a:t>
            </a:r>
          </a:p>
        </p:txBody>
      </p:sp>
      <p:sp>
        <p:nvSpPr>
          <p:cNvPr id="6" name="Text Placeholder 3">
            <a:extLst>
              <a:ext uri="{FF2B5EF4-FFF2-40B4-BE49-F238E27FC236}">
                <a16:creationId xmlns:a16="http://schemas.microsoft.com/office/drawing/2014/main" id="{4D30C4A9-FF7C-9E49-BCBF-EC2FE1DE8C3F}"/>
              </a:ext>
            </a:extLst>
          </p:cNvPr>
          <p:cNvSpPr txBox="1"/>
          <p:nvPr/>
        </p:nvSpPr>
        <p:spPr>
          <a:xfrm>
            <a:off x="10321925" y="5570020"/>
            <a:ext cx="11496084" cy="2575960"/>
          </a:xfrm>
          <a:prstGeom prst="rect">
            <a:avLst/>
          </a:prstGeom>
        </p:spPr>
        <p:txBody>
          <a:bodyPr vert="horz" lIns="0" tIns="0" rIns="0" bIns="0" rtlCol="0" anchor="ctr">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defTabSz="1828800" rtl="0" fontAlgn="base">
              <a:lnSpc>
                <a:spcPts val="4200"/>
              </a:lnSpc>
              <a:buSzTx/>
              <a:buNone/>
              <a:defRPr/>
            </a:pPr>
            <a:r>
              <a:rPr lang="tr" sz="2800" b="0" i="0" u="none" strike="noStrike">
                <a:solidFill>
                  <a:srgbClr val="1C2B33"/>
                </a:solidFill>
                <a:latin typeface="Optimistic Text"/>
              </a:rPr>
              <a:t>Bu etkinlikte katılımcılar sosyal medya profillerindeki gizlilik ayarlarını gözden geçireceklerdir.</a:t>
            </a:r>
          </a:p>
        </p:txBody>
      </p:sp>
      <p:sp>
        <p:nvSpPr>
          <p:cNvPr id="16" name="Rectangle 15">
            <a:extLst>
              <a:ext uri="{FF2B5EF4-FFF2-40B4-BE49-F238E27FC236}">
                <a16:creationId xmlns:a16="http://schemas.microsoft.com/office/drawing/2014/main" id="{13158E49-7E5F-E54D-A51E-9BF2FEBF8611}"/>
              </a:ext>
            </a:extLst>
          </p:cNvPr>
          <p:cNvSpPr/>
          <p:nvPr/>
        </p:nvSpPr>
        <p:spPr>
          <a:xfrm>
            <a:off x="941387" y="5881143"/>
            <a:ext cx="2261838" cy="523220"/>
          </a:xfrm>
          <a:prstGeom prst="rect">
            <a:avLst/>
          </a:prstGeom>
        </p:spPr>
        <p:txBody>
          <a:bodyPr wrap="none" lIns="0" anchor="ctr">
            <a:noAutofit/>
          </a:bodyPr>
          <a:lstStyle/>
          <a:p>
            <a:pPr rtl="0"/>
            <a:r>
              <a:rPr lang="tr" sz="2800" b="1" i="0" u="none" strike="noStrike" spc="320">
                <a:solidFill>
                  <a:srgbClr val="1C2B33"/>
                </a:solidFill>
                <a:latin typeface="Optimistic Text"/>
              </a:rPr>
              <a:t>ETKİNLİK </a:t>
            </a:r>
          </a:p>
        </p:txBody>
      </p:sp>
      <p:sp>
        <p:nvSpPr>
          <p:cNvPr id="19" name="Title 2">
            <a:extLst>
              <a:ext uri="{FF2B5EF4-FFF2-40B4-BE49-F238E27FC236}">
                <a16:creationId xmlns:a16="http://schemas.microsoft.com/office/drawing/2014/main" id="{5BF48B44-AF4E-4543-A59A-4E2B6E58E46B}"/>
              </a:ext>
            </a:extLst>
          </p:cNvPr>
          <p:cNvSpPr txBox="1"/>
          <p:nvPr/>
        </p:nvSpPr>
        <p:spPr>
          <a:xfrm>
            <a:off x="890587" y="6553200"/>
            <a:ext cx="7091527" cy="3657600"/>
          </a:xfrm>
          <a:prstGeom prst="rect">
            <a:avLst/>
          </a:prstGeom>
        </p:spPr>
        <p:txBody>
          <a:bodyPr vert="horz" lIns="0" tIns="0" rIns="0" bIns="0" rtlCol="0" anchor="t" anchorCtr="0">
            <a:noAutofit/>
          </a:bodyPr>
          <a:lstStyle>
            <a:defPPr marR="0" lvl="0" algn="l" rtl="0">
              <a:lnSpc>
                <a:spcPct val="100000"/>
              </a:lnSpc>
              <a:spcBef>
                <a:spcPct val="0"/>
              </a:spcBef>
              <a:spcAft>
                <a:spcPct val="0"/>
              </a:spcAft>
            </a:defPPr>
            <a:lvl1pPr marR="0" lvl="0" algn="l" rtl="0" eaLnBrk="1" hangingPunct="1">
              <a:lnSpc>
                <a:spcPct val="108000"/>
              </a:lnSpc>
              <a:spcBef>
                <a:spcPct val="0"/>
              </a:spcBef>
              <a:spcAft>
                <a:spcPct val="0"/>
              </a:spcAft>
              <a:buClr>
                <a:srgbClr val="1C2B33"/>
              </a:buClr>
              <a:buFont typeface="Optimistic Display Medium"/>
              <a:defRPr sz="7200" b="0" i="0" u="none" strike="noStrike" kern="0" cap="none" spc="220" baseline="0">
                <a:solidFill>
                  <a:schemeClr val="tx1"/>
                </a:solidFill>
                <a:latin typeface="+mj-lt"/>
                <a:ea typeface="Optimistic Display Medium"/>
                <a:cs typeface="Optimistic Display Medium"/>
                <a:sym typeface="Optimistic Display Medium"/>
              </a:defRPr>
            </a:lvl1pPr>
            <a:lvl2pPr marR="0" lvl="1"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2pPr>
            <a:lvl3pPr marR="0" lvl="2"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3pPr>
            <a:lvl4pPr marR="0" lvl="3"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4pPr>
            <a:lvl5pPr marR="0" lvl="4"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rtl="0">
              <a:lnSpc>
                <a:spcPts val="8640"/>
              </a:lnSpc>
            </a:pPr>
            <a:r>
              <a:rPr lang="tr" sz="7200" b="0" i="0" u="none" strike="noStrike">
                <a:latin typeface="Optimistic Display Medium"/>
              </a:rPr>
              <a:t>Gizlilik ayarları incelemesi</a:t>
            </a:r>
          </a:p>
        </p:txBody>
      </p:sp>
      <p:sp>
        <p:nvSpPr>
          <p:cNvPr id="10" name="TextBox 9">
            <a:extLst>
              <a:ext uri="{FF2B5EF4-FFF2-40B4-BE49-F238E27FC236}">
                <a16:creationId xmlns:a16="http://schemas.microsoft.com/office/drawing/2014/main" id="{8E0B25D1-54BA-EA42-AD76-9CF81878734F}"/>
              </a:ext>
            </a:extLst>
          </p:cNvPr>
          <p:cNvSpPr txBox="1"/>
          <p:nvPr/>
        </p:nvSpPr>
        <p:spPr>
          <a:xfrm>
            <a:off x="22024975" y="12668250"/>
            <a:ext cx="1428750" cy="438150"/>
          </a:xfrm>
          <a:prstGeom prst="rect">
            <a:avLst/>
          </a:prstGeom>
        </p:spPr>
        <p:txBody>
          <a:bodyPr rIns="0">
            <a:noAutofit/>
          </a:bodyPr>
          <a:lstStyle>
            <a:defPPr marR="0" lvl="0" algn="l" rtl="0">
              <a:lnSpc>
                <a:spcPct val="100000"/>
              </a:lnSpc>
              <a:spcBef>
                <a:spcPct val="0"/>
              </a:spcBef>
              <a:spcAft>
                <a:spcPct val="0"/>
              </a:spcAft>
              <a:defRPr/>
            </a:defPPr>
            <a:lvl1pPr marL="45720" indent="-45720" algn="r" eaLnBrk="1" hangingPunct="1">
              <a:lnSpc>
                <a:spcPct val="129000"/>
              </a:lnSpc>
              <a:spcAft>
                <a:spcPts val="1200"/>
              </a:spcAft>
              <a:buSzPct val="25000"/>
              <a:buFontTx/>
              <a:buBlip>
                <a:blip r:embed="rId3"/>
              </a:buBlip>
              <a:defRPr sz="1600" spc="50" baseline="0">
                <a:solidFill>
                  <a:schemeClr val="tx1"/>
                </a:solidFill>
              </a:defRPr>
            </a:lvl1pPr>
            <a:lvl2pPr marL="640080" indent="-365760" eaLnBrk="1" hangingPunct="1">
              <a:lnSpc>
                <a:spcPct val="129000"/>
              </a:lnSpc>
              <a:spcAft>
                <a:spcPts val="1200"/>
              </a:spcAft>
              <a:buClrTx/>
              <a:buSzPct val="85000"/>
              <a:buFont typeface="Optimistic Text" panose="020B0604020202020204" pitchFamily="34" charset="0"/>
              <a:buChar char="•"/>
              <a:defRPr spc="50" baseline="0">
                <a:solidFill>
                  <a:schemeClr val="tx1"/>
                </a:solidFill>
              </a:defRPr>
            </a:lvl2pPr>
            <a:lvl3pPr marL="1005840" indent="-365760" eaLnBrk="1" hangingPunct="1">
              <a:lnSpc>
                <a:spcPct val="129000"/>
              </a:lnSpc>
              <a:spcAft>
                <a:spcPts val="1200"/>
              </a:spcAft>
              <a:buClrTx/>
              <a:buSzPct val="85000"/>
              <a:buFont typeface=".PingFang SC Regular"/>
              <a:buChar char="﹘"/>
              <a:defRPr spc="50" baseline="0">
                <a:solidFill>
                  <a:schemeClr val="tx1"/>
                </a:solidFill>
              </a:defRPr>
            </a:lvl3pPr>
            <a:lvl4pPr marL="1371600" indent="-365760" eaLnBrk="1" hangingPunct="1">
              <a:lnSpc>
                <a:spcPct val="129000"/>
              </a:lnSpc>
              <a:spcAft>
                <a:spcPts val="1200"/>
              </a:spcAft>
              <a:buClrTx/>
              <a:buSzPct val="85000"/>
              <a:buFont typeface=".PingFang SC Regular"/>
              <a:buChar char="﹘"/>
              <a:defRPr spc="50" baseline="0">
                <a:solidFill>
                  <a:schemeClr val="tx1"/>
                </a:solidFill>
              </a:defRPr>
            </a:lvl4pPr>
            <a:lvl5pPr marL="1737360" indent="-365760" eaLnBrk="1" hangingPunct="1">
              <a:lnSpc>
                <a:spcPct val="129000"/>
              </a:lnSpc>
              <a:spcAft>
                <a:spcPts val="1200"/>
              </a:spcAft>
              <a:buClrTx/>
              <a:buSzPct val="85000"/>
              <a:buFont typeface=".PingFang SC Regular"/>
              <a:buChar char="﹘"/>
              <a:defRPr spc="50" baseline="0">
                <a:solidFill>
                  <a:schemeClr val="tx1"/>
                </a:solidFill>
              </a:defRPr>
            </a:lvl5pPr>
            <a:lvl6pPr eaLnBrk="1" hangingPunct="1"/>
            <a:lvl7pPr eaLnBrk="1" hangingPunct="1"/>
            <a:lvl8pPr eaLnBrk="1" hangingPunct="1"/>
            <a:lvl9pPr eaLnBrk="1" hangingPunct="1"/>
          </a:lstStyle>
          <a:p>
            <a:pPr lvl="0" rtl="0"/>
            <a:r>
              <a:rPr lang="tr" sz="1600" b="0" i="0" u="none" strike="noStrike">
                <a:latin typeface="Optimistic Text"/>
              </a:rPr>
              <a:t>56</a:t>
            </a:r>
            <a:endParaRPr lang="en-US"/>
          </a:p>
        </p:txBody>
      </p:sp>
    </p:spTree>
    <p:extLst>
      <p:ext uri="{BB962C8B-B14F-4D97-AF65-F5344CB8AC3E}">
        <p14:creationId xmlns:p14="http://schemas.microsoft.com/office/powerpoint/2010/main" val="12356430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C7593C22-FD56-2A4D-905C-5FB77FB0EE78}"/>
              </a:ext>
            </a:extLst>
          </p:cNvPr>
          <p:cNvSpPr>
            <a:spLocks noGrp="1"/>
          </p:cNvSpPr>
          <p:nvPr>
            <p:ph type="subTitle" idx="2"/>
          </p:nvPr>
        </p:nvSpPr>
        <p:spPr/>
        <p:txBody>
          <a:bodyPr>
            <a:noAutofit/>
          </a:bodyPr>
          <a:lstStyle/>
          <a:p>
            <a:pPr rtl="0"/>
            <a:r>
              <a:rPr lang="tr" sz="2400" b="1" i="0" u="none" strike="noStrike">
                <a:latin typeface="Optimistic Text"/>
              </a:rPr>
              <a:t>03 Kişisel bilgilerin yönetimi</a:t>
            </a:r>
          </a:p>
        </p:txBody>
      </p:sp>
      <p:sp>
        <p:nvSpPr>
          <p:cNvPr id="5" name="Rectangle 4">
            <a:extLst>
              <a:ext uri="{FF2B5EF4-FFF2-40B4-BE49-F238E27FC236}">
                <a16:creationId xmlns:a16="http://schemas.microsoft.com/office/drawing/2014/main" id="{FEAC0680-DE14-C743-A353-9229E9F35631}"/>
              </a:ext>
            </a:extLst>
          </p:cNvPr>
          <p:cNvSpPr/>
          <p:nvPr/>
        </p:nvSpPr>
        <p:spPr>
          <a:xfrm>
            <a:off x="18773775" y="0"/>
            <a:ext cx="5613399" cy="1371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6" name="Google Shape;648;p3">
            <a:extLst>
              <a:ext uri="{FF2B5EF4-FFF2-40B4-BE49-F238E27FC236}">
                <a16:creationId xmlns:a16="http://schemas.microsoft.com/office/drawing/2014/main" id="{D905DA68-7CD6-E643-995E-57B46399E3E5}"/>
              </a:ext>
            </a:extLst>
          </p:cNvPr>
          <p:cNvSpPr/>
          <p:nvPr/>
        </p:nvSpPr>
        <p:spPr>
          <a:xfrm>
            <a:off x="16892588" y="1438775"/>
            <a:ext cx="5635625" cy="11009576"/>
          </a:xfrm>
          <a:prstGeom prst="roundRect">
            <a:avLst>
              <a:gd name="adj" fmla="val 12084"/>
            </a:avLst>
          </a:prstGeom>
          <a:solidFill>
            <a:srgbClr val="FFFFFF"/>
          </a:solidFill>
          <a:ln w="9525" cap="flat" cmpd="sng">
            <a:solidFill>
              <a:srgbClr val="CBD2D9"/>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rtl="0">
              <a:lnSpc>
                <a:spcPct val="100000"/>
              </a:lnSpc>
              <a:spcBef>
                <a:spcPct val="0"/>
              </a:spcBef>
              <a:spcAft>
                <a:spcPct val="0"/>
              </a:spcAft>
              <a:buNone/>
            </a:pPr>
            <a:endParaRPr sz="2489" b="0" i="0" u="none" strike="noStrike" cap="none">
              <a:solidFill>
                <a:srgbClr val="000000"/>
              </a:solidFill>
              <a:latin typeface="Arial"/>
              <a:ea typeface="Arial"/>
              <a:cs typeface="Arial"/>
              <a:sym typeface="Arial"/>
            </a:endParaRPr>
          </a:p>
        </p:txBody>
      </p:sp>
      <p:sp>
        <p:nvSpPr>
          <p:cNvPr id="7" name="Text Placeholder 6">
            <a:extLst>
              <a:ext uri="{FF2B5EF4-FFF2-40B4-BE49-F238E27FC236}">
                <a16:creationId xmlns:a16="http://schemas.microsoft.com/office/drawing/2014/main" id="{BBFCA930-065F-574F-AD94-0D453429793C}"/>
              </a:ext>
            </a:extLst>
          </p:cNvPr>
          <p:cNvSpPr txBox="1"/>
          <p:nvPr/>
        </p:nvSpPr>
        <p:spPr>
          <a:xfrm>
            <a:off x="933447" y="4190953"/>
            <a:ext cx="14249846" cy="6172199"/>
          </a:xfrm>
          <a:prstGeom prst="rect">
            <a:avLst/>
          </a:prstGeom>
        </p:spPr>
        <p:txBody>
          <a:bodyPr vert="horz" lIns="0" tIns="0" rIns="0" bIns="0" rtlCol="0">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lvl="0" rtl="0" fontAlgn="base">
              <a:lnSpc>
                <a:spcPts val="3000"/>
              </a:lnSpc>
              <a:buNone/>
            </a:pPr>
            <a:r>
              <a:rPr lang="tr" sz="2000" b="1" i="0" u="none" strike="noStrike">
                <a:solidFill>
                  <a:srgbClr val="1C2B33"/>
                </a:solidFill>
                <a:latin typeface="Optimistic Text"/>
              </a:rPr>
              <a:t>Gizlilik Kontrolü nedir ve Facebook'ta nasıl bulunur?</a:t>
            </a:r>
          </a:p>
          <a:p>
            <a:pPr lvl="0" rtl="0" fontAlgn="base">
              <a:lnSpc>
                <a:spcPts val="3000"/>
              </a:lnSpc>
              <a:buNone/>
            </a:pPr>
            <a:r>
              <a:rPr lang="tr" sz="2000" b="0" i="0" u="none" strike="noStrike">
                <a:solidFill>
                  <a:srgbClr val="1C2B33"/>
                </a:solidFill>
                <a:latin typeface="Optimistic Text"/>
              </a:rPr>
              <a:t>Gizlilik Kontrolü, bazı gizlilik ve güvenlik ayarları konusunda rehberlik ederek, paylaşımların istenen kişilerle yapıldığından emin olmak için tercihlerin gözden geçirilmesini sağlar. Bu; paylaşılanları kimlerin görebileceği, hesabın nasıl güvende tutulacağı, kişilerin profili ve gönderileri nasıl bulabileceği, veri ayarları ve reklam tercihleri gibi hususları içermektedir.</a:t>
            </a:r>
          </a:p>
          <a:p>
            <a:pPr lvl="0" rtl="0" fontAlgn="base">
              <a:lnSpc>
                <a:spcPts val="3000"/>
              </a:lnSpc>
              <a:buNone/>
            </a:pPr>
            <a:r>
              <a:rPr lang="tr" sz="2000" b="1" i="0" u="none" strike="noStrike">
                <a:solidFill>
                  <a:srgbClr val="1C2B33"/>
                </a:solidFill>
                <a:latin typeface="Optimistic Text"/>
              </a:rPr>
              <a:t>Gizlilik Kontrolüne gitmek için:</a:t>
            </a:r>
          </a:p>
          <a:p>
            <a:pPr marL="457200" lvl="0" indent="-457200" rtl="0" fontAlgn="base">
              <a:lnSpc>
                <a:spcPts val="3000"/>
              </a:lnSpc>
              <a:buSzTx/>
              <a:buFont typeface="+mj-lt"/>
              <a:buAutoNum type="arabicPeriod"/>
            </a:pPr>
            <a:r>
              <a:rPr lang="tr" sz="2000" b="0" i="0" u="none" strike="noStrike">
                <a:solidFill>
                  <a:srgbClr val="1C2B33"/>
                </a:solidFill>
                <a:latin typeface="Optimistic Text"/>
              </a:rPr>
              <a:t>Facebook'un sağ üst köşesindeki aşağı ok simgesine tıklanmalıdır.</a:t>
            </a:r>
          </a:p>
          <a:p>
            <a:pPr marL="457200" lvl="0" indent="-457200" rtl="0" fontAlgn="base">
              <a:lnSpc>
                <a:spcPts val="3000"/>
              </a:lnSpc>
              <a:buSzTx/>
              <a:buFont typeface="+mj-lt"/>
              <a:buAutoNum type="arabicPeriod"/>
            </a:pPr>
            <a:r>
              <a:rPr lang="tr" sz="2000" b="0" i="0" u="none" strike="noStrike">
                <a:solidFill>
                  <a:srgbClr val="1C2B33"/>
                </a:solidFill>
                <a:latin typeface="Optimistic Text"/>
              </a:rPr>
              <a:t>Ayarlar ve Gizlilik seçeneğine, ardından Gizlilik Kontrolü'ne tıklanmalıdır. </a:t>
            </a:r>
          </a:p>
          <a:p>
            <a:pPr rtl="0" fontAlgn="base">
              <a:lnSpc>
                <a:spcPts val="3000"/>
              </a:lnSpc>
              <a:buNone/>
            </a:pPr>
            <a:r>
              <a:rPr lang="tr" sz="2000" b="1" i="0" u="none" strike="noStrike">
                <a:solidFill>
                  <a:srgbClr val="1C2B33"/>
                </a:solidFill>
                <a:latin typeface="Optimistic Text"/>
              </a:rPr>
              <a:t>Gizlilik Kontrolü hatırlatıcılarını ayarlamak için:</a:t>
            </a:r>
          </a:p>
          <a:p>
            <a:pPr lvl="0" rtl="0" fontAlgn="base">
              <a:lnSpc>
                <a:spcPts val="3000"/>
              </a:lnSpc>
              <a:buSzTx/>
              <a:buNone/>
            </a:pPr>
            <a:r>
              <a:rPr lang="tr" sz="2000" b="0" i="0" u="none" strike="noStrike">
                <a:solidFill>
                  <a:srgbClr val="1C2B33"/>
                </a:solidFill>
                <a:latin typeface="Optimistic Text"/>
              </a:rPr>
              <a:t>Gizlilik Kontrolünü tamamlamanın ne sıklıkla hatırlatılacağı seçilebilmektedir.</a:t>
            </a:r>
          </a:p>
          <a:p>
            <a:pPr marL="457200" lvl="0" indent="-457200" rtl="0" fontAlgn="base">
              <a:lnSpc>
                <a:spcPts val="3000"/>
              </a:lnSpc>
              <a:buSzTx/>
              <a:buFont typeface="+mj-lt"/>
              <a:buAutoNum type="arabicPeriod"/>
            </a:pPr>
            <a:r>
              <a:rPr lang="tr" sz="2000" b="0" i="0" u="none" strike="noStrike">
                <a:solidFill>
                  <a:srgbClr val="1C2B33"/>
                </a:solidFill>
                <a:latin typeface="Optimistic Text"/>
              </a:rPr>
              <a:t>Facebook'un sağ üst köşesindeki aşağı ok simgesine tıklanmalıdır.</a:t>
            </a:r>
          </a:p>
          <a:p>
            <a:pPr marL="457200" lvl="0" indent="-457200" rtl="0" fontAlgn="base">
              <a:lnSpc>
                <a:spcPts val="3000"/>
              </a:lnSpc>
              <a:buSzTx/>
              <a:buFont typeface="+mj-lt"/>
              <a:buAutoNum type="arabicPeriod"/>
            </a:pPr>
            <a:r>
              <a:rPr lang="tr" sz="2000" b="0" i="0" u="none" strike="noStrike">
                <a:solidFill>
                  <a:srgbClr val="1C2B33"/>
                </a:solidFill>
                <a:latin typeface="Optimistic Text"/>
              </a:rPr>
              <a:t>Ayarlar ve Gizlilik seçeneğine, ardından Gizlilik Kontrolü'ne tıklanmalıdır.</a:t>
            </a:r>
          </a:p>
          <a:p>
            <a:pPr marL="457200" lvl="0" indent="-457200" rtl="0" fontAlgn="base">
              <a:lnSpc>
                <a:spcPts val="3000"/>
              </a:lnSpc>
              <a:buSzTx/>
              <a:buFont typeface="+mj-lt"/>
              <a:buAutoNum type="arabicPeriod"/>
            </a:pPr>
            <a:r>
              <a:rPr lang="tr" sz="2000" b="0" i="0" u="none" strike="noStrike">
                <a:solidFill>
                  <a:srgbClr val="1C2B33"/>
                </a:solidFill>
                <a:latin typeface="Optimistic Text"/>
              </a:rPr>
              <a:t>Sağ üst köşedeki tire simgesine, ardından Hatırlatıcıları Ayarla seçeneğine tıklanmalıdır.</a:t>
            </a:r>
          </a:p>
          <a:p>
            <a:pPr marL="457200" lvl="0" indent="-457200" rtl="0" fontAlgn="base">
              <a:lnSpc>
                <a:spcPts val="3000"/>
              </a:lnSpc>
              <a:buSzTx/>
              <a:buFont typeface="+mj-lt"/>
              <a:buAutoNum type="arabicPeriod"/>
            </a:pPr>
            <a:r>
              <a:rPr lang="tr" sz="2000" b="0" i="0" u="none" strike="noStrike">
                <a:solidFill>
                  <a:srgbClr val="1C2B33"/>
                </a:solidFill>
                <a:latin typeface="Optimistic Text"/>
              </a:rPr>
              <a:t>Gizlilik Kontrolünün yapılmasının ne sıklıkla hatırlatılmasını istendiğine dair uygun sürenin yanındaki daireye tıklanmalıdır.</a:t>
            </a:r>
          </a:p>
          <a:p>
            <a:pPr marL="457200" lvl="0" indent="-457200" rtl="0" fontAlgn="base">
              <a:lnSpc>
                <a:spcPts val="3000"/>
              </a:lnSpc>
              <a:buSzTx/>
              <a:buFont typeface="+mj-lt"/>
              <a:buAutoNum type="arabicPeriod"/>
            </a:pPr>
            <a:r>
              <a:rPr lang="tr" sz="2000" b="0" i="0" u="none" strike="noStrike">
                <a:solidFill>
                  <a:srgbClr val="1C2B33"/>
                </a:solidFill>
                <a:latin typeface="Optimistic Text"/>
              </a:rPr>
              <a:t>Kaydet'e tıklanmalıdır.</a:t>
            </a:r>
          </a:p>
          <a:p>
            <a:pPr marL="457200" lvl="0" indent="-457200" fontAlgn="base">
              <a:lnSpc>
                <a:spcPts val="3000"/>
              </a:lnSpc>
              <a:buSzTx/>
              <a:buFont typeface="+mj-lt"/>
              <a:buAutoNum type="arabicPeriod"/>
            </a:pPr>
            <a:endParaRPr lang="en-US" sz="2000">
              <a:solidFill>
                <a:srgbClr val="1C2B33"/>
              </a:solidFill>
            </a:endParaRPr>
          </a:p>
        </p:txBody>
      </p:sp>
      <p:sp>
        <p:nvSpPr>
          <p:cNvPr id="8" name="Text Placeholder 6">
            <a:extLst>
              <a:ext uri="{FF2B5EF4-FFF2-40B4-BE49-F238E27FC236}">
                <a16:creationId xmlns:a16="http://schemas.microsoft.com/office/drawing/2014/main" id="{511FE481-1A7F-5E48-9C04-AAE7EF0C4347}"/>
              </a:ext>
            </a:extLst>
          </p:cNvPr>
          <p:cNvSpPr txBox="1"/>
          <p:nvPr/>
        </p:nvSpPr>
        <p:spPr>
          <a:xfrm>
            <a:off x="933450" y="2133552"/>
            <a:ext cx="14100177" cy="1765665"/>
          </a:xfrm>
          <a:prstGeom prst="rect">
            <a:avLst/>
          </a:prstGeom>
        </p:spPr>
        <p:txBody>
          <a:bodyPr vert="horz" lIns="0" tIns="0" rIns="0" bIns="0" rtlCol="0" anchor="b">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lvl="0" defTabSz="1828800" rtl="0" fontAlgn="base">
              <a:lnSpc>
                <a:spcPts val="7200"/>
              </a:lnSpc>
              <a:spcAft>
                <a:spcPct val="0"/>
              </a:spcAft>
              <a:buNone/>
              <a:defRPr/>
            </a:pPr>
            <a:r>
              <a:rPr lang="tr" sz="6000" b="0" i="0" u="none" strike="noStrike" spc="260">
                <a:solidFill>
                  <a:srgbClr val="1C2B33"/>
                </a:solidFill>
                <a:latin typeface="Optimistic Display"/>
                <a:cs typeface="Optimistic Display"/>
                <a:sym typeface="Arial"/>
                <a:hlinkClick r:id="rId4"/>
              </a:rPr>
              <a:t>Facebook</a:t>
            </a:r>
            <a:r>
              <a:rPr lang="tr" sz="6000" b="0" i="0" u="none" strike="noStrike" spc="260">
                <a:solidFill>
                  <a:srgbClr val="1C2B33"/>
                </a:solidFill>
                <a:latin typeface="Optimistic Display"/>
                <a:cs typeface="Optimistic Display"/>
                <a:sym typeface="Arial"/>
              </a:rPr>
              <a:t> Gizlilik Kontrolü</a:t>
            </a:r>
          </a:p>
        </p:txBody>
      </p:sp>
      <p:pic>
        <p:nvPicPr>
          <p:cNvPr id="9" name="Picture 8">
            <a:extLst>
              <a:ext uri="{FF2B5EF4-FFF2-40B4-BE49-F238E27FC236}">
                <a16:creationId xmlns:a16="http://schemas.microsoft.com/office/drawing/2014/main" id="{AA4FFF2C-B304-0943-9CB8-E60F3606CF63}"/>
              </a:ext>
            </a:extLst>
          </p:cNvPr>
          <p:cNvPicPr>
            <a:picLocks noChangeAspect="1"/>
          </p:cNvPicPr>
          <p:nvPr/>
        </p:nvPicPr>
        <p:blipFill>
          <a:blip r:embed="rId5"/>
          <a:srcRect t="-42" b="19404"/>
          <a:stretch>
            <a:fillRect/>
          </a:stretch>
        </p:blipFill>
        <p:spPr>
          <a:xfrm>
            <a:off x="17187776" y="2508723"/>
            <a:ext cx="5045248" cy="8869680"/>
          </a:xfrm>
          <a:prstGeom prst="rect">
            <a:avLst/>
          </a:prstGeom>
          <a:solidFill>
            <a:srgbClr val="FFFFFF"/>
          </a:solidFill>
          <a:ln w="9525" cap="flat" cmpd="sng">
            <a:solidFill>
              <a:srgbClr val="D9D9D9"/>
            </a:solidFill>
            <a:prstDash val="solid"/>
            <a:round/>
            <a:headEnd type="none" w="sm" len="sm"/>
            <a:tailEnd type="none" w="sm" len="sm"/>
          </a:ln>
        </p:spPr>
      </p:pic>
      <p:sp>
        <p:nvSpPr>
          <p:cNvPr id="10" name="TextBox 9">
            <a:extLst>
              <a:ext uri="{FF2B5EF4-FFF2-40B4-BE49-F238E27FC236}">
                <a16:creationId xmlns:a16="http://schemas.microsoft.com/office/drawing/2014/main" id="{8BA66498-15FE-164B-BA94-0605734FA489}"/>
              </a:ext>
            </a:extLst>
          </p:cNvPr>
          <p:cNvSpPr txBox="1"/>
          <p:nvPr/>
        </p:nvSpPr>
        <p:spPr>
          <a:xfrm>
            <a:off x="22024975" y="12668250"/>
            <a:ext cx="1428750" cy="438150"/>
          </a:xfrm>
          <a:prstGeom prst="rect">
            <a:avLst/>
          </a:prstGeom>
        </p:spPr>
        <p:txBody>
          <a:bodyPr rIns="0">
            <a:noAutofit/>
          </a:bodyPr>
          <a:lstStyle>
            <a:defPPr marR="0" lvl="0" algn="l" rtl="0">
              <a:lnSpc>
                <a:spcPct val="100000"/>
              </a:lnSpc>
              <a:spcBef>
                <a:spcPct val="0"/>
              </a:spcBef>
              <a:spcAft>
                <a:spcPct val="0"/>
              </a:spcAft>
              <a:defRPr/>
            </a:defPPr>
            <a:lvl1pPr marL="45720" indent="-45720" algn="r" eaLnBrk="1" hangingPunct="1">
              <a:lnSpc>
                <a:spcPct val="129000"/>
              </a:lnSpc>
              <a:spcAft>
                <a:spcPts val="1200"/>
              </a:spcAft>
              <a:buSzPct val="25000"/>
              <a:buFontTx/>
              <a:buBlip>
                <a:blip r:embed="rId3"/>
              </a:buBlip>
              <a:defRPr sz="1600" spc="50" baseline="0">
                <a:solidFill>
                  <a:schemeClr val="tx1"/>
                </a:solidFill>
              </a:defRPr>
            </a:lvl1pPr>
            <a:lvl2pPr marL="640080" indent="-365760" eaLnBrk="1" hangingPunct="1">
              <a:lnSpc>
                <a:spcPct val="129000"/>
              </a:lnSpc>
              <a:spcAft>
                <a:spcPts val="1200"/>
              </a:spcAft>
              <a:buClrTx/>
              <a:buSzPct val="85000"/>
              <a:buFont typeface="Optimistic Text" panose="020B0604020202020204" pitchFamily="34" charset="0"/>
              <a:buChar char="•"/>
              <a:defRPr spc="50" baseline="0">
                <a:solidFill>
                  <a:schemeClr val="tx1"/>
                </a:solidFill>
              </a:defRPr>
            </a:lvl2pPr>
            <a:lvl3pPr marL="1005840" indent="-365760" eaLnBrk="1" hangingPunct="1">
              <a:lnSpc>
                <a:spcPct val="129000"/>
              </a:lnSpc>
              <a:spcAft>
                <a:spcPts val="1200"/>
              </a:spcAft>
              <a:buClrTx/>
              <a:buSzPct val="85000"/>
              <a:buFont typeface=".PingFang SC Regular"/>
              <a:buChar char="﹘"/>
              <a:defRPr spc="50" baseline="0">
                <a:solidFill>
                  <a:schemeClr val="tx1"/>
                </a:solidFill>
              </a:defRPr>
            </a:lvl3pPr>
            <a:lvl4pPr marL="1371600" indent="-365760" eaLnBrk="1" hangingPunct="1">
              <a:lnSpc>
                <a:spcPct val="129000"/>
              </a:lnSpc>
              <a:spcAft>
                <a:spcPts val="1200"/>
              </a:spcAft>
              <a:buClrTx/>
              <a:buSzPct val="85000"/>
              <a:buFont typeface=".PingFang SC Regular"/>
              <a:buChar char="﹘"/>
              <a:defRPr spc="50" baseline="0">
                <a:solidFill>
                  <a:schemeClr val="tx1"/>
                </a:solidFill>
              </a:defRPr>
            </a:lvl4pPr>
            <a:lvl5pPr marL="1737360" indent="-365760" eaLnBrk="1" hangingPunct="1">
              <a:lnSpc>
                <a:spcPct val="129000"/>
              </a:lnSpc>
              <a:spcAft>
                <a:spcPts val="1200"/>
              </a:spcAft>
              <a:buClrTx/>
              <a:buSzPct val="85000"/>
              <a:buFont typeface=".PingFang SC Regular"/>
              <a:buChar char="﹘"/>
              <a:defRPr spc="50" baseline="0">
                <a:solidFill>
                  <a:schemeClr val="tx1"/>
                </a:solidFill>
              </a:defRPr>
            </a:lvl5pPr>
            <a:lvl6pPr eaLnBrk="1" hangingPunct="1"/>
            <a:lvl7pPr eaLnBrk="1" hangingPunct="1"/>
            <a:lvl8pPr eaLnBrk="1" hangingPunct="1"/>
            <a:lvl9pPr eaLnBrk="1" hangingPunct="1"/>
          </a:lstStyle>
          <a:p>
            <a:pPr lvl="0" rtl="0"/>
            <a:r>
              <a:rPr lang="tr" sz="1600" b="0" i="0" u="none" strike="noStrike">
                <a:latin typeface="Optimistic Text"/>
              </a:rPr>
              <a:t>57</a:t>
            </a:r>
            <a:endParaRPr lang="en-US"/>
          </a:p>
        </p:txBody>
      </p:sp>
    </p:spTree>
    <p:extLst>
      <p:ext uri="{BB962C8B-B14F-4D97-AF65-F5344CB8AC3E}">
        <p14:creationId xmlns:p14="http://schemas.microsoft.com/office/powerpoint/2010/main" val="21320074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C7593C22-FD56-2A4D-905C-5FB77FB0EE78}"/>
              </a:ext>
            </a:extLst>
          </p:cNvPr>
          <p:cNvSpPr>
            <a:spLocks noGrp="1"/>
          </p:cNvSpPr>
          <p:nvPr>
            <p:ph type="subTitle" idx="2"/>
          </p:nvPr>
        </p:nvSpPr>
        <p:spPr/>
        <p:txBody>
          <a:bodyPr>
            <a:noAutofit/>
          </a:bodyPr>
          <a:lstStyle/>
          <a:p>
            <a:pPr rtl="0"/>
            <a:r>
              <a:rPr lang="tr" sz="2400" b="1" i="0" u="none" strike="noStrike">
                <a:latin typeface="Optimistic Text"/>
              </a:rPr>
              <a:t>03 Kişisel bilgilerin yönetimi</a:t>
            </a:r>
          </a:p>
        </p:txBody>
      </p:sp>
      <p:sp>
        <p:nvSpPr>
          <p:cNvPr id="5" name="Rectangle 4">
            <a:extLst>
              <a:ext uri="{FF2B5EF4-FFF2-40B4-BE49-F238E27FC236}">
                <a16:creationId xmlns:a16="http://schemas.microsoft.com/office/drawing/2014/main" id="{FEAC0680-DE14-C743-A353-9229E9F35631}"/>
              </a:ext>
            </a:extLst>
          </p:cNvPr>
          <p:cNvSpPr/>
          <p:nvPr/>
        </p:nvSpPr>
        <p:spPr>
          <a:xfrm>
            <a:off x="18773775" y="0"/>
            <a:ext cx="5613399" cy="1371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6" name="Google Shape;648;p3">
            <a:extLst>
              <a:ext uri="{FF2B5EF4-FFF2-40B4-BE49-F238E27FC236}">
                <a16:creationId xmlns:a16="http://schemas.microsoft.com/office/drawing/2014/main" id="{D905DA68-7CD6-E643-995E-57B46399E3E5}"/>
              </a:ext>
            </a:extLst>
          </p:cNvPr>
          <p:cNvSpPr/>
          <p:nvPr/>
        </p:nvSpPr>
        <p:spPr>
          <a:xfrm>
            <a:off x="16892588" y="1438775"/>
            <a:ext cx="5635625" cy="11009576"/>
          </a:xfrm>
          <a:prstGeom prst="roundRect">
            <a:avLst>
              <a:gd name="adj" fmla="val 12084"/>
            </a:avLst>
          </a:prstGeom>
          <a:solidFill>
            <a:srgbClr val="FFFFFF"/>
          </a:solidFill>
          <a:ln w="9525" cap="flat" cmpd="sng">
            <a:solidFill>
              <a:srgbClr val="CBD2D9"/>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rtl="0">
              <a:lnSpc>
                <a:spcPct val="100000"/>
              </a:lnSpc>
              <a:spcBef>
                <a:spcPct val="0"/>
              </a:spcBef>
              <a:spcAft>
                <a:spcPct val="0"/>
              </a:spcAft>
              <a:buNone/>
            </a:pPr>
            <a:endParaRPr sz="2489" b="0" i="0" u="none" strike="noStrike" cap="none">
              <a:solidFill>
                <a:srgbClr val="000000"/>
              </a:solidFill>
              <a:latin typeface="Arial"/>
              <a:ea typeface="Arial"/>
              <a:cs typeface="Arial"/>
              <a:sym typeface="Arial"/>
            </a:endParaRPr>
          </a:p>
        </p:txBody>
      </p:sp>
      <p:sp>
        <p:nvSpPr>
          <p:cNvPr id="7" name="Text Placeholder 6">
            <a:extLst>
              <a:ext uri="{FF2B5EF4-FFF2-40B4-BE49-F238E27FC236}">
                <a16:creationId xmlns:a16="http://schemas.microsoft.com/office/drawing/2014/main" id="{BBFCA930-065F-574F-AD94-0D453429793C}"/>
              </a:ext>
            </a:extLst>
          </p:cNvPr>
          <p:cNvSpPr txBox="1"/>
          <p:nvPr/>
        </p:nvSpPr>
        <p:spPr>
          <a:xfrm>
            <a:off x="933447" y="5934692"/>
            <a:ext cx="11260140" cy="5625831"/>
          </a:xfrm>
          <a:prstGeom prst="rect">
            <a:avLst/>
          </a:prstGeom>
        </p:spPr>
        <p:txBody>
          <a:bodyPr vert="horz" lIns="0" tIns="0" rIns="0" bIns="0" rtlCol="0">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lvl="0" rtl="0" fontAlgn="base">
              <a:lnSpc>
                <a:spcPts val="3000"/>
              </a:lnSpc>
              <a:buNone/>
            </a:pPr>
            <a:r>
              <a:rPr lang="tr" sz="2000" b="1" i="0" u="none" strike="noStrike">
                <a:solidFill>
                  <a:srgbClr val="1C2B33"/>
                </a:solidFill>
                <a:latin typeface="Optimistic Text"/>
              </a:rPr>
              <a:t>Paylaşılanları kimlerin görebileceği. Bu bölüm aşağıdaki gibi konularda rehberlik sağlar:</a:t>
            </a:r>
          </a:p>
          <a:p>
            <a:pPr marL="342900" lvl="0" indent="-342900" rtl="0" fontAlgn="base">
              <a:lnSpc>
                <a:spcPts val="3000"/>
              </a:lnSpc>
              <a:buSzTx/>
              <a:buFont typeface="Arial" panose="020B0604020202020204" pitchFamily="34" charset="0"/>
              <a:buChar char="•"/>
            </a:pPr>
            <a:r>
              <a:rPr lang="tr" sz="2000" b="0" i="0" u="none" strike="noStrike">
                <a:solidFill>
                  <a:srgbClr val="1C2B33"/>
                </a:solidFill>
                <a:latin typeface="Optimistic Text"/>
              </a:rPr>
              <a:t>Telefon numarası, e-posta, doğum günü ve ilişki durumu gibi profildeki belirli bilgileri kimlerin görebileceğini seçme</a:t>
            </a:r>
          </a:p>
          <a:p>
            <a:pPr marL="342900" lvl="0" indent="-342900" rtl="0" fontAlgn="base">
              <a:lnSpc>
                <a:spcPts val="3000"/>
              </a:lnSpc>
              <a:buSzTx/>
              <a:buFont typeface="Arial" panose="020B0604020202020204" pitchFamily="34" charset="0"/>
              <a:buChar char="•"/>
            </a:pPr>
            <a:r>
              <a:rPr lang="tr" sz="2000" b="0" i="0" u="none" strike="noStrike">
                <a:solidFill>
                  <a:srgbClr val="1C2B33"/>
                </a:solidFill>
                <a:latin typeface="Optimistic Text"/>
              </a:rPr>
              <a:t>Gelecekteki ve geçmişteki gönderileri kimlerin görebileceğini güncelleme</a:t>
            </a:r>
          </a:p>
          <a:p>
            <a:pPr marL="342900" lvl="0" indent="-342900" rtl="0" fontAlgn="base">
              <a:lnSpc>
                <a:spcPts val="3000"/>
              </a:lnSpc>
              <a:buSzTx/>
              <a:buFont typeface="Arial" panose="020B0604020202020204" pitchFamily="34" charset="0"/>
              <a:buChar char="•"/>
            </a:pPr>
            <a:r>
              <a:rPr lang="tr" sz="2000" b="0" i="0" u="none" strike="noStrike">
                <a:solidFill>
                  <a:srgbClr val="1C2B33"/>
                </a:solidFill>
                <a:latin typeface="Optimistic Text"/>
              </a:rPr>
              <a:t>Facebook'ta kimlerin engellendiğini gözden geçirme. Örneğin, engellenenler listesine kişi eklenebilmektedir. </a:t>
            </a:r>
            <a:br>
              <a:rPr lang="tr" sz="2000" b="0" i="0" u="none" strike="noStrike">
                <a:solidFill>
                  <a:srgbClr val="1C2B33"/>
                </a:solidFill>
                <a:latin typeface="Optimistic Text"/>
              </a:rPr>
            </a:br>
            <a:r>
              <a:rPr lang="tr" sz="2000" b="0" i="0" u="none" strike="noStrike">
                <a:solidFill>
                  <a:srgbClr val="1C2B33"/>
                </a:solidFill>
                <a:latin typeface="Optimistic Text"/>
                <a:hlinkClick r:id="rId4"/>
              </a:rPr>
              <a:t>Facebook'ta biri engellendiğinde</a:t>
            </a:r>
            <a:r>
              <a:rPr lang="tr" sz="2000" b="0" i="0" u="none" strike="noStrike">
                <a:solidFill>
                  <a:srgbClr val="1C2B33"/>
                </a:solidFill>
                <a:latin typeface="Optimistic Text"/>
              </a:rPr>
              <a:t> ne olacağı hakkında daha fazla bilgi alınabilir.</a:t>
            </a:r>
          </a:p>
          <a:p>
            <a:pPr lvl="0" rtl="0" fontAlgn="base">
              <a:lnSpc>
                <a:spcPts val="3000"/>
              </a:lnSpc>
              <a:buNone/>
            </a:pPr>
            <a:r>
              <a:rPr lang="tr" sz="2000" b="1" i="0" u="none" strike="noStrike">
                <a:solidFill>
                  <a:srgbClr val="1C2B33"/>
                </a:solidFill>
                <a:latin typeface="Optimistic Text"/>
              </a:rPr>
              <a:t>Hesabın nasıl güvende tutulacağı. Bu bölüm aşağıdaki gibi konularda rehberlik sağlayacaktır:</a:t>
            </a:r>
          </a:p>
          <a:p>
            <a:pPr marL="342900" indent="-342900" rtl="0" fontAlgn="base">
              <a:lnSpc>
                <a:spcPts val="3000"/>
              </a:lnSpc>
              <a:buSzTx/>
              <a:buFont typeface="Arial" panose="020B0604020202020204" pitchFamily="34" charset="0"/>
              <a:buChar char="•"/>
            </a:pPr>
            <a:r>
              <a:rPr lang="tr" sz="2000" b="0" i="0" u="none" strike="noStrike">
                <a:solidFill>
                  <a:srgbClr val="1C2B33"/>
                </a:solidFill>
                <a:latin typeface="Optimistic Text"/>
              </a:rPr>
              <a:t>Parolanın güncellenmesi. </a:t>
            </a:r>
            <a:r>
              <a:rPr lang="tr" sz="2000" b="0" i="0" u="none" strike="noStrike">
                <a:solidFill>
                  <a:srgbClr val="1C2B33"/>
                </a:solidFill>
                <a:latin typeface="Optimistic Text"/>
                <a:hlinkClick r:id="rId5"/>
              </a:rPr>
              <a:t>Güçlü bir parola oluşturma</a:t>
            </a:r>
            <a:r>
              <a:rPr lang="tr" sz="2000" b="0" i="0" u="none" strike="noStrike">
                <a:solidFill>
                  <a:srgbClr val="1C2B33"/>
                </a:solidFill>
                <a:latin typeface="Optimistic Text"/>
              </a:rPr>
              <a:t> hakkında daha fazla bilgi edinilebilir.</a:t>
            </a:r>
          </a:p>
          <a:p>
            <a:pPr marL="342900" indent="-342900" rtl="0" fontAlgn="base">
              <a:lnSpc>
                <a:spcPts val="3000"/>
              </a:lnSpc>
              <a:buSzTx/>
              <a:buFont typeface="Arial" panose="020B0604020202020204" pitchFamily="34" charset="0"/>
              <a:buChar char="•"/>
            </a:pPr>
            <a:r>
              <a:rPr lang="tr" sz="2000" b="0" i="0" u="none" strike="noStrike">
                <a:solidFill>
                  <a:srgbClr val="1C2B33"/>
                </a:solidFill>
                <a:latin typeface="Optimistic Text"/>
              </a:rPr>
              <a:t>Tanınmayan bir yerden hesaba giriş yapıldığında bunu bildirmeye yardımcı olacak uyarıları açma</a:t>
            </a:r>
          </a:p>
        </p:txBody>
      </p:sp>
      <p:grpSp>
        <p:nvGrpSpPr>
          <p:cNvPr id="4" name="Group 3">
            <a:extLst>
              <a:ext uri="{FF2B5EF4-FFF2-40B4-BE49-F238E27FC236}">
                <a16:creationId xmlns:a16="http://schemas.microsoft.com/office/drawing/2014/main" id="{FA6F3784-E887-BB4F-9DDD-0F362D73FE57}"/>
              </a:ext>
            </a:extLst>
          </p:cNvPr>
          <p:cNvGrpSpPr/>
          <p:nvPr/>
        </p:nvGrpSpPr>
        <p:grpSpPr>
          <a:xfrm>
            <a:off x="17187776" y="2508723"/>
            <a:ext cx="5045248" cy="8869680"/>
            <a:chOff x="17187776" y="2508723"/>
            <a:chExt cx="5045248" cy="8869680"/>
          </a:xfrm>
        </p:grpSpPr>
        <p:pic>
          <p:nvPicPr>
            <p:cNvPr id="9" name="Picture 8">
              <a:extLst>
                <a:ext uri="{FF2B5EF4-FFF2-40B4-BE49-F238E27FC236}">
                  <a16:creationId xmlns:a16="http://schemas.microsoft.com/office/drawing/2014/main" id="{AA4FFF2C-B304-0943-9CB8-E60F3606CF63}"/>
                </a:ext>
              </a:extLst>
            </p:cNvPr>
            <p:cNvPicPr>
              <a:picLocks noChangeAspect="1"/>
            </p:cNvPicPr>
            <p:nvPr/>
          </p:nvPicPr>
          <p:blipFill>
            <a:blip r:embed="rId6"/>
            <a:srcRect t="-42" b="91871"/>
            <a:stretch>
              <a:fillRect/>
            </a:stretch>
          </p:blipFill>
          <p:spPr>
            <a:xfrm>
              <a:off x="17187776" y="2508723"/>
              <a:ext cx="5045248" cy="898822"/>
            </a:xfrm>
            <a:prstGeom prst="rect">
              <a:avLst/>
            </a:prstGeom>
            <a:solidFill>
              <a:srgbClr val="FFFFFF"/>
            </a:solidFill>
            <a:ln w="9525" cap="flat" cmpd="sng">
              <a:noFill/>
              <a:prstDash val="solid"/>
              <a:round/>
              <a:headEnd type="none" w="sm" len="sm"/>
              <a:tailEnd type="none" w="sm" len="sm"/>
            </a:ln>
          </p:spPr>
        </p:pic>
        <p:pic>
          <p:nvPicPr>
            <p:cNvPr id="10" name="Picture 9">
              <a:extLst>
                <a:ext uri="{FF2B5EF4-FFF2-40B4-BE49-F238E27FC236}">
                  <a16:creationId xmlns:a16="http://schemas.microsoft.com/office/drawing/2014/main" id="{431F9348-B5A3-D24B-98A9-55F9093C31C5}"/>
                </a:ext>
              </a:extLst>
            </p:cNvPr>
            <p:cNvPicPr>
              <a:picLocks noChangeAspect="1"/>
            </p:cNvPicPr>
            <p:nvPr/>
          </p:nvPicPr>
          <p:blipFill>
            <a:blip r:embed="rId7"/>
            <a:srcRect t="266" b="22356"/>
            <a:stretch>
              <a:fillRect/>
            </a:stretch>
          </p:blipFill>
          <p:spPr>
            <a:xfrm>
              <a:off x="17187776" y="3407545"/>
              <a:ext cx="5045248" cy="7970858"/>
            </a:xfrm>
            <a:prstGeom prst="rect">
              <a:avLst/>
            </a:prstGeom>
            <a:solidFill>
              <a:srgbClr val="FFFFFF"/>
            </a:solidFill>
            <a:ln w="9525" cap="flat" cmpd="sng">
              <a:noFill/>
              <a:prstDash val="solid"/>
              <a:round/>
              <a:headEnd type="none" w="sm" len="sm"/>
              <a:tailEnd type="none" w="sm" len="sm"/>
            </a:ln>
          </p:spPr>
        </p:pic>
      </p:grpSp>
      <p:sp>
        <p:nvSpPr>
          <p:cNvPr id="11" name="TextBox 10">
            <a:extLst>
              <a:ext uri="{FF2B5EF4-FFF2-40B4-BE49-F238E27FC236}">
                <a16:creationId xmlns:a16="http://schemas.microsoft.com/office/drawing/2014/main" id="{B430D7A0-703E-EC48-9FA6-4188FC99B97F}"/>
              </a:ext>
            </a:extLst>
          </p:cNvPr>
          <p:cNvSpPr txBox="1"/>
          <p:nvPr/>
        </p:nvSpPr>
        <p:spPr>
          <a:xfrm>
            <a:off x="22024975" y="12668250"/>
            <a:ext cx="1428750" cy="438150"/>
          </a:xfrm>
          <a:prstGeom prst="rect">
            <a:avLst/>
          </a:prstGeom>
        </p:spPr>
        <p:txBody>
          <a:bodyPr rIns="0">
            <a:noAutofit/>
          </a:bodyPr>
          <a:lstStyle>
            <a:defPPr marR="0" lvl="0" algn="l" rtl="0">
              <a:lnSpc>
                <a:spcPct val="100000"/>
              </a:lnSpc>
              <a:spcBef>
                <a:spcPct val="0"/>
              </a:spcBef>
              <a:spcAft>
                <a:spcPct val="0"/>
              </a:spcAft>
              <a:defRPr/>
            </a:defPPr>
            <a:lvl1pPr marL="45720" indent="-45720" algn="r" eaLnBrk="1" hangingPunct="1">
              <a:lnSpc>
                <a:spcPct val="129000"/>
              </a:lnSpc>
              <a:spcAft>
                <a:spcPts val="1200"/>
              </a:spcAft>
              <a:buSzPct val="25000"/>
              <a:buFontTx/>
              <a:buBlip>
                <a:blip r:embed="rId3"/>
              </a:buBlip>
              <a:defRPr sz="1600" spc="50" baseline="0">
                <a:solidFill>
                  <a:schemeClr val="tx1"/>
                </a:solidFill>
              </a:defRPr>
            </a:lvl1pPr>
            <a:lvl2pPr marL="640080" indent="-365760" eaLnBrk="1" hangingPunct="1">
              <a:lnSpc>
                <a:spcPct val="129000"/>
              </a:lnSpc>
              <a:spcAft>
                <a:spcPts val="1200"/>
              </a:spcAft>
              <a:buClrTx/>
              <a:buSzPct val="85000"/>
              <a:buFont typeface="Optimistic Text" panose="020B0604020202020204" pitchFamily="34" charset="0"/>
              <a:buChar char="•"/>
              <a:defRPr spc="50" baseline="0">
                <a:solidFill>
                  <a:schemeClr val="tx1"/>
                </a:solidFill>
              </a:defRPr>
            </a:lvl2pPr>
            <a:lvl3pPr marL="1005840" indent="-365760" eaLnBrk="1" hangingPunct="1">
              <a:lnSpc>
                <a:spcPct val="129000"/>
              </a:lnSpc>
              <a:spcAft>
                <a:spcPts val="1200"/>
              </a:spcAft>
              <a:buClrTx/>
              <a:buSzPct val="85000"/>
              <a:buFont typeface=".PingFang SC Regular"/>
              <a:buChar char="﹘"/>
              <a:defRPr spc="50" baseline="0">
                <a:solidFill>
                  <a:schemeClr val="tx1"/>
                </a:solidFill>
              </a:defRPr>
            </a:lvl3pPr>
            <a:lvl4pPr marL="1371600" indent="-365760" eaLnBrk="1" hangingPunct="1">
              <a:lnSpc>
                <a:spcPct val="129000"/>
              </a:lnSpc>
              <a:spcAft>
                <a:spcPts val="1200"/>
              </a:spcAft>
              <a:buClrTx/>
              <a:buSzPct val="85000"/>
              <a:buFont typeface=".PingFang SC Regular"/>
              <a:buChar char="﹘"/>
              <a:defRPr spc="50" baseline="0">
                <a:solidFill>
                  <a:schemeClr val="tx1"/>
                </a:solidFill>
              </a:defRPr>
            </a:lvl4pPr>
            <a:lvl5pPr marL="1737360" indent="-365760" eaLnBrk="1" hangingPunct="1">
              <a:lnSpc>
                <a:spcPct val="129000"/>
              </a:lnSpc>
              <a:spcAft>
                <a:spcPts val="1200"/>
              </a:spcAft>
              <a:buClrTx/>
              <a:buSzPct val="85000"/>
              <a:buFont typeface=".PingFang SC Regular"/>
              <a:buChar char="﹘"/>
              <a:defRPr spc="50" baseline="0">
                <a:solidFill>
                  <a:schemeClr val="tx1"/>
                </a:solidFill>
              </a:defRPr>
            </a:lvl5pPr>
            <a:lvl6pPr eaLnBrk="1" hangingPunct="1"/>
            <a:lvl7pPr eaLnBrk="1" hangingPunct="1"/>
            <a:lvl8pPr eaLnBrk="1" hangingPunct="1"/>
            <a:lvl9pPr eaLnBrk="1" hangingPunct="1"/>
          </a:lstStyle>
          <a:p>
            <a:pPr lvl="0" rtl="0"/>
            <a:r>
              <a:rPr lang="tr" sz="1600" b="0" i="0" u="none" strike="noStrike">
                <a:latin typeface="Optimistic Text"/>
              </a:rPr>
              <a:t>58</a:t>
            </a:r>
            <a:endParaRPr lang="en-US"/>
          </a:p>
        </p:txBody>
      </p:sp>
      <p:sp>
        <p:nvSpPr>
          <p:cNvPr id="13" name="Text Placeholder 6">
            <a:extLst>
              <a:ext uri="{FF2B5EF4-FFF2-40B4-BE49-F238E27FC236}">
                <a16:creationId xmlns:a16="http://schemas.microsoft.com/office/drawing/2014/main" id="{4FBDEE85-4216-A74B-9999-970822472DCA}"/>
              </a:ext>
            </a:extLst>
          </p:cNvPr>
          <p:cNvSpPr txBox="1"/>
          <p:nvPr/>
        </p:nvSpPr>
        <p:spPr>
          <a:xfrm>
            <a:off x="933450" y="3877291"/>
            <a:ext cx="11485378" cy="1765665"/>
          </a:xfrm>
          <a:prstGeom prst="rect">
            <a:avLst/>
          </a:prstGeom>
        </p:spPr>
        <p:txBody>
          <a:bodyPr vert="horz" lIns="0" tIns="0" rIns="0" bIns="0" rtlCol="0" anchor="b">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lvl="0" defTabSz="1828800" rtl="0" fontAlgn="base">
              <a:lnSpc>
                <a:spcPts val="7200"/>
              </a:lnSpc>
              <a:spcAft>
                <a:spcPct val="0"/>
              </a:spcAft>
              <a:buNone/>
              <a:defRPr/>
            </a:pPr>
            <a:r>
              <a:rPr lang="tr" sz="6000" b="0" i="0" u="none" strike="noStrike" spc="260">
                <a:solidFill>
                  <a:srgbClr val="1C2B33"/>
                </a:solidFill>
                <a:latin typeface="Optimistic Display"/>
                <a:cs typeface="Optimistic Display"/>
                <a:sym typeface="Arial"/>
              </a:rPr>
              <a:t>Facebook Gizlilik Kontrolü'nde gözden geçirilebilecek hususlar</a:t>
            </a:r>
          </a:p>
        </p:txBody>
      </p:sp>
    </p:spTree>
    <p:extLst>
      <p:ext uri="{BB962C8B-B14F-4D97-AF65-F5344CB8AC3E}">
        <p14:creationId xmlns:p14="http://schemas.microsoft.com/office/powerpoint/2010/main" val="7063112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C7593C22-FD56-2A4D-905C-5FB77FB0EE78}"/>
              </a:ext>
            </a:extLst>
          </p:cNvPr>
          <p:cNvSpPr>
            <a:spLocks noGrp="1"/>
          </p:cNvSpPr>
          <p:nvPr>
            <p:ph type="subTitle" idx="2"/>
          </p:nvPr>
        </p:nvSpPr>
        <p:spPr/>
        <p:txBody>
          <a:bodyPr>
            <a:noAutofit/>
          </a:bodyPr>
          <a:lstStyle/>
          <a:p>
            <a:pPr rtl="0"/>
            <a:r>
              <a:rPr lang="tr" sz="2400" b="1" i="0" u="none" strike="noStrike">
                <a:latin typeface="Optimistic Text"/>
              </a:rPr>
              <a:t>03 Kişisel bilgilerin yönetimi</a:t>
            </a:r>
          </a:p>
        </p:txBody>
      </p:sp>
      <p:sp>
        <p:nvSpPr>
          <p:cNvPr id="5" name="Rectangle 4">
            <a:extLst>
              <a:ext uri="{FF2B5EF4-FFF2-40B4-BE49-F238E27FC236}">
                <a16:creationId xmlns:a16="http://schemas.microsoft.com/office/drawing/2014/main" id="{FEAC0680-DE14-C743-A353-9229E9F35631}"/>
              </a:ext>
            </a:extLst>
          </p:cNvPr>
          <p:cNvSpPr/>
          <p:nvPr/>
        </p:nvSpPr>
        <p:spPr>
          <a:xfrm>
            <a:off x="18773775" y="0"/>
            <a:ext cx="5613399" cy="1371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6" name="Google Shape;648;p3">
            <a:extLst>
              <a:ext uri="{FF2B5EF4-FFF2-40B4-BE49-F238E27FC236}">
                <a16:creationId xmlns:a16="http://schemas.microsoft.com/office/drawing/2014/main" id="{D905DA68-7CD6-E643-995E-57B46399E3E5}"/>
              </a:ext>
            </a:extLst>
          </p:cNvPr>
          <p:cNvSpPr/>
          <p:nvPr/>
        </p:nvSpPr>
        <p:spPr>
          <a:xfrm>
            <a:off x="16892588" y="1438775"/>
            <a:ext cx="5635625" cy="11009576"/>
          </a:xfrm>
          <a:prstGeom prst="roundRect">
            <a:avLst>
              <a:gd name="adj" fmla="val 12084"/>
            </a:avLst>
          </a:prstGeom>
          <a:solidFill>
            <a:srgbClr val="FFFFFF"/>
          </a:solidFill>
          <a:ln w="9525" cap="flat" cmpd="sng">
            <a:solidFill>
              <a:srgbClr val="CBD2D9"/>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rtl="0">
              <a:lnSpc>
                <a:spcPct val="100000"/>
              </a:lnSpc>
              <a:spcBef>
                <a:spcPct val="0"/>
              </a:spcBef>
              <a:spcAft>
                <a:spcPct val="0"/>
              </a:spcAft>
              <a:buNone/>
            </a:pPr>
            <a:endParaRPr sz="2489" b="0" i="0" u="none" strike="noStrike" cap="none">
              <a:solidFill>
                <a:srgbClr val="000000"/>
              </a:solidFill>
              <a:latin typeface="Arial"/>
              <a:ea typeface="Arial"/>
              <a:cs typeface="Arial"/>
              <a:sym typeface="Arial"/>
            </a:endParaRPr>
          </a:p>
        </p:txBody>
      </p:sp>
      <p:sp>
        <p:nvSpPr>
          <p:cNvPr id="7" name="Text Placeholder 6">
            <a:extLst>
              <a:ext uri="{FF2B5EF4-FFF2-40B4-BE49-F238E27FC236}">
                <a16:creationId xmlns:a16="http://schemas.microsoft.com/office/drawing/2014/main" id="{BBFCA930-065F-574F-AD94-0D453429793C}"/>
              </a:ext>
            </a:extLst>
          </p:cNvPr>
          <p:cNvSpPr txBox="1"/>
          <p:nvPr/>
        </p:nvSpPr>
        <p:spPr>
          <a:xfrm>
            <a:off x="933447" y="5934692"/>
            <a:ext cx="10166944" cy="5293289"/>
          </a:xfrm>
          <a:prstGeom prst="rect">
            <a:avLst/>
          </a:prstGeom>
        </p:spPr>
        <p:txBody>
          <a:bodyPr vert="horz" lIns="0" tIns="0" rIns="0" bIns="0" rtlCol="0">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rtl="0" fontAlgn="base">
              <a:lnSpc>
                <a:spcPts val="3000"/>
              </a:lnSpc>
              <a:buSzTx/>
              <a:buNone/>
            </a:pPr>
            <a:r>
              <a:rPr lang="tr" sz="2000" b="1" i="0" u="none" strike="noStrike">
                <a:solidFill>
                  <a:srgbClr val="1C2B33"/>
                </a:solidFill>
                <a:latin typeface="Optimistic Text"/>
              </a:rPr>
              <a:t>İnsanların Facebook'ta sizi nasıl bulabileceği. Bu bölüm, aşağıdakileri kimlerin yapabileceğini seçmeyi sağlar:</a:t>
            </a:r>
          </a:p>
          <a:p>
            <a:pPr marL="342900" indent="-342900" rtl="0" fontAlgn="base">
              <a:lnSpc>
                <a:spcPts val="3000"/>
              </a:lnSpc>
              <a:buSzTx/>
              <a:buFont typeface="Arial" panose="020B0604020202020204" pitchFamily="34" charset="0"/>
              <a:buChar char="•"/>
            </a:pPr>
            <a:r>
              <a:rPr lang="tr" sz="2000" b="0" i="0" u="none" strike="noStrike">
                <a:solidFill>
                  <a:srgbClr val="1C2B33"/>
                </a:solidFill>
                <a:latin typeface="Optimistic Text"/>
              </a:rPr>
              <a:t>Arkadaşlık isteği gönderme</a:t>
            </a:r>
          </a:p>
          <a:p>
            <a:pPr marL="342900" indent="-342900" rtl="0" fontAlgn="base">
              <a:lnSpc>
                <a:spcPts val="3000"/>
              </a:lnSpc>
              <a:buSzTx/>
              <a:buFont typeface="Arial" panose="020B0604020202020204" pitchFamily="34" charset="0"/>
              <a:buChar char="•"/>
            </a:pPr>
            <a:r>
              <a:rPr lang="tr" sz="2000" b="0" i="0" u="none" strike="noStrike">
                <a:solidFill>
                  <a:srgbClr val="1C2B33"/>
                </a:solidFill>
                <a:latin typeface="Optimistic Text"/>
              </a:rPr>
              <a:t>Telefon numarası veya e-posta adresi aracılığıyla Facebook'ta sizi arama</a:t>
            </a:r>
          </a:p>
          <a:p>
            <a:pPr rtl="0" fontAlgn="base">
              <a:lnSpc>
                <a:spcPts val="3000"/>
              </a:lnSpc>
              <a:buSzTx/>
              <a:buNone/>
            </a:pPr>
            <a:r>
              <a:rPr lang="tr" sz="2000" b="1" i="0" u="none" strike="noStrike">
                <a:solidFill>
                  <a:srgbClr val="1C2B33"/>
                </a:solidFill>
                <a:latin typeface="Optimistic Text"/>
              </a:rPr>
              <a:t>Facebook'taki veri ayarlarınız. Bu bölüm aşağıdaki gibi konularda rehberlik sağlar:</a:t>
            </a:r>
          </a:p>
          <a:p>
            <a:pPr marL="342900" indent="-342900" rtl="0" fontAlgn="base">
              <a:lnSpc>
                <a:spcPts val="3000"/>
              </a:lnSpc>
              <a:buSzTx/>
              <a:buFont typeface="Arial" panose="020B0604020202020204" pitchFamily="34" charset="0"/>
              <a:buChar char="•"/>
            </a:pPr>
            <a:r>
              <a:rPr lang="tr" sz="2000" b="0" i="0" u="none" strike="noStrike">
                <a:solidFill>
                  <a:srgbClr val="1C2B33"/>
                </a:solidFill>
                <a:latin typeface="Optimistic Text"/>
              </a:rPr>
              <a:t>Giriş yapmak için Facebook'un kullanıldığı diğer şirketlere ait son kullanılan uygulamaları ve web sitelerini gözden geçirme ve kaldırma</a:t>
            </a:r>
          </a:p>
          <a:p>
            <a:pPr rtl="0" fontAlgn="base">
              <a:lnSpc>
                <a:spcPts val="3000"/>
              </a:lnSpc>
              <a:buSzTx/>
              <a:buNone/>
            </a:pPr>
            <a:r>
              <a:rPr lang="tr" sz="2000" b="1" i="0" u="none" strike="noStrike">
                <a:solidFill>
                  <a:srgbClr val="1C2B33"/>
                </a:solidFill>
                <a:latin typeface="Optimistic Text"/>
              </a:rPr>
              <a:t>Facebook'taki reklam tercihleriniz. Bu bölüm aşağıdaki gibi konularda rehberlik sağlar:</a:t>
            </a:r>
          </a:p>
          <a:p>
            <a:pPr marL="342900" indent="-342900" rtl="0" fontAlgn="base">
              <a:lnSpc>
                <a:spcPts val="3000"/>
              </a:lnSpc>
              <a:buSzTx/>
              <a:buFont typeface="Arial" panose="020B0604020202020204" pitchFamily="34" charset="0"/>
              <a:buChar char="•"/>
            </a:pPr>
            <a:r>
              <a:rPr lang="tr" sz="2000" b="0" i="0" u="none" strike="noStrike">
                <a:solidFill>
                  <a:srgbClr val="1C2B33"/>
                </a:solidFill>
                <a:latin typeface="Optimistic Text"/>
              </a:rPr>
              <a:t>Profildeki hangi bilgilerin reklam verenler tarafından size ulaşmak için kullanılabileceğini gözden geçirme ve seçme</a:t>
            </a:r>
          </a:p>
          <a:p>
            <a:pPr marL="342900" indent="-342900" rtl="0" fontAlgn="base">
              <a:lnSpc>
                <a:spcPts val="3000"/>
              </a:lnSpc>
              <a:buSzTx/>
              <a:buFont typeface="Arial" panose="020B0604020202020204" pitchFamily="34" charset="0"/>
              <a:buChar char="•"/>
            </a:pPr>
            <a:r>
              <a:rPr lang="tr" sz="2000" b="0" i="0" u="none" strike="noStrike">
                <a:solidFill>
                  <a:srgbClr val="1C2B33"/>
                </a:solidFill>
                <a:latin typeface="Optimistic Text"/>
              </a:rPr>
              <a:t>Bir reklamın yanındaki sosyal etkileşimleri (örneğin: Facebook'ta beğenilen veya takip edilen içerikleri) kimlerin görebileceğini seçme</a:t>
            </a:r>
          </a:p>
        </p:txBody>
      </p:sp>
      <p:sp>
        <p:nvSpPr>
          <p:cNvPr id="8" name="Text Placeholder 6">
            <a:extLst>
              <a:ext uri="{FF2B5EF4-FFF2-40B4-BE49-F238E27FC236}">
                <a16:creationId xmlns:a16="http://schemas.microsoft.com/office/drawing/2014/main" id="{511FE481-1A7F-5E48-9C04-AAE7EF0C4347}"/>
              </a:ext>
            </a:extLst>
          </p:cNvPr>
          <p:cNvSpPr txBox="1"/>
          <p:nvPr/>
        </p:nvSpPr>
        <p:spPr>
          <a:xfrm>
            <a:off x="933450" y="3877291"/>
            <a:ext cx="11485378" cy="1765665"/>
          </a:xfrm>
          <a:prstGeom prst="rect">
            <a:avLst/>
          </a:prstGeom>
        </p:spPr>
        <p:txBody>
          <a:bodyPr vert="horz" lIns="0" tIns="0" rIns="0" bIns="0" rtlCol="0" anchor="b">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lvl="0" defTabSz="1828800" rtl="0" fontAlgn="base">
              <a:lnSpc>
                <a:spcPts val="7200"/>
              </a:lnSpc>
              <a:spcAft>
                <a:spcPct val="0"/>
              </a:spcAft>
              <a:buNone/>
              <a:defRPr/>
            </a:pPr>
            <a:r>
              <a:rPr lang="tr" sz="6000" b="0" i="0" u="none" strike="noStrike" spc="260">
                <a:solidFill>
                  <a:srgbClr val="1C2B33"/>
                </a:solidFill>
                <a:latin typeface="Optimistic Display"/>
                <a:cs typeface="Optimistic Display"/>
                <a:sym typeface="Arial"/>
              </a:rPr>
              <a:t>Facebook Gizlilik Kontrolü'nde gözden geçirilebilecek hususlar</a:t>
            </a:r>
          </a:p>
        </p:txBody>
      </p:sp>
      <p:grpSp>
        <p:nvGrpSpPr>
          <p:cNvPr id="4" name="Group 3">
            <a:extLst>
              <a:ext uri="{FF2B5EF4-FFF2-40B4-BE49-F238E27FC236}">
                <a16:creationId xmlns:a16="http://schemas.microsoft.com/office/drawing/2014/main" id="{FA6F3784-E887-BB4F-9DDD-0F362D73FE57}"/>
              </a:ext>
            </a:extLst>
          </p:cNvPr>
          <p:cNvGrpSpPr/>
          <p:nvPr/>
        </p:nvGrpSpPr>
        <p:grpSpPr>
          <a:xfrm>
            <a:off x="17187776" y="2508723"/>
            <a:ext cx="5045248" cy="8869680"/>
            <a:chOff x="17187776" y="2508723"/>
            <a:chExt cx="5045248" cy="8869680"/>
          </a:xfrm>
        </p:grpSpPr>
        <p:pic>
          <p:nvPicPr>
            <p:cNvPr id="9" name="Picture 8">
              <a:extLst>
                <a:ext uri="{FF2B5EF4-FFF2-40B4-BE49-F238E27FC236}">
                  <a16:creationId xmlns:a16="http://schemas.microsoft.com/office/drawing/2014/main" id="{AA4FFF2C-B304-0943-9CB8-E60F3606CF63}"/>
                </a:ext>
              </a:extLst>
            </p:cNvPr>
            <p:cNvPicPr>
              <a:picLocks noChangeAspect="1"/>
            </p:cNvPicPr>
            <p:nvPr/>
          </p:nvPicPr>
          <p:blipFill>
            <a:blip r:embed="rId4"/>
            <a:srcRect t="-42" b="91871"/>
            <a:stretch>
              <a:fillRect/>
            </a:stretch>
          </p:blipFill>
          <p:spPr>
            <a:xfrm>
              <a:off x="17187776" y="2508723"/>
              <a:ext cx="5045248" cy="898822"/>
            </a:xfrm>
            <a:prstGeom prst="rect">
              <a:avLst/>
            </a:prstGeom>
            <a:solidFill>
              <a:srgbClr val="FFFFFF"/>
            </a:solidFill>
            <a:ln w="9525" cap="flat" cmpd="sng">
              <a:noFill/>
              <a:prstDash val="solid"/>
              <a:round/>
              <a:headEnd type="none" w="sm" len="sm"/>
              <a:tailEnd type="none" w="sm" len="sm"/>
            </a:ln>
          </p:spPr>
        </p:pic>
        <p:pic>
          <p:nvPicPr>
            <p:cNvPr id="10" name="Picture 9">
              <a:extLst>
                <a:ext uri="{FF2B5EF4-FFF2-40B4-BE49-F238E27FC236}">
                  <a16:creationId xmlns:a16="http://schemas.microsoft.com/office/drawing/2014/main" id="{431F9348-B5A3-D24B-98A9-55F9093C31C5}"/>
                </a:ext>
              </a:extLst>
            </p:cNvPr>
            <p:cNvPicPr>
              <a:picLocks noChangeAspect="1"/>
            </p:cNvPicPr>
            <p:nvPr/>
          </p:nvPicPr>
          <p:blipFill>
            <a:blip r:embed="rId5"/>
            <a:srcRect t="266" b="22356"/>
            <a:stretch>
              <a:fillRect/>
            </a:stretch>
          </p:blipFill>
          <p:spPr>
            <a:xfrm>
              <a:off x="17187776" y="3407545"/>
              <a:ext cx="5045248" cy="7970858"/>
            </a:xfrm>
            <a:prstGeom prst="rect">
              <a:avLst/>
            </a:prstGeom>
            <a:solidFill>
              <a:srgbClr val="FFFFFF"/>
            </a:solidFill>
            <a:ln w="9525" cap="flat" cmpd="sng">
              <a:noFill/>
              <a:prstDash val="solid"/>
              <a:round/>
              <a:headEnd type="none" w="sm" len="sm"/>
              <a:tailEnd type="none" w="sm" len="sm"/>
            </a:ln>
          </p:spPr>
        </p:pic>
      </p:grpSp>
      <p:sp>
        <p:nvSpPr>
          <p:cNvPr id="11" name="TextBox 10">
            <a:extLst>
              <a:ext uri="{FF2B5EF4-FFF2-40B4-BE49-F238E27FC236}">
                <a16:creationId xmlns:a16="http://schemas.microsoft.com/office/drawing/2014/main" id="{B430D7A0-703E-EC48-9FA6-4188FC99B97F}"/>
              </a:ext>
            </a:extLst>
          </p:cNvPr>
          <p:cNvSpPr txBox="1"/>
          <p:nvPr/>
        </p:nvSpPr>
        <p:spPr>
          <a:xfrm>
            <a:off x="22024975" y="12668250"/>
            <a:ext cx="1428750" cy="438150"/>
          </a:xfrm>
          <a:prstGeom prst="rect">
            <a:avLst/>
          </a:prstGeom>
        </p:spPr>
        <p:txBody>
          <a:bodyPr rIns="0">
            <a:noAutofit/>
          </a:bodyPr>
          <a:lstStyle>
            <a:defPPr marR="0" lvl="0" algn="l" rtl="0">
              <a:lnSpc>
                <a:spcPct val="100000"/>
              </a:lnSpc>
              <a:spcBef>
                <a:spcPct val="0"/>
              </a:spcBef>
              <a:spcAft>
                <a:spcPct val="0"/>
              </a:spcAft>
              <a:defRPr/>
            </a:defPPr>
            <a:lvl1pPr marL="45720" indent="-45720" algn="r" eaLnBrk="1" hangingPunct="1">
              <a:lnSpc>
                <a:spcPct val="129000"/>
              </a:lnSpc>
              <a:spcAft>
                <a:spcPts val="1200"/>
              </a:spcAft>
              <a:buSzPct val="25000"/>
              <a:buFontTx/>
              <a:buBlip>
                <a:blip r:embed="rId3"/>
              </a:buBlip>
              <a:defRPr sz="1600" spc="50" baseline="0">
                <a:solidFill>
                  <a:schemeClr val="tx1"/>
                </a:solidFill>
              </a:defRPr>
            </a:lvl1pPr>
            <a:lvl2pPr marL="640080" indent="-365760" eaLnBrk="1" hangingPunct="1">
              <a:lnSpc>
                <a:spcPct val="129000"/>
              </a:lnSpc>
              <a:spcAft>
                <a:spcPts val="1200"/>
              </a:spcAft>
              <a:buClrTx/>
              <a:buSzPct val="85000"/>
              <a:buFont typeface="Optimistic Text" panose="020B0604020202020204" pitchFamily="34" charset="0"/>
              <a:buChar char="•"/>
              <a:defRPr spc="50" baseline="0">
                <a:solidFill>
                  <a:schemeClr val="tx1"/>
                </a:solidFill>
              </a:defRPr>
            </a:lvl2pPr>
            <a:lvl3pPr marL="1005840" indent="-365760" eaLnBrk="1" hangingPunct="1">
              <a:lnSpc>
                <a:spcPct val="129000"/>
              </a:lnSpc>
              <a:spcAft>
                <a:spcPts val="1200"/>
              </a:spcAft>
              <a:buClrTx/>
              <a:buSzPct val="85000"/>
              <a:buFont typeface=".PingFang SC Regular"/>
              <a:buChar char="﹘"/>
              <a:defRPr spc="50" baseline="0">
                <a:solidFill>
                  <a:schemeClr val="tx1"/>
                </a:solidFill>
              </a:defRPr>
            </a:lvl3pPr>
            <a:lvl4pPr marL="1371600" indent="-365760" eaLnBrk="1" hangingPunct="1">
              <a:lnSpc>
                <a:spcPct val="129000"/>
              </a:lnSpc>
              <a:spcAft>
                <a:spcPts val="1200"/>
              </a:spcAft>
              <a:buClrTx/>
              <a:buSzPct val="85000"/>
              <a:buFont typeface=".PingFang SC Regular"/>
              <a:buChar char="﹘"/>
              <a:defRPr spc="50" baseline="0">
                <a:solidFill>
                  <a:schemeClr val="tx1"/>
                </a:solidFill>
              </a:defRPr>
            </a:lvl4pPr>
            <a:lvl5pPr marL="1737360" indent="-365760" eaLnBrk="1" hangingPunct="1">
              <a:lnSpc>
                <a:spcPct val="129000"/>
              </a:lnSpc>
              <a:spcAft>
                <a:spcPts val="1200"/>
              </a:spcAft>
              <a:buClrTx/>
              <a:buSzPct val="85000"/>
              <a:buFont typeface=".PingFang SC Regular"/>
              <a:buChar char="﹘"/>
              <a:defRPr spc="50" baseline="0">
                <a:solidFill>
                  <a:schemeClr val="tx1"/>
                </a:solidFill>
              </a:defRPr>
            </a:lvl5pPr>
            <a:lvl6pPr eaLnBrk="1" hangingPunct="1"/>
            <a:lvl7pPr eaLnBrk="1" hangingPunct="1"/>
            <a:lvl8pPr eaLnBrk="1" hangingPunct="1"/>
            <a:lvl9pPr eaLnBrk="1" hangingPunct="1"/>
          </a:lstStyle>
          <a:p>
            <a:pPr lvl="0" rtl="0"/>
            <a:r>
              <a:rPr lang="tr" sz="1600" b="0" i="0" u="none" strike="noStrike">
                <a:latin typeface="Optimistic Text"/>
              </a:rPr>
              <a:t>59</a:t>
            </a:r>
            <a:endParaRPr lang="en-US"/>
          </a:p>
        </p:txBody>
      </p:sp>
    </p:spTree>
    <p:extLst>
      <p:ext uri="{BB962C8B-B14F-4D97-AF65-F5344CB8AC3E}">
        <p14:creationId xmlns:p14="http://schemas.microsoft.com/office/powerpoint/2010/main" val="29239438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C7593C22-FD56-2A4D-905C-5FB77FB0EE78}"/>
              </a:ext>
            </a:extLst>
          </p:cNvPr>
          <p:cNvSpPr>
            <a:spLocks noGrp="1"/>
          </p:cNvSpPr>
          <p:nvPr>
            <p:ph type="subTitle" idx="2"/>
          </p:nvPr>
        </p:nvSpPr>
        <p:spPr/>
        <p:txBody>
          <a:bodyPr>
            <a:noAutofit/>
          </a:bodyPr>
          <a:lstStyle/>
          <a:p>
            <a:pPr rtl="0"/>
            <a:r>
              <a:rPr lang="tr" sz="2400" b="1" i="0" u="none" strike="noStrike">
                <a:latin typeface="Optimistic Text"/>
              </a:rPr>
              <a:t>03 Kişisel bilgilerin yönetimi</a:t>
            </a:r>
          </a:p>
        </p:txBody>
      </p:sp>
      <p:sp>
        <p:nvSpPr>
          <p:cNvPr id="5" name="Rectangle 4">
            <a:extLst>
              <a:ext uri="{FF2B5EF4-FFF2-40B4-BE49-F238E27FC236}">
                <a16:creationId xmlns:a16="http://schemas.microsoft.com/office/drawing/2014/main" id="{FEAC0680-DE14-C743-A353-9229E9F35631}"/>
              </a:ext>
            </a:extLst>
          </p:cNvPr>
          <p:cNvSpPr/>
          <p:nvPr/>
        </p:nvSpPr>
        <p:spPr>
          <a:xfrm>
            <a:off x="18773775" y="0"/>
            <a:ext cx="5613399" cy="1371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6" name="Google Shape;648;p3">
            <a:extLst>
              <a:ext uri="{FF2B5EF4-FFF2-40B4-BE49-F238E27FC236}">
                <a16:creationId xmlns:a16="http://schemas.microsoft.com/office/drawing/2014/main" id="{D905DA68-7CD6-E643-995E-57B46399E3E5}"/>
              </a:ext>
            </a:extLst>
          </p:cNvPr>
          <p:cNvSpPr/>
          <p:nvPr/>
        </p:nvSpPr>
        <p:spPr>
          <a:xfrm>
            <a:off x="16892588" y="1438775"/>
            <a:ext cx="5635625" cy="11009576"/>
          </a:xfrm>
          <a:prstGeom prst="roundRect">
            <a:avLst>
              <a:gd name="adj" fmla="val 12084"/>
            </a:avLst>
          </a:prstGeom>
          <a:solidFill>
            <a:srgbClr val="FFFFFF"/>
          </a:solidFill>
          <a:ln w="9525" cap="flat" cmpd="sng">
            <a:solidFill>
              <a:srgbClr val="CBD2D9"/>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rtl="0">
              <a:lnSpc>
                <a:spcPct val="100000"/>
              </a:lnSpc>
              <a:spcBef>
                <a:spcPct val="0"/>
              </a:spcBef>
              <a:spcAft>
                <a:spcPct val="0"/>
              </a:spcAft>
              <a:buNone/>
            </a:pPr>
            <a:endParaRPr sz="2489" b="0" i="0" u="none" strike="noStrike" cap="none">
              <a:solidFill>
                <a:srgbClr val="000000"/>
              </a:solidFill>
              <a:latin typeface="Arial"/>
              <a:ea typeface="Arial"/>
              <a:cs typeface="Arial"/>
              <a:sym typeface="Arial"/>
            </a:endParaRPr>
          </a:p>
        </p:txBody>
      </p:sp>
      <p:sp>
        <p:nvSpPr>
          <p:cNvPr id="7" name="Text Placeholder 6">
            <a:extLst>
              <a:ext uri="{FF2B5EF4-FFF2-40B4-BE49-F238E27FC236}">
                <a16:creationId xmlns:a16="http://schemas.microsoft.com/office/drawing/2014/main" id="{BBFCA930-065F-574F-AD94-0D453429793C}"/>
              </a:ext>
            </a:extLst>
          </p:cNvPr>
          <p:cNvSpPr txBox="1"/>
          <p:nvPr/>
        </p:nvSpPr>
        <p:spPr>
          <a:xfrm>
            <a:off x="933447" y="6858000"/>
            <a:ext cx="12506106" cy="2667047"/>
          </a:xfrm>
          <a:prstGeom prst="rect">
            <a:avLst/>
          </a:prstGeom>
        </p:spPr>
        <p:txBody>
          <a:bodyPr vert="horz" lIns="0" tIns="0" rIns="0" bIns="0" rtlCol="0">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lvl="0" rtl="0" fontAlgn="base">
              <a:lnSpc>
                <a:spcPts val="3000"/>
              </a:lnSpc>
              <a:buNone/>
            </a:pPr>
            <a:r>
              <a:rPr lang="tr" sz="2000" b="1" i="0" u="none" strike="noStrike">
                <a:solidFill>
                  <a:srgbClr val="1C2B33"/>
                </a:solidFill>
                <a:latin typeface="Optimistic Text"/>
                <a:hlinkClick r:id="rId4"/>
              </a:rPr>
              <a:t>Paylaşılanları kimlerin görebileceğinin</a:t>
            </a:r>
            <a:r>
              <a:rPr lang="tr" sz="2000" b="1" i="0" u="none" strike="noStrike">
                <a:solidFill>
                  <a:srgbClr val="1C2B33"/>
                </a:solidFill>
                <a:latin typeface="Optimistic Text"/>
              </a:rPr>
              <a:t> nasıl kontrol edileceği hakkında daha fazla bilgi edinilebilir. Buradan aşağıdakilerin nasıl yapılacağı öğrenilebilir: </a:t>
            </a:r>
          </a:p>
          <a:p>
            <a:pPr marL="342900" lvl="0" indent="-342900" rtl="0" fontAlgn="base">
              <a:lnSpc>
                <a:spcPts val="3000"/>
              </a:lnSpc>
              <a:buSzTx/>
              <a:buFont typeface="Arial" panose="020B0604020202020204" pitchFamily="34" charset="0"/>
              <a:buChar char="•"/>
            </a:pPr>
            <a:r>
              <a:rPr lang="tr" sz="2000" b="0" i="0" u="none" strike="noStrike">
                <a:solidFill>
                  <a:srgbClr val="1C2B33"/>
                </a:solidFill>
                <a:latin typeface="Optimistic Text"/>
                <a:hlinkClick r:id="rId5"/>
              </a:rPr>
              <a:t>Gönderileriniz</a:t>
            </a:r>
            <a:r>
              <a:rPr lang="tr" sz="2000" b="0" i="0" u="none" strike="noStrike">
                <a:solidFill>
                  <a:srgbClr val="1C2B33"/>
                </a:solidFill>
                <a:latin typeface="Optimistic Text"/>
              </a:rPr>
              <a:t> için bir hedef kitle seçme</a:t>
            </a:r>
            <a:endParaRPr lang="en-US" sz="2000">
              <a:solidFill>
                <a:srgbClr val="1C2B33"/>
              </a:solidFill>
            </a:endParaRPr>
          </a:p>
          <a:p>
            <a:pPr marL="342900" lvl="0" indent="-342900" rtl="0" fontAlgn="base">
              <a:lnSpc>
                <a:spcPts val="3000"/>
              </a:lnSpc>
              <a:buSzTx/>
              <a:buFont typeface="Arial" panose="020B0604020202020204" pitchFamily="34" charset="0"/>
              <a:buChar char="•"/>
            </a:pPr>
            <a:r>
              <a:rPr lang="tr" sz="2000" b="0" i="0" u="none" strike="noStrike">
                <a:solidFill>
                  <a:srgbClr val="1C2B33"/>
                </a:solidFill>
                <a:latin typeface="Optimistic Text"/>
                <a:hlinkClick r:id="rId6"/>
              </a:rPr>
              <a:t>Geçmiş gönderileriniz</a:t>
            </a:r>
            <a:r>
              <a:rPr lang="tr" sz="2000" b="0" i="0" u="none" strike="noStrike">
                <a:solidFill>
                  <a:srgbClr val="1C2B33"/>
                </a:solidFill>
                <a:latin typeface="Optimistic Text"/>
              </a:rPr>
              <a:t> için hedef kitleyi değiştirme</a:t>
            </a:r>
            <a:endParaRPr lang="en-US" sz="2000">
              <a:solidFill>
                <a:srgbClr val="1C2B33"/>
              </a:solidFill>
            </a:endParaRPr>
          </a:p>
          <a:p>
            <a:pPr marL="342900" lvl="0" indent="-342900" rtl="0" fontAlgn="base">
              <a:lnSpc>
                <a:spcPts val="3000"/>
              </a:lnSpc>
              <a:buSzTx/>
              <a:buFont typeface="Arial" panose="020B0604020202020204" pitchFamily="34" charset="0"/>
              <a:buChar char="•"/>
            </a:pPr>
            <a:r>
              <a:rPr lang="tr" sz="2000" b="0" i="0" u="none" strike="noStrike">
                <a:solidFill>
                  <a:srgbClr val="1C2B33"/>
                </a:solidFill>
                <a:latin typeface="Optimistic Text"/>
                <a:hlinkClick r:id="rId7"/>
              </a:rPr>
              <a:t>Profildeki temel bilgileri</a:t>
            </a:r>
            <a:r>
              <a:rPr lang="tr" sz="2000" b="0" i="0" u="none" strike="noStrike">
                <a:solidFill>
                  <a:srgbClr val="1C2B33"/>
                </a:solidFill>
                <a:latin typeface="Optimistic Text"/>
              </a:rPr>
              <a:t> düzenleme ve kimlerin görebileceğini seçme</a:t>
            </a:r>
          </a:p>
          <a:p>
            <a:pPr marL="342900" lvl="0" indent="-342900" rtl="0" fontAlgn="base">
              <a:lnSpc>
                <a:spcPts val="3000"/>
              </a:lnSpc>
              <a:buSzTx/>
              <a:buFont typeface="Arial" panose="020B0604020202020204" pitchFamily="34" charset="0"/>
              <a:buChar char="•"/>
            </a:pPr>
            <a:r>
              <a:rPr lang="tr" sz="2000" b="0" i="0" u="none" strike="noStrike">
                <a:solidFill>
                  <a:srgbClr val="1C2B33"/>
                </a:solidFill>
                <a:latin typeface="Optimistic Text"/>
              </a:rPr>
              <a:t>Ayrıca </a:t>
            </a:r>
            <a:r>
              <a:rPr lang="tr" sz="2000" b="0" i="0" u="none" strike="noStrike">
                <a:solidFill>
                  <a:srgbClr val="1C2B33"/>
                </a:solidFill>
                <a:latin typeface="Optimistic Text"/>
                <a:hlinkClick r:id="rId8"/>
              </a:rPr>
              <a:t>uygulamalar ve oyunlar</a:t>
            </a:r>
            <a:r>
              <a:rPr lang="tr" sz="2000" b="0" i="0" u="none" strike="noStrike">
                <a:solidFill>
                  <a:srgbClr val="1C2B33"/>
                </a:solidFill>
                <a:latin typeface="Optimistic Text"/>
              </a:rPr>
              <a:t> için gizlilik ayarları yapılabilmektedir</a:t>
            </a:r>
            <a:endParaRPr lang="en-US" sz="2000">
              <a:solidFill>
                <a:srgbClr val="1C2B33"/>
              </a:solidFill>
            </a:endParaRPr>
          </a:p>
        </p:txBody>
      </p:sp>
      <p:sp>
        <p:nvSpPr>
          <p:cNvPr id="8" name="Text Placeholder 6">
            <a:extLst>
              <a:ext uri="{FF2B5EF4-FFF2-40B4-BE49-F238E27FC236}">
                <a16:creationId xmlns:a16="http://schemas.microsoft.com/office/drawing/2014/main" id="{511FE481-1A7F-5E48-9C04-AAE7EF0C4347}"/>
              </a:ext>
            </a:extLst>
          </p:cNvPr>
          <p:cNvSpPr txBox="1"/>
          <p:nvPr/>
        </p:nvSpPr>
        <p:spPr>
          <a:xfrm>
            <a:off x="933450" y="4800599"/>
            <a:ext cx="10677303" cy="1765665"/>
          </a:xfrm>
          <a:prstGeom prst="rect">
            <a:avLst/>
          </a:prstGeom>
        </p:spPr>
        <p:txBody>
          <a:bodyPr vert="horz" lIns="0" tIns="0" rIns="0" bIns="0" rtlCol="0" anchor="b">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lvl="0" defTabSz="1828800" rtl="0" fontAlgn="base">
              <a:lnSpc>
                <a:spcPts val="7200"/>
              </a:lnSpc>
              <a:spcAft>
                <a:spcPct val="0"/>
              </a:spcAft>
              <a:buNone/>
              <a:defRPr/>
            </a:pPr>
            <a:r>
              <a:rPr lang="tr" sz="6000" b="0" i="0" u="none" strike="noStrike" spc="260">
                <a:solidFill>
                  <a:srgbClr val="1C2B33"/>
                </a:solidFill>
                <a:latin typeface="Optimistic Display"/>
                <a:cs typeface="Optimistic Display"/>
                <a:sym typeface="Arial"/>
              </a:rPr>
              <a:t>Facebook'ta gizliliği yönetmenin diğer yolları</a:t>
            </a:r>
          </a:p>
        </p:txBody>
      </p:sp>
      <p:grpSp>
        <p:nvGrpSpPr>
          <p:cNvPr id="4" name="Group 3">
            <a:extLst>
              <a:ext uri="{FF2B5EF4-FFF2-40B4-BE49-F238E27FC236}">
                <a16:creationId xmlns:a16="http://schemas.microsoft.com/office/drawing/2014/main" id="{FA6F3784-E887-BB4F-9DDD-0F362D73FE57}"/>
              </a:ext>
            </a:extLst>
          </p:cNvPr>
          <p:cNvGrpSpPr/>
          <p:nvPr/>
        </p:nvGrpSpPr>
        <p:grpSpPr>
          <a:xfrm>
            <a:off x="17187776" y="2508723"/>
            <a:ext cx="5045248" cy="8869680"/>
            <a:chOff x="17187776" y="2508723"/>
            <a:chExt cx="5045248" cy="8869680"/>
          </a:xfrm>
        </p:grpSpPr>
        <p:pic>
          <p:nvPicPr>
            <p:cNvPr id="9" name="Picture 8">
              <a:extLst>
                <a:ext uri="{FF2B5EF4-FFF2-40B4-BE49-F238E27FC236}">
                  <a16:creationId xmlns:a16="http://schemas.microsoft.com/office/drawing/2014/main" id="{AA4FFF2C-B304-0943-9CB8-E60F3606CF63}"/>
                </a:ext>
              </a:extLst>
            </p:cNvPr>
            <p:cNvPicPr>
              <a:picLocks noChangeAspect="1"/>
            </p:cNvPicPr>
            <p:nvPr/>
          </p:nvPicPr>
          <p:blipFill>
            <a:blip r:embed="rId9"/>
            <a:srcRect t="-42" b="91871"/>
            <a:stretch>
              <a:fillRect/>
            </a:stretch>
          </p:blipFill>
          <p:spPr>
            <a:xfrm>
              <a:off x="17187776" y="2508723"/>
              <a:ext cx="5045248" cy="898822"/>
            </a:xfrm>
            <a:prstGeom prst="rect">
              <a:avLst/>
            </a:prstGeom>
            <a:solidFill>
              <a:srgbClr val="FFFFFF"/>
            </a:solidFill>
            <a:ln w="9525" cap="flat" cmpd="sng">
              <a:noFill/>
              <a:prstDash val="solid"/>
              <a:round/>
              <a:headEnd type="none" w="sm" len="sm"/>
              <a:tailEnd type="none" w="sm" len="sm"/>
            </a:ln>
          </p:spPr>
        </p:pic>
        <p:pic>
          <p:nvPicPr>
            <p:cNvPr id="10" name="Picture 9">
              <a:extLst>
                <a:ext uri="{FF2B5EF4-FFF2-40B4-BE49-F238E27FC236}">
                  <a16:creationId xmlns:a16="http://schemas.microsoft.com/office/drawing/2014/main" id="{431F9348-B5A3-D24B-98A9-55F9093C31C5}"/>
                </a:ext>
              </a:extLst>
            </p:cNvPr>
            <p:cNvPicPr>
              <a:picLocks noChangeAspect="1"/>
            </p:cNvPicPr>
            <p:nvPr/>
          </p:nvPicPr>
          <p:blipFill>
            <a:blip r:embed="rId10"/>
            <a:srcRect t="1618" b="20822"/>
            <a:stretch>
              <a:fillRect/>
            </a:stretch>
          </p:blipFill>
          <p:spPr>
            <a:xfrm>
              <a:off x="17187776" y="3407545"/>
              <a:ext cx="5045248" cy="7970858"/>
            </a:xfrm>
            <a:prstGeom prst="rect">
              <a:avLst/>
            </a:prstGeom>
            <a:solidFill>
              <a:srgbClr val="FFFFFF"/>
            </a:solidFill>
            <a:ln w="9525" cap="flat" cmpd="sng">
              <a:noFill/>
              <a:prstDash val="solid"/>
              <a:round/>
              <a:headEnd type="none" w="sm" len="sm"/>
              <a:tailEnd type="none" w="sm" len="sm"/>
            </a:ln>
          </p:spPr>
        </p:pic>
      </p:grpSp>
      <p:sp>
        <p:nvSpPr>
          <p:cNvPr id="11" name="TextBox 10">
            <a:extLst>
              <a:ext uri="{FF2B5EF4-FFF2-40B4-BE49-F238E27FC236}">
                <a16:creationId xmlns:a16="http://schemas.microsoft.com/office/drawing/2014/main" id="{46602BAF-81EC-4A49-965B-FBA5F1712951}"/>
              </a:ext>
            </a:extLst>
          </p:cNvPr>
          <p:cNvSpPr txBox="1"/>
          <p:nvPr/>
        </p:nvSpPr>
        <p:spPr>
          <a:xfrm>
            <a:off x="22024975" y="12668250"/>
            <a:ext cx="1428750" cy="438150"/>
          </a:xfrm>
          <a:prstGeom prst="rect">
            <a:avLst/>
          </a:prstGeom>
        </p:spPr>
        <p:txBody>
          <a:bodyPr rIns="0">
            <a:noAutofit/>
          </a:bodyPr>
          <a:lstStyle>
            <a:defPPr marR="0" lvl="0" algn="l" rtl="0">
              <a:lnSpc>
                <a:spcPct val="100000"/>
              </a:lnSpc>
              <a:spcBef>
                <a:spcPct val="0"/>
              </a:spcBef>
              <a:spcAft>
                <a:spcPct val="0"/>
              </a:spcAft>
              <a:defRPr/>
            </a:defPPr>
            <a:lvl1pPr marL="45720" indent="-45720" algn="r" eaLnBrk="1" hangingPunct="1">
              <a:lnSpc>
                <a:spcPct val="129000"/>
              </a:lnSpc>
              <a:spcAft>
                <a:spcPts val="1200"/>
              </a:spcAft>
              <a:buSzPct val="25000"/>
              <a:buFontTx/>
              <a:buBlip>
                <a:blip r:embed="rId3"/>
              </a:buBlip>
              <a:defRPr sz="1600" spc="50" baseline="0">
                <a:solidFill>
                  <a:schemeClr val="tx1"/>
                </a:solidFill>
              </a:defRPr>
            </a:lvl1pPr>
            <a:lvl2pPr marL="640080" indent="-365760" eaLnBrk="1" hangingPunct="1">
              <a:lnSpc>
                <a:spcPct val="129000"/>
              </a:lnSpc>
              <a:spcAft>
                <a:spcPts val="1200"/>
              </a:spcAft>
              <a:buClrTx/>
              <a:buSzPct val="85000"/>
              <a:buFont typeface="Optimistic Text" panose="020B0604020202020204" pitchFamily="34" charset="0"/>
              <a:buChar char="•"/>
              <a:defRPr spc="50" baseline="0">
                <a:solidFill>
                  <a:schemeClr val="tx1"/>
                </a:solidFill>
              </a:defRPr>
            </a:lvl2pPr>
            <a:lvl3pPr marL="1005840" indent="-365760" eaLnBrk="1" hangingPunct="1">
              <a:lnSpc>
                <a:spcPct val="129000"/>
              </a:lnSpc>
              <a:spcAft>
                <a:spcPts val="1200"/>
              </a:spcAft>
              <a:buClrTx/>
              <a:buSzPct val="85000"/>
              <a:buFont typeface=".PingFang SC Regular"/>
              <a:buChar char="﹘"/>
              <a:defRPr spc="50" baseline="0">
                <a:solidFill>
                  <a:schemeClr val="tx1"/>
                </a:solidFill>
              </a:defRPr>
            </a:lvl3pPr>
            <a:lvl4pPr marL="1371600" indent="-365760" eaLnBrk="1" hangingPunct="1">
              <a:lnSpc>
                <a:spcPct val="129000"/>
              </a:lnSpc>
              <a:spcAft>
                <a:spcPts val="1200"/>
              </a:spcAft>
              <a:buClrTx/>
              <a:buSzPct val="85000"/>
              <a:buFont typeface=".PingFang SC Regular"/>
              <a:buChar char="﹘"/>
              <a:defRPr spc="50" baseline="0">
                <a:solidFill>
                  <a:schemeClr val="tx1"/>
                </a:solidFill>
              </a:defRPr>
            </a:lvl4pPr>
            <a:lvl5pPr marL="1737360" indent="-365760" eaLnBrk="1" hangingPunct="1">
              <a:lnSpc>
                <a:spcPct val="129000"/>
              </a:lnSpc>
              <a:spcAft>
                <a:spcPts val="1200"/>
              </a:spcAft>
              <a:buClrTx/>
              <a:buSzPct val="85000"/>
              <a:buFont typeface=".PingFang SC Regular"/>
              <a:buChar char="﹘"/>
              <a:defRPr spc="50" baseline="0">
                <a:solidFill>
                  <a:schemeClr val="tx1"/>
                </a:solidFill>
              </a:defRPr>
            </a:lvl5pPr>
            <a:lvl6pPr eaLnBrk="1" hangingPunct="1"/>
            <a:lvl7pPr eaLnBrk="1" hangingPunct="1"/>
            <a:lvl8pPr eaLnBrk="1" hangingPunct="1"/>
            <a:lvl9pPr eaLnBrk="1" hangingPunct="1"/>
          </a:lstStyle>
          <a:p>
            <a:pPr lvl="0" rtl="0"/>
            <a:r>
              <a:rPr lang="tr" sz="1600" b="0" i="0" u="none" strike="noStrike">
                <a:latin typeface="Optimistic Text"/>
              </a:rPr>
              <a:t>60</a:t>
            </a:r>
            <a:endParaRPr lang="en-US"/>
          </a:p>
        </p:txBody>
      </p:sp>
    </p:spTree>
    <p:extLst>
      <p:ext uri="{BB962C8B-B14F-4D97-AF65-F5344CB8AC3E}">
        <p14:creationId xmlns:p14="http://schemas.microsoft.com/office/powerpoint/2010/main" val="40951714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C7593C22-FD56-2A4D-905C-5FB77FB0EE78}"/>
              </a:ext>
            </a:extLst>
          </p:cNvPr>
          <p:cNvSpPr>
            <a:spLocks noGrp="1"/>
          </p:cNvSpPr>
          <p:nvPr>
            <p:ph type="subTitle" idx="2"/>
          </p:nvPr>
        </p:nvSpPr>
        <p:spPr/>
        <p:txBody>
          <a:bodyPr>
            <a:noAutofit/>
          </a:bodyPr>
          <a:lstStyle/>
          <a:p>
            <a:pPr rtl="0"/>
            <a:r>
              <a:rPr lang="tr" sz="2400" b="1" i="0" u="none" strike="noStrike">
                <a:latin typeface="Optimistic Text"/>
              </a:rPr>
              <a:t>03 Kişisel bilgilerin yönetimi</a:t>
            </a:r>
          </a:p>
        </p:txBody>
      </p:sp>
      <p:sp>
        <p:nvSpPr>
          <p:cNvPr id="5" name="Rectangle 4">
            <a:extLst>
              <a:ext uri="{FF2B5EF4-FFF2-40B4-BE49-F238E27FC236}">
                <a16:creationId xmlns:a16="http://schemas.microsoft.com/office/drawing/2014/main" id="{FEAC0680-DE14-C743-A353-9229E9F35631}"/>
              </a:ext>
            </a:extLst>
          </p:cNvPr>
          <p:cNvSpPr/>
          <p:nvPr/>
        </p:nvSpPr>
        <p:spPr>
          <a:xfrm>
            <a:off x="18773775" y="0"/>
            <a:ext cx="5613399" cy="1371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6" name="Google Shape;648;p3">
            <a:extLst>
              <a:ext uri="{FF2B5EF4-FFF2-40B4-BE49-F238E27FC236}">
                <a16:creationId xmlns:a16="http://schemas.microsoft.com/office/drawing/2014/main" id="{D905DA68-7CD6-E643-995E-57B46399E3E5}"/>
              </a:ext>
            </a:extLst>
          </p:cNvPr>
          <p:cNvSpPr/>
          <p:nvPr/>
        </p:nvSpPr>
        <p:spPr>
          <a:xfrm>
            <a:off x="16892588" y="1438775"/>
            <a:ext cx="5635625" cy="11009576"/>
          </a:xfrm>
          <a:prstGeom prst="roundRect">
            <a:avLst>
              <a:gd name="adj" fmla="val 12084"/>
            </a:avLst>
          </a:prstGeom>
          <a:solidFill>
            <a:srgbClr val="FFFFFF"/>
          </a:solidFill>
          <a:ln w="9525" cap="flat" cmpd="sng">
            <a:solidFill>
              <a:srgbClr val="CBD2D9"/>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rtl="0">
              <a:lnSpc>
                <a:spcPct val="100000"/>
              </a:lnSpc>
              <a:spcBef>
                <a:spcPct val="0"/>
              </a:spcBef>
              <a:spcAft>
                <a:spcPct val="0"/>
              </a:spcAft>
              <a:buNone/>
            </a:pPr>
            <a:endParaRPr sz="2489" b="0" i="0" u="none" strike="noStrike" cap="none">
              <a:solidFill>
                <a:srgbClr val="000000"/>
              </a:solidFill>
              <a:latin typeface="Arial"/>
              <a:ea typeface="Arial"/>
              <a:cs typeface="Arial"/>
              <a:sym typeface="Arial"/>
            </a:endParaRPr>
          </a:p>
        </p:txBody>
      </p:sp>
      <p:sp>
        <p:nvSpPr>
          <p:cNvPr id="7" name="Text Placeholder 6">
            <a:extLst>
              <a:ext uri="{FF2B5EF4-FFF2-40B4-BE49-F238E27FC236}">
                <a16:creationId xmlns:a16="http://schemas.microsoft.com/office/drawing/2014/main" id="{BBFCA930-065F-574F-AD94-0D453429793C}"/>
              </a:ext>
            </a:extLst>
          </p:cNvPr>
          <p:cNvSpPr txBox="1"/>
          <p:nvPr/>
        </p:nvSpPr>
        <p:spPr>
          <a:xfrm>
            <a:off x="933447" y="6168610"/>
            <a:ext cx="15022516" cy="1765666"/>
          </a:xfrm>
          <a:prstGeom prst="rect">
            <a:avLst/>
          </a:prstGeom>
        </p:spPr>
        <p:txBody>
          <a:bodyPr vert="horz" lIns="0" tIns="0" rIns="0" bIns="0" rtlCol="0">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4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lvl="0" rtl="0" fontAlgn="base">
              <a:lnSpc>
                <a:spcPts val="3000"/>
              </a:lnSpc>
              <a:buNone/>
            </a:pPr>
            <a:r>
              <a:rPr lang="tr" sz="2000" b="0" i="0" u="none" strike="noStrike">
                <a:solidFill>
                  <a:srgbClr val="1C2B33"/>
                </a:solidFill>
                <a:latin typeface="Optimistic Text"/>
              </a:rPr>
              <a:t>İçerik: Profilin nasıl gizli yapılacağı, diğer platformlardaki profile nasıl bağlantı verileceği, takipçilerin nasıl kaldırılacağı, yorumların nasıl açılacağı veya kapatılacağı ve paylaşılanları kimlerin görebileceğinin nasıl kontrol edileceği.</a:t>
            </a:r>
          </a:p>
          <a:p>
            <a:pPr lvl="0" rtl="0" fontAlgn="base">
              <a:lnSpc>
                <a:spcPts val="3000"/>
              </a:lnSpc>
              <a:buNone/>
            </a:pPr>
            <a:r>
              <a:rPr lang="tr" sz="2000" b="1" i="0" u="none" strike="noStrike">
                <a:solidFill>
                  <a:srgbClr val="1C2B33"/>
                </a:solidFill>
                <a:latin typeface="Optimistic Text"/>
              </a:rPr>
              <a:t>Gizlilik ayarları ve bilgileri</a:t>
            </a:r>
          </a:p>
          <a:p>
            <a:pPr marL="342900" lvl="0" indent="-342900" rtl="0" fontAlgn="base">
              <a:lnSpc>
                <a:spcPts val="3000"/>
              </a:lnSpc>
              <a:buSzTx/>
              <a:buFont typeface="Arial" panose="020B0604020202020204" pitchFamily="34" charset="0"/>
              <a:buChar char="•"/>
            </a:pPr>
            <a:r>
              <a:rPr lang="tr" sz="2000" b="0" i="0" u="none" strike="noStrike">
                <a:solidFill>
                  <a:srgbClr val="1C2B33"/>
                </a:solidFill>
                <a:latin typeface="Optimistic Text"/>
                <a:hlinkClick r:id="rId4"/>
              </a:rPr>
              <a:t>Yalnızca onaylanmış takipçilerin paylaşılanları görebilmesi için Instagram hesabı nasıl gizli hale getirilir?</a:t>
            </a:r>
            <a:endParaRPr lang="en-US" sz="2000">
              <a:solidFill>
                <a:srgbClr val="1C2B33"/>
              </a:solidFill>
            </a:endParaRPr>
          </a:p>
        </p:txBody>
      </p:sp>
      <p:sp>
        <p:nvSpPr>
          <p:cNvPr id="8" name="Text Placeholder 6">
            <a:extLst>
              <a:ext uri="{FF2B5EF4-FFF2-40B4-BE49-F238E27FC236}">
                <a16:creationId xmlns:a16="http://schemas.microsoft.com/office/drawing/2014/main" id="{511FE481-1A7F-5E48-9C04-AAE7EF0C4347}"/>
              </a:ext>
            </a:extLst>
          </p:cNvPr>
          <p:cNvSpPr txBox="1"/>
          <p:nvPr/>
        </p:nvSpPr>
        <p:spPr>
          <a:xfrm>
            <a:off x="933450" y="4111208"/>
            <a:ext cx="14100177" cy="1765665"/>
          </a:xfrm>
          <a:prstGeom prst="rect">
            <a:avLst/>
          </a:prstGeom>
        </p:spPr>
        <p:txBody>
          <a:bodyPr vert="horz" lIns="0" tIns="0" rIns="0" bIns="0" rtlCol="0" anchor="b">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lvl="0" defTabSz="1828800" rtl="0" fontAlgn="base">
              <a:lnSpc>
                <a:spcPts val="7200"/>
              </a:lnSpc>
              <a:spcAft>
                <a:spcPct val="0"/>
              </a:spcAft>
              <a:buNone/>
              <a:defRPr/>
            </a:pPr>
            <a:r>
              <a:rPr lang="tr" sz="6000" b="0" i="0" u="none" strike="noStrike" spc="260">
                <a:solidFill>
                  <a:srgbClr val="1C2B33"/>
                </a:solidFill>
                <a:latin typeface="Optimistic Display"/>
                <a:cs typeface="Optimistic Display"/>
                <a:sym typeface="Arial"/>
                <a:hlinkClick r:id="rId5"/>
              </a:rPr>
              <a:t>Instagram</a:t>
            </a:r>
            <a:r>
              <a:rPr lang="tr" sz="6000" b="0" i="0" u="none" strike="noStrike" spc="260">
                <a:solidFill>
                  <a:srgbClr val="1C2B33"/>
                </a:solidFill>
                <a:latin typeface="Optimistic Display"/>
                <a:cs typeface="Optimistic Display"/>
                <a:sym typeface="Arial"/>
              </a:rPr>
              <a:t> gizlilik ayarları</a:t>
            </a:r>
          </a:p>
        </p:txBody>
      </p:sp>
      <p:pic>
        <p:nvPicPr>
          <p:cNvPr id="9" name="Picture 8">
            <a:extLst>
              <a:ext uri="{FF2B5EF4-FFF2-40B4-BE49-F238E27FC236}">
                <a16:creationId xmlns:a16="http://schemas.microsoft.com/office/drawing/2014/main" id="{AA4FFF2C-B304-0943-9CB8-E60F3606CF63}"/>
              </a:ext>
            </a:extLst>
          </p:cNvPr>
          <p:cNvPicPr>
            <a:picLocks noChangeAspect="1"/>
          </p:cNvPicPr>
          <p:nvPr/>
        </p:nvPicPr>
        <p:blipFill>
          <a:blip r:embed="rId6"/>
          <a:srcRect t="40" b="11451"/>
          <a:stretch>
            <a:fillRect/>
          </a:stretch>
        </p:blipFill>
        <p:spPr>
          <a:xfrm>
            <a:off x="17187776" y="2508723"/>
            <a:ext cx="5045248" cy="8869680"/>
          </a:xfrm>
          <a:prstGeom prst="rect">
            <a:avLst/>
          </a:prstGeom>
          <a:solidFill>
            <a:srgbClr val="FFFFFF"/>
          </a:solidFill>
          <a:ln w="9525" cap="flat" cmpd="sng">
            <a:solidFill>
              <a:srgbClr val="CBD2D9"/>
            </a:solidFill>
            <a:prstDash val="solid"/>
            <a:round/>
            <a:headEnd type="none" w="sm" len="sm"/>
            <a:tailEnd type="none" w="sm" len="sm"/>
          </a:ln>
        </p:spPr>
      </p:pic>
      <p:sp>
        <p:nvSpPr>
          <p:cNvPr id="10" name="TextBox 9">
            <a:extLst>
              <a:ext uri="{FF2B5EF4-FFF2-40B4-BE49-F238E27FC236}">
                <a16:creationId xmlns:a16="http://schemas.microsoft.com/office/drawing/2014/main" id="{3933C044-8243-7D4C-9EEE-F1A029DE6726}"/>
              </a:ext>
            </a:extLst>
          </p:cNvPr>
          <p:cNvSpPr txBox="1"/>
          <p:nvPr/>
        </p:nvSpPr>
        <p:spPr>
          <a:xfrm>
            <a:off x="22024975" y="12668250"/>
            <a:ext cx="1428750" cy="438150"/>
          </a:xfrm>
          <a:prstGeom prst="rect">
            <a:avLst/>
          </a:prstGeom>
        </p:spPr>
        <p:txBody>
          <a:bodyPr rIns="0">
            <a:noAutofit/>
          </a:bodyPr>
          <a:lstStyle>
            <a:defPPr marR="0" lvl="0" algn="l" rtl="0">
              <a:lnSpc>
                <a:spcPct val="100000"/>
              </a:lnSpc>
              <a:spcBef>
                <a:spcPct val="0"/>
              </a:spcBef>
              <a:spcAft>
                <a:spcPct val="0"/>
              </a:spcAft>
              <a:defRPr/>
            </a:defPPr>
            <a:lvl1pPr marL="45720" indent="-45720" algn="r" eaLnBrk="1" hangingPunct="1">
              <a:lnSpc>
                <a:spcPct val="129000"/>
              </a:lnSpc>
              <a:spcAft>
                <a:spcPts val="1200"/>
              </a:spcAft>
              <a:buSzPct val="25000"/>
              <a:buFontTx/>
              <a:buBlip>
                <a:blip r:embed="rId3"/>
              </a:buBlip>
              <a:defRPr sz="1600" spc="50" baseline="0">
                <a:solidFill>
                  <a:schemeClr val="tx1"/>
                </a:solidFill>
              </a:defRPr>
            </a:lvl1pPr>
            <a:lvl2pPr marL="640080" indent="-365760" eaLnBrk="1" hangingPunct="1">
              <a:lnSpc>
                <a:spcPct val="129000"/>
              </a:lnSpc>
              <a:spcAft>
                <a:spcPts val="1200"/>
              </a:spcAft>
              <a:buClrTx/>
              <a:buSzPct val="85000"/>
              <a:buFont typeface="Optimistic Text" panose="020B0604020202020204" pitchFamily="34" charset="0"/>
              <a:buChar char="•"/>
              <a:defRPr spc="50" baseline="0">
                <a:solidFill>
                  <a:schemeClr val="tx1"/>
                </a:solidFill>
              </a:defRPr>
            </a:lvl2pPr>
            <a:lvl3pPr marL="1005840" indent="-365760" eaLnBrk="1" hangingPunct="1">
              <a:lnSpc>
                <a:spcPct val="129000"/>
              </a:lnSpc>
              <a:spcAft>
                <a:spcPts val="1200"/>
              </a:spcAft>
              <a:buClrTx/>
              <a:buSzPct val="85000"/>
              <a:buFont typeface=".PingFang SC Regular"/>
              <a:buChar char="﹘"/>
              <a:defRPr spc="50" baseline="0">
                <a:solidFill>
                  <a:schemeClr val="tx1"/>
                </a:solidFill>
              </a:defRPr>
            </a:lvl3pPr>
            <a:lvl4pPr marL="1371600" indent="-365760" eaLnBrk="1" hangingPunct="1">
              <a:lnSpc>
                <a:spcPct val="129000"/>
              </a:lnSpc>
              <a:spcAft>
                <a:spcPts val="1200"/>
              </a:spcAft>
              <a:buClrTx/>
              <a:buSzPct val="85000"/>
              <a:buFont typeface=".PingFang SC Regular"/>
              <a:buChar char="﹘"/>
              <a:defRPr spc="50" baseline="0">
                <a:solidFill>
                  <a:schemeClr val="tx1"/>
                </a:solidFill>
              </a:defRPr>
            </a:lvl4pPr>
            <a:lvl5pPr marL="1737360" indent="-365760" eaLnBrk="1" hangingPunct="1">
              <a:lnSpc>
                <a:spcPct val="129000"/>
              </a:lnSpc>
              <a:spcAft>
                <a:spcPts val="1200"/>
              </a:spcAft>
              <a:buClrTx/>
              <a:buSzPct val="85000"/>
              <a:buFont typeface=".PingFang SC Regular"/>
              <a:buChar char="﹘"/>
              <a:defRPr spc="50" baseline="0">
                <a:solidFill>
                  <a:schemeClr val="tx1"/>
                </a:solidFill>
              </a:defRPr>
            </a:lvl5pPr>
            <a:lvl6pPr eaLnBrk="1" hangingPunct="1"/>
            <a:lvl7pPr eaLnBrk="1" hangingPunct="1"/>
            <a:lvl8pPr eaLnBrk="1" hangingPunct="1"/>
            <a:lvl9pPr eaLnBrk="1" hangingPunct="1"/>
          </a:lstStyle>
          <a:p>
            <a:pPr lvl="0" rtl="0"/>
            <a:r>
              <a:rPr lang="tr" sz="1600" b="0" i="0" u="none" strike="noStrike">
                <a:latin typeface="Optimistic Text"/>
              </a:rPr>
              <a:t>61</a:t>
            </a:r>
            <a:endParaRPr lang="en-US"/>
          </a:p>
        </p:txBody>
      </p:sp>
    </p:spTree>
    <p:extLst>
      <p:ext uri="{BB962C8B-B14F-4D97-AF65-F5344CB8AC3E}">
        <p14:creationId xmlns:p14="http://schemas.microsoft.com/office/powerpoint/2010/main" val="2686248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A83B0-01E7-954F-98FD-B8E15B9D6F06}"/>
              </a:ext>
            </a:extLst>
          </p:cNvPr>
          <p:cNvSpPr/>
          <p:nvPr/>
        </p:nvSpPr>
        <p:spPr>
          <a:xfrm>
            <a:off x="12193587" y="0"/>
            <a:ext cx="12193588" cy="1371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11" name="Text Placeholder 4">
            <a:extLst>
              <a:ext uri="{FF2B5EF4-FFF2-40B4-BE49-F238E27FC236}">
                <a16:creationId xmlns:a16="http://schemas.microsoft.com/office/drawing/2014/main" id="{CE065CC0-3BC9-824F-9E07-7802E321A365}"/>
              </a:ext>
            </a:extLst>
          </p:cNvPr>
          <p:cNvSpPr txBox="1"/>
          <p:nvPr/>
        </p:nvSpPr>
        <p:spPr>
          <a:xfrm>
            <a:off x="13138150" y="4982753"/>
            <a:ext cx="10315575" cy="3750495"/>
          </a:xfrm>
          <a:prstGeom prst="rect">
            <a:avLst/>
          </a:prstGeom>
        </p:spPr>
        <p:txBody>
          <a:bodyPr vert="horz" lIns="0" tIns="0" rIns="0" bIns="0" rtlCol="0" anchor="ctr">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defTabSz="1828800" rtl="0" fontAlgn="base">
              <a:lnSpc>
                <a:spcPts val="3600"/>
              </a:lnSpc>
              <a:spcAft>
                <a:spcPts val="1800"/>
              </a:spcAft>
              <a:buSzTx/>
              <a:buNone/>
              <a:defRPr/>
            </a:pPr>
            <a:r>
              <a:rPr lang="tr" sz="2400" b="1" i="0" u="none" strike="noStrike" spc="40">
                <a:latin typeface="Optimistic Text"/>
              </a:rPr>
              <a:t>Instagram hakkında daha fazla bilgi edinilebilir:</a:t>
            </a:r>
          </a:p>
          <a:p>
            <a:pPr marL="514350" lvl="0" indent="-514350" defTabSz="1828800" rtl="0" fontAlgn="base">
              <a:lnSpc>
                <a:spcPts val="3600"/>
              </a:lnSpc>
              <a:spcAft>
                <a:spcPts val="1800"/>
              </a:spcAft>
              <a:buSzTx/>
              <a:buFont typeface="Arial" panose="020B0604020202020204" pitchFamily="34" charset="0"/>
              <a:buChar char="•"/>
              <a:defRPr/>
            </a:pPr>
            <a:r>
              <a:rPr lang="tr" sz="2400" b="0" i="0" u="none" strike="noStrike" spc="40">
                <a:solidFill>
                  <a:srgbClr val="1677F1"/>
                </a:solidFill>
                <a:latin typeface="Optimistic Text"/>
                <a:hlinkClick r:id="rId4">
                  <a:extLst>
                    <a:ext uri="{A12FA001-AC4F-418D-AE19-62706E023703}">
                      <ahyp:hlinkClr xmlns:ahyp="http://schemas.microsoft.com/office/drawing/2018/hyperlinkcolor" val="tx"/>
                    </a:ext>
                  </a:extLst>
                </a:hlinkClick>
              </a:rPr>
              <a:t>Instagram'daki fotoğraf ve videolara kimler beğeni yapabilir veya yorum bırakabilir?</a:t>
            </a:r>
            <a:endParaRPr lang="en-US" sz="2400" spc="40">
              <a:solidFill>
                <a:schemeClr val="accent2"/>
              </a:solidFill>
              <a:latin typeface="Optimistic Text" panose="020B0604020202020204" pitchFamily="34" charset="0"/>
            </a:endParaRPr>
          </a:p>
          <a:p>
            <a:pPr marL="514350" lvl="0" indent="-514350" defTabSz="1828800" rtl="0" fontAlgn="base">
              <a:lnSpc>
                <a:spcPts val="3600"/>
              </a:lnSpc>
              <a:spcAft>
                <a:spcPts val="1800"/>
              </a:spcAft>
              <a:buSzTx/>
              <a:buFont typeface="Arial" panose="020B0604020202020204" pitchFamily="34" charset="0"/>
              <a:buChar char="•"/>
              <a:defRPr/>
            </a:pPr>
            <a:r>
              <a:rPr lang="tr" sz="2400" b="0" i="0" u="none" strike="noStrike" spc="40">
                <a:solidFill>
                  <a:srgbClr val="1677F1"/>
                </a:solidFill>
                <a:latin typeface="Optimistic Text"/>
                <a:hlinkClick r:id="rId5">
                  <a:extLst>
                    <a:ext uri="{A12FA001-AC4F-418D-AE19-62706E023703}">
                      <ahyp:hlinkClr xmlns:ahyp="http://schemas.microsoft.com/office/drawing/2018/hyperlinkcolor" val="tx"/>
                    </a:ext>
                  </a:extLst>
                </a:hlinkClick>
              </a:rPr>
              <a:t>Bir Instagram gönderisi başka bir sosyal ağda paylaşılırsa ne olur?</a:t>
            </a:r>
            <a:endParaRPr lang="en-US" sz="2400" spc="40">
              <a:solidFill>
                <a:schemeClr val="accent2"/>
              </a:solidFill>
              <a:latin typeface="Optimistic Text" panose="020B0604020202020204" pitchFamily="34" charset="0"/>
            </a:endParaRPr>
          </a:p>
          <a:p>
            <a:pPr marL="514350" lvl="0" indent="-514350" defTabSz="1828800" rtl="0" fontAlgn="base">
              <a:lnSpc>
                <a:spcPts val="3600"/>
              </a:lnSpc>
              <a:spcAft>
                <a:spcPts val="1800"/>
              </a:spcAft>
              <a:buSzTx/>
              <a:buFont typeface="Arial" panose="020B0604020202020204" pitchFamily="34" charset="0"/>
              <a:buChar char="•"/>
              <a:defRPr/>
            </a:pPr>
            <a:r>
              <a:rPr lang="tr" sz="2400" b="0" i="0" u="none" strike="noStrike" spc="40">
                <a:solidFill>
                  <a:srgbClr val="1677F1"/>
                </a:solidFill>
                <a:latin typeface="Optimistic Text"/>
                <a:hlinkClick r:id="rId6">
                  <a:extLst>
                    <a:ext uri="{A12FA001-AC4F-418D-AE19-62706E023703}">
                      <ahyp:hlinkClr xmlns:ahyp="http://schemas.microsoft.com/office/drawing/2018/hyperlinkcolor" val="tx"/>
                    </a:ext>
                  </a:extLst>
                </a:hlinkClick>
              </a:rPr>
              <a:t>Instagram gönderilerinde görünmesi istenmeyen yorumlar nasıl filtrelenir ve gizlenir?</a:t>
            </a:r>
            <a:endParaRPr lang="en-US" sz="2400" spc="40">
              <a:solidFill>
                <a:schemeClr val="accent2"/>
              </a:solidFill>
              <a:latin typeface="Optimistic Text" panose="020B0604020202020204" pitchFamily="34" charset="0"/>
            </a:endParaRPr>
          </a:p>
          <a:p>
            <a:pPr marL="514350" lvl="0" indent="-514350" defTabSz="1828800" rtl="0" fontAlgn="base">
              <a:lnSpc>
                <a:spcPts val="3600"/>
              </a:lnSpc>
              <a:spcAft>
                <a:spcPts val="1800"/>
              </a:spcAft>
              <a:buSzTx/>
              <a:buFont typeface="Arial" panose="020B0604020202020204" pitchFamily="34" charset="0"/>
              <a:buChar char="•"/>
              <a:defRPr/>
            </a:pPr>
            <a:r>
              <a:rPr lang="tr" sz="2400" b="0" i="0" u="none" strike="noStrike" spc="40">
                <a:solidFill>
                  <a:srgbClr val="1677F1"/>
                </a:solidFill>
                <a:latin typeface="Optimistic Text"/>
                <a:hlinkClick r:id="rId7">
                  <a:extLst>
                    <a:ext uri="{A12FA001-AC4F-418D-AE19-62706E023703}">
                      <ahyp:hlinkClr xmlns:ahyp="http://schemas.microsoft.com/office/drawing/2018/hyperlinkcolor" val="tx"/>
                    </a:ext>
                  </a:extLst>
                </a:hlinkClick>
              </a:rPr>
              <a:t>Instagram gönderileri için yorumlar nasıl açılır veya kapatılır?</a:t>
            </a:r>
            <a:endParaRPr lang="en-US" sz="2400" spc="40">
              <a:solidFill>
                <a:schemeClr val="accent2"/>
              </a:solidFill>
              <a:latin typeface="Optimistic Text" panose="020B0604020202020204" pitchFamily="34" charset="0"/>
            </a:endParaRPr>
          </a:p>
          <a:p>
            <a:pPr marL="514350" lvl="0" indent="-514350" defTabSz="1828800" rtl="0" fontAlgn="base">
              <a:lnSpc>
                <a:spcPts val="3600"/>
              </a:lnSpc>
              <a:spcAft>
                <a:spcPts val="1800"/>
              </a:spcAft>
              <a:buSzTx/>
              <a:buFont typeface="Arial" panose="020B0604020202020204" pitchFamily="34" charset="0"/>
              <a:buChar char="•"/>
              <a:defRPr/>
            </a:pPr>
            <a:r>
              <a:rPr lang="tr" sz="2400" b="0" i="0" u="none" strike="noStrike" spc="40">
                <a:solidFill>
                  <a:srgbClr val="1677F1"/>
                </a:solidFill>
                <a:latin typeface="Optimistic Text"/>
                <a:hlinkClick r:id="rId8">
                  <a:extLst>
                    <a:ext uri="{A12FA001-AC4F-418D-AE19-62706E023703}">
                      <ahyp:hlinkClr xmlns:ahyp="http://schemas.microsoft.com/office/drawing/2018/hyperlinkcolor" val="tx"/>
                    </a:ext>
                  </a:extLst>
                </a:hlinkClick>
              </a:rPr>
              <a:t>Instagram'da bir takipçi nasıl kaldırılır?</a:t>
            </a:r>
            <a:endParaRPr lang="en-US" sz="2400" spc="40">
              <a:solidFill>
                <a:schemeClr val="accent2"/>
              </a:solidFill>
              <a:latin typeface="Optimistic Text" panose="020B0604020202020204" pitchFamily="34" charset="0"/>
            </a:endParaRPr>
          </a:p>
          <a:p>
            <a:pPr marL="514350" lvl="0" indent="-514350" defTabSz="1828800" rtl="0" fontAlgn="base">
              <a:lnSpc>
                <a:spcPts val="3600"/>
              </a:lnSpc>
              <a:spcAft>
                <a:spcPts val="1800"/>
              </a:spcAft>
              <a:buSzTx/>
              <a:buFont typeface="Arial" panose="020B0604020202020204" pitchFamily="34" charset="0"/>
              <a:buChar char="•"/>
              <a:defRPr/>
            </a:pPr>
            <a:r>
              <a:rPr lang="tr" sz="2400" b="0" i="0" u="none" strike="noStrike" spc="40">
                <a:solidFill>
                  <a:srgbClr val="1677F1"/>
                </a:solidFill>
                <a:latin typeface="Optimistic Text"/>
                <a:hlinkClick r:id="rId9">
                  <a:extLst>
                    <a:ext uri="{A12FA001-AC4F-418D-AE19-62706E023703}">
                      <ahyp:hlinkClr xmlns:ahyp="http://schemas.microsoft.com/office/drawing/2018/hyperlinkcolor" val="tx"/>
                    </a:ext>
                  </a:extLst>
                </a:hlinkClick>
              </a:rPr>
              <a:t>Gizli bir Instagram gönderisine konu etiketi (hashtag) eklendiğinde bunu kimler görebilir?</a:t>
            </a:r>
            <a:endParaRPr lang="en-US" sz="2400" spc="40">
              <a:solidFill>
                <a:schemeClr val="accent2"/>
              </a:solidFill>
              <a:latin typeface="Optimistic Text" panose="020B0604020202020204" pitchFamily="34" charset="0"/>
            </a:endParaRPr>
          </a:p>
          <a:p>
            <a:pPr marL="514350" lvl="0" indent="-514350" defTabSz="1828800" rtl="0" fontAlgn="base">
              <a:lnSpc>
                <a:spcPts val="3600"/>
              </a:lnSpc>
              <a:spcAft>
                <a:spcPts val="1800"/>
              </a:spcAft>
              <a:buSzTx/>
              <a:buFont typeface="Arial" panose="020B0604020202020204" pitchFamily="34" charset="0"/>
              <a:buChar char="•"/>
              <a:defRPr/>
            </a:pPr>
            <a:r>
              <a:rPr lang="tr" sz="2400" b="0" i="0" u="none" strike="noStrike" spc="40">
                <a:solidFill>
                  <a:srgbClr val="1677F1"/>
                </a:solidFill>
                <a:latin typeface="Optimistic Text"/>
                <a:hlinkClick r:id="rId10">
                  <a:extLst>
                    <a:ext uri="{A12FA001-AC4F-418D-AE19-62706E023703}">
                      <ahyp:hlinkClr xmlns:ahyp="http://schemas.microsoft.com/office/drawing/2018/hyperlinkcolor" val="tx"/>
                    </a:ext>
                  </a:extLst>
                </a:hlinkClick>
              </a:rPr>
              <a:t>Instagram'da bir fotoğraf beğenildiğinde veya biri sizin fotoğrafınızı beğendiğinde bunu kimler görebilir?</a:t>
            </a:r>
            <a:endParaRPr lang="en-US" sz="2400" spc="40">
              <a:solidFill>
                <a:schemeClr val="accent2"/>
              </a:solidFill>
              <a:latin typeface="Optimistic Text" panose="020B0604020202020204" pitchFamily="34" charset="0"/>
            </a:endParaRPr>
          </a:p>
          <a:p>
            <a:pPr marL="514350" lvl="0" indent="-514350" defTabSz="1828800" rtl="0" fontAlgn="base">
              <a:lnSpc>
                <a:spcPts val="3600"/>
              </a:lnSpc>
              <a:spcAft>
                <a:spcPts val="1800"/>
              </a:spcAft>
              <a:buSzTx/>
              <a:buFont typeface="Arial" panose="020B0604020202020204" pitchFamily="34" charset="0"/>
              <a:buChar char="•"/>
              <a:defRPr/>
            </a:pPr>
            <a:r>
              <a:rPr lang="tr" sz="2400" b="0" i="0" u="none" strike="noStrike" spc="40">
                <a:solidFill>
                  <a:srgbClr val="1677F1"/>
                </a:solidFill>
                <a:latin typeface="Optimistic Text"/>
                <a:hlinkClick r:id="rId11">
                  <a:extLst>
                    <a:ext uri="{A12FA001-AC4F-418D-AE19-62706E023703}">
                      <ahyp:hlinkClr xmlns:ahyp="http://schemas.microsoft.com/office/drawing/2018/hyperlinkcolor" val="tx"/>
                    </a:ext>
                  </a:extLst>
                </a:hlinkClick>
              </a:rPr>
              <a:t>İnsanlar Instagram'da beni takip ettikten sonra başka kişileri takip etme önerileri alıyor. Bu durum nasıl kapatılabilir?</a:t>
            </a:r>
            <a:endParaRPr lang="en-US" sz="2400" spc="40">
              <a:solidFill>
                <a:schemeClr val="accent2"/>
              </a:solidFill>
              <a:latin typeface="Optimistic Text" panose="020B0604020202020204" pitchFamily="34" charset="0"/>
            </a:endParaRPr>
          </a:p>
          <a:p>
            <a:pPr marL="514350" lvl="0" indent="-514350" defTabSz="1828800" rtl="0" fontAlgn="base">
              <a:lnSpc>
                <a:spcPts val="3600"/>
              </a:lnSpc>
              <a:spcAft>
                <a:spcPts val="1800"/>
              </a:spcAft>
              <a:buSzTx/>
              <a:buFont typeface="Arial" panose="020B0604020202020204" pitchFamily="34" charset="0"/>
              <a:buChar char="•"/>
              <a:defRPr/>
            </a:pPr>
            <a:r>
              <a:rPr lang="tr" sz="2400" b="0" i="0" u="none" strike="noStrike" spc="40">
                <a:solidFill>
                  <a:srgbClr val="1677F1"/>
                </a:solidFill>
                <a:latin typeface="Optimistic Text"/>
                <a:hlinkClick r:id="rId12">
                  <a:extLst>
                    <a:ext uri="{A12FA001-AC4F-418D-AE19-62706E023703}">
                      <ahyp:hlinkClr xmlns:ahyp="http://schemas.microsoft.com/office/drawing/2018/hyperlinkcolor" val="tx"/>
                    </a:ext>
                  </a:extLst>
                </a:hlinkClick>
              </a:rPr>
              <a:t>Web üzerindeki Instagram profilini ve fotoğraflarını kimler görebilir?</a:t>
            </a:r>
            <a:endParaRPr lang="en-US" sz="2400" spc="40">
              <a:solidFill>
                <a:schemeClr val="accent2"/>
              </a:solidFill>
              <a:latin typeface="Optimistic Text" panose="020B0604020202020204" pitchFamily="34" charset="0"/>
            </a:endParaRPr>
          </a:p>
          <a:p>
            <a:pPr marL="514350" lvl="0" indent="-514350" defTabSz="1828800" rtl="0" fontAlgn="base">
              <a:lnSpc>
                <a:spcPts val="3600"/>
              </a:lnSpc>
              <a:spcAft>
                <a:spcPts val="1800"/>
              </a:spcAft>
              <a:buSzTx/>
              <a:buFont typeface="Arial" panose="020B0604020202020204" pitchFamily="34" charset="0"/>
              <a:buChar char="•"/>
              <a:defRPr/>
            </a:pPr>
            <a:r>
              <a:rPr lang="tr" sz="2400" b="0" i="0" u="none" strike="noStrike" spc="40">
                <a:solidFill>
                  <a:srgbClr val="1677F1"/>
                </a:solidFill>
                <a:latin typeface="Optimistic Text"/>
                <a:hlinkClick r:id="rId13">
                  <a:extLst>
                    <a:ext uri="{A12FA001-AC4F-418D-AE19-62706E023703}">
                      <ahyp:hlinkClr xmlns:ahyp="http://schemas.microsoft.com/office/drawing/2018/hyperlinkcolor" val="tx"/>
                    </a:ext>
                  </a:extLst>
                </a:hlinkClick>
              </a:rPr>
              <a:t>Instagram görüntüleri Google aramasından nasıl kaldırılabilir?</a:t>
            </a:r>
            <a:endParaRPr lang="en-US" sz="2400" spc="40">
              <a:solidFill>
                <a:schemeClr val="accent2"/>
              </a:solidFill>
              <a:latin typeface="Optimistic Text" panose="020B0604020202020204" pitchFamily="34" charset="0"/>
            </a:endParaRPr>
          </a:p>
        </p:txBody>
      </p:sp>
      <p:sp>
        <p:nvSpPr>
          <p:cNvPr id="2" name="Subtitle 1">
            <a:extLst>
              <a:ext uri="{FF2B5EF4-FFF2-40B4-BE49-F238E27FC236}">
                <a16:creationId xmlns:a16="http://schemas.microsoft.com/office/drawing/2014/main" id="{3B429F7B-BF7F-A541-9B1D-E7BF2BA86BD4}"/>
              </a:ext>
            </a:extLst>
          </p:cNvPr>
          <p:cNvSpPr>
            <a:spLocks noGrp="1"/>
          </p:cNvSpPr>
          <p:nvPr>
            <p:ph type="subTitle" idx="2"/>
          </p:nvPr>
        </p:nvSpPr>
        <p:spPr>
          <a:xfrm>
            <a:off x="932821" y="909036"/>
            <a:ext cx="10328145" cy="463200"/>
          </a:xfrm>
        </p:spPr>
        <p:txBody>
          <a:bodyPr>
            <a:noAutofit/>
          </a:bodyPr>
          <a:lstStyle/>
          <a:p>
            <a:pPr rtl="0"/>
            <a:r>
              <a:rPr lang="tr" sz="2400" b="1" i="0" u="none" strike="noStrike">
                <a:latin typeface="Optimistic Text"/>
              </a:rPr>
              <a:t>03 Kişisel bilgilerin yönetimi</a:t>
            </a:r>
          </a:p>
        </p:txBody>
      </p:sp>
      <p:sp>
        <p:nvSpPr>
          <p:cNvPr id="3" name="Title 2">
            <a:extLst>
              <a:ext uri="{FF2B5EF4-FFF2-40B4-BE49-F238E27FC236}">
                <a16:creationId xmlns:a16="http://schemas.microsoft.com/office/drawing/2014/main" id="{89899A46-2B07-6246-B2A2-CE86A0762E1B}"/>
              </a:ext>
            </a:extLst>
          </p:cNvPr>
          <p:cNvSpPr>
            <a:spLocks noGrp="1"/>
          </p:cNvSpPr>
          <p:nvPr>
            <p:ph type="title"/>
          </p:nvPr>
        </p:nvSpPr>
        <p:spPr>
          <a:xfrm>
            <a:off x="932689" y="5600700"/>
            <a:ext cx="10498898" cy="2514600"/>
          </a:xfrm>
        </p:spPr>
        <p:txBody>
          <a:bodyPr anchor="ctr">
            <a:noAutofit/>
          </a:bodyPr>
          <a:lstStyle/>
          <a:p>
            <a:pPr rtl="0"/>
            <a:r>
              <a:rPr lang="tr" sz="7200" b="0" i="0" u="none" strike="noStrike">
                <a:latin typeface="Optimistic Display Medium"/>
              </a:rPr>
              <a:t>Daha fazla bilgi edinmek için ek kaynaklar</a:t>
            </a:r>
          </a:p>
        </p:txBody>
      </p:sp>
      <p:sp>
        <p:nvSpPr>
          <p:cNvPr id="6" name="TextBox 5">
            <a:extLst>
              <a:ext uri="{FF2B5EF4-FFF2-40B4-BE49-F238E27FC236}">
                <a16:creationId xmlns:a16="http://schemas.microsoft.com/office/drawing/2014/main" id="{3D82B3CB-A220-7C49-84E7-000892C23262}"/>
              </a:ext>
            </a:extLst>
          </p:cNvPr>
          <p:cNvSpPr txBox="1"/>
          <p:nvPr/>
        </p:nvSpPr>
        <p:spPr>
          <a:xfrm>
            <a:off x="22024975" y="12668250"/>
            <a:ext cx="1428750" cy="438150"/>
          </a:xfrm>
          <a:prstGeom prst="rect">
            <a:avLst/>
          </a:prstGeom>
        </p:spPr>
        <p:txBody>
          <a:bodyPr rIns="0">
            <a:noAutofit/>
          </a:bodyPr>
          <a:lstStyle>
            <a:defPPr marR="0" lvl="0" algn="l" rtl="0">
              <a:lnSpc>
                <a:spcPct val="100000"/>
              </a:lnSpc>
              <a:spcBef>
                <a:spcPct val="0"/>
              </a:spcBef>
              <a:spcAft>
                <a:spcPct val="0"/>
              </a:spcAft>
              <a:defRPr/>
            </a:defPPr>
            <a:lvl1pPr marL="45720" indent="-45720" algn="r" eaLnBrk="1" hangingPunct="1">
              <a:lnSpc>
                <a:spcPct val="129000"/>
              </a:lnSpc>
              <a:spcAft>
                <a:spcPts val="1200"/>
              </a:spcAft>
              <a:buSzPct val="25000"/>
              <a:buFontTx/>
              <a:buBlip>
                <a:blip r:embed="rId3"/>
              </a:buBlip>
              <a:defRPr sz="1600" spc="50" baseline="0">
                <a:solidFill>
                  <a:schemeClr val="tx1"/>
                </a:solidFill>
              </a:defRPr>
            </a:lvl1pPr>
            <a:lvl2pPr marL="640080" indent="-365760" eaLnBrk="1" hangingPunct="1">
              <a:lnSpc>
                <a:spcPct val="129000"/>
              </a:lnSpc>
              <a:spcAft>
                <a:spcPts val="1200"/>
              </a:spcAft>
              <a:buClrTx/>
              <a:buSzPct val="85000"/>
              <a:buFont typeface="Optimistic Text" panose="020B0604020202020204" pitchFamily="34" charset="0"/>
              <a:buChar char="•"/>
              <a:defRPr spc="50" baseline="0">
                <a:solidFill>
                  <a:schemeClr val="tx1"/>
                </a:solidFill>
              </a:defRPr>
            </a:lvl2pPr>
            <a:lvl3pPr marL="1005840" indent="-365760" eaLnBrk="1" hangingPunct="1">
              <a:lnSpc>
                <a:spcPct val="129000"/>
              </a:lnSpc>
              <a:spcAft>
                <a:spcPts val="1200"/>
              </a:spcAft>
              <a:buClrTx/>
              <a:buSzPct val="85000"/>
              <a:buFont typeface=".PingFang SC Regular"/>
              <a:buChar char="﹘"/>
              <a:defRPr spc="50" baseline="0">
                <a:solidFill>
                  <a:schemeClr val="tx1"/>
                </a:solidFill>
              </a:defRPr>
            </a:lvl3pPr>
            <a:lvl4pPr marL="1371600" indent="-365760" eaLnBrk="1" hangingPunct="1">
              <a:lnSpc>
                <a:spcPct val="129000"/>
              </a:lnSpc>
              <a:spcAft>
                <a:spcPts val="1200"/>
              </a:spcAft>
              <a:buClrTx/>
              <a:buSzPct val="85000"/>
              <a:buFont typeface=".PingFang SC Regular"/>
              <a:buChar char="﹘"/>
              <a:defRPr spc="50" baseline="0">
                <a:solidFill>
                  <a:schemeClr val="tx1"/>
                </a:solidFill>
              </a:defRPr>
            </a:lvl4pPr>
            <a:lvl5pPr marL="1737360" indent="-365760" eaLnBrk="1" hangingPunct="1">
              <a:lnSpc>
                <a:spcPct val="129000"/>
              </a:lnSpc>
              <a:spcAft>
                <a:spcPts val="1200"/>
              </a:spcAft>
              <a:buClrTx/>
              <a:buSzPct val="85000"/>
              <a:buFont typeface=".PingFang SC Regular"/>
              <a:buChar char="﹘"/>
              <a:defRPr spc="50" baseline="0">
                <a:solidFill>
                  <a:schemeClr val="tx1"/>
                </a:solidFill>
              </a:defRPr>
            </a:lvl5pPr>
            <a:lvl6pPr eaLnBrk="1" hangingPunct="1"/>
            <a:lvl7pPr eaLnBrk="1" hangingPunct="1"/>
            <a:lvl8pPr eaLnBrk="1" hangingPunct="1"/>
            <a:lvl9pPr eaLnBrk="1" hangingPunct="1"/>
          </a:lstStyle>
          <a:p>
            <a:pPr lvl="0" rtl="0"/>
            <a:r>
              <a:rPr lang="tr" sz="1600" b="0" i="0" u="none" strike="noStrike">
                <a:latin typeface="Optimistic Text"/>
              </a:rPr>
              <a:t>62</a:t>
            </a:r>
            <a:endParaRPr lang="en-US"/>
          </a:p>
        </p:txBody>
      </p:sp>
    </p:spTree>
    <p:extLst>
      <p:ext uri="{BB962C8B-B14F-4D97-AF65-F5344CB8AC3E}">
        <p14:creationId xmlns:p14="http://schemas.microsoft.com/office/powerpoint/2010/main" val="26116096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A83B0-01E7-954F-98FD-B8E15B9D6F06}"/>
              </a:ext>
            </a:extLst>
          </p:cNvPr>
          <p:cNvSpPr/>
          <p:nvPr/>
        </p:nvSpPr>
        <p:spPr>
          <a:xfrm>
            <a:off x="12193587" y="0"/>
            <a:ext cx="12193588" cy="1371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11" name="Text Placeholder 4">
            <a:extLst>
              <a:ext uri="{FF2B5EF4-FFF2-40B4-BE49-F238E27FC236}">
                <a16:creationId xmlns:a16="http://schemas.microsoft.com/office/drawing/2014/main" id="{CE065CC0-3BC9-824F-9E07-7802E321A365}"/>
              </a:ext>
            </a:extLst>
          </p:cNvPr>
          <p:cNvSpPr txBox="1"/>
          <p:nvPr/>
        </p:nvSpPr>
        <p:spPr>
          <a:xfrm>
            <a:off x="13138152" y="4982753"/>
            <a:ext cx="8450262" cy="3750495"/>
          </a:xfrm>
          <a:prstGeom prst="rect">
            <a:avLst/>
          </a:prstGeom>
        </p:spPr>
        <p:txBody>
          <a:bodyPr vert="horz" lIns="0" tIns="0" rIns="0" bIns="0" rtlCol="0" anchor="ctr">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defTabSz="1828800" rtl="0" fontAlgn="base">
              <a:lnSpc>
                <a:spcPts val="3600"/>
              </a:lnSpc>
              <a:spcAft>
                <a:spcPts val="1800"/>
              </a:spcAft>
              <a:buSzTx/>
              <a:buNone/>
              <a:defRPr/>
            </a:pPr>
            <a:r>
              <a:rPr lang="tr" sz="2400" b="1" i="0" u="none" strike="noStrike" spc="40" dirty="0">
                <a:latin typeface="Optimistic Text"/>
              </a:rPr>
              <a:t>Bu kaynak listesi, </a:t>
            </a:r>
            <a:br>
              <a:rPr lang="tr" sz="2400" b="1" i="0" u="none" strike="noStrike" spc="40" dirty="0">
                <a:latin typeface="Optimistic Text"/>
              </a:rPr>
            </a:br>
            <a:r>
              <a:rPr lang="tr" sz="2400" b="1" i="0" u="none" strike="noStrike" spc="40" dirty="0">
                <a:latin typeface="Optimistic Text"/>
              </a:rPr>
              <a:t>bu derste atıfta bulunulan tüm bağlantıları içermektedir:</a:t>
            </a:r>
          </a:p>
          <a:p>
            <a:pPr marL="514350" indent="-514350" defTabSz="1828800" rtl="0" fontAlgn="base">
              <a:lnSpc>
                <a:spcPts val="3600"/>
              </a:lnSpc>
              <a:spcAft>
                <a:spcPts val="1800"/>
              </a:spcAft>
              <a:buSzTx/>
              <a:buFont typeface="Arial" panose="020B0604020202020204" pitchFamily="34" charset="0"/>
              <a:buChar char="•"/>
              <a:defRPr/>
            </a:pPr>
            <a:r>
              <a:rPr lang="tr" sz="2400" b="0" i="0" u="none" strike="noStrike" spc="40" dirty="0">
                <a:latin typeface="Optimistic Text"/>
                <a:hlinkClick r:id="rId4"/>
              </a:rPr>
              <a:t>Günümüzde: Trollemek (Trolling) Nedir?</a:t>
            </a:r>
            <a:endParaRPr lang="en-US" sz="2400" spc="40" dirty="0">
              <a:latin typeface="Optimistic Text" panose="020B0604020202020204" pitchFamily="34" charset="0"/>
            </a:endParaRPr>
          </a:p>
          <a:p>
            <a:pPr marL="514350" indent="-514350" defTabSz="1828800" rtl="0" fontAlgn="base">
              <a:lnSpc>
                <a:spcPts val="3600"/>
              </a:lnSpc>
              <a:spcAft>
                <a:spcPts val="1800"/>
              </a:spcAft>
              <a:buSzTx/>
              <a:buFont typeface="Arial" panose="020B0604020202020204" pitchFamily="34" charset="0"/>
              <a:buChar char="•"/>
              <a:defRPr/>
            </a:pPr>
            <a:r>
              <a:rPr lang="tr" sz="2400" b="0" i="0" u="none" strike="noStrike" spc="40" dirty="0">
                <a:latin typeface="Optimistic Text"/>
                <a:hlinkClick r:id="rId5"/>
              </a:rPr>
              <a:t>İçerikler Nasıl Şikayet Edilir</a:t>
            </a:r>
            <a:r>
              <a:rPr lang="tr" sz="2400" b="0" i="0" u="none" strike="noStrike" spc="40" dirty="0">
                <a:latin typeface="Optimistic Text"/>
              </a:rPr>
              <a:t> (Facebook)</a:t>
            </a:r>
          </a:p>
          <a:p>
            <a:pPr marL="514350" indent="-514350" defTabSz="1828800" rtl="0" fontAlgn="base">
              <a:lnSpc>
                <a:spcPts val="3600"/>
              </a:lnSpc>
              <a:spcAft>
                <a:spcPts val="1800"/>
              </a:spcAft>
              <a:buSzTx/>
              <a:buFont typeface="Arial" panose="020B0604020202020204" pitchFamily="34" charset="0"/>
              <a:buChar char="•"/>
              <a:defRPr/>
            </a:pPr>
            <a:r>
              <a:rPr lang="tr" sz="2400" b="0" i="0" u="none" strike="noStrike" spc="40" dirty="0">
                <a:latin typeface="Optimistic Text"/>
                <a:hlinkClick r:id="rId6"/>
              </a:rPr>
              <a:t>İçerikler Nasıl Şikayet Edilir | Instagram Yardım Merkezi</a:t>
            </a:r>
            <a:r>
              <a:rPr lang="tr" sz="2400" b="0" i="0" u="none" strike="noStrike" spc="40" dirty="0">
                <a:latin typeface="Optimistic Text"/>
              </a:rPr>
              <a:t>: Fikri mülkiyet ihlali durumları haricinde şikayetlerin anonim olduğu unutulmamalıdır. Şikayet edilen hesap, kendisini kimin şikayet ettiğini göremeyecektir.</a:t>
            </a:r>
          </a:p>
          <a:p>
            <a:pPr marL="514350" indent="-514350" defTabSz="1828800" rtl="0" fontAlgn="base">
              <a:lnSpc>
                <a:spcPts val="3600"/>
              </a:lnSpc>
              <a:spcAft>
                <a:spcPts val="1800"/>
              </a:spcAft>
              <a:buSzTx/>
              <a:buFont typeface="Arial" panose="020B0604020202020204" pitchFamily="34" charset="0"/>
              <a:buChar char="•"/>
              <a:defRPr/>
            </a:pPr>
            <a:r>
              <a:rPr lang="tr" sz="2400" b="0" i="0" u="none" strike="noStrike" spc="40" dirty="0">
                <a:latin typeface="Optimistic Text"/>
                <a:hlinkClick r:id="rId7"/>
              </a:rPr>
              <a:t>Instagram'da bir gönderi veya profil, kötüye kullanım ya da spam nedeniyle nasıl şikayet edilir?</a:t>
            </a:r>
            <a:endParaRPr lang="en-US" sz="2400" spc="40" dirty="0">
              <a:latin typeface="Optimistic Text" panose="020B0604020202020204" pitchFamily="34" charset="0"/>
            </a:endParaRPr>
          </a:p>
          <a:p>
            <a:pPr marL="514350" indent="-514350" defTabSz="1828800" rtl="0" fontAlgn="base">
              <a:lnSpc>
                <a:spcPts val="3600"/>
              </a:lnSpc>
              <a:spcAft>
                <a:spcPts val="1800"/>
              </a:spcAft>
              <a:buSzTx/>
              <a:buFont typeface="Arial" panose="020B0604020202020204" pitchFamily="34" charset="0"/>
              <a:buChar char="•"/>
              <a:defRPr/>
            </a:pPr>
            <a:r>
              <a:rPr lang="tr" sz="2400" b="0" i="0" u="none" strike="noStrike" spc="40" dirty="0">
                <a:latin typeface="Optimistic Text"/>
                <a:hlinkClick r:id="rId8"/>
              </a:rPr>
              <a:t>WhatsApp'ta güvende kalma</a:t>
            </a:r>
            <a:r>
              <a:rPr lang="tr" sz="2400" b="0" i="0" u="none" strike="noStrike" spc="40" dirty="0">
                <a:latin typeface="Optimistic Text"/>
              </a:rPr>
              <a:t> (WhatsApp Yardım Merkezi): Şikayet Etme bölümü incelenebilir.</a:t>
            </a:r>
          </a:p>
          <a:p>
            <a:pPr marL="514350" indent="-514350" defTabSz="1828800" rtl="0" fontAlgn="base">
              <a:lnSpc>
                <a:spcPts val="3600"/>
              </a:lnSpc>
              <a:spcAft>
                <a:spcPts val="1800"/>
              </a:spcAft>
              <a:buSzTx/>
              <a:buFont typeface="Arial" panose="020B0604020202020204" pitchFamily="34" charset="0"/>
              <a:buChar char="•"/>
              <a:defRPr/>
            </a:pPr>
            <a:r>
              <a:rPr lang="tr" sz="2400" b="0" i="0" u="none" strike="noStrike" spc="40" dirty="0">
                <a:latin typeface="Optimistic Text"/>
                <a:hlinkClick r:id="rId9"/>
              </a:rPr>
              <a:t>Facebook Gizlilik Kontrolü</a:t>
            </a:r>
            <a:endParaRPr lang="en-US" sz="2400" spc="40" dirty="0">
              <a:latin typeface="Optimistic Text" panose="020B0604020202020204" pitchFamily="34" charset="0"/>
            </a:endParaRPr>
          </a:p>
          <a:p>
            <a:pPr marL="514350" indent="-514350" defTabSz="1828800" rtl="0" fontAlgn="base">
              <a:lnSpc>
                <a:spcPts val="3600"/>
              </a:lnSpc>
              <a:spcAft>
                <a:spcPts val="1800"/>
              </a:spcAft>
              <a:buSzTx/>
              <a:buFont typeface="Arial" panose="020B0604020202020204" pitchFamily="34" charset="0"/>
              <a:buChar char="•"/>
              <a:defRPr/>
            </a:pPr>
            <a:r>
              <a:rPr lang="tr" sz="2400" b="0" i="0" u="none" strike="noStrike" spc="40" dirty="0">
                <a:latin typeface="Optimistic Text"/>
                <a:hlinkClick r:id="rId10"/>
              </a:rPr>
              <a:t>Instagram Gizlilik Ayarları</a:t>
            </a:r>
            <a:endParaRPr lang="en-US" sz="2400" spc="40" dirty="0">
              <a:latin typeface="Optimistic Text" panose="020B0604020202020204" pitchFamily="34" charset="0"/>
            </a:endParaRPr>
          </a:p>
        </p:txBody>
      </p:sp>
      <p:sp>
        <p:nvSpPr>
          <p:cNvPr id="2" name="Subtitle 1">
            <a:extLst>
              <a:ext uri="{FF2B5EF4-FFF2-40B4-BE49-F238E27FC236}">
                <a16:creationId xmlns:a16="http://schemas.microsoft.com/office/drawing/2014/main" id="{3B429F7B-BF7F-A541-9B1D-E7BF2BA86BD4}"/>
              </a:ext>
            </a:extLst>
          </p:cNvPr>
          <p:cNvSpPr>
            <a:spLocks noGrp="1"/>
          </p:cNvSpPr>
          <p:nvPr>
            <p:ph type="subTitle" idx="2"/>
          </p:nvPr>
        </p:nvSpPr>
        <p:spPr>
          <a:xfrm>
            <a:off x="932821" y="909036"/>
            <a:ext cx="10328145" cy="463200"/>
          </a:xfrm>
        </p:spPr>
        <p:txBody>
          <a:bodyPr>
            <a:noAutofit/>
          </a:bodyPr>
          <a:lstStyle/>
          <a:p>
            <a:pPr rtl="0"/>
            <a:r>
              <a:rPr lang="tr" sz="2400" b="1" i="0" u="none" strike="noStrike">
                <a:latin typeface="Optimistic Text"/>
              </a:rPr>
              <a:t>03 Kişisel bilgilerin yönetimi</a:t>
            </a:r>
          </a:p>
        </p:txBody>
      </p:sp>
      <p:sp>
        <p:nvSpPr>
          <p:cNvPr id="3" name="Title 2">
            <a:extLst>
              <a:ext uri="{FF2B5EF4-FFF2-40B4-BE49-F238E27FC236}">
                <a16:creationId xmlns:a16="http://schemas.microsoft.com/office/drawing/2014/main" id="{89899A46-2B07-6246-B2A2-CE86A0762E1B}"/>
              </a:ext>
            </a:extLst>
          </p:cNvPr>
          <p:cNvSpPr>
            <a:spLocks noGrp="1"/>
          </p:cNvSpPr>
          <p:nvPr>
            <p:ph type="title"/>
          </p:nvPr>
        </p:nvSpPr>
        <p:spPr>
          <a:xfrm>
            <a:off x="932689" y="5600700"/>
            <a:ext cx="10498898" cy="2514600"/>
          </a:xfrm>
        </p:spPr>
        <p:txBody>
          <a:bodyPr anchor="ctr">
            <a:noAutofit/>
          </a:bodyPr>
          <a:lstStyle/>
          <a:p>
            <a:pPr rtl="0"/>
            <a:r>
              <a:rPr lang="tr" sz="7200" b="0" i="0" u="none" strike="noStrike">
                <a:latin typeface="Optimistic Display Medium"/>
              </a:rPr>
              <a:t>Daha fazla bilgi edinmek için ek kaynaklar</a:t>
            </a:r>
          </a:p>
        </p:txBody>
      </p:sp>
      <p:sp>
        <p:nvSpPr>
          <p:cNvPr id="6" name="TextBox 5">
            <a:extLst>
              <a:ext uri="{FF2B5EF4-FFF2-40B4-BE49-F238E27FC236}">
                <a16:creationId xmlns:a16="http://schemas.microsoft.com/office/drawing/2014/main" id="{3D82B3CB-A220-7C49-84E7-000892C23262}"/>
              </a:ext>
            </a:extLst>
          </p:cNvPr>
          <p:cNvSpPr txBox="1"/>
          <p:nvPr/>
        </p:nvSpPr>
        <p:spPr>
          <a:xfrm>
            <a:off x="22024975" y="12668250"/>
            <a:ext cx="1428750" cy="438150"/>
          </a:xfrm>
          <a:prstGeom prst="rect">
            <a:avLst/>
          </a:prstGeom>
        </p:spPr>
        <p:txBody>
          <a:bodyPr rIns="0">
            <a:noAutofit/>
          </a:bodyPr>
          <a:lstStyle>
            <a:defPPr marR="0" lvl="0" algn="l" rtl="0">
              <a:lnSpc>
                <a:spcPct val="100000"/>
              </a:lnSpc>
              <a:spcBef>
                <a:spcPct val="0"/>
              </a:spcBef>
              <a:spcAft>
                <a:spcPct val="0"/>
              </a:spcAft>
              <a:defRPr/>
            </a:defPPr>
            <a:lvl1pPr marL="45720" indent="-45720" algn="r" eaLnBrk="1" hangingPunct="1">
              <a:lnSpc>
                <a:spcPct val="129000"/>
              </a:lnSpc>
              <a:spcAft>
                <a:spcPts val="1200"/>
              </a:spcAft>
              <a:buSzPct val="25000"/>
              <a:buFontTx/>
              <a:buBlip>
                <a:blip r:embed="rId3"/>
              </a:buBlip>
              <a:defRPr sz="1600" spc="50" baseline="0">
                <a:solidFill>
                  <a:schemeClr val="tx1"/>
                </a:solidFill>
              </a:defRPr>
            </a:lvl1pPr>
            <a:lvl2pPr marL="640080" indent="-365760" eaLnBrk="1" hangingPunct="1">
              <a:lnSpc>
                <a:spcPct val="129000"/>
              </a:lnSpc>
              <a:spcAft>
                <a:spcPts val="1200"/>
              </a:spcAft>
              <a:buClrTx/>
              <a:buSzPct val="85000"/>
              <a:buFont typeface="Optimistic Text" panose="020B0604020202020204" pitchFamily="34" charset="0"/>
              <a:buChar char="•"/>
              <a:defRPr spc="50" baseline="0">
                <a:solidFill>
                  <a:schemeClr val="tx1"/>
                </a:solidFill>
              </a:defRPr>
            </a:lvl2pPr>
            <a:lvl3pPr marL="1005840" indent="-365760" eaLnBrk="1" hangingPunct="1">
              <a:lnSpc>
                <a:spcPct val="129000"/>
              </a:lnSpc>
              <a:spcAft>
                <a:spcPts val="1200"/>
              </a:spcAft>
              <a:buClrTx/>
              <a:buSzPct val="85000"/>
              <a:buFont typeface=".PingFang SC Regular"/>
              <a:buChar char="﹘"/>
              <a:defRPr spc="50" baseline="0">
                <a:solidFill>
                  <a:schemeClr val="tx1"/>
                </a:solidFill>
              </a:defRPr>
            </a:lvl3pPr>
            <a:lvl4pPr marL="1371600" indent="-365760" eaLnBrk="1" hangingPunct="1">
              <a:lnSpc>
                <a:spcPct val="129000"/>
              </a:lnSpc>
              <a:spcAft>
                <a:spcPts val="1200"/>
              </a:spcAft>
              <a:buClrTx/>
              <a:buSzPct val="85000"/>
              <a:buFont typeface=".PingFang SC Regular"/>
              <a:buChar char="﹘"/>
              <a:defRPr spc="50" baseline="0">
                <a:solidFill>
                  <a:schemeClr val="tx1"/>
                </a:solidFill>
              </a:defRPr>
            </a:lvl4pPr>
            <a:lvl5pPr marL="1737360" indent="-365760" eaLnBrk="1" hangingPunct="1">
              <a:lnSpc>
                <a:spcPct val="129000"/>
              </a:lnSpc>
              <a:spcAft>
                <a:spcPts val="1200"/>
              </a:spcAft>
              <a:buClrTx/>
              <a:buSzPct val="85000"/>
              <a:buFont typeface=".PingFang SC Regular"/>
              <a:buChar char="﹘"/>
              <a:defRPr spc="50" baseline="0">
                <a:solidFill>
                  <a:schemeClr val="tx1"/>
                </a:solidFill>
              </a:defRPr>
            </a:lvl5pPr>
            <a:lvl6pPr eaLnBrk="1" hangingPunct="1"/>
            <a:lvl7pPr eaLnBrk="1" hangingPunct="1"/>
            <a:lvl8pPr eaLnBrk="1" hangingPunct="1"/>
            <a:lvl9pPr eaLnBrk="1" hangingPunct="1"/>
          </a:lstStyle>
          <a:p>
            <a:pPr lvl="0" rtl="0"/>
            <a:r>
              <a:rPr lang="tr" sz="1600" b="0" i="0" u="none" strike="noStrike">
                <a:latin typeface="Optimistic Text"/>
              </a:rPr>
              <a:t>63</a:t>
            </a:r>
            <a:endParaRPr lang="en-US"/>
          </a:p>
        </p:txBody>
      </p:sp>
    </p:spTree>
    <p:extLst>
      <p:ext uri="{BB962C8B-B14F-4D97-AF65-F5344CB8AC3E}">
        <p14:creationId xmlns:p14="http://schemas.microsoft.com/office/powerpoint/2010/main" val="28205419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FDB325C-E425-844C-8378-1D7112BB743B}"/>
              </a:ext>
            </a:extLst>
          </p:cNvPr>
          <p:cNvSpPr/>
          <p:nvPr/>
        </p:nvSpPr>
        <p:spPr>
          <a:xfrm>
            <a:off x="953164" y="4628209"/>
            <a:ext cx="11011824" cy="615320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15" name="Rectangle 14">
            <a:extLst>
              <a:ext uri="{FF2B5EF4-FFF2-40B4-BE49-F238E27FC236}">
                <a16:creationId xmlns:a16="http://schemas.microsoft.com/office/drawing/2014/main" id="{1151D3CE-379D-F54D-958F-A00930AA91CF}"/>
              </a:ext>
            </a:extLst>
          </p:cNvPr>
          <p:cNvSpPr/>
          <p:nvPr/>
        </p:nvSpPr>
        <p:spPr>
          <a:xfrm>
            <a:off x="12222456" y="4628209"/>
            <a:ext cx="10982956" cy="615320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2" name="Subtitle 1">
            <a:extLst>
              <a:ext uri="{FF2B5EF4-FFF2-40B4-BE49-F238E27FC236}">
                <a16:creationId xmlns:a16="http://schemas.microsoft.com/office/drawing/2014/main" id="{3B429F7B-BF7F-A541-9B1D-E7BF2BA86BD4}"/>
              </a:ext>
            </a:extLst>
          </p:cNvPr>
          <p:cNvSpPr>
            <a:spLocks noGrp="1"/>
          </p:cNvSpPr>
          <p:nvPr>
            <p:ph type="subTitle" idx="2"/>
          </p:nvPr>
        </p:nvSpPr>
        <p:spPr>
          <a:xfrm>
            <a:off x="932821" y="909036"/>
            <a:ext cx="13775365" cy="463200"/>
          </a:xfrm>
        </p:spPr>
        <p:txBody>
          <a:bodyPr>
            <a:noAutofit/>
          </a:bodyPr>
          <a:lstStyle/>
          <a:p>
            <a:pPr rtl="0"/>
            <a:r>
              <a:rPr lang="tr" sz="2400" b="1" i="0" u="none" strike="noStrike">
                <a:latin typeface="Optimistic Text"/>
              </a:rPr>
              <a:t>03 Kişisel bilgilerin yönetimi</a:t>
            </a:r>
          </a:p>
        </p:txBody>
      </p:sp>
      <p:sp>
        <p:nvSpPr>
          <p:cNvPr id="3" name="Title 2">
            <a:extLst>
              <a:ext uri="{FF2B5EF4-FFF2-40B4-BE49-F238E27FC236}">
                <a16:creationId xmlns:a16="http://schemas.microsoft.com/office/drawing/2014/main" id="{89899A46-2B07-6246-B2A2-CE86A0762E1B}"/>
              </a:ext>
            </a:extLst>
          </p:cNvPr>
          <p:cNvSpPr>
            <a:spLocks noGrp="1"/>
          </p:cNvSpPr>
          <p:nvPr>
            <p:ph type="title"/>
          </p:nvPr>
        </p:nvSpPr>
        <p:spPr>
          <a:xfrm>
            <a:off x="932689" y="1660662"/>
            <a:ext cx="19717511" cy="2514600"/>
          </a:xfrm>
        </p:spPr>
        <p:txBody>
          <a:bodyPr>
            <a:noAutofit/>
          </a:bodyPr>
          <a:lstStyle/>
          <a:p>
            <a:pPr rtl="0">
              <a:lnSpc>
                <a:spcPts val="8640"/>
              </a:lnSpc>
            </a:pPr>
            <a:r>
              <a:rPr lang="tr" sz="7200" b="0" i="0" u="none" strike="noStrike" dirty="0">
                <a:latin typeface="Optimistic Display Medium"/>
              </a:rPr>
              <a:t>Anlama kontrolü</a:t>
            </a:r>
          </a:p>
        </p:txBody>
      </p:sp>
      <p:sp>
        <p:nvSpPr>
          <p:cNvPr id="10" name="TextBox 9">
            <a:extLst>
              <a:ext uri="{FF2B5EF4-FFF2-40B4-BE49-F238E27FC236}">
                <a16:creationId xmlns:a16="http://schemas.microsoft.com/office/drawing/2014/main" id="{975B7758-6C0F-F245-AFC4-82DC769E05B2}"/>
              </a:ext>
            </a:extLst>
          </p:cNvPr>
          <p:cNvSpPr txBox="1"/>
          <p:nvPr/>
        </p:nvSpPr>
        <p:spPr>
          <a:xfrm>
            <a:off x="951536" y="2289814"/>
            <a:ext cx="9349128" cy="647198"/>
          </a:xfrm>
          <a:prstGeom prst="rect">
            <a:avLst/>
          </a:prstGeom>
          <a:noFill/>
        </p:spPr>
        <p:txBody>
          <a:bodyPr wrap="square" lIns="0" tIns="0" rIns="0" bIns="0" rtlCol="0" anchor="t">
            <a:noAutofit/>
          </a:bodyPr>
          <a:lstStyle/>
          <a:p>
            <a:pPr rtl="0">
              <a:lnSpc>
                <a:spcPts val="4200"/>
              </a:lnSpc>
              <a:spcBef>
                <a:spcPts val="2400"/>
              </a:spcBef>
              <a:spcAft>
                <a:spcPts val="1200"/>
              </a:spcAft>
              <a:defRPr/>
            </a:pPr>
            <a:r>
              <a:rPr lang="tr" sz="2800" b="1" i="0" u="none" strike="noStrike" cap="all" spc="250">
                <a:solidFill>
                  <a:srgbClr val="627B8E"/>
                </a:solidFill>
                <a:latin typeface="Optimistic Text"/>
              </a:rPr>
              <a:t>üçüncü bölüm: özet</a:t>
            </a:r>
          </a:p>
        </p:txBody>
      </p:sp>
      <p:sp>
        <p:nvSpPr>
          <p:cNvPr id="19" name="Text Placeholder 3">
            <a:extLst>
              <a:ext uri="{FF2B5EF4-FFF2-40B4-BE49-F238E27FC236}">
                <a16:creationId xmlns:a16="http://schemas.microsoft.com/office/drawing/2014/main" id="{C8568561-F5E4-7842-B6F3-C534EA4AE598}"/>
              </a:ext>
            </a:extLst>
          </p:cNvPr>
          <p:cNvSpPr txBox="1"/>
          <p:nvPr/>
        </p:nvSpPr>
        <p:spPr>
          <a:xfrm>
            <a:off x="1402970" y="4997586"/>
            <a:ext cx="8897694" cy="3442395"/>
          </a:xfrm>
          <a:prstGeom prst="rect">
            <a:avLst/>
          </a:prstGeom>
        </p:spPr>
        <p:txBody>
          <a:bodyPr vert="horz" lIns="0" tIns="0" rIns="0" bIns="0" rtlCol="0" anchor="t">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defTabSz="1828800" rtl="0">
              <a:lnSpc>
                <a:spcPts val="4200"/>
              </a:lnSpc>
              <a:spcAft>
                <a:spcPts val="1800"/>
              </a:spcAft>
              <a:buNone/>
            </a:pPr>
            <a:r>
              <a:rPr lang="tr" sz="2800" b="1" i="0" u="none" strike="noStrike" spc="40">
                <a:latin typeface="Optimistic Text"/>
                <a:sym typeface="Arial"/>
              </a:rPr>
              <a:t>01.</a:t>
            </a:r>
          </a:p>
          <a:p>
            <a:pPr defTabSz="1828800" rtl="0">
              <a:lnSpc>
                <a:spcPts val="4200"/>
              </a:lnSpc>
              <a:spcAft>
                <a:spcPts val="1800"/>
              </a:spcAft>
              <a:buNone/>
            </a:pPr>
            <a:r>
              <a:rPr lang="tr" sz="2800" b="0" i="0" u="none" strike="noStrike" spc="40">
                <a:latin typeface="Optimistic Text"/>
                <a:sym typeface="Arial"/>
              </a:rPr>
              <a:t>Doğru veya yanlış: Sosyal medya platformlarında yer alan profilin ve gönderilerin gizlilik ayarları düzenlenebilir.</a:t>
            </a:r>
          </a:p>
        </p:txBody>
      </p:sp>
      <p:sp>
        <p:nvSpPr>
          <p:cNvPr id="20" name="TextBox 19">
            <a:extLst>
              <a:ext uri="{FF2B5EF4-FFF2-40B4-BE49-F238E27FC236}">
                <a16:creationId xmlns:a16="http://schemas.microsoft.com/office/drawing/2014/main" id="{993EC86C-751A-6C4A-AA9F-19A3BABB8FE1}"/>
              </a:ext>
            </a:extLst>
          </p:cNvPr>
          <p:cNvSpPr txBox="1"/>
          <p:nvPr/>
        </p:nvSpPr>
        <p:spPr>
          <a:xfrm>
            <a:off x="1402970" y="7508323"/>
            <a:ext cx="3573067" cy="582660"/>
          </a:xfrm>
          <a:prstGeom prst="rect">
            <a:avLst/>
          </a:prstGeom>
          <a:noFill/>
        </p:spPr>
        <p:txBody>
          <a:bodyPr wrap="square" lIns="0" tIns="0" rIns="0" bIns="0" rtlCol="0" anchor="t">
            <a:noAutofit/>
          </a:bodyPr>
          <a:lstStyle/>
          <a:p>
            <a:pPr rtl="0">
              <a:lnSpc>
                <a:spcPts val="4200"/>
              </a:lnSpc>
              <a:spcBef>
                <a:spcPts val="2400"/>
              </a:spcBef>
              <a:spcAft>
                <a:spcPts val="1200"/>
              </a:spcAft>
              <a:defRPr/>
            </a:pPr>
            <a:r>
              <a:rPr lang="tr" sz="2800" b="1" i="0" u="none" strike="noStrike" cap="all" spc="250">
                <a:solidFill>
                  <a:srgbClr val="1677F1"/>
                </a:solidFill>
                <a:latin typeface="Optimistic Text"/>
              </a:rPr>
              <a:t>doğru</a:t>
            </a:r>
            <a:endParaRPr lang="en-US" sz="2800" b="1" cap="all" spc="250">
              <a:solidFill>
                <a:schemeClr val="accent2"/>
              </a:solidFill>
              <a:latin typeface="Optimistic Text" panose="020B0604020202020204" pitchFamily="34" charset="0"/>
              <a:cs typeface="Optimistic Text" panose="020B0503020203020204" pitchFamily="34" charset="0"/>
            </a:endParaRPr>
          </a:p>
        </p:txBody>
      </p:sp>
      <p:sp>
        <p:nvSpPr>
          <p:cNvPr id="21" name="Text Placeholder 3">
            <a:extLst>
              <a:ext uri="{FF2B5EF4-FFF2-40B4-BE49-F238E27FC236}">
                <a16:creationId xmlns:a16="http://schemas.microsoft.com/office/drawing/2014/main" id="{775EF441-EC6B-C34A-80E8-B33514B5E1E4}"/>
              </a:ext>
            </a:extLst>
          </p:cNvPr>
          <p:cNvSpPr txBox="1"/>
          <p:nvPr/>
        </p:nvSpPr>
        <p:spPr>
          <a:xfrm>
            <a:off x="12693527" y="4997586"/>
            <a:ext cx="9953113" cy="3442395"/>
          </a:xfrm>
          <a:prstGeom prst="rect">
            <a:avLst/>
          </a:prstGeom>
        </p:spPr>
        <p:txBody>
          <a:bodyPr vert="horz" lIns="0" tIns="0" rIns="0" bIns="0" rtlCol="0" anchor="t">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defTabSz="1828800" rtl="0">
              <a:lnSpc>
                <a:spcPts val="4200"/>
              </a:lnSpc>
              <a:spcAft>
                <a:spcPts val="1800"/>
              </a:spcAft>
              <a:buNone/>
            </a:pPr>
            <a:r>
              <a:rPr lang="tr" sz="2800" b="1" i="0" u="none" strike="noStrike" spc="40" dirty="0">
                <a:latin typeface="Optimistic Text"/>
                <a:sym typeface="Arial"/>
              </a:rPr>
              <a:t>02.</a:t>
            </a:r>
          </a:p>
          <a:p>
            <a:pPr defTabSz="1828800" rtl="0">
              <a:lnSpc>
                <a:spcPts val="4200"/>
              </a:lnSpc>
              <a:spcAft>
                <a:spcPts val="1800"/>
              </a:spcAft>
              <a:buNone/>
            </a:pPr>
            <a:r>
              <a:rPr lang="tr" sz="2800" b="0" i="0" u="none" strike="noStrike" spc="40" dirty="0">
                <a:latin typeface="Optimistic Text"/>
                <a:sym typeface="Arial"/>
              </a:rPr>
              <a:t>_____, sosyal medya platformunda paylaşılan bir fotoğrafa harita düzeninde görülebilecek bir konum ekler. </a:t>
            </a:r>
          </a:p>
          <a:p>
            <a:pPr marL="465138" defTabSz="1828800" rtl="0">
              <a:lnSpc>
                <a:spcPts val="4200"/>
              </a:lnSpc>
              <a:spcAft>
                <a:spcPts val="1800"/>
              </a:spcAft>
              <a:buNone/>
            </a:pPr>
            <a:r>
              <a:rPr lang="tr" sz="2800" b="0" i="0" u="none" strike="noStrike" spc="40" dirty="0">
                <a:latin typeface="Optimistic Text"/>
                <a:sym typeface="Arial"/>
              </a:rPr>
              <a:t>Coğrafi etiketleme </a:t>
            </a:r>
          </a:p>
          <a:p>
            <a:pPr marL="465138" defTabSz="1828800" rtl="0">
              <a:lnSpc>
                <a:spcPts val="4200"/>
              </a:lnSpc>
              <a:spcAft>
                <a:spcPts val="1800"/>
              </a:spcAft>
              <a:buNone/>
            </a:pPr>
            <a:r>
              <a:rPr lang="tr" sz="2800" b="0" i="0" u="none" strike="noStrike" spc="40" dirty="0">
                <a:latin typeface="Optimistic Text"/>
                <a:sym typeface="Arial"/>
              </a:rPr>
              <a:t>Konum paylaşımı</a:t>
            </a:r>
          </a:p>
          <a:p>
            <a:pPr marL="465138" defTabSz="1828800" rtl="0">
              <a:lnSpc>
                <a:spcPts val="4200"/>
              </a:lnSpc>
              <a:spcAft>
                <a:spcPts val="1800"/>
              </a:spcAft>
              <a:buNone/>
            </a:pPr>
            <a:r>
              <a:rPr lang="tr" sz="2800" b="0" i="0" u="none" strike="noStrike" spc="40" dirty="0">
                <a:latin typeface="Optimistic Text"/>
                <a:sym typeface="Arial"/>
              </a:rPr>
              <a:t>Harita oluşturma</a:t>
            </a:r>
          </a:p>
          <a:p>
            <a:pPr marL="465138" defTabSz="1828800" rtl="0">
              <a:lnSpc>
                <a:spcPts val="4200"/>
              </a:lnSpc>
              <a:spcAft>
                <a:spcPts val="1800"/>
              </a:spcAft>
              <a:buNone/>
            </a:pPr>
            <a:r>
              <a:rPr lang="tr" sz="2800" b="0" i="0" u="none" strike="noStrike" spc="40" dirty="0">
                <a:latin typeface="Optimistic Text"/>
                <a:sym typeface="Arial"/>
              </a:rPr>
              <a:t>Konum işaretleme</a:t>
            </a:r>
          </a:p>
        </p:txBody>
      </p:sp>
      <p:sp>
        <p:nvSpPr>
          <p:cNvPr id="25" name="Google Shape;1699;p92">
            <a:extLst>
              <a:ext uri="{FF2B5EF4-FFF2-40B4-BE49-F238E27FC236}">
                <a16:creationId xmlns:a16="http://schemas.microsoft.com/office/drawing/2014/main" id="{DF83B532-3AD8-5E44-813D-00F6E89FCE62}"/>
              </a:ext>
            </a:extLst>
          </p:cNvPr>
          <p:cNvSpPr/>
          <p:nvPr/>
        </p:nvSpPr>
        <p:spPr>
          <a:xfrm>
            <a:off x="12638397" y="7016943"/>
            <a:ext cx="523512" cy="361422"/>
          </a:xfrm>
          <a:custGeom>
            <a:avLst/>
            <a:gdLst/>
            <a:ahLst/>
            <a:cxnLst/>
            <a:rect l="l" t="t" r="r" b="b"/>
            <a:pathLst>
              <a:path w="61200" h="42252" extrusionOk="0">
                <a:moveTo>
                  <a:pt x="19532" y="42252"/>
                </a:moveTo>
                <a:cubicBezTo>
                  <a:pt x="18694" y="42252"/>
                  <a:pt x="17881" y="41922"/>
                  <a:pt x="17284" y="41338"/>
                </a:cubicBezTo>
                <a:lnTo>
                  <a:pt x="177" y="24536"/>
                </a:lnTo>
                <a:cubicBezTo>
                  <a:pt x="0" y="24358"/>
                  <a:pt x="0" y="24066"/>
                  <a:pt x="177" y="23888"/>
                </a:cubicBezTo>
                <a:lnTo>
                  <a:pt x="1460" y="22580"/>
                </a:lnTo>
                <a:cubicBezTo>
                  <a:pt x="1638" y="22402"/>
                  <a:pt x="1930" y="22402"/>
                  <a:pt x="2108" y="22580"/>
                </a:cubicBezTo>
                <a:lnTo>
                  <a:pt x="19215" y="39370"/>
                </a:lnTo>
                <a:cubicBezTo>
                  <a:pt x="19329" y="39496"/>
                  <a:pt x="19481" y="39509"/>
                  <a:pt x="19545" y="39509"/>
                </a:cubicBezTo>
                <a:cubicBezTo>
                  <a:pt x="19634" y="39496"/>
                  <a:pt x="19773" y="39471"/>
                  <a:pt x="19875" y="39344"/>
                </a:cubicBezTo>
                <a:cubicBezTo>
                  <a:pt x="32753" y="24345"/>
                  <a:pt x="45631" y="11531"/>
                  <a:pt x="59220" y="165"/>
                </a:cubicBezTo>
                <a:cubicBezTo>
                  <a:pt x="59410" y="0"/>
                  <a:pt x="59702" y="25"/>
                  <a:pt x="59867" y="215"/>
                </a:cubicBezTo>
                <a:lnTo>
                  <a:pt x="61036" y="1625"/>
                </a:lnTo>
                <a:cubicBezTo>
                  <a:pt x="61201" y="1828"/>
                  <a:pt x="61175" y="2108"/>
                  <a:pt x="60985" y="2273"/>
                </a:cubicBezTo>
                <a:cubicBezTo>
                  <a:pt x="47510" y="13538"/>
                  <a:pt x="34734" y="26263"/>
                  <a:pt x="21958" y="41135"/>
                </a:cubicBezTo>
                <a:cubicBezTo>
                  <a:pt x="21386" y="41808"/>
                  <a:pt x="20548" y="42214"/>
                  <a:pt x="19672" y="42252"/>
                </a:cubicBezTo>
                <a:lnTo>
                  <a:pt x="19532" y="42252"/>
                </a:lnTo>
                <a:close/>
              </a:path>
            </a:pathLst>
          </a:custGeom>
          <a:solidFill>
            <a:schemeClr val="accent2"/>
          </a:solidFill>
          <a:ln>
            <a:solidFill>
              <a:schemeClr val="accent2"/>
            </a:solid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grpSp>
        <p:nvGrpSpPr>
          <p:cNvPr id="38" name="Group 37">
            <a:extLst>
              <a:ext uri="{FF2B5EF4-FFF2-40B4-BE49-F238E27FC236}">
                <a16:creationId xmlns:a16="http://schemas.microsoft.com/office/drawing/2014/main" id="{B51FCE7A-D227-0B49-BBB8-1FDB8FB65C3D}"/>
              </a:ext>
            </a:extLst>
          </p:cNvPr>
          <p:cNvGrpSpPr/>
          <p:nvPr/>
        </p:nvGrpSpPr>
        <p:grpSpPr>
          <a:xfrm>
            <a:off x="12672263" y="7156106"/>
            <a:ext cx="291330" cy="2587606"/>
            <a:chOff x="6800469" y="9771931"/>
            <a:chExt cx="291330" cy="2587606"/>
          </a:xfrm>
        </p:grpSpPr>
        <p:sp>
          <p:nvSpPr>
            <p:cNvPr id="39" name="Oval 38">
              <a:extLst>
                <a:ext uri="{FF2B5EF4-FFF2-40B4-BE49-F238E27FC236}">
                  <a16:creationId xmlns:a16="http://schemas.microsoft.com/office/drawing/2014/main" id="{72D62585-8D49-254F-B23B-6135A726375A}"/>
                </a:ext>
              </a:extLst>
            </p:cNvPr>
            <p:cNvSpPr/>
            <p:nvPr/>
          </p:nvSpPr>
          <p:spPr>
            <a:xfrm>
              <a:off x="6800469" y="9771931"/>
              <a:ext cx="291330" cy="291330"/>
            </a:xfrm>
            <a:prstGeom prst="ellipse">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48" name="Oval 47">
              <a:extLst>
                <a:ext uri="{FF2B5EF4-FFF2-40B4-BE49-F238E27FC236}">
                  <a16:creationId xmlns:a16="http://schemas.microsoft.com/office/drawing/2014/main" id="{8CF2E2A2-CB74-154A-B4A8-332F740FE4CB}"/>
                </a:ext>
              </a:extLst>
            </p:cNvPr>
            <p:cNvSpPr/>
            <p:nvPr/>
          </p:nvSpPr>
          <p:spPr>
            <a:xfrm>
              <a:off x="6800469" y="10537357"/>
              <a:ext cx="291330" cy="291330"/>
            </a:xfrm>
            <a:prstGeom prst="ellipse">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49" name="Oval 48">
              <a:extLst>
                <a:ext uri="{FF2B5EF4-FFF2-40B4-BE49-F238E27FC236}">
                  <a16:creationId xmlns:a16="http://schemas.microsoft.com/office/drawing/2014/main" id="{FEE59669-745E-4546-99F5-BA190A5DEC55}"/>
                </a:ext>
              </a:extLst>
            </p:cNvPr>
            <p:cNvSpPr/>
            <p:nvPr/>
          </p:nvSpPr>
          <p:spPr>
            <a:xfrm>
              <a:off x="6800469" y="11302783"/>
              <a:ext cx="291330" cy="291330"/>
            </a:xfrm>
            <a:prstGeom prst="ellipse">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51" name="Oval 50">
              <a:extLst>
                <a:ext uri="{FF2B5EF4-FFF2-40B4-BE49-F238E27FC236}">
                  <a16:creationId xmlns:a16="http://schemas.microsoft.com/office/drawing/2014/main" id="{55A8BE7E-F93A-FC46-A3DE-E2ECE7B07B08}"/>
                </a:ext>
              </a:extLst>
            </p:cNvPr>
            <p:cNvSpPr/>
            <p:nvPr/>
          </p:nvSpPr>
          <p:spPr>
            <a:xfrm>
              <a:off x="6800469" y="12068207"/>
              <a:ext cx="291330" cy="291330"/>
            </a:xfrm>
            <a:prstGeom prst="ellipse">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grpSp>
    </p:spTree>
    <p:extLst>
      <p:ext uri="{BB962C8B-B14F-4D97-AF65-F5344CB8AC3E}">
        <p14:creationId xmlns:p14="http://schemas.microsoft.com/office/powerpoint/2010/main" val="31650852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500"/>
                                        <p:tgtEl>
                                          <p:spTgt spid="20"/>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fade">
                                      <p:cBhvr>
                                        <p:cTn id="12"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P spid="25" grpId="0" animBg="1"/>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C7FCC-42B8-C04C-9B53-67A2422AF0A5}"/>
              </a:ext>
            </a:extLst>
          </p:cNvPr>
          <p:cNvSpPr>
            <a:spLocks noGrp="1"/>
          </p:cNvSpPr>
          <p:nvPr>
            <p:ph type="ctrTitle"/>
          </p:nvPr>
        </p:nvSpPr>
        <p:spPr>
          <a:xfrm>
            <a:off x="1871710" y="3520440"/>
            <a:ext cx="8450215" cy="2542032"/>
          </a:xfrm>
        </p:spPr>
        <p:txBody>
          <a:bodyPr>
            <a:noAutofit/>
          </a:bodyPr>
          <a:lstStyle/>
          <a:p>
            <a:pPr rtl="0"/>
            <a:r>
              <a:rPr lang="tr" sz="7200" b="0" i="0" u="none" strike="noStrike" dirty="0">
                <a:latin typeface="Optimistic Display Medium"/>
              </a:rPr>
              <a:t>04</a:t>
            </a:r>
            <a:br>
              <a:rPr lang="tr" sz="7200" b="0" i="0" u="none" strike="noStrike" dirty="0">
                <a:latin typeface="Optimistic Display Medium"/>
              </a:rPr>
            </a:br>
            <a:r>
              <a:rPr lang="en-US" sz="7200" b="0" i="0" u="none" strike="noStrike" dirty="0" err="1">
                <a:latin typeface="Optimistic Display Medium"/>
              </a:rPr>
              <a:t>Çevrim</a:t>
            </a:r>
            <a:r>
              <a:rPr lang="en-US" sz="7200" b="0" i="0" u="none" strike="noStrike" dirty="0">
                <a:latin typeface="Optimistic Display Medium"/>
              </a:rPr>
              <a:t> </a:t>
            </a:r>
            <a:r>
              <a:rPr lang="en-US" sz="7200" b="0" i="0" u="none" strike="noStrike" dirty="0" err="1">
                <a:latin typeface="Optimistic Display Medium"/>
              </a:rPr>
              <a:t>içi</a:t>
            </a:r>
            <a:r>
              <a:rPr lang="tr" sz="7200" b="0" i="0" u="none" strike="noStrike" dirty="0">
                <a:latin typeface="Optimistic Display Medium"/>
              </a:rPr>
              <a:t> kimlik ve itibar</a:t>
            </a:r>
          </a:p>
        </p:txBody>
      </p:sp>
      <p:pic>
        <p:nvPicPr>
          <p:cNvPr id="3" name="Picture 2">
            <a:extLst>
              <a:ext uri="{FF2B5EF4-FFF2-40B4-BE49-F238E27FC236}">
                <a16:creationId xmlns:a16="http://schemas.microsoft.com/office/drawing/2014/main" id="{48517127-0269-324F-B260-3209C615ED45}"/>
              </a:ext>
            </a:extLst>
          </p:cNvPr>
          <p:cNvPicPr>
            <a:picLocks noChangeAspect="1"/>
          </p:cNvPicPr>
          <p:nvPr/>
        </p:nvPicPr>
        <p:blipFill>
          <a:blip r:embed="rId3"/>
          <a:srcRect l="22135" r="6593"/>
          <a:stretch>
            <a:fillRect/>
          </a:stretch>
        </p:blipFill>
        <p:spPr>
          <a:xfrm>
            <a:off x="11260138" y="12974"/>
            <a:ext cx="13127036" cy="12274276"/>
          </a:xfrm>
          <a:prstGeom prst="rect">
            <a:avLst/>
          </a:prstGeom>
        </p:spPr>
      </p:pic>
    </p:spTree>
    <p:extLst>
      <p:ext uri="{BB962C8B-B14F-4D97-AF65-F5344CB8AC3E}">
        <p14:creationId xmlns:p14="http://schemas.microsoft.com/office/powerpoint/2010/main" val="42833429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2ED9308E-7211-9349-B29E-4D1E7809CF26}"/>
              </a:ext>
            </a:extLst>
          </p:cNvPr>
          <p:cNvSpPr>
            <a:spLocks noGrp="1"/>
          </p:cNvSpPr>
          <p:nvPr>
            <p:ph type="subTitle" idx="2"/>
          </p:nvPr>
        </p:nvSpPr>
        <p:spPr/>
        <p:txBody>
          <a:bodyPr>
            <a:noAutofit/>
          </a:bodyPr>
          <a:lstStyle/>
          <a:p>
            <a:pPr rtl="0"/>
            <a:r>
              <a:rPr lang="tr" sz="2400" b="1" i="0" u="none" strike="noStrike" dirty="0">
                <a:latin typeface="Optimistic Text"/>
              </a:rPr>
              <a:t>04 </a:t>
            </a:r>
            <a:r>
              <a:rPr lang="en-US" sz="2400" b="1" i="0" u="none" strike="noStrike" dirty="0" err="1">
                <a:latin typeface="Optimistic Text"/>
              </a:rPr>
              <a:t>ÇevrİM</a:t>
            </a:r>
            <a:r>
              <a:rPr lang="en-US" sz="2400" b="1" i="0" u="none" strike="noStrike" dirty="0">
                <a:latin typeface="Optimistic Text"/>
              </a:rPr>
              <a:t> </a:t>
            </a:r>
            <a:r>
              <a:rPr lang="en-US" dirty="0" err="1">
                <a:latin typeface="Optimistic Text"/>
              </a:rPr>
              <a:t>İ</a:t>
            </a:r>
            <a:r>
              <a:rPr lang="en-US" sz="2400" b="1" i="0" u="none" strike="noStrike" dirty="0" err="1">
                <a:latin typeface="Optimistic Text"/>
              </a:rPr>
              <a:t>ç</a:t>
            </a:r>
            <a:r>
              <a:rPr lang="en-US" dirty="0" err="1">
                <a:latin typeface="Optimistic Text"/>
              </a:rPr>
              <a:t>İ</a:t>
            </a:r>
            <a:r>
              <a:rPr lang="tr" sz="2400" b="1" i="0" u="none" strike="noStrike" dirty="0">
                <a:latin typeface="Optimistic Text"/>
              </a:rPr>
              <a:t> kimlik ve itibar</a:t>
            </a:r>
          </a:p>
        </p:txBody>
      </p:sp>
      <p:sp>
        <p:nvSpPr>
          <p:cNvPr id="3" name="Text Placeholder 2">
            <a:extLst>
              <a:ext uri="{FF2B5EF4-FFF2-40B4-BE49-F238E27FC236}">
                <a16:creationId xmlns:a16="http://schemas.microsoft.com/office/drawing/2014/main" id="{6B2D4772-5C19-AB44-B9F1-06D29EC6435E}"/>
              </a:ext>
            </a:extLst>
          </p:cNvPr>
          <p:cNvSpPr>
            <a:spLocks noGrp="1"/>
          </p:cNvSpPr>
          <p:nvPr>
            <p:ph type="body" sz="quarter" idx="10"/>
          </p:nvPr>
        </p:nvSpPr>
        <p:spPr>
          <a:xfrm>
            <a:off x="3752843" y="5931694"/>
            <a:ext cx="7877181" cy="1852612"/>
          </a:xfrm>
        </p:spPr>
        <p:txBody>
          <a:bodyPr>
            <a:noAutofit/>
          </a:bodyPr>
          <a:lstStyle/>
          <a:p>
            <a:pPr rtl="0">
              <a:lnSpc>
                <a:spcPts val="8640"/>
              </a:lnSpc>
            </a:pPr>
            <a:r>
              <a:rPr lang="tr" sz="7200" b="0" i="0" u="none" strike="noStrike">
                <a:latin typeface="Optimistic Display Medium"/>
              </a:rPr>
              <a:t>Dijital ayak izi</a:t>
            </a:r>
          </a:p>
        </p:txBody>
      </p:sp>
      <p:sp>
        <p:nvSpPr>
          <p:cNvPr id="4" name="Text Placeholder 3">
            <a:extLst>
              <a:ext uri="{FF2B5EF4-FFF2-40B4-BE49-F238E27FC236}">
                <a16:creationId xmlns:a16="http://schemas.microsoft.com/office/drawing/2014/main" id="{EC27AD08-6EA6-2644-87B9-D0CA2F06997C}"/>
              </a:ext>
            </a:extLst>
          </p:cNvPr>
          <p:cNvSpPr>
            <a:spLocks noGrp="1"/>
          </p:cNvSpPr>
          <p:nvPr>
            <p:ph type="body" sz="quarter" idx="11"/>
          </p:nvPr>
        </p:nvSpPr>
        <p:spPr>
          <a:xfrm>
            <a:off x="13138148" y="4665663"/>
            <a:ext cx="9717621" cy="4384675"/>
          </a:xfrm>
        </p:spPr>
        <p:txBody>
          <a:bodyPr>
            <a:noAutofit/>
          </a:bodyPr>
          <a:lstStyle/>
          <a:p>
            <a:pPr marL="0" indent="0" rtl="0">
              <a:lnSpc>
                <a:spcPts val="4200"/>
              </a:lnSpc>
              <a:buNone/>
            </a:pPr>
            <a:r>
              <a:rPr lang="tr" sz="2800" b="1" i="0" u="none" strike="noStrike" dirty="0">
                <a:solidFill>
                  <a:srgbClr val="627B8E"/>
                </a:solidFill>
                <a:latin typeface="Optimistic Text"/>
              </a:rPr>
              <a:t>Dijital ayak izi, </a:t>
            </a:r>
            <a:r>
              <a:rPr lang="tr" sz="2800" b="0" i="0" u="none" strike="noStrike" dirty="0">
                <a:latin typeface="Optimistic Text"/>
              </a:rPr>
              <a:t>bir birey hakkında </a:t>
            </a:r>
            <a:r>
              <a:rPr lang="en-US" dirty="0" err="1">
                <a:latin typeface="Optimistic Text"/>
              </a:rPr>
              <a:t>ç</a:t>
            </a:r>
            <a:r>
              <a:rPr lang="en-US" sz="2800" b="0" i="0" u="none" strike="noStrike" dirty="0" err="1">
                <a:latin typeface="Optimistic Text"/>
              </a:rPr>
              <a:t>evrim</a:t>
            </a:r>
            <a:r>
              <a:rPr lang="en-US" sz="2800" b="0" i="0" u="none" strike="noStrike" dirty="0">
                <a:latin typeface="Optimistic Text"/>
              </a:rPr>
              <a:t> </a:t>
            </a:r>
            <a:r>
              <a:rPr lang="en-US" sz="2800" b="0" i="0" u="none" strike="noStrike" dirty="0" err="1">
                <a:latin typeface="Optimistic Text"/>
              </a:rPr>
              <a:t>içi</a:t>
            </a:r>
            <a:r>
              <a:rPr lang="tr" sz="2800" b="0" i="0" u="none" strike="noStrike" dirty="0">
                <a:latin typeface="Optimistic Text"/>
              </a:rPr>
              <a:t> ortamda veya kamuya açık alanda var olan bilgilerin tamamını ifade etmektedir. Bu kavram, bireyin kendisinin paylaştığı kişisel bilgileri kapsayabileceği gibi; ses dosyalarını, fotoğrafları, sosyal medya gönderilerini, metinleri ve videoları da içerebilmektedir.</a:t>
            </a:r>
          </a:p>
          <a:p>
            <a:pPr marL="0" indent="0" rtl="0">
              <a:lnSpc>
                <a:spcPts val="4200"/>
              </a:lnSpc>
              <a:buNone/>
            </a:pPr>
            <a:r>
              <a:rPr lang="tr" sz="2800" b="0" i="0" u="none" strike="noStrike" dirty="0">
                <a:latin typeface="Optimistic Text"/>
              </a:rPr>
              <a:t>Hatta dijital ayak izleri; aile, arkadaşlar, gruplar ve kuruluşlarla yapılan yorum ve Beğeni şeklindeki etkileşimleri bile içine alabilmektedir. </a:t>
            </a:r>
          </a:p>
          <a:p>
            <a:pPr marL="0" indent="0" rtl="0">
              <a:lnSpc>
                <a:spcPts val="4200"/>
              </a:lnSpc>
              <a:buNone/>
            </a:pPr>
            <a:r>
              <a:rPr lang="tr" sz="2800" b="0" i="0" u="none" strike="noStrike" dirty="0">
                <a:latin typeface="Optimistic Text"/>
              </a:rPr>
              <a:t>Tıpkı yürürken ayak izi bırakıldığı gibi, </a:t>
            </a:r>
            <a:r>
              <a:rPr lang="en-US" dirty="0" err="1">
                <a:latin typeface="Optimistic Text"/>
              </a:rPr>
              <a:t>ç</a:t>
            </a:r>
            <a:r>
              <a:rPr lang="en-US" sz="2800" b="0" i="0" u="none" strike="noStrike" dirty="0" err="1">
                <a:latin typeface="Optimistic Text"/>
              </a:rPr>
              <a:t>evrim</a:t>
            </a:r>
            <a:r>
              <a:rPr lang="en-US" sz="2800" b="0" i="0" u="none" strike="noStrike" dirty="0">
                <a:latin typeface="Optimistic Text"/>
              </a:rPr>
              <a:t> </a:t>
            </a:r>
            <a:r>
              <a:rPr lang="en-US" sz="2800" b="0" i="0" u="none" strike="noStrike" dirty="0" err="1">
                <a:latin typeface="Optimistic Text"/>
              </a:rPr>
              <a:t>içi</a:t>
            </a:r>
            <a:r>
              <a:rPr lang="tr" sz="2800" b="0" i="0" u="none" strike="noStrike" dirty="0">
                <a:latin typeface="Optimistic Text"/>
              </a:rPr>
              <a:t> gezinirken ve etkileşimde bulunurken de dijital ayak izleri bırakılmaktadır.</a:t>
            </a:r>
          </a:p>
        </p:txBody>
      </p:sp>
      <p:grpSp>
        <p:nvGrpSpPr>
          <p:cNvPr id="23" name="Google Shape;3869;p101">
            <a:extLst>
              <a:ext uri="{FF2B5EF4-FFF2-40B4-BE49-F238E27FC236}">
                <a16:creationId xmlns:a16="http://schemas.microsoft.com/office/drawing/2014/main" id="{8EC917D5-A6ED-164A-B442-84A488F31F40}"/>
              </a:ext>
            </a:extLst>
          </p:cNvPr>
          <p:cNvGrpSpPr/>
          <p:nvPr/>
        </p:nvGrpSpPr>
        <p:grpSpPr>
          <a:xfrm>
            <a:off x="1531405" y="6301142"/>
            <a:ext cx="1113520" cy="1113717"/>
            <a:chOff x="1580170" y="7619190"/>
            <a:chExt cx="678180" cy="678300"/>
          </a:xfrm>
          <a:solidFill>
            <a:schemeClr val="bg1"/>
          </a:solidFill>
        </p:grpSpPr>
        <p:sp>
          <p:nvSpPr>
            <p:cNvPr id="24" name="Google Shape;3870;p101">
              <a:extLst>
                <a:ext uri="{FF2B5EF4-FFF2-40B4-BE49-F238E27FC236}">
                  <a16:creationId xmlns:a16="http://schemas.microsoft.com/office/drawing/2014/main" id="{0F68B8EE-E2D7-AB48-986F-26CC40744047}"/>
                </a:ext>
              </a:extLst>
            </p:cNvPr>
            <p:cNvSpPr/>
            <p:nvPr/>
          </p:nvSpPr>
          <p:spPr>
            <a:xfrm>
              <a:off x="1580170" y="7619190"/>
              <a:ext cx="678180" cy="678300"/>
            </a:xfrm>
            <a:custGeom>
              <a:avLst/>
              <a:gdLst/>
              <a:ahLst/>
              <a:cxnLst/>
              <a:rect l="l" t="t" r="r" b="b"/>
              <a:pathLst>
                <a:path w="67818" h="67830" extrusionOk="0">
                  <a:moveTo>
                    <a:pt x="33909" y="67830"/>
                  </a:moveTo>
                  <a:cubicBezTo>
                    <a:pt x="15201" y="67830"/>
                    <a:pt x="0" y="52616"/>
                    <a:pt x="0" y="33921"/>
                  </a:cubicBezTo>
                  <a:cubicBezTo>
                    <a:pt x="0" y="15214"/>
                    <a:pt x="15201" y="0"/>
                    <a:pt x="33909" y="0"/>
                  </a:cubicBezTo>
                  <a:cubicBezTo>
                    <a:pt x="52616" y="0"/>
                    <a:pt x="67818" y="15214"/>
                    <a:pt x="67818" y="33921"/>
                  </a:cubicBezTo>
                  <a:cubicBezTo>
                    <a:pt x="67818" y="52616"/>
                    <a:pt x="52616" y="67830"/>
                    <a:pt x="33909" y="67830"/>
                  </a:cubicBezTo>
                  <a:close/>
                  <a:moveTo>
                    <a:pt x="33909" y="2755"/>
                  </a:moveTo>
                  <a:cubicBezTo>
                    <a:pt x="16725" y="2755"/>
                    <a:pt x="2743" y="16738"/>
                    <a:pt x="2743" y="33921"/>
                  </a:cubicBezTo>
                  <a:cubicBezTo>
                    <a:pt x="2743" y="51104"/>
                    <a:pt x="16725" y="65074"/>
                    <a:pt x="33909" y="65074"/>
                  </a:cubicBezTo>
                  <a:cubicBezTo>
                    <a:pt x="51092" y="65074"/>
                    <a:pt x="65074" y="51104"/>
                    <a:pt x="65074" y="33921"/>
                  </a:cubicBezTo>
                  <a:cubicBezTo>
                    <a:pt x="65074" y="16738"/>
                    <a:pt x="51092" y="2755"/>
                    <a:pt x="33909" y="2755"/>
                  </a:cubicBezTo>
                  <a:close/>
                </a:path>
              </a:pathLst>
            </a:custGeom>
            <a:grpFill/>
            <a:ln>
              <a:no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sp>
          <p:nvSpPr>
            <p:cNvPr id="25" name="Google Shape;3871;p101">
              <a:extLst>
                <a:ext uri="{FF2B5EF4-FFF2-40B4-BE49-F238E27FC236}">
                  <a16:creationId xmlns:a16="http://schemas.microsoft.com/office/drawing/2014/main" id="{FA899278-E6AD-2043-A796-86BACCB70CC2}"/>
                </a:ext>
              </a:extLst>
            </p:cNvPr>
            <p:cNvSpPr/>
            <p:nvPr/>
          </p:nvSpPr>
          <p:spPr>
            <a:xfrm>
              <a:off x="1814910" y="7875800"/>
              <a:ext cx="208660" cy="206620"/>
            </a:xfrm>
            <a:custGeom>
              <a:avLst/>
              <a:gdLst/>
              <a:ahLst/>
              <a:cxnLst/>
              <a:rect l="l" t="t" r="r" b="b"/>
              <a:pathLst>
                <a:path w="20866" h="20662" extrusionOk="0">
                  <a:moveTo>
                    <a:pt x="10617" y="20662"/>
                  </a:moveTo>
                  <a:lnTo>
                    <a:pt x="10248" y="20662"/>
                  </a:lnTo>
                  <a:cubicBezTo>
                    <a:pt x="7594" y="20662"/>
                    <a:pt x="5232" y="19850"/>
                    <a:pt x="3428" y="18326"/>
                  </a:cubicBezTo>
                  <a:cubicBezTo>
                    <a:pt x="1219" y="16433"/>
                    <a:pt x="0" y="13601"/>
                    <a:pt x="0" y="10337"/>
                  </a:cubicBezTo>
                  <a:cubicBezTo>
                    <a:pt x="0" y="4254"/>
                    <a:pt x="4216" y="0"/>
                    <a:pt x="10248" y="0"/>
                  </a:cubicBezTo>
                  <a:lnTo>
                    <a:pt x="10617" y="0"/>
                  </a:lnTo>
                  <a:cubicBezTo>
                    <a:pt x="16649" y="0"/>
                    <a:pt x="20866" y="4254"/>
                    <a:pt x="20866" y="10337"/>
                  </a:cubicBezTo>
                  <a:cubicBezTo>
                    <a:pt x="20866" y="13576"/>
                    <a:pt x="19672" y="16382"/>
                    <a:pt x="17500" y="18262"/>
                  </a:cubicBezTo>
                  <a:cubicBezTo>
                    <a:pt x="15684" y="19837"/>
                    <a:pt x="13309" y="20662"/>
                    <a:pt x="10617" y="20662"/>
                  </a:cubicBezTo>
                  <a:close/>
                  <a:moveTo>
                    <a:pt x="10248" y="2755"/>
                  </a:moveTo>
                  <a:cubicBezTo>
                    <a:pt x="5689" y="2755"/>
                    <a:pt x="2743" y="5727"/>
                    <a:pt x="2743" y="10337"/>
                  </a:cubicBezTo>
                  <a:cubicBezTo>
                    <a:pt x="2743" y="12776"/>
                    <a:pt x="3619" y="14871"/>
                    <a:pt x="5219" y="16230"/>
                  </a:cubicBezTo>
                  <a:cubicBezTo>
                    <a:pt x="6515" y="17322"/>
                    <a:pt x="8255" y="17906"/>
                    <a:pt x="10248" y="17906"/>
                  </a:cubicBezTo>
                  <a:lnTo>
                    <a:pt x="10617" y="17906"/>
                  </a:lnTo>
                  <a:cubicBezTo>
                    <a:pt x="12636" y="17906"/>
                    <a:pt x="14401" y="17310"/>
                    <a:pt x="15697" y="16192"/>
                  </a:cubicBezTo>
                  <a:cubicBezTo>
                    <a:pt x="17259" y="14833"/>
                    <a:pt x="18122" y="12750"/>
                    <a:pt x="18122" y="10337"/>
                  </a:cubicBezTo>
                  <a:cubicBezTo>
                    <a:pt x="18122" y="5727"/>
                    <a:pt x="15176" y="2755"/>
                    <a:pt x="10617" y="2755"/>
                  </a:cubicBezTo>
                  <a:close/>
                </a:path>
              </a:pathLst>
            </a:custGeom>
            <a:grpFill/>
            <a:ln>
              <a:no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sp>
          <p:nvSpPr>
            <p:cNvPr id="26" name="Google Shape;3872;p101">
              <a:extLst>
                <a:ext uri="{FF2B5EF4-FFF2-40B4-BE49-F238E27FC236}">
                  <a16:creationId xmlns:a16="http://schemas.microsoft.com/office/drawing/2014/main" id="{12742EAA-6A8E-D846-9A5B-8DCA0B1D421B}"/>
                </a:ext>
              </a:extLst>
            </p:cNvPr>
            <p:cNvSpPr/>
            <p:nvPr/>
          </p:nvSpPr>
          <p:spPr>
            <a:xfrm>
              <a:off x="1721520" y="8054920"/>
              <a:ext cx="395470" cy="179190"/>
            </a:xfrm>
            <a:custGeom>
              <a:avLst/>
              <a:gdLst/>
              <a:ahLst/>
              <a:cxnLst/>
              <a:rect l="l" t="t" r="r" b="b"/>
              <a:pathLst>
                <a:path w="39547" h="17919" extrusionOk="0">
                  <a:moveTo>
                    <a:pt x="19773" y="0"/>
                  </a:moveTo>
                  <a:cubicBezTo>
                    <a:pt x="9994" y="0"/>
                    <a:pt x="1828" y="6972"/>
                    <a:pt x="0" y="16179"/>
                  </a:cubicBezTo>
                  <a:cubicBezTo>
                    <a:pt x="800" y="16802"/>
                    <a:pt x="1638" y="17386"/>
                    <a:pt x="2514" y="17919"/>
                  </a:cubicBezTo>
                  <a:cubicBezTo>
                    <a:pt x="3594" y="9372"/>
                    <a:pt x="10909" y="2755"/>
                    <a:pt x="19773" y="2755"/>
                  </a:cubicBezTo>
                  <a:cubicBezTo>
                    <a:pt x="28638" y="2755"/>
                    <a:pt x="35953" y="9372"/>
                    <a:pt x="37033" y="17919"/>
                  </a:cubicBezTo>
                  <a:cubicBezTo>
                    <a:pt x="37896" y="17386"/>
                    <a:pt x="38747" y="16802"/>
                    <a:pt x="39547" y="16179"/>
                  </a:cubicBezTo>
                  <a:cubicBezTo>
                    <a:pt x="37718" y="6972"/>
                    <a:pt x="29552" y="0"/>
                    <a:pt x="19773" y="0"/>
                  </a:cubicBezTo>
                  <a:close/>
                </a:path>
              </a:pathLst>
            </a:custGeom>
            <a:grpFill/>
            <a:ln>
              <a:no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grpSp>
      <p:sp>
        <p:nvSpPr>
          <p:cNvPr id="27" name="Google Shape;610;p78">
            <a:extLst>
              <a:ext uri="{FF2B5EF4-FFF2-40B4-BE49-F238E27FC236}">
                <a16:creationId xmlns:a16="http://schemas.microsoft.com/office/drawing/2014/main" id="{64295951-F48A-BC43-A6CB-3A15DC91004A}"/>
              </a:ext>
            </a:extLst>
          </p:cNvPr>
          <p:cNvSpPr/>
          <p:nvPr/>
        </p:nvSpPr>
        <p:spPr>
          <a:xfrm>
            <a:off x="932821" y="5721272"/>
            <a:ext cx="2310688" cy="2273456"/>
          </a:xfrm>
          <a:custGeom>
            <a:avLst/>
            <a:gdLst/>
            <a:ahLst/>
            <a:cxnLst/>
            <a:rect l="l" t="t" r="r" b="b"/>
            <a:pathLst>
              <a:path w="528091" h="519582" extrusionOk="0">
                <a:moveTo>
                  <a:pt x="0" y="259791"/>
                </a:moveTo>
                <a:cubicBezTo>
                  <a:pt x="0" y="108788"/>
                  <a:pt x="100584" y="0"/>
                  <a:pt x="258660" y="0"/>
                </a:cubicBezTo>
                <a:lnTo>
                  <a:pt x="269430" y="0"/>
                </a:lnTo>
                <a:cubicBezTo>
                  <a:pt x="427494" y="0"/>
                  <a:pt x="528091" y="108788"/>
                  <a:pt x="528091" y="259791"/>
                </a:cubicBezTo>
                <a:cubicBezTo>
                  <a:pt x="528091" y="410794"/>
                  <a:pt x="427494" y="519582"/>
                  <a:pt x="269430" y="519582"/>
                </a:cubicBezTo>
                <a:lnTo>
                  <a:pt x="258660" y="519582"/>
                </a:lnTo>
                <a:cubicBezTo>
                  <a:pt x="100584" y="519582"/>
                  <a:pt x="0" y="410794"/>
                  <a:pt x="0" y="259791"/>
                </a:cubicBezTo>
                <a:close/>
              </a:path>
            </a:pathLst>
          </a:custGeom>
          <a:noFill/>
          <a:ln w="9525" cap="flat" cmpd="sng">
            <a:noFill/>
            <a:prstDash val="solid"/>
            <a:round/>
            <a:headEnd type="none" w="sm" len="sm"/>
            <a:tailEnd type="none" w="sm" len="sm"/>
          </a:ln>
        </p:spPr>
        <p:txBody>
          <a:bodyPr spcFirstLastPara="1" wrap="square" lIns="457125" tIns="228500" rIns="457125" bIns="228500" anchor="ctr" anchorCtr="0">
            <a:noAutofit/>
          </a:bodyPr>
          <a:lstStyle/>
          <a:p>
            <a:pPr marL="0" marR="0" lvl="0" indent="0" algn="ctr" rtl="0">
              <a:spcBef>
                <a:spcPct val="0"/>
              </a:spcBef>
              <a:spcAft>
                <a:spcPct val="0"/>
              </a:spcAft>
              <a:buNone/>
            </a:pPr>
            <a:endParaRPr sz="9000" b="0" i="0" u="none" strike="noStrike" cap="none">
              <a:solidFill>
                <a:srgbClr val="000000"/>
              </a:solidFill>
              <a:latin typeface="Calibri"/>
              <a:ea typeface="Calibri"/>
              <a:cs typeface="Calibri"/>
              <a:sym typeface="Calibri"/>
            </a:endParaRPr>
          </a:p>
        </p:txBody>
      </p:sp>
    </p:spTree>
    <p:extLst>
      <p:ext uri="{BB962C8B-B14F-4D97-AF65-F5344CB8AC3E}">
        <p14:creationId xmlns:p14="http://schemas.microsoft.com/office/powerpoint/2010/main" val="25860757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7881EE70-9DBE-4543-95D4-9947FE79255C}"/>
              </a:ext>
            </a:extLst>
          </p:cNvPr>
          <p:cNvSpPr/>
          <p:nvPr/>
        </p:nvSpPr>
        <p:spPr>
          <a:xfrm>
            <a:off x="953163" y="5162107"/>
            <a:ext cx="7278024" cy="588689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18" name="Rectangle 17">
            <a:extLst>
              <a:ext uri="{FF2B5EF4-FFF2-40B4-BE49-F238E27FC236}">
                <a16:creationId xmlns:a16="http://schemas.microsoft.com/office/drawing/2014/main" id="{027B45CF-7903-F142-84F3-A0547D882C6F}"/>
              </a:ext>
            </a:extLst>
          </p:cNvPr>
          <p:cNvSpPr/>
          <p:nvPr/>
        </p:nvSpPr>
        <p:spPr>
          <a:xfrm>
            <a:off x="8443913" y="5162107"/>
            <a:ext cx="7278024" cy="588689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20" name="Rectangle 19">
            <a:extLst>
              <a:ext uri="{FF2B5EF4-FFF2-40B4-BE49-F238E27FC236}">
                <a16:creationId xmlns:a16="http://schemas.microsoft.com/office/drawing/2014/main" id="{DB301966-89BC-9E4E-AED0-CA38889FDAC2}"/>
              </a:ext>
            </a:extLst>
          </p:cNvPr>
          <p:cNvSpPr/>
          <p:nvPr/>
        </p:nvSpPr>
        <p:spPr>
          <a:xfrm>
            <a:off x="15957550" y="5162107"/>
            <a:ext cx="7278024" cy="588689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2" name="Subtitle 1">
            <a:extLst>
              <a:ext uri="{FF2B5EF4-FFF2-40B4-BE49-F238E27FC236}">
                <a16:creationId xmlns:a16="http://schemas.microsoft.com/office/drawing/2014/main" id="{8002E474-A576-CC45-939F-65FD87D7734D}"/>
              </a:ext>
            </a:extLst>
          </p:cNvPr>
          <p:cNvSpPr>
            <a:spLocks noGrp="1"/>
          </p:cNvSpPr>
          <p:nvPr>
            <p:ph type="subTitle" idx="2"/>
          </p:nvPr>
        </p:nvSpPr>
        <p:spPr/>
        <p:txBody>
          <a:bodyPr>
            <a:noAutofit/>
          </a:bodyPr>
          <a:lstStyle/>
          <a:p>
            <a:r>
              <a:rPr lang="tr" dirty="0"/>
              <a:t>04 </a:t>
            </a:r>
            <a:r>
              <a:rPr lang="en-US" dirty="0" err="1"/>
              <a:t>ÇevrİM</a:t>
            </a:r>
            <a:r>
              <a:rPr lang="en-US" dirty="0"/>
              <a:t> </a:t>
            </a:r>
            <a:r>
              <a:rPr lang="en-US" dirty="0" err="1"/>
              <a:t>İçİ</a:t>
            </a:r>
            <a:r>
              <a:rPr lang="tr" dirty="0"/>
              <a:t> kimlik ve itibar</a:t>
            </a:r>
          </a:p>
        </p:txBody>
      </p:sp>
      <p:sp>
        <p:nvSpPr>
          <p:cNvPr id="6" name="Title 2">
            <a:extLst>
              <a:ext uri="{FF2B5EF4-FFF2-40B4-BE49-F238E27FC236}">
                <a16:creationId xmlns:a16="http://schemas.microsoft.com/office/drawing/2014/main" id="{0899FF9D-6F60-2041-9F88-13570BA059D9}"/>
              </a:ext>
            </a:extLst>
          </p:cNvPr>
          <p:cNvSpPr txBox="1"/>
          <p:nvPr/>
        </p:nvSpPr>
        <p:spPr>
          <a:xfrm>
            <a:off x="932689" y="2194560"/>
            <a:ext cx="19717511" cy="2514600"/>
          </a:xfrm>
          <a:prstGeom prst="rect">
            <a:avLst/>
          </a:prstGeom>
        </p:spPr>
        <p:txBody>
          <a:bodyPr vert="horz" lIns="0" tIns="0" rIns="0" bIns="0" rtlCol="0" anchor="b" anchorCtr="0">
            <a:noAutofit/>
          </a:bodyPr>
          <a:lstStyle>
            <a:defPPr marR="0" lvl="0" algn="l" rtl="0">
              <a:lnSpc>
                <a:spcPct val="100000"/>
              </a:lnSpc>
              <a:spcBef>
                <a:spcPct val="0"/>
              </a:spcBef>
              <a:spcAft>
                <a:spcPct val="0"/>
              </a:spcAft>
            </a:defPPr>
            <a:lvl1pPr marR="0" lvl="0" algn="l" rtl="0" eaLnBrk="1" hangingPunct="1">
              <a:lnSpc>
                <a:spcPct val="108000"/>
              </a:lnSpc>
              <a:spcBef>
                <a:spcPct val="0"/>
              </a:spcBef>
              <a:spcAft>
                <a:spcPct val="0"/>
              </a:spcAft>
              <a:buClr>
                <a:srgbClr val="1C2B33"/>
              </a:buClr>
              <a:buFont typeface="Optimistic Display Medium"/>
              <a:defRPr sz="7200" b="0" i="0" u="none" strike="noStrike" kern="0" cap="none" spc="220" baseline="0">
                <a:solidFill>
                  <a:schemeClr val="tx1"/>
                </a:solidFill>
                <a:latin typeface="+mj-lt"/>
                <a:ea typeface="Optimistic Display Medium"/>
                <a:cs typeface="Optimistic Display Medium"/>
                <a:sym typeface="Optimistic Display Medium"/>
              </a:defRPr>
            </a:lvl1pPr>
            <a:lvl2pPr marR="0" lvl="1"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2pPr>
            <a:lvl3pPr marR="0" lvl="2"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3pPr>
            <a:lvl4pPr marR="0" lvl="3"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4pPr>
            <a:lvl5pPr marR="0" lvl="4"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rtl="0">
              <a:lnSpc>
                <a:spcPts val="8640"/>
              </a:lnSpc>
            </a:pPr>
            <a:r>
              <a:rPr lang="tr" sz="7200" b="0" i="0" u="none" strike="noStrike">
                <a:latin typeface="Optimistic Display Medium"/>
              </a:rPr>
              <a:t>Tartışma/Öz Değerlendirme</a:t>
            </a:r>
          </a:p>
        </p:txBody>
      </p:sp>
      <p:sp>
        <p:nvSpPr>
          <p:cNvPr id="7" name="TextBox 6">
            <a:extLst>
              <a:ext uri="{FF2B5EF4-FFF2-40B4-BE49-F238E27FC236}">
                <a16:creationId xmlns:a16="http://schemas.microsoft.com/office/drawing/2014/main" id="{D7FAFF19-F1B6-0C48-9172-1E11BDC056E9}"/>
              </a:ext>
            </a:extLst>
          </p:cNvPr>
          <p:cNvSpPr txBox="1"/>
          <p:nvPr/>
        </p:nvSpPr>
        <p:spPr>
          <a:xfrm>
            <a:off x="951536" y="2823712"/>
            <a:ext cx="9349128" cy="647198"/>
          </a:xfrm>
          <a:prstGeom prst="rect">
            <a:avLst/>
          </a:prstGeom>
          <a:noFill/>
        </p:spPr>
        <p:txBody>
          <a:bodyPr wrap="square" lIns="0" tIns="0" rIns="0" bIns="0" rtlCol="0" anchor="t">
            <a:noAutofit/>
          </a:bodyPr>
          <a:lstStyle/>
          <a:p>
            <a:pPr rtl="0">
              <a:lnSpc>
                <a:spcPts val="4200"/>
              </a:lnSpc>
              <a:spcBef>
                <a:spcPts val="2400"/>
              </a:spcBef>
              <a:spcAft>
                <a:spcPts val="1200"/>
              </a:spcAft>
              <a:defRPr/>
            </a:pPr>
            <a:r>
              <a:rPr lang="tr" sz="2800" b="1" i="0" u="none" strike="noStrike" cap="all" spc="250">
                <a:solidFill>
                  <a:srgbClr val="627B8E"/>
                </a:solidFill>
                <a:latin typeface="Optimistic Text"/>
              </a:rPr>
              <a:t>dijital ayak izi: özet</a:t>
            </a:r>
          </a:p>
        </p:txBody>
      </p:sp>
      <p:sp>
        <p:nvSpPr>
          <p:cNvPr id="8" name="Text Placeholder 3">
            <a:extLst>
              <a:ext uri="{FF2B5EF4-FFF2-40B4-BE49-F238E27FC236}">
                <a16:creationId xmlns:a16="http://schemas.microsoft.com/office/drawing/2014/main" id="{A524D8C8-1170-2F4C-B37B-265E2EFC9C70}"/>
              </a:ext>
            </a:extLst>
          </p:cNvPr>
          <p:cNvSpPr txBox="1"/>
          <p:nvPr/>
        </p:nvSpPr>
        <p:spPr>
          <a:xfrm>
            <a:off x="1402971" y="5531484"/>
            <a:ext cx="6057356" cy="2012316"/>
          </a:xfrm>
          <a:prstGeom prst="rect">
            <a:avLst/>
          </a:prstGeom>
        </p:spPr>
        <p:txBody>
          <a:bodyPr vert="horz" lIns="0" tIns="0" rIns="0" bIns="0" rtlCol="0" anchor="t">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defTabSz="1828800" rtl="0">
              <a:lnSpc>
                <a:spcPts val="4200"/>
              </a:lnSpc>
              <a:spcAft>
                <a:spcPts val="1800"/>
              </a:spcAft>
              <a:buNone/>
            </a:pPr>
            <a:r>
              <a:rPr lang="tr" sz="2800" b="1" i="0" u="none" strike="noStrike" spc="40">
                <a:latin typeface="Optimistic Text"/>
                <a:sym typeface="Arial"/>
              </a:rPr>
              <a:t>01.</a:t>
            </a:r>
          </a:p>
          <a:p>
            <a:pPr defTabSz="1828800" rtl="0">
              <a:lnSpc>
                <a:spcPts val="4200"/>
              </a:lnSpc>
              <a:spcAft>
                <a:spcPts val="1800"/>
              </a:spcAft>
              <a:buNone/>
            </a:pPr>
            <a:r>
              <a:rPr lang="tr" sz="2800" b="0" i="0" u="none" strike="noStrike" spc="40">
                <a:latin typeface="Optimistic Text"/>
                <a:sym typeface="Arial"/>
              </a:rPr>
              <a:t>Dijital ayak iziniz nasıl görünmektedir?</a:t>
            </a:r>
          </a:p>
        </p:txBody>
      </p:sp>
      <p:sp>
        <p:nvSpPr>
          <p:cNvPr id="10" name="Text Placeholder 3">
            <a:extLst>
              <a:ext uri="{FF2B5EF4-FFF2-40B4-BE49-F238E27FC236}">
                <a16:creationId xmlns:a16="http://schemas.microsoft.com/office/drawing/2014/main" id="{C064BC9C-2562-774D-AF66-DB12ECA124A9}"/>
              </a:ext>
            </a:extLst>
          </p:cNvPr>
          <p:cNvSpPr txBox="1"/>
          <p:nvPr/>
        </p:nvSpPr>
        <p:spPr>
          <a:xfrm>
            <a:off x="8893719" y="5531484"/>
            <a:ext cx="5587825" cy="2012316"/>
          </a:xfrm>
          <a:prstGeom prst="rect">
            <a:avLst/>
          </a:prstGeom>
        </p:spPr>
        <p:txBody>
          <a:bodyPr vert="horz" lIns="0" tIns="0" rIns="0" bIns="0" rtlCol="0" anchor="t">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defTabSz="1828800" rtl="0">
              <a:lnSpc>
                <a:spcPts val="4200"/>
              </a:lnSpc>
              <a:spcAft>
                <a:spcPts val="1800"/>
              </a:spcAft>
              <a:buNone/>
            </a:pPr>
            <a:r>
              <a:rPr lang="tr" sz="2800" b="1" i="0" u="none" strike="noStrike" spc="40">
                <a:latin typeface="Optimistic Text"/>
                <a:sym typeface="Arial"/>
              </a:rPr>
              <a:t>02.</a:t>
            </a:r>
          </a:p>
          <a:p>
            <a:pPr defTabSz="1828800" rtl="0">
              <a:lnSpc>
                <a:spcPts val="4200"/>
              </a:lnSpc>
              <a:spcAft>
                <a:spcPts val="1800"/>
              </a:spcAft>
              <a:buNone/>
            </a:pPr>
            <a:r>
              <a:rPr lang="tr" sz="2800" b="0" i="0" u="none" strike="noStrike" spc="40">
                <a:latin typeface="Optimistic Text"/>
                <a:sym typeface="Arial"/>
              </a:rPr>
              <a:t>Dijital ayak izinizle ilgili değiştirmek istenebilecek herhangi bir şey var mıdır?</a:t>
            </a:r>
          </a:p>
        </p:txBody>
      </p:sp>
      <p:sp>
        <p:nvSpPr>
          <p:cNvPr id="23" name="Text Placeholder 3">
            <a:extLst>
              <a:ext uri="{FF2B5EF4-FFF2-40B4-BE49-F238E27FC236}">
                <a16:creationId xmlns:a16="http://schemas.microsoft.com/office/drawing/2014/main" id="{2800823C-F7C0-EF48-8E06-79DBE8377220}"/>
              </a:ext>
            </a:extLst>
          </p:cNvPr>
          <p:cNvSpPr txBox="1"/>
          <p:nvPr/>
        </p:nvSpPr>
        <p:spPr>
          <a:xfrm>
            <a:off x="16407357" y="5531484"/>
            <a:ext cx="5587825" cy="2012316"/>
          </a:xfrm>
          <a:prstGeom prst="rect">
            <a:avLst/>
          </a:prstGeom>
        </p:spPr>
        <p:txBody>
          <a:bodyPr vert="horz" lIns="0" tIns="0" rIns="0" bIns="0" rtlCol="0" anchor="t">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defTabSz="1828800" rtl="0">
              <a:lnSpc>
                <a:spcPts val="4200"/>
              </a:lnSpc>
              <a:spcAft>
                <a:spcPts val="1800"/>
              </a:spcAft>
              <a:buNone/>
            </a:pPr>
            <a:r>
              <a:rPr lang="tr" sz="2800" b="1" i="0" u="none" strike="noStrike" spc="40">
                <a:latin typeface="Optimistic Text"/>
                <a:sym typeface="Arial"/>
              </a:rPr>
              <a:t>03.</a:t>
            </a:r>
          </a:p>
          <a:p>
            <a:pPr defTabSz="1828800" rtl="0">
              <a:lnSpc>
                <a:spcPts val="4200"/>
              </a:lnSpc>
              <a:spcAft>
                <a:spcPts val="1800"/>
              </a:spcAft>
              <a:buNone/>
            </a:pPr>
            <a:r>
              <a:rPr lang="tr" sz="2800" b="0" i="0" u="none" strike="noStrike" spc="40">
                <a:latin typeface="Optimistic Text"/>
                <a:sym typeface="Arial"/>
              </a:rPr>
              <a:t>Varsa, bunlar nelerdir ve neden değiştirilmek istenmektedir?</a:t>
            </a:r>
          </a:p>
        </p:txBody>
      </p:sp>
    </p:spTree>
    <p:extLst>
      <p:ext uri="{BB962C8B-B14F-4D97-AF65-F5344CB8AC3E}">
        <p14:creationId xmlns:p14="http://schemas.microsoft.com/office/powerpoint/2010/main" val="31490566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2ED9308E-7211-9349-B29E-4D1E7809CF26}"/>
              </a:ext>
            </a:extLst>
          </p:cNvPr>
          <p:cNvSpPr>
            <a:spLocks noGrp="1"/>
          </p:cNvSpPr>
          <p:nvPr>
            <p:ph type="subTitle" idx="2"/>
          </p:nvPr>
        </p:nvSpPr>
        <p:spPr/>
        <p:txBody>
          <a:bodyPr>
            <a:noAutofit/>
          </a:bodyPr>
          <a:lstStyle/>
          <a:p>
            <a:r>
              <a:rPr lang="tr" dirty="0"/>
              <a:t>04 </a:t>
            </a:r>
            <a:r>
              <a:rPr lang="en-US" dirty="0" err="1"/>
              <a:t>ÇevrİM</a:t>
            </a:r>
            <a:r>
              <a:rPr lang="en-US" dirty="0"/>
              <a:t> </a:t>
            </a:r>
            <a:r>
              <a:rPr lang="en-US" dirty="0" err="1"/>
              <a:t>İçİ</a:t>
            </a:r>
            <a:r>
              <a:rPr lang="tr" dirty="0"/>
              <a:t> kimlik ve itibar</a:t>
            </a:r>
          </a:p>
        </p:txBody>
      </p:sp>
      <p:sp>
        <p:nvSpPr>
          <p:cNvPr id="3" name="Text Placeholder 2">
            <a:extLst>
              <a:ext uri="{FF2B5EF4-FFF2-40B4-BE49-F238E27FC236}">
                <a16:creationId xmlns:a16="http://schemas.microsoft.com/office/drawing/2014/main" id="{6B2D4772-5C19-AB44-B9F1-06D29EC6435E}"/>
              </a:ext>
            </a:extLst>
          </p:cNvPr>
          <p:cNvSpPr>
            <a:spLocks noGrp="1"/>
          </p:cNvSpPr>
          <p:nvPr>
            <p:ph type="body" sz="quarter" idx="10"/>
          </p:nvPr>
        </p:nvSpPr>
        <p:spPr>
          <a:xfrm>
            <a:off x="3752843" y="5931694"/>
            <a:ext cx="7877181" cy="1852612"/>
          </a:xfrm>
        </p:spPr>
        <p:txBody>
          <a:bodyPr>
            <a:noAutofit/>
          </a:bodyPr>
          <a:lstStyle/>
          <a:p>
            <a:pPr rtl="0">
              <a:lnSpc>
                <a:spcPts val="8640"/>
              </a:lnSpc>
            </a:pPr>
            <a:r>
              <a:rPr lang="en-US" sz="7200" b="0" i="0" u="none" strike="noStrike" dirty="0" err="1">
                <a:latin typeface="Optimistic Display Medium"/>
              </a:rPr>
              <a:t>Çevrim</a:t>
            </a:r>
            <a:r>
              <a:rPr lang="en-US" sz="7200" b="0" i="0" u="none" strike="noStrike" dirty="0">
                <a:latin typeface="Optimistic Display Medium"/>
              </a:rPr>
              <a:t> </a:t>
            </a:r>
            <a:r>
              <a:rPr lang="en-US" sz="7200" b="0" i="0" u="none" strike="noStrike" dirty="0" err="1">
                <a:latin typeface="Optimistic Display Medium"/>
              </a:rPr>
              <a:t>içi</a:t>
            </a:r>
            <a:r>
              <a:rPr lang="tr" sz="7200" b="0" i="0" u="none" strike="noStrike" dirty="0">
                <a:latin typeface="Optimistic Display Medium"/>
              </a:rPr>
              <a:t> kimlik</a:t>
            </a:r>
          </a:p>
        </p:txBody>
      </p:sp>
      <p:sp>
        <p:nvSpPr>
          <p:cNvPr id="4" name="Text Placeholder 3">
            <a:extLst>
              <a:ext uri="{FF2B5EF4-FFF2-40B4-BE49-F238E27FC236}">
                <a16:creationId xmlns:a16="http://schemas.microsoft.com/office/drawing/2014/main" id="{EC27AD08-6EA6-2644-87B9-D0CA2F06997C}"/>
              </a:ext>
            </a:extLst>
          </p:cNvPr>
          <p:cNvSpPr>
            <a:spLocks noGrp="1"/>
          </p:cNvSpPr>
          <p:nvPr>
            <p:ph type="body" sz="quarter" idx="11"/>
          </p:nvPr>
        </p:nvSpPr>
        <p:spPr>
          <a:xfrm>
            <a:off x="13138148" y="4665663"/>
            <a:ext cx="10593721" cy="4384675"/>
          </a:xfrm>
        </p:spPr>
        <p:txBody>
          <a:bodyPr>
            <a:noAutofit/>
          </a:bodyPr>
          <a:lstStyle/>
          <a:p>
            <a:pPr marL="0" indent="0" rtl="0">
              <a:lnSpc>
                <a:spcPts val="4200"/>
              </a:lnSpc>
              <a:buNone/>
            </a:pPr>
            <a:r>
              <a:rPr lang="tr" sz="2800" b="0" i="0" u="none" strike="noStrike" dirty="0">
                <a:latin typeface="Optimistic Text"/>
              </a:rPr>
              <a:t>Bir bireyin kimliği kişisel inançlarını, özelliklerini, ilgi alanlarını ve karakter yapısını kapsayabilir. Ayrıca, tanımlayıcı özellikleri veya kişisel ilgi alanları doğrultusunda topluluk gruplarına üyelikleri ve katılımları da kimliğin bir parçası sayılabilir.</a:t>
            </a:r>
          </a:p>
          <a:p>
            <a:pPr marL="0" indent="0" rtl="0">
              <a:lnSpc>
                <a:spcPts val="4200"/>
              </a:lnSpc>
              <a:buNone/>
            </a:pPr>
            <a:r>
              <a:rPr lang="en-US" sz="2800" b="1" i="0" u="none" strike="noStrike" dirty="0" err="1">
                <a:solidFill>
                  <a:srgbClr val="627B8E"/>
                </a:solidFill>
                <a:latin typeface="Optimistic Text"/>
              </a:rPr>
              <a:t>Çevrim</a:t>
            </a:r>
            <a:r>
              <a:rPr lang="en-US" sz="2800" b="1" i="0" u="none" strike="noStrike" dirty="0">
                <a:solidFill>
                  <a:srgbClr val="627B8E"/>
                </a:solidFill>
                <a:latin typeface="Optimistic Text"/>
              </a:rPr>
              <a:t> </a:t>
            </a:r>
            <a:r>
              <a:rPr lang="en-US" sz="2800" b="1" i="0" u="none" strike="noStrike" dirty="0" err="1">
                <a:solidFill>
                  <a:srgbClr val="627B8E"/>
                </a:solidFill>
                <a:latin typeface="Optimistic Text"/>
              </a:rPr>
              <a:t>içi</a:t>
            </a:r>
            <a:r>
              <a:rPr lang="tr" sz="2800" b="1" i="0" u="none" strike="noStrike" dirty="0">
                <a:solidFill>
                  <a:srgbClr val="627B8E"/>
                </a:solidFill>
                <a:latin typeface="Optimistic Text"/>
              </a:rPr>
              <a:t> kimlik, </a:t>
            </a:r>
            <a:r>
              <a:rPr lang="tr" sz="2800" b="0" i="0" u="none" strike="noStrike" dirty="0">
                <a:latin typeface="Optimistic Text"/>
              </a:rPr>
              <a:t>kişinin </a:t>
            </a:r>
            <a:r>
              <a:rPr lang="en-US" dirty="0" err="1">
                <a:latin typeface="Optimistic Text"/>
              </a:rPr>
              <a:t>ç</a:t>
            </a:r>
            <a:r>
              <a:rPr lang="en-US" sz="2800" b="0" i="0" u="none" strike="noStrike" dirty="0" err="1">
                <a:latin typeface="Optimistic Text"/>
              </a:rPr>
              <a:t>evrim</a:t>
            </a:r>
            <a:r>
              <a:rPr lang="en-US" sz="2800" b="0" i="0" u="none" strike="noStrike" dirty="0">
                <a:latin typeface="Optimistic Text"/>
              </a:rPr>
              <a:t> </a:t>
            </a:r>
            <a:r>
              <a:rPr lang="en-US" sz="2800" b="0" i="0" u="none" strike="noStrike" dirty="0" err="1">
                <a:latin typeface="Optimistic Text"/>
              </a:rPr>
              <a:t>içi</a:t>
            </a:r>
            <a:r>
              <a:rPr lang="tr" sz="2800" b="0" i="0" u="none" strike="noStrike" dirty="0">
                <a:latin typeface="Optimistic Text"/>
              </a:rPr>
              <a:t> bir ortamda kendini nasıl yansıttığıyla ilgilidir. Bireyler kendi </a:t>
            </a:r>
            <a:r>
              <a:rPr lang="en-US" dirty="0" err="1">
                <a:latin typeface="Optimistic Text"/>
              </a:rPr>
              <a:t>ç</a:t>
            </a:r>
            <a:r>
              <a:rPr lang="en-US" sz="2800" b="0" i="0" u="none" strike="noStrike" dirty="0" err="1">
                <a:latin typeface="Optimistic Text"/>
              </a:rPr>
              <a:t>evrim</a:t>
            </a:r>
            <a:r>
              <a:rPr lang="en-US" sz="2800" b="0" i="0" u="none" strike="noStrike" dirty="0">
                <a:latin typeface="Optimistic Text"/>
              </a:rPr>
              <a:t> </a:t>
            </a:r>
            <a:r>
              <a:rPr lang="en-US" sz="2800" b="0" i="0" u="none" strike="noStrike" dirty="0" err="1">
                <a:latin typeface="Optimistic Text"/>
              </a:rPr>
              <a:t>içi</a:t>
            </a:r>
            <a:r>
              <a:rPr lang="tr" sz="2800" b="0" i="0" u="none" strike="noStrike" dirty="0">
                <a:latin typeface="Optimistic Text"/>
              </a:rPr>
              <a:t> kimliklerini aktif bir şekilde inşa etmektedirler.</a:t>
            </a:r>
          </a:p>
        </p:txBody>
      </p:sp>
      <p:sp>
        <p:nvSpPr>
          <p:cNvPr id="27" name="Google Shape;610;p78">
            <a:extLst>
              <a:ext uri="{FF2B5EF4-FFF2-40B4-BE49-F238E27FC236}">
                <a16:creationId xmlns:a16="http://schemas.microsoft.com/office/drawing/2014/main" id="{64295951-F48A-BC43-A6CB-3A15DC91004A}"/>
              </a:ext>
            </a:extLst>
          </p:cNvPr>
          <p:cNvSpPr/>
          <p:nvPr/>
        </p:nvSpPr>
        <p:spPr>
          <a:xfrm>
            <a:off x="932821" y="5721272"/>
            <a:ext cx="2310688" cy="2273456"/>
          </a:xfrm>
          <a:custGeom>
            <a:avLst/>
            <a:gdLst/>
            <a:ahLst/>
            <a:cxnLst/>
            <a:rect l="l" t="t" r="r" b="b"/>
            <a:pathLst>
              <a:path w="528091" h="519582" extrusionOk="0">
                <a:moveTo>
                  <a:pt x="0" y="259791"/>
                </a:moveTo>
                <a:cubicBezTo>
                  <a:pt x="0" y="108788"/>
                  <a:pt x="100584" y="0"/>
                  <a:pt x="258660" y="0"/>
                </a:cubicBezTo>
                <a:lnTo>
                  <a:pt x="269430" y="0"/>
                </a:lnTo>
                <a:cubicBezTo>
                  <a:pt x="427494" y="0"/>
                  <a:pt x="528091" y="108788"/>
                  <a:pt x="528091" y="259791"/>
                </a:cubicBezTo>
                <a:cubicBezTo>
                  <a:pt x="528091" y="410794"/>
                  <a:pt x="427494" y="519582"/>
                  <a:pt x="269430" y="519582"/>
                </a:cubicBezTo>
                <a:lnTo>
                  <a:pt x="258660" y="519582"/>
                </a:lnTo>
                <a:cubicBezTo>
                  <a:pt x="100584" y="519582"/>
                  <a:pt x="0" y="410794"/>
                  <a:pt x="0" y="259791"/>
                </a:cubicBezTo>
                <a:close/>
              </a:path>
            </a:pathLst>
          </a:custGeom>
          <a:noFill/>
          <a:ln w="9525" cap="flat" cmpd="sng">
            <a:noFill/>
            <a:prstDash val="solid"/>
            <a:round/>
            <a:headEnd type="none" w="sm" len="sm"/>
            <a:tailEnd type="none" w="sm" len="sm"/>
          </a:ln>
        </p:spPr>
        <p:txBody>
          <a:bodyPr spcFirstLastPara="1" wrap="square" lIns="457125" tIns="228500" rIns="457125" bIns="228500" anchor="ctr" anchorCtr="0">
            <a:noAutofit/>
          </a:bodyPr>
          <a:lstStyle/>
          <a:p>
            <a:pPr marL="0" marR="0" lvl="0" indent="0" algn="ctr" rtl="0">
              <a:spcBef>
                <a:spcPct val="0"/>
              </a:spcBef>
              <a:spcAft>
                <a:spcPct val="0"/>
              </a:spcAft>
              <a:buNone/>
            </a:pPr>
            <a:endParaRPr sz="9000" b="0" i="0" u="none" strike="noStrike" cap="none">
              <a:solidFill>
                <a:srgbClr val="000000"/>
              </a:solidFill>
              <a:latin typeface="Calibri"/>
              <a:ea typeface="Calibri"/>
              <a:cs typeface="Calibri"/>
              <a:sym typeface="Calibri"/>
            </a:endParaRPr>
          </a:p>
        </p:txBody>
      </p:sp>
      <p:grpSp>
        <p:nvGrpSpPr>
          <p:cNvPr id="10" name="Google Shape;2580;p96">
            <a:extLst>
              <a:ext uri="{FF2B5EF4-FFF2-40B4-BE49-F238E27FC236}">
                <a16:creationId xmlns:a16="http://schemas.microsoft.com/office/drawing/2014/main" id="{4CCC61B4-3F82-5449-951E-8E311A314916}"/>
              </a:ext>
            </a:extLst>
          </p:cNvPr>
          <p:cNvGrpSpPr/>
          <p:nvPr/>
        </p:nvGrpSpPr>
        <p:grpSpPr>
          <a:xfrm>
            <a:off x="1463763" y="6301142"/>
            <a:ext cx="1248805" cy="1113717"/>
            <a:chOff x="3634520" y="5524440"/>
            <a:chExt cx="760720" cy="678430"/>
          </a:xfrm>
          <a:solidFill>
            <a:schemeClr val="bg1"/>
          </a:solidFill>
        </p:grpSpPr>
        <p:sp>
          <p:nvSpPr>
            <p:cNvPr id="11" name="Google Shape;2581;p96">
              <a:extLst>
                <a:ext uri="{FF2B5EF4-FFF2-40B4-BE49-F238E27FC236}">
                  <a16:creationId xmlns:a16="http://schemas.microsoft.com/office/drawing/2014/main" id="{8D02085B-C56A-B941-A8C2-51E3CC18CF4A}"/>
                </a:ext>
              </a:extLst>
            </p:cNvPr>
            <p:cNvSpPr/>
            <p:nvPr/>
          </p:nvSpPr>
          <p:spPr>
            <a:xfrm>
              <a:off x="3849910" y="5781170"/>
              <a:ext cx="329940" cy="329940"/>
            </a:xfrm>
            <a:custGeom>
              <a:avLst/>
              <a:gdLst/>
              <a:ahLst/>
              <a:cxnLst/>
              <a:rect l="l" t="t" r="r" b="b"/>
              <a:pathLst>
                <a:path w="32994" h="32994" extrusionOk="0">
                  <a:moveTo>
                    <a:pt x="16497" y="32994"/>
                  </a:moveTo>
                  <a:cubicBezTo>
                    <a:pt x="7391" y="32994"/>
                    <a:pt x="0" y="25590"/>
                    <a:pt x="0" y="16497"/>
                  </a:cubicBezTo>
                  <a:cubicBezTo>
                    <a:pt x="0" y="7404"/>
                    <a:pt x="7391" y="0"/>
                    <a:pt x="16497" y="0"/>
                  </a:cubicBezTo>
                  <a:cubicBezTo>
                    <a:pt x="25590" y="0"/>
                    <a:pt x="32994" y="7404"/>
                    <a:pt x="32994" y="16497"/>
                  </a:cubicBezTo>
                  <a:cubicBezTo>
                    <a:pt x="32994" y="25590"/>
                    <a:pt x="25590" y="32994"/>
                    <a:pt x="16497" y="32994"/>
                  </a:cubicBezTo>
                  <a:close/>
                  <a:moveTo>
                    <a:pt x="16497" y="2743"/>
                  </a:moveTo>
                  <a:cubicBezTo>
                    <a:pt x="8915" y="2743"/>
                    <a:pt x="2743" y="8915"/>
                    <a:pt x="2743" y="16497"/>
                  </a:cubicBezTo>
                  <a:cubicBezTo>
                    <a:pt x="2743" y="24079"/>
                    <a:pt x="8915" y="30251"/>
                    <a:pt x="16497" y="30251"/>
                  </a:cubicBezTo>
                  <a:cubicBezTo>
                    <a:pt x="24079" y="30251"/>
                    <a:pt x="30251" y="24079"/>
                    <a:pt x="30251" y="16497"/>
                  </a:cubicBezTo>
                  <a:cubicBezTo>
                    <a:pt x="30251" y="8915"/>
                    <a:pt x="24079" y="2743"/>
                    <a:pt x="16497" y="2743"/>
                  </a:cubicBezTo>
                  <a:close/>
                </a:path>
              </a:pathLst>
            </a:custGeom>
            <a:grpFill/>
            <a:ln>
              <a:no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sp>
          <p:nvSpPr>
            <p:cNvPr id="12" name="Google Shape;2582;p96">
              <a:extLst>
                <a:ext uri="{FF2B5EF4-FFF2-40B4-BE49-F238E27FC236}">
                  <a16:creationId xmlns:a16="http://schemas.microsoft.com/office/drawing/2014/main" id="{CC1B9FBE-6B5A-6349-B94B-FB75BD90BA53}"/>
                </a:ext>
              </a:extLst>
            </p:cNvPr>
            <p:cNvSpPr/>
            <p:nvPr/>
          </p:nvSpPr>
          <p:spPr>
            <a:xfrm>
              <a:off x="3868160" y="5936980"/>
              <a:ext cx="293400" cy="27300"/>
            </a:xfrm>
            <a:prstGeom prst="rect">
              <a:avLst/>
            </a:prstGeom>
            <a:grpFill/>
            <a:ln>
              <a:no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sp>
          <p:nvSpPr>
            <p:cNvPr id="13" name="Google Shape;2583;p96">
              <a:extLst>
                <a:ext uri="{FF2B5EF4-FFF2-40B4-BE49-F238E27FC236}">
                  <a16:creationId xmlns:a16="http://schemas.microsoft.com/office/drawing/2014/main" id="{A29CF7FA-9731-E840-865E-398AF5D80CD2}"/>
                </a:ext>
              </a:extLst>
            </p:cNvPr>
            <p:cNvSpPr/>
            <p:nvPr/>
          </p:nvSpPr>
          <p:spPr>
            <a:xfrm>
              <a:off x="3937160" y="5781170"/>
              <a:ext cx="155320" cy="329940"/>
            </a:xfrm>
            <a:custGeom>
              <a:avLst/>
              <a:gdLst/>
              <a:ahLst/>
              <a:cxnLst/>
              <a:rect l="l" t="t" r="r" b="b"/>
              <a:pathLst>
                <a:path w="15532" h="32994" extrusionOk="0">
                  <a:moveTo>
                    <a:pt x="7772" y="32994"/>
                  </a:moveTo>
                  <a:cubicBezTo>
                    <a:pt x="3340" y="32994"/>
                    <a:pt x="0" y="25907"/>
                    <a:pt x="0" y="16497"/>
                  </a:cubicBezTo>
                  <a:cubicBezTo>
                    <a:pt x="0" y="7086"/>
                    <a:pt x="3340" y="0"/>
                    <a:pt x="7772" y="0"/>
                  </a:cubicBezTo>
                  <a:cubicBezTo>
                    <a:pt x="12191" y="0"/>
                    <a:pt x="15532" y="7086"/>
                    <a:pt x="15532" y="16497"/>
                  </a:cubicBezTo>
                  <a:cubicBezTo>
                    <a:pt x="15532" y="25907"/>
                    <a:pt x="12191" y="32994"/>
                    <a:pt x="7772" y="32994"/>
                  </a:cubicBezTo>
                  <a:close/>
                  <a:moveTo>
                    <a:pt x="7772" y="2743"/>
                  </a:moveTo>
                  <a:cubicBezTo>
                    <a:pt x="5676" y="2743"/>
                    <a:pt x="2755" y="7975"/>
                    <a:pt x="2755" y="16497"/>
                  </a:cubicBezTo>
                  <a:cubicBezTo>
                    <a:pt x="2755" y="25006"/>
                    <a:pt x="5676" y="30251"/>
                    <a:pt x="7772" y="30251"/>
                  </a:cubicBezTo>
                  <a:cubicBezTo>
                    <a:pt x="9867" y="30251"/>
                    <a:pt x="12788" y="25006"/>
                    <a:pt x="12788" y="16497"/>
                  </a:cubicBezTo>
                  <a:cubicBezTo>
                    <a:pt x="12788" y="7975"/>
                    <a:pt x="9867" y="2743"/>
                    <a:pt x="7772" y="2743"/>
                  </a:cubicBezTo>
                  <a:close/>
                </a:path>
              </a:pathLst>
            </a:custGeom>
            <a:grpFill/>
            <a:ln>
              <a:no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sp>
          <p:nvSpPr>
            <p:cNvPr id="14" name="Google Shape;2584;p96">
              <a:extLst>
                <a:ext uri="{FF2B5EF4-FFF2-40B4-BE49-F238E27FC236}">
                  <a16:creationId xmlns:a16="http://schemas.microsoft.com/office/drawing/2014/main" id="{6D9CAE40-AB18-914D-8B27-8639C6B6D935}"/>
                </a:ext>
              </a:extLst>
            </p:cNvPr>
            <p:cNvSpPr/>
            <p:nvPr/>
          </p:nvSpPr>
          <p:spPr>
            <a:xfrm>
              <a:off x="3634520" y="5524440"/>
              <a:ext cx="760720" cy="678430"/>
            </a:xfrm>
            <a:custGeom>
              <a:avLst/>
              <a:gdLst/>
              <a:ahLst/>
              <a:cxnLst/>
              <a:rect l="l" t="t" r="r" b="b"/>
              <a:pathLst>
                <a:path w="76072" h="67843" extrusionOk="0">
                  <a:moveTo>
                    <a:pt x="70866" y="67843"/>
                  </a:moveTo>
                  <a:lnTo>
                    <a:pt x="5194" y="67843"/>
                  </a:lnTo>
                  <a:cubicBezTo>
                    <a:pt x="3454" y="67843"/>
                    <a:pt x="1981" y="66484"/>
                    <a:pt x="1816" y="64757"/>
                  </a:cubicBezTo>
                  <a:cubicBezTo>
                    <a:pt x="0" y="44297"/>
                    <a:pt x="0" y="23545"/>
                    <a:pt x="1816" y="3086"/>
                  </a:cubicBezTo>
                  <a:cubicBezTo>
                    <a:pt x="1981" y="1358"/>
                    <a:pt x="3454" y="0"/>
                    <a:pt x="5194" y="0"/>
                  </a:cubicBezTo>
                  <a:lnTo>
                    <a:pt x="70866" y="0"/>
                  </a:lnTo>
                  <a:cubicBezTo>
                    <a:pt x="72605" y="0"/>
                    <a:pt x="74091" y="1358"/>
                    <a:pt x="74244" y="3086"/>
                  </a:cubicBezTo>
                  <a:cubicBezTo>
                    <a:pt x="76072" y="23545"/>
                    <a:pt x="76072" y="44297"/>
                    <a:pt x="74244" y="64744"/>
                  </a:cubicBezTo>
                  <a:cubicBezTo>
                    <a:pt x="74091" y="66484"/>
                    <a:pt x="72605" y="67843"/>
                    <a:pt x="70866" y="67843"/>
                  </a:cubicBezTo>
                  <a:close/>
                  <a:moveTo>
                    <a:pt x="5194" y="2755"/>
                  </a:moveTo>
                  <a:cubicBezTo>
                    <a:pt x="4889" y="2755"/>
                    <a:pt x="4584" y="3022"/>
                    <a:pt x="4559" y="3327"/>
                  </a:cubicBezTo>
                  <a:cubicBezTo>
                    <a:pt x="2755" y="23634"/>
                    <a:pt x="2755" y="44208"/>
                    <a:pt x="4559" y="64503"/>
                  </a:cubicBezTo>
                  <a:cubicBezTo>
                    <a:pt x="4584" y="64808"/>
                    <a:pt x="4889" y="65087"/>
                    <a:pt x="5194" y="65087"/>
                  </a:cubicBezTo>
                  <a:lnTo>
                    <a:pt x="70866" y="65087"/>
                  </a:lnTo>
                  <a:cubicBezTo>
                    <a:pt x="71170" y="65087"/>
                    <a:pt x="71475" y="64808"/>
                    <a:pt x="71500" y="64503"/>
                  </a:cubicBezTo>
                  <a:cubicBezTo>
                    <a:pt x="73317" y="44208"/>
                    <a:pt x="73317" y="23634"/>
                    <a:pt x="71500" y="3327"/>
                  </a:cubicBezTo>
                  <a:cubicBezTo>
                    <a:pt x="71475" y="3022"/>
                    <a:pt x="71170" y="2755"/>
                    <a:pt x="70866" y="2755"/>
                  </a:cubicBezTo>
                  <a:close/>
                </a:path>
              </a:pathLst>
            </a:custGeom>
            <a:grpFill/>
            <a:ln>
              <a:no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sp>
          <p:nvSpPr>
            <p:cNvPr id="15" name="Google Shape;2585;p96">
              <a:extLst>
                <a:ext uri="{FF2B5EF4-FFF2-40B4-BE49-F238E27FC236}">
                  <a16:creationId xmlns:a16="http://schemas.microsoft.com/office/drawing/2014/main" id="{23C6866A-4281-1749-8763-1482D498188C}"/>
                </a:ext>
              </a:extLst>
            </p:cNvPr>
            <p:cNvSpPr/>
            <p:nvPr/>
          </p:nvSpPr>
          <p:spPr>
            <a:xfrm>
              <a:off x="3657420" y="5689520"/>
              <a:ext cx="714880" cy="27430"/>
            </a:xfrm>
            <a:custGeom>
              <a:avLst/>
              <a:gdLst/>
              <a:ahLst/>
              <a:cxnLst/>
              <a:rect l="l" t="t" r="r" b="b"/>
              <a:pathLst>
                <a:path w="71488" h="2743" extrusionOk="0">
                  <a:moveTo>
                    <a:pt x="71031" y="2743"/>
                  </a:moveTo>
                  <a:lnTo>
                    <a:pt x="457" y="2743"/>
                  </a:lnTo>
                  <a:cubicBezTo>
                    <a:pt x="203" y="2743"/>
                    <a:pt x="0" y="2540"/>
                    <a:pt x="0" y="2285"/>
                  </a:cubicBezTo>
                  <a:lnTo>
                    <a:pt x="0" y="457"/>
                  </a:lnTo>
                  <a:cubicBezTo>
                    <a:pt x="0" y="203"/>
                    <a:pt x="203" y="0"/>
                    <a:pt x="457" y="0"/>
                  </a:cubicBezTo>
                  <a:lnTo>
                    <a:pt x="71031" y="0"/>
                  </a:lnTo>
                  <a:cubicBezTo>
                    <a:pt x="71285" y="0"/>
                    <a:pt x="71488" y="203"/>
                    <a:pt x="71488" y="457"/>
                  </a:cubicBezTo>
                  <a:lnTo>
                    <a:pt x="71488" y="2285"/>
                  </a:lnTo>
                  <a:cubicBezTo>
                    <a:pt x="71488" y="2540"/>
                    <a:pt x="71285" y="2743"/>
                    <a:pt x="71031" y="2743"/>
                  </a:cubicBezTo>
                  <a:close/>
                </a:path>
              </a:pathLst>
            </a:custGeom>
            <a:grpFill/>
            <a:ln>
              <a:no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sp>
          <p:nvSpPr>
            <p:cNvPr id="16" name="Google Shape;2586;p96">
              <a:extLst>
                <a:ext uri="{FF2B5EF4-FFF2-40B4-BE49-F238E27FC236}">
                  <a16:creationId xmlns:a16="http://schemas.microsoft.com/office/drawing/2014/main" id="{B98C5347-1E77-8E47-81BC-6A6835BEF71F}"/>
                </a:ext>
              </a:extLst>
            </p:cNvPr>
            <p:cNvSpPr/>
            <p:nvPr/>
          </p:nvSpPr>
          <p:spPr>
            <a:xfrm>
              <a:off x="3721460" y="5597770"/>
              <a:ext cx="27557" cy="36709"/>
            </a:xfrm>
            <a:custGeom>
              <a:avLst/>
              <a:gdLst/>
              <a:ahLst/>
              <a:cxnLst/>
              <a:rect l="l" t="t" r="r" b="b"/>
              <a:pathLst>
                <a:path w="2755" h="3669" extrusionOk="0">
                  <a:moveTo>
                    <a:pt x="2298" y="3670"/>
                  </a:moveTo>
                  <a:lnTo>
                    <a:pt x="457" y="3670"/>
                  </a:lnTo>
                  <a:cubicBezTo>
                    <a:pt x="215" y="3670"/>
                    <a:pt x="0" y="3467"/>
                    <a:pt x="0" y="3213"/>
                  </a:cubicBezTo>
                  <a:lnTo>
                    <a:pt x="0" y="368"/>
                  </a:lnTo>
                  <a:cubicBezTo>
                    <a:pt x="0" y="165"/>
                    <a:pt x="177" y="0"/>
                    <a:pt x="381" y="0"/>
                  </a:cubicBezTo>
                  <a:lnTo>
                    <a:pt x="2387" y="0"/>
                  </a:lnTo>
                  <a:cubicBezTo>
                    <a:pt x="2590" y="0"/>
                    <a:pt x="2755" y="165"/>
                    <a:pt x="2755" y="368"/>
                  </a:cubicBezTo>
                  <a:lnTo>
                    <a:pt x="2755" y="3213"/>
                  </a:lnTo>
                  <a:cubicBezTo>
                    <a:pt x="2755" y="3467"/>
                    <a:pt x="2552" y="3670"/>
                    <a:pt x="2298" y="3670"/>
                  </a:cubicBezTo>
                  <a:close/>
                </a:path>
              </a:pathLst>
            </a:custGeom>
            <a:grpFill/>
            <a:ln>
              <a:no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sp>
          <p:nvSpPr>
            <p:cNvPr id="17" name="Google Shape;2587;p96">
              <a:extLst>
                <a:ext uri="{FF2B5EF4-FFF2-40B4-BE49-F238E27FC236}">
                  <a16:creationId xmlns:a16="http://schemas.microsoft.com/office/drawing/2014/main" id="{AEDF9A52-D4D8-6F4D-8DF2-22438CDEF06C}"/>
                </a:ext>
              </a:extLst>
            </p:cNvPr>
            <p:cNvSpPr/>
            <p:nvPr/>
          </p:nvSpPr>
          <p:spPr>
            <a:xfrm>
              <a:off x="3776470" y="5597770"/>
              <a:ext cx="27557" cy="36709"/>
            </a:xfrm>
            <a:custGeom>
              <a:avLst/>
              <a:gdLst/>
              <a:ahLst/>
              <a:cxnLst/>
              <a:rect l="l" t="t" r="r" b="b"/>
              <a:pathLst>
                <a:path w="2755" h="3669" extrusionOk="0">
                  <a:moveTo>
                    <a:pt x="2298" y="3670"/>
                  </a:moveTo>
                  <a:lnTo>
                    <a:pt x="457" y="3670"/>
                  </a:lnTo>
                  <a:cubicBezTo>
                    <a:pt x="203" y="3670"/>
                    <a:pt x="0" y="3467"/>
                    <a:pt x="0" y="3213"/>
                  </a:cubicBezTo>
                  <a:lnTo>
                    <a:pt x="0" y="469"/>
                  </a:lnTo>
                  <a:cubicBezTo>
                    <a:pt x="0" y="215"/>
                    <a:pt x="203" y="0"/>
                    <a:pt x="457" y="0"/>
                  </a:cubicBezTo>
                  <a:lnTo>
                    <a:pt x="2387" y="0"/>
                  </a:lnTo>
                  <a:cubicBezTo>
                    <a:pt x="2590" y="0"/>
                    <a:pt x="2755" y="165"/>
                    <a:pt x="2755" y="368"/>
                  </a:cubicBezTo>
                  <a:lnTo>
                    <a:pt x="2755" y="3213"/>
                  </a:lnTo>
                  <a:cubicBezTo>
                    <a:pt x="2755" y="3467"/>
                    <a:pt x="2552" y="3670"/>
                    <a:pt x="2298" y="3670"/>
                  </a:cubicBezTo>
                  <a:close/>
                </a:path>
              </a:pathLst>
            </a:custGeom>
            <a:grpFill/>
            <a:ln>
              <a:no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sp>
          <p:nvSpPr>
            <p:cNvPr id="18" name="Google Shape;2588;p96">
              <a:extLst>
                <a:ext uri="{FF2B5EF4-FFF2-40B4-BE49-F238E27FC236}">
                  <a16:creationId xmlns:a16="http://schemas.microsoft.com/office/drawing/2014/main" id="{58BA2BB6-9D74-2C45-AB12-582C4B79AF30}"/>
                </a:ext>
              </a:extLst>
            </p:cNvPr>
            <p:cNvSpPr/>
            <p:nvPr/>
          </p:nvSpPr>
          <p:spPr>
            <a:xfrm>
              <a:off x="3831470" y="5597770"/>
              <a:ext cx="27557" cy="36709"/>
            </a:xfrm>
            <a:custGeom>
              <a:avLst/>
              <a:gdLst/>
              <a:ahLst/>
              <a:cxnLst/>
              <a:rect l="l" t="t" r="r" b="b"/>
              <a:pathLst>
                <a:path w="2755" h="3669" extrusionOk="0">
                  <a:moveTo>
                    <a:pt x="2298" y="3670"/>
                  </a:moveTo>
                  <a:lnTo>
                    <a:pt x="457" y="3670"/>
                  </a:lnTo>
                  <a:cubicBezTo>
                    <a:pt x="203" y="3670"/>
                    <a:pt x="0" y="3467"/>
                    <a:pt x="0" y="3213"/>
                  </a:cubicBezTo>
                  <a:lnTo>
                    <a:pt x="0" y="368"/>
                  </a:lnTo>
                  <a:cubicBezTo>
                    <a:pt x="0" y="165"/>
                    <a:pt x="177" y="0"/>
                    <a:pt x="368" y="0"/>
                  </a:cubicBezTo>
                  <a:lnTo>
                    <a:pt x="2387" y="0"/>
                  </a:lnTo>
                  <a:cubicBezTo>
                    <a:pt x="2590" y="0"/>
                    <a:pt x="2755" y="165"/>
                    <a:pt x="2755" y="368"/>
                  </a:cubicBezTo>
                  <a:lnTo>
                    <a:pt x="2755" y="3213"/>
                  </a:lnTo>
                  <a:cubicBezTo>
                    <a:pt x="2755" y="3467"/>
                    <a:pt x="2552" y="3670"/>
                    <a:pt x="2298" y="3670"/>
                  </a:cubicBezTo>
                  <a:close/>
                </a:path>
              </a:pathLst>
            </a:custGeom>
            <a:grpFill/>
            <a:ln>
              <a:no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grpSp>
    </p:spTree>
    <p:extLst>
      <p:ext uri="{BB962C8B-B14F-4D97-AF65-F5344CB8AC3E}">
        <p14:creationId xmlns:p14="http://schemas.microsoft.com/office/powerpoint/2010/main" val="5346034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erson sitting at a table&#10;&#10;Description automatically generated with low confidence">
            <a:extLst>
              <a:ext uri="{FF2B5EF4-FFF2-40B4-BE49-F238E27FC236}">
                <a16:creationId xmlns:a16="http://schemas.microsoft.com/office/drawing/2014/main" id="{46216BDC-6AAD-BC5B-778E-5FFD6AB24A8B}"/>
              </a:ext>
            </a:extLst>
          </p:cNvPr>
          <p:cNvPicPr>
            <a:picLocks noChangeAspect="1"/>
          </p:cNvPicPr>
          <p:nvPr/>
        </p:nvPicPr>
        <p:blipFill>
          <a:blip r:embed="rId3"/>
          <a:srcRect l="28504" r="12252"/>
          <a:stretch>
            <a:fillRect/>
          </a:stretch>
        </p:blipFill>
        <p:spPr>
          <a:xfrm>
            <a:off x="12193587" y="0"/>
            <a:ext cx="12193588" cy="13716000"/>
          </a:xfrm>
          <a:prstGeom prst="rect">
            <a:avLst/>
          </a:prstGeom>
        </p:spPr>
      </p:pic>
      <p:sp>
        <p:nvSpPr>
          <p:cNvPr id="2" name="Subtitle 1">
            <a:extLst>
              <a:ext uri="{FF2B5EF4-FFF2-40B4-BE49-F238E27FC236}">
                <a16:creationId xmlns:a16="http://schemas.microsoft.com/office/drawing/2014/main" id="{80DE4BCD-5A40-DF4D-B1F6-58A9C6B3636D}"/>
              </a:ext>
            </a:extLst>
          </p:cNvPr>
          <p:cNvSpPr>
            <a:spLocks noGrp="1"/>
          </p:cNvSpPr>
          <p:nvPr>
            <p:ph type="subTitle" idx="2"/>
          </p:nvPr>
        </p:nvSpPr>
        <p:spPr/>
        <p:txBody>
          <a:bodyPr>
            <a:noAutofit/>
          </a:bodyPr>
          <a:lstStyle/>
          <a:p>
            <a:r>
              <a:rPr lang="tr" dirty="0"/>
              <a:t>04 </a:t>
            </a:r>
            <a:r>
              <a:rPr lang="en-US" dirty="0" err="1"/>
              <a:t>ÇevrİM</a:t>
            </a:r>
            <a:r>
              <a:rPr lang="en-US" dirty="0"/>
              <a:t> </a:t>
            </a:r>
            <a:r>
              <a:rPr lang="en-US" dirty="0" err="1"/>
              <a:t>İçİ</a:t>
            </a:r>
            <a:r>
              <a:rPr lang="tr" dirty="0"/>
              <a:t> kimlik ve itibar</a:t>
            </a:r>
          </a:p>
        </p:txBody>
      </p:sp>
      <p:sp>
        <p:nvSpPr>
          <p:cNvPr id="5" name="Title 2">
            <a:extLst>
              <a:ext uri="{FF2B5EF4-FFF2-40B4-BE49-F238E27FC236}">
                <a16:creationId xmlns:a16="http://schemas.microsoft.com/office/drawing/2014/main" id="{B6DB9652-8B47-BC4F-B1B8-9A7051C7DBAA}"/>
              </a:ext>
            </a:extLst>
          </p:cNvPr>
          <p:cNvSpPr txBox="1"/>
          <p:nvPr/>
        </p:nvSpPr>
        <p:spPr>
          <a:xfrm>
            <a:off x="932690" y="3855409"/>
            <a:ext cx="9813098" cy="2514600"/>
          </a:xfrm>
          <a:prstGeom prst="rect">
            <a:avLst/>
          </a:prstGeom>
        </p:spPr>
        <p:txBody>
          <a:bodyPr vert="horz" lIns="0" tIns="0" rIns="0" bIns="0" rtlCol="0" anchor="b" anchorCtr="0">
            <a:noAutofit/>
          </a:bodyPr>
          <a:lstStyle>
            <a:defPPr marR="0" lvl="0" algn="l" rtl="0">
              <a:lnSpc>
                <a:spcPct val="100000"/>
              </a:lnSpc>
              <a:spcBef>
                <a:spcPct val="0"/>
              </a:spcBef>
              <a:spcAft>
                <a:spcPct val="0"/>
              </a:spcAft>
            </a:defPPr>
            <a:lvl1pPr marR="0" lvl="0" algn="l" rtl="0" eaLnBrk="1" hangingPunct="1">
              <a:lnSpc>
                <a:spcPct val="108000"/>
              </a:lnSpc>
              <a:spcBef>
                <a:spcPct val="0"/>
              </a:spcBef>
              <a:spcAft>
                <a:spcPct val="0"/>
              </a:spcAft>
              <a:buClr>
                <a:srgbClr val="1C2B33"/>
              </a:buClr>
              <a:buFont typeface="Optimistic Display Medium"/>
              <a:defRPr sz="7200" b="0" i="0" u="none" strike="noStrike" kern="0" cap="none" spc="220" baseline="0">
                <a:solidFill>
                  <a:schemeClr val="tx1"/>
                </a:solidFill>
                <a:latin typeface="+mj-lt"/>
                <a:ea typeface="Optimistic Display Medium"/>
                <a:cs typeface="Optimistic Display Medium"/>
                <a:sym typeface="Optimistic Display Medium"/>
              </a:defRPr>
            </a:lvl1pPr>
            <a:lvl2pPr marR="0" lvl="1"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2pPr>
            <a:lvl3pPr marR="0" lvl="2"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3pPr>
            <a:lvl4pPr marR="0" lvl="3"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4pPr>
            <a:lvl5pPr marR="0" lvl="4"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rtl="0">
              <a:lnSpc>
                <a:spcPts val="8640"/>
              </a:lnSpc>
            </a:pPr>
            <a:r>
              <a:rPr lang="tr" sz="7200" b="0" i="0" u="none" strike="noStrike">
                <a:latin typeface="Optimistic Display Medium"/>
              </a:rPr>
              <a:t>Kontrol sizin elinizde</a:t>
            </a:r>
          </a:p>
        </p:txBody>
      </p:sp>
      <p:sp>
        <p:nvSpPr>
          <p:cNvPr id="6" name="Text Placeholder 4">
            <a:extLst>
              <a:ext uri="{FF2B5EF4-FFF2-40B4-BE49-F238E27FC236}">
                <a16:creationId xmlns:a16="http://schemas.microsoft.com/office/drawing/2014/main" id="{058715D8-AA18-7B45-A884-2C0DBADD76F6}"/>
              </a:ext>
            </a:extLst>
          </p:cNvPr>
          <p:cNvSpPr txBox="1"/>
          <p:nvPr/>
        </p:nvSpPr>
        <p:spPr>
          <a:xfrm>
            <a:off x="931067" y="6522409"/>
            <a:ext cx="9390858" cy="1616895"/>
          </a:xfrm>
          <a:prstGeom prst="rect">
            <a:avLst/>
          </a:prstGeom>
        </p:spPr>
        <p:txBody>
          <a:bodyPr vert="horz" lIns="0" tIns="0" rIns="0" bIns="0" rtlCol="0">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4"/>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defTabSz="1828800" rtl="0">
              <a:lnSpc>
                <a:spcPts val="4200"/>
              </a:lnSpc>
              <a:spcAft>
                <a:spcPts val="1800"/>
              </a:spcAft>
              <a:buSzTx/>
              <a:buNone/>
              <a:defRPr/>
            </a:pPr>
            <a:r>
              <a:rPr lang="en-US" sz="2800" b="0" i="0" u="none" strike="noStrike" spc="40" dirty="0" err="1">
                <a:latin typeface="Optimistic Text"/>
                <a:sym typeface="Arial"/>
              </a:rPr>
              <a:t>Çevrim</a:t>
            </a:r>
            <a:r>
              <a:rPr lang="en-US" sz="2800" b="0" i="0" u="none" strike="noStrike" spc="40" dirty="0">
                <a:latin typeface="Optimistic Text"/>
                <a:sym typeface="Arial"/>
              </a:rPr>
              <a:t> </a:t>
            </a:r>
            <a:r>
              <a:rPr lang="en-US" sz="2800" b="0" i="0" u="none" strike="noStrike" spc="40" dirty="0" err="1">
                <a:latin typeface="Optimistic Text"/>
                <a:sym typeface="Arial"/>
              </a:rPr>
              <a:t>içi</a:t>
            </a:r>
            <a:r>
              <a:rPr lang="tr" sz="2800" b="0" i="0" u="none" strike="noStrike" spc="40" dirty="0">
                <a:latin typeface="Optimistic Text"/>
                <a:sym typeface="Arial"/>
              </a:rPr>
              <a:t> kimlik, farklı ortam veya durumlarda farklı şekillerde kontrol edilebilmektedir. İçinde bulunulan topluluğa, gruba veya kullanılan sosyal medya platformuna ve o alanda etkileşim kurulan kişilere bağlı olarak farklı </a:t>
            </a:r>
            <a:r>
              <a:rPr lang="en-US" sz="2800" spc="40" dirty="0" err="1">
                <a:latin typeface="Optimistic Text"/>
                <a:sym typeface="Arial"/>
              </a:rPr>
              <a:t>ç</a:t>
            </a:r>
            <a:r>
              <a:rPr lang="en-US" sz="2800" b="0" i="0" u="none" strike="noStrike" spc="40" dirty="0" err="1">
                <a:latin typeface="Optimistic Text"/>
                <a:sym typeface="Arial"/>
              </a:rPr>
              <a:t>evrim</a:t>
            </a:r>
            <a:r>
              <a:rPr lang="en-US" sz="2800" b="0" i="0" u="none" strike="noStrike" spc="40" dirty="0">
                <a:latin typeface="Optimistic Text"/>
                <a:sym typeface="Arial"/>
              </a:rPr>
              <a:t> </a:t>
            </a:r>
            <a:r>
              <a:rPr lang="en-US" sz="2800" b="0" i="0" u="none" strike="noStrike" spc="40" dirty="0" err="1">
                <a:latin typeface="Optimistic Text"/>
                <a:sym typeface="Arial"/>
              </a:rPr>
              <a:t>içi</a:t>
            </a:r>
            <a:r>
              <a:rPr lang="tr" sz="2800" b="0" i="0" u="none" strike="noStrike" spc="40" dirty="0">
                <a:latin typeface="Optimistic Text"/>
                <a:sym typeface="Arial"/>
              </a:rPr>
              <a:t> kimlikler benimsenebilir.</a:t>
            </a:r>
          </a:p>
        </p:txBody>
      </p:sp>
      <p:sp>
        <p:nvSpPr>
          <p:cNvPr id="8" name="TextBox 7">
            <a:extLst>
              <a:ext uri="{FF2B5EF4-FFF2-40B4-BE49-F238E27FC236}">
                <a16:creationId xmlns:a16="http://schemas.microsoft.com/office/drawing/2014/main" id="{244B433F-C807-CB49-BC78-786B48584FF8}"/>
              </a:ext>
            </a:extLst>
          </p:cNvPr>
          <p:cNvSpPr txBox="1"/>
          <p:nvPr/>
        </p:nvSpPr>
        <p:spPr>
          <a:xfrm>
            <a:off x="22024975" y="12668250"/>
            <a:ext cx="1428750" cy="438150"/>
          </a:xfrm>
          <a:prstGeom prst="rect">
            <a:avLst/>
          </a:prstGeom>
        </p:spPr>
        <p:txBody>
          <a:bodyPr rIns="0">
            <a:noAutofit/>
          </a:bodyPr>
          <a:lstStyle>
            <a:defPPr marR="0" lvl="0" algn="l" rtl="0">
              <a:lnSpc>
                <a:spcPct val="100000"/>
              </a:lnSpc>
              <a:spcBef>
                <a:spcPct val="0"/>
              </a:spcBef>
              <a:spcAft>
                <a:spcPct val="0"/>
              </a:spcAft>
              <a:defRPr/>
            </a:defPPr>
            <a:lvl1pPr marL="45720" indent="-45720" algn="r" eaLnBrk="1" hangingPunct="1">
              <a:lnSpc>
                <a:spcPct val="129000"/>
              </a:lnSpc>
              <a:spcAft>
                <a:spcPts val="1200"/>
              </a:spcAft>
              <a:buSzPct val="25000"/>
              <a:buFontTx/>
              <a:buBlip>
                <a:blip r:embed="rId4"/>
              </a:buBlip>
              <a:defRPr sz="1600" spc="50" baseline="0">
                <a:solidFill>
                  <a:schemeClr val="tx1"/>
                </a:solidFill>
              </a:defRPr>
            </a:lvl1pPr>
            <a:lvl2pPr marL="640080" indent="-365760" eaLnBrk="1" hangingPunct="1">
              <a:lnSpc>
                <a:spcPct val="129000"/>
              </a:lnSpc>
              <a:spcAft>
                <a:spcPts val="1200"/>
              </a:spcAft>
              <a:buClrTx/>
              <a:buSzPct val="85000"/>
              <a:buFont typeface="Optimistic Text" panose="020B0604020202020204" pitchFamily="34" charset="0"/>
              <a:buChar char="•"/>
              <a:defRPr spc="50" baseline="0">
                <a:solidFill>
                  <a:schemeClr val="tx1"/>
                </a:solidFill>
              </a:defRPr>
            </a:lvl2pPr>
            <a:lvl3pPr marL="1005840" indent="-365760" eaLnBrk="1" hangingPunct="1">
              <a:lnSpc>
                <a:spcPct val="129000"/>
              </a:lnSpc>
              <a:spcAft>
                <a:spcPts val="1200"/>
              </a:spcAft>
              <a:buClrTx/>
              <a:buSzPct val="85000"/>
              <a:buFont typeface=".PingFang SC Regular"/>
              <a:buChar char="﹘"/>
              <a:defRPr spc="50" baseline="0">
                <a:solidFill>
                  <a:schemeClr val="tx1"/>
                </a:solidFill>
              </a:defRPr>
            </a:lvl3pPr>
            <a:lvl4pPr marL="1371600" indent="-365760" eaLnBrk="1" hangingPunct="1">
              <a:lnSpc>
                <a:spcPct val="129000"/>
              </a:lnSpc>
              <a:spcAft>
                <a:spcPts val="1200"/>
              </a:spcAft>
              <a:buClrTx/>
              <a:buSzPct val="85000"/>
              <a:buFont typeface=".PingFang SC Regular"/>
              <a:buChar char="﹘"/>
              <a:defRPr spc="50" baseline="0">
                <a:solidFill>
                  <a:schemeClr val="tx1"/>
                </a:solidFill>
              </a:defRPr>
            </a:lvl4pPr>
            <a:lvl5pPr marL="1737360" indent="-365760" eaLnBrk="1" hangingPunct="1">
              <a:lnSpc>
                <a:spcPct val="129000"/>
              </a:lnSpc>
              <a:spcAft>
                <a:spcPts val="1200"/>
              </a:spcAft>
              <a:buClrTx/>
              <a:buSzPct val="85000"/>
              <a:buFont typeface=".PingFang SC Regular"/>
              <a:buChar char="﹘"/>
              <a:defRPr spc="50" baseline="0">
                <a:solidFill>
                  <a:schemeClr val="tx1"/>
                </a:solidFill>
              </a:defRPr>
            </a:lvl5pPr>
            <a:lvl6pPr eaLnBrk="1" hangingPunct="1"/>
            <a:lvl7pPr eaLnBrk="1" hangingPunct="1"/>
            <a:lvl8pPr eaLnBrk="1" hangingPunct="1"/>
            <a:lvl9pPr eaLnBrk="1" hangingPunct="1"/>
          </a:lstStyle>
          <a:p>
            <a:pPr lvl="0" rtl="0"/>
            <a:r>
              <a:rPr lang="tr" sz="1600" b="0" i="0" u="none" strike="noStrike">
                <a:solidFill>
                  <a:srgbClr val="FFFFFF"/>
                </a:solidFill>
                <a:latin typeface="Optimistic Text"/>
              </a:rPr>
              <a:t>69</a:t>
            </a:r>
            <a:endParaRPr lang="en-US">
              <a:solidFill>
                <a:schemeClr val="bg2"/>
              </a:solidFill>
            </a:endParaRPr>
          </a:p>
        </p:txBody>
      </p:sp>
    </p:spTree>
    <p:extLst>
      <p:ext uri="{BB962C8B-B14F-4D97-AF65-F5344CB8AC3E}">
        <p14:creationId xmlns:p14="http://schemas.microsoft.com/office/powerpoint/2010/main" val="36352398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erson using a phone&#10;&#10;Description automatically generated with low confidence">
            <a:extLst>
              <a:ext uri="{FF2B5EF4-FFF2-40B4-BE49-F238E27FC236}">
                <a16:creationId xmlns:a16="http://schemas.microsoft.com/office/drawing/2014/main" id="{A3D5F71A-59E3-1DE2-46FF-80AD136A44BF}"/>
              </a:ext>
            </a:extLst>
          </p:cNvPr>
          <p:cNvPicPr>
            <a:picLocks noChangeAspect="1"/>
          </p:cNvPicPr>
          <p:nvPr/>
        </p:nvPicPr>
        <p:blipFill>
          <a:blip r:embed="rId3"/>
          <a:srcRect l="12111" r="28483"/>
          <a:stretch>
            <a:fillRect/>
          </a:stretch>
        </p:blipFill>
        <p:spPr>
          <a:xfrm>
            <a:off x="-13367" y="0"/>
            <a:ext cx="12206954" cy="13716000"/>
          </a:xfrm>
          <a:prstGeom prst="rect">
            <a:avLst/>
          </a:prstGeom>
        </p:spPr>
      </p:pic>
      <p:sp>
        <p:nvSpPr>
          <p:cNvPr id="5" name="Title 2">
            <a:extLst>
              <a:ext uri="{FF2B5EF4-FFF2-40B4-BE49-F238E27FC236}">
                <a16:creationId xmlns:a16="http://schemas.microsoft.com/office/drawing/2014/main" id="{B6DB9652-8B47-BC4F-B1B8-9A7051C7DBAA}"/>
              </a:ext>
            </a:extLst>
          </p:cNvPr>
          <p:cNvSpPr txBox="1"/>
          <p:nvPr/>
        </p:nvSpPr>
        <p:spPr>
          <a:xfrm>
            <a:off x="13139773" y="2919744"/>
            <a:ext cx="9813098" cy="2514600"/>
          </a:xfrm>
          <a:prstGeom prst="rect">
            <a:avLst/>
          </a:prstGeom>
        </p:spPr>
        <p:txBody>
          <a:bodyPr vert="horz" lIns="0" tIns="0" rIns="0" bIns="0" rtlCol="0" anchor="b" anchorCtr="0">
            <a:noAutofit/>
          </a:bodyPr>
          <a:lstStyle>
            <a:defPPr marR="0" lvl="0" algn="l" rtl="0">
              <a:lnSpc>
                <a:spcPct val="100000"/>
              </a:lnSpc>
              <a:spcBef>
                <a:spcPct val="0"/>
              </a:spcBef>
              <a:spcAft>
                <a:spcPct val="0"/>
              </a:spcAft>
            </a:defPPr>
            <a:lvl1pPr marR="0" lvl="0" algn="l" rtl="0" eaLnBrk="1" hangingPunct="1">
              <a:lnSpc>
                <a:spcPct val="108000"/>
              </a:lnSpc>
              <a:spcBef>
                <a:spcPct val="0"/>
              </a:spcBef>
              <a:spcAft>
                <a:spcPct val="0"/>
              </a:spcAft>
              <a:buClr>
                <a:srgbClr val="1C2B33"/>
              </a:buClr>
              <a:buFont typeface="Optimistic Display Medium"/>
              <a:defRPr sz="7200" b="0" i="0" u="none" strike="noStrike" kern="0" cap="none" spc="220" baseline="0">
                <a:solidFill>
                  <a:schemeClr val="tx1"/>
                </a:solidFill>
                <a:latin typeface="+mj-lt"/>
                <a:ea typeface="Optimistic Display Medium"/>
                <a:cs typeface="Optimistic Display Medium"/>
                <a:sym typeface="Optimistic Display Medium"/>
              </a:defRPr>
            </a:lvl1pPr>
            <a:lvl2pPr marR="0" lvl="1"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2pPr>
            <a:lvl3pPr marR="0" lvl="2"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3pPr>
            <a:lvl4pPr marR="0" lvl="3"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4pPr>
            <a:lvl5pPr marR="0" lvl="4"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rtl="0">
              <a:lnSpc>
                <a:spcPts val="8640"/>
              </a:lnSpc>
            </a:pPr>
            <a:r>
              <a:rPr lang="tr" sz="7200" b="0" i="0" u="none" strike="noStrike">
                <a:latin typeface="Optimistic Display Medium"/>
              </a:rPr>
              <a:t>Platformlar arası kimlik</a:t>
            </a:r>
          </a:p>
        </p:txBody>
      </p:sp>
      <p:sp>
        <p:nvSpPr>
          <p:cNvPr id="6" name="Text Placeholder 4">
            <a:extLst>
              <a:ext uri="{FF2B5EF4-FFF2-40B4-BE49-F238E27FC236}">
                <a16:creationId xmlns:a16="http://schemas.microsoft.com/office/drawing/2014/main" id="{058715D8-AA18-7B45-A884-2C0DBADD76F6}"/>
              </a:ext>
            </a:extLst>
          </p:cNvPr>
          <p:cNvSpPr txBox="1"/>
          <p:nvPr/>
        </p:nvSpPr>
        <p:spPr>
          <a:xfrm>
            <a:off x="13138150" y="5586744"/>
            <a:ext cx="9148598" cy="1616895"/>
          </a:xfrm>
          <a:prstGeom prst="rect">
            <a:avLst/>
          </a:prstGeom>
        </p:spPr>
        <p:txBody>
          <a:bodyPr vert="horz" lIns="0" tIns="0" rIns="0" bIns="0" rtlCol="0">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4"/>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defTabSz="1828800" rtl="0">
              <a:lnSpc>
                <a:spcPts val="4200"/>
              </a:lnSpc>
              <a:spcAft>
                <a:spcPts val="1800"/>
              </a:spcAft>
              <a:buSzTx/>
              <a:buNone/>
              <a:defRPr/>
            </a:pPr>
            <a:r>
              <a:rPr lang="tr" sz="2800" b="0" i="0" u="none" strike="noStrike" spc="40" dirty="0">
                <a:latin typeface="Optimistic Text"/>
                <a:sym typeface="Arial"/>
              </a:rPr>
              <a:t>Bir </a:t>
            </a:r>
            <a:r>
              <a:rPr lang="tr" sz="2800" b="1" i="0" u="none" strike="noStrike" spc="40" dirty="0">
                <a:solidFill>
                  <a:srgbClr val="627B8E"/>
                </a:solidFill>
                <a:latin typeface="Optimistic Text"/>
                <a:sym typeface="Arial"/>
              </a:rPr>
              <a:t>platform</a:t>
            </a:r>
            <a:r>
              <a:rPr lang="tr" sz="2800" b="0" i="0" u="none" strike="noStrike" spc="40" dirty="0">
                <a:latin typeface="Optimistic Text"/>
                <a:sym typeface="Arial"/>
              </a:rPr>
              <a:t>, insanlar arasındaki etkileşimleri kolaylaştırır. </a:t>
            </a:r>
            <a:r>
              <a:rPr lang="en-US" sz="2800" b="0" i="0" u="none" strike="noStrike" spc="40" dirty="0" err="1">
                <a:latin typeface="Optimistic Text"/>
                <a:sym typeface="Arial"/>
              </a:rPr>
              <a:t>Çevrim</a:t>
            </a:r>
            <a:r>
              <a:rPr lang="en-US" sz="2800" b="0" i="0" u="none" strike="noStrike" spc="40" dirty="0">
                <a:latin typeface="Optimistic Text"/>
                <a:sym typeface="Arial"/>
              </a:rPr>
              <a:t> </a:t>
            </a:r>
            <a:r>
              <a:rPr lang="en-US" sz="2800" b="0" i="0" u="none" strike="noStrike" spc="40" dirty="0" err="1">
                <a:latin typeface="Optimistic Text"/>
                <a:sym typeface="Arial"/>
              </a:rPr>
              <a:t>içi</a:t>
            </a:r>
            <a:r>
              <a:rPr lang="tr" sz="2800" b="0" i="0" u="none" strike="noStrike" spc="40" dirty="0">
                <a:latin typeface="Optimistic Text"/>
                <a:sym typeface="Arial"/>
              </a:rPr>
              <a:t> kimlik, sosyal medya platformları genelinde tutarlı olabileceği gibi birden fazla </a:t>
            </a:r>
            <a:r>
              <a:rPr lang="en-US" sz="2800" spc="40" dirty="0" err="1">
                <a:latin typeface="Optimistic Text"/>
                <a:sym typeface="Arial"/>
              </a:rPr>
              <a:t>ç</a:t>
            </a:r>
            <a:r>
              <a:rPr lang="en-US" sz="2800" b="0" i="0" u="none" strike="noStrike" spc="40" dirty="0" err="1">
                <a:latin typeface="Optimistic Text"/>
                <a:sym typeface="Arial"/>
              </a:rPr>
              <a:t>evrim</a:t>
            </a:r>
            <a:r>
              <a:rPr lang="en-US" sz="2800" b="0" i="0" u="none" strike="noStrike" spc="40" dirty="0">
                <a:latin typeface="Optimistic Text"/>
                <a:sym typeface="Arial"/>
              </a:rPr>
              <a:t> </a:t>
            </a:r>
            <a:r>
              <a:rPr lang="en-US" sz="2800" b="0" i="0" u="none" strike="noStrike" spc="40" dirty="0" err="1">
                <a:latin typeface="Optimistic Text"/>
                <a:sym typeface="Arial"/>
              </a:rPr>
              <a:t>içi</a:t>
            </a:r>
            <a:r>
              <a:rPr lang="tr" sz="2800" b="0" i="0" u="none" strike="noStrike" spc="40" dirty="0">
                <a:latin typeface="Optimistic Text"/>
                <a:sym typeface="Arial"/>
              </a:rPr>
              <a:t> kimlik veya karakter de geliştirilebilmektedir. </a:t>
            </a:r>
          </a:p>
          <a:p>
            <a:pPr defTabSz="1828800" rtl="0">
              <a:lnSpc>
                <a:spcPts val="4200"/>
              </a:lnSpc>
              <a:spcAft>
                <a:spcPts val="1800"/>
              </a:spcAft>
              <a:buSzTx/>
              <a:buNone/>
              <a:defRPr/>
            </a:pPr>
            <a:r>
              <a:rPr lang="en-US" sz="2800" b="0" i="0" u="none" strike="noStrike" spc="40" dirty="0" err="1">
                <a:latin typeface="Optimistic Text"/>
                <a:sym typeface="Arial"/>
              </a:rPr>
              <a:t>Çevrim</a:t>
            </a:r>
            <a:r>
              <a:rPr lang="en-US" sz="2800" b="0" i="0" u="none" strike="noStrike" spc="40" dirty="0">
                <a:latin typeface="Optimistic Text"/>
                <a:sym typeface="Arial"/>
              </a:rPr>
              <a:t> </a:t>
            </a:r>
            <a:r>
              <a:rPr lang="en-US" sz="2800" b="0" i="0" u="none" strike="noStrike" spc="40" dirty="0" err="1">
                <a:latin typeface="Optimistic Text"/>
                <a:sym typeface="Arial"/>
              </a:rPr>
              <a:t>içi</a:t>
            </a:r>
            <a:r>
              <a:rPr lang="tr" sz="2800" b="0" i="0" u="none" strike="noStrike" spc="40" dirty="0">
                <a:latin typeface="Optimistic Text"/>
                <a:sym typeface="Arial"/>
              </a:rPr>
              <a:t> ortamda hangi kişisel bilgilerin paylaşılacağı ve bu bilgilerin kimlerle paylaşılacağının seçimi, </a:t>
            </a:r>
            <a:r>
              <a:rPr lang="en-US" sz="2800" spc="40" dirty="0" err="1">
                <a:latin typeface="Optimistic Text"/>
                <a:sym typeface="Arial"/>
              </a:rPr>
              <a:t>ç</a:t>
            </a:r>
            <a:r>
              <a:rPr lang="en-US" sz="2800" b="0" i="0" u="none" strike="noStrike" spc="40" dirty="0" err="1">
                <a:latin typeface="Optimistic Text"/>
                <a:sym typeface="Arial"/>
              </a:rPr>
              <a:t>evrim</a:t>
            </a:r>
            <a:r>
              <a:rPr lang="en-US" sz="2800" b="0" i="0" u="none" strike="noStrike" spc="40" dirty="0">
                <a:latin typeface="Optimistic Text"/>
                <a:sym typeface="Arial"/>
              </a:rPr>
              <a:t> </a:t>
            </a:r>
            <a:r>
              <a:rPr lang="en-US" sz="2800" b="0" i="0" u="none" strike="noStrike" spc="40" dirty="0" err="1">
                <a:latin typeface="Optimistic Text"/>
                <a:sym typeface="Arial"/>
              </a:rPr>
              <a:t>içi</a:t>
            </a:r>
            <a:r>
              <a:rPr lang="tr" sz="2800" b="0" i="0" u="none" strike="noStrike" spc="40" dirty="0">
                <a:latin typeface="Optimistic Text"/>
                <a:sym typeface="Arial"/>
              </a:rPr>
              <a:t> kimliği oluşturmaktadır. </a:t>
            </a:r>
          </a:p>
        </p:txBody>
      </p:sp>
      <p:sp>
        <p:nvSpPr>
          <p:cNvPr id="10" name="Subtitle 1">
            <a:extLst>
              <a:ext uri="{FF2B5EF4-FFF2-40B4-BE49-F238E27FC236}">
                <a16:creationId xmlns:a16="http://schemas.microsoft.com/office/drawing/2014/main" id="{CAAF5F9A-39C3-6E2F-8763-45395536F2F7}"/>
              </a:ext>
            </a:extLst>
          </p:cNvPr>
          <p:cNvSpPr txBox="1"/>
          <p:nvPr/>
        </p:nvSpPr>
        <p:spPr>
          <a:xfrm>
            <a:off x="1085221" y="1061436"/>
            <a:ext cx="10328145" cy="463200"/>
          </a:xfrm>
          <a:prstGeom prst="rect">
            <a:avLst/>
          </a:prstGeom>
          <a:noFill/>
          <a:ln>
            <a:noFill/>
          </a:ln>
        </p:spPr>
        <p:txBody>
          <a:bodyPr spcFirstLastPara="1" vert="horz" wrap="square" lIns="0" tIns="0" rIns="0" bIns="0" rtlCol="0" anchor="t" anchorCtr="0">
            <a:noAutofit/>
          </a:bodyPr>
          <a:lstStyle>
            <a:defPPr marR="0" lvl="0" algn="l" rtl="0">
              <a:lnSpc>
                <a:spcPct val="100000"/>
              </a:lnSpc>
              <a:spcBef>
                <a:spcPct val="0"/>
              </a:spcBef>
              <a:spcAft>
                <a:spcPct val="0"/>
              </a:spcAft>
            </a:defPPr>
            <a:lvl1pPr marL="0" marR="0" lvl="0" indent="0" algn="l" rtl="0" eaLnBrk="1" hangingPunct="1">
              <a:lnSpc>
                <a:spcPct val="120000"/>
              </a:lnSpc>
              <a:spcBef>
                <a:spcPct val="0"/>
              </a:spcBef>
              <a:spcAft>
                <a:spcPct val="0"/>
              </a:spcAft>
              <a:buClr>
                <a:srgbClr val="1C2B33"/>
              </a:buClr>
              <a:buSzPct val="25000"/>
              <a:buFontTx/>
              <a:buNone/>
              <a:defRPr sz="2400" b="1" i="0" u="none" strike="noStrike" cap="all" spc="24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0000"/>
              </a:lnSpc>
              <a:spcBef>
                <a:spcPct val="0"/>
              </a:spcBef>
              <a:spcAft>
                <a:spcPct val="0"/>
              </a:spcAft>
              <a:buClrTx/>
              <a:buSzPct val="85000"/>
              <a:buFont typeface="Optimistic Text" panose="020B0604020202020204" pitchFamily="34" charset="0"/>
              <a:buNone/>
              <a:defRPr sz="2400" b="0" i="0" u="none" strike="noStrike" cap="none" spc="50" baseline="0">
                <a:solidFill>
                  <a:schemeClr val="lt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0000"/>
              </a:lnSpc>
              <a:spcBef>
                <a:spcPct val="0"/>
              </a:spcBef>
              <a:spcAft>
                <a:spcPct val="0"/>
              </a:spcAft>
              <a:buClrTx/>
              <a:buSzPct val="85000"/>
              <a:buFont typeface=".PingFang SC Regular"/>
              <a:buNone/>
              <a:defRPr sz="2400" b="0" i="0" u="none" strike="noStrike" cap="none" spc="50" baseline="0">
                <a:solidFill>
                  <a:schemeClr val="lt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0000"/>
              </a:lnSpc>
              <a:spcBef>
                <a:spcPct val="0"/>
              </a:spcBef>
              <a:spcAft>
                <a:spcPct val="0"/>
              </a:spcAft>
              <a:buClrTx/>
              <a:buSzPct val="85000"/>
              <a:buFont typeface=".PingFang SC Regular"/>
              <a:buNone/>
              <a:defRPr sz="2400" b="0" i="0" u="none" strike="noStrike" cap="none" spc="50" baseline="0">
                <a:solidFill>
                  <a:schemeClr val="lt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0000"/>
              </a:lnSpc>
              <a:spcBef>
                <a:spcPct val="0"/>
              </a:spcBef>
              <a:spcAft>
                <a:spcPct val="0"/>
              </a:spcAft>
              <a:buClrTx/>
              <a:buSzPct val="85000"/>
              <a:buFont typeface=".PingFang SC Regular"/>
              <a:buNone/>
              <a:defRPr sz="2400" b="0" i="0" u="none" strike="noStrike" cap="none" spc="50" baseline="0">
                <a:solidFill>
                  <a:schemeClr val="lt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20000"/>
              </a:lnSpc>
              <a:spcBef>
                <a:spcPct val="0"/>
              </a:spcBef>
              <a:spcAft>
                <a:spcPct val="0"/>
              </a:spcAft>
              <a:buClr>
                <a:srgbClr val="1C2B33"/>
              </a:buClr>
              <a:buFont typeface="Optimistic Text"/>
              <a:buNone/>
              <a:defRPr sz="2400" b="0" i="0" u="none" strike="noStrike" cap="none">
                <a:solidFill>
                  <a:schemeClr val="lt1"/>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20000"/>
              </a:lnSpc>
              <a:spcBef>
                <a:spcPct val="0"/>
              </a:spcBef>
              <a:spcAft>
                <a:spcPct val="0"/>
              </a:spcAft>
              <a:buClr>
                <a:srgbClr val="1C2B33"/>
              </a:buClr>
              <a:buFont typeface="Optimistic Text"/>
              <a:buNone/>
              <a:defRPr sz="2400" b="0" i="0" u="none" strike="noStrike" cap="none">
                <a:solidFill>
                  <a:schemeClr val="lt1"/>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20000"/>
              </a:lnSpc>
              <a:spcBef>
                <a:spcPct val="0"/>
              </a:spcBef>
              <a:spcAft>
                <a:spcPct val="0"/>
              </a:spcAft>
              <a:buClr>
                <a:srgbClr val="1C2B33"/>
              </a:buClr>
              <a:buFont typeface="Optimistic Text"/>
              <a:buNone/>
              <a:defRPr sz="2400" b="0" i="0" u="none" strike="noStrike" cap="none">
                <a:solidFill>
                  <a:schemeClr val="lt1"/>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20000"/>
              </a:lnSpc>
              <a:spcBef>
                <a:spcPct val="0"/>
              </a:spcBef>
              <a:spcAft>
                <a:spcPct val="0"/>
              </a:spcAft>
              <a:buClr>
                <a:srgbClr val="1C2B33"/>
              </a:buClr>
              <a:buFont typeface="Optimistic Text"/>
              <a:buNone/>
              <a:defRPr sz="2400" b="0" i="0" u="none" strike="noStrike" cap="none">
                <a:solidFill>
                  <a:schemeClr val="lt1"/>
                </a:solidFill>
                <a:latin typeface="+mn-lt"/>
                <a:ea typeface="Optimistic Text" panose="020B0503020203020204" pitchFamily="34" charset="0"/>
                <a:cs typeface="Optimistic Text" panose="020B0503020203020204" pitchFamily="34" charset="0"/>
                <a:sym typeface="Optimistic Text"/>
              </a:defRPr>
            </a:lvl9pPr>
          </a:lstStyle>
          <a:p>
            <a:pPr rtl="0"/>
            <a:r>
              <a:rPr lang="tr" sz="2400" b="1" i="0" u="none" strike="noStrike" dirty="0">
                <a:latin typeface="Optimistic Text"/>
              </a:rPr>
              <a:t>04 </a:t>
            </a:r>
            <a:r>
              <a:rPr lang="en-US" sz="2400" b="1" i="0" u="none" strike="noStrike" dirty="0" err="1">
                <a:latin typeface="Optimistic Text"/>
              </a:rPr>
              <a:t>Çevrim</a:t>
            </a:r>
            <a:r>
              <a:rPr lang="en-US" sz="2400" b="1" i="0" u="none" strike="noStrike" dirty="0">
                <a:latin typeface="Optimistic Text"/>
              </a:rPr>
              <a:t> </a:t>
            </a:r>
            <a:r>
              <a:rPr lang="en-US" sz="2400" b="1" i="0" u="none" strike="noStrike" dirty="0" err="1">
                <a:latin typeface="Optimistic Text"/>
              </a:rPr>
              <a:t>içi</a:t>
            </a:r>
            <a:r>
              <a:rPr lang="tr" sz="2400" b="1" i="0" u="none" strike="noStrike" dirty="0">
                <a:latin typeface="Optimistic Text"/>
              </a:rPr>
              <a:t> kimlik ve itibar</a:t>
            </a:r>
          </a:p>
        </p:txBody>
      </p:sp>
    </p:spTree>
    <p:extLst>
      <p:ext uri="{BB962C8B-B14F-4D97-AF65-F5344CB8AC3E}">
        <p14:creationId xmlns:p14="http://schemas.microsoft.com/office/powerpoint/2010/main" val="40649113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erson using a cell phone&#10;&#10;Description automatically generated with low confidence">
            <a:extLst>
              <a:ext uri="{FF2B5EF4-FFF2-40B4-BE49-F238E27FC236}">
                <a16:creationId xmlns:a16="http://schemas.microsoft.com/office/drawing/2014/main" id="{373EF808-6158-5A55-B2FD-D407EAD780CC}"/>
              </a:ext>
            </a:extLst>
          </p:cNvPr>
          <p:cNvPicPr>
            <a:picLocks noChangeAspect="1"/>
          </p:cNvPicPr>
          <p:nvPr/>
        </p:nvPicPr>
        <p:blipFill>
          <a:blip r:embed="rId3"/>
          <a:srcRect l="40741"/>
          <a:stretch>
            <a:fillRect/>
          </a:stretch>
        </p:blipFill>
        <p:spPr>
          <a:xfrm>
            <a:off x="12193587" y="0"/>
            <a:ext cx="12193588" cy="13715998"/>
          </a:xfrm>
          <a:prstGeom prst="rect">
            <a:avLst/>
          </a:prstGeom>
        </p:spPr>
      </p:pic>
      <p:sp>
        <p:nvSpPr>
          <p:cNvPr id="2" name="Subtitle 1">
            <a:extLst>
              <a:ext uri="{FF2B5EF4-FFF2-40B4-BE49-F238E27FC236}">
                <a16:creationId xmlns:a16="http://schemas.microsoft.com/office/drawing/2014/main" id="{80DE4BCD-5A40-DF4D-B1F6-58A9C6B3636D}"/>
              </a:ext>
            </a:extLst>
          </p:cNvPr>
          <p:cNvSpPr>
            <a:spLocks noGrp="1"/>
          </p:cNvSpPr>
          <p:nvPr>
            <p:ph type="subTitle" idx="2"/>
          </p:nvPr>
        </p:nvSpPr>
        <p:spPr/>
        <p:txBody>
          <a:bodyPr>
            <a:noAutofit/>
          </a:bodyPr>
          <a:lstStyle/>
          <a:p>
            <a:r>
              <a:rPr lang="tr" dirty="0"/>
              <a:t>04 </a:t>
            </a:r>
            <a:r>
              <a:rPr lang="en-US" dirty="0" err="1"/>
              <a:t>ÇevrİM</a:t>
            </a:r>
            <a:r>
              <a:rPr lang="en-US" dirty="0"/>
              <a:t> </a:t>
            </a:r>
            <a:r>
              <a:rPr lang="en-US" dirty="0" err="1"/>
              <a:t>İçİ</a:t>
            </a:r>
            <a:r>
              <a:rPr lang="tr" dirty="0"/>
              <a:t> kimlik ve itibar</a:t>
            </a:r>
          </a:p>
        </p:txBody>
      </p:sp>
      <p:sp>
        <p:nvSpPr>
          <p:cNvPr id="5" name="Title 2">
            <a:extLst>
              <a:ext uri="{FF2B5EF4-FFF2-40B4-BE49-F238E27FC236}">
                <a16:creationId xmlns:a16="http://schemas.microsoft.com/office/drawing/2014/main" id="{B6DB9652-8B47-BC4F-B1B8-9A7051C7DBAA}"/>
              </a:ext>
            </a:extLst>
          </p:cNvPr>
          <p:cNvSpPr txBox="1"/>
          <p:nvPr/>
        </p:nvSpPr>
        <p:spPr>
          <a:xfrm>
            <a:off x="932690" y="3855409"/>
            <a:ext cx="9813098" cy="2514600"/>
          </a:xfrm>
          <a:prstGeom prst="rect">
            <a:avLst/>
          </a:prstGeom>
        </p:spPr>
        <p:txBody>
          <a:bodyPr vert="horz" lIns="0" tIns="0" rIns="0" bIns="0" rtlCol="0" anchor="b" anchorCtr="0">
            <a:noAutofit/>
          </a:bodyPr>
          <a:lstStyle>
            <a:defPPr marR="0" lvl="0" algn="l" rtl="0">
              <a:lnSpc>
                <a:spcPct val="100000"/>
              </a:lnSpc>
              <a:spcBef>
                <a:spcPct val="0"/>
              </a:spcBef>
              <a:spcAft>
                <a:spcPct val="0"/>
              </a:spcAft>
            </a:defPPr>
            <a:lvl1pPr marR="0" lvl="0" algn="l" rtl="0" eaLnBrk="1" hangingPunct="1">
              <a:lnSpc>
                <a:spcPct val="108000"/>
              </a:lnSpc>
              <a:spcBef>
                <a:spcPct val="0"/>
              </a:spcBef>
              <a:spcAft>
                <a:spcPct val="0"/>
              </a:spcAft>
              <a:buClr>
                <a:srgbClr val="1C2B33"/>
              </a:buClr>
              <a:buFont typeface="Optimistic Display Medium"/>
              <a:defRPr sz="7200" b="0" i="0" u="none" strike="noStrike" kern="0" cap="none" spc="220" baseline="0">
                <a:solidFill>
                  <a:schemeClr val="tx1"/>
                </a:solidFill>
                <a:latin typeface="+mj-lt"/>
                <a:ea typeface="Optimistic Display Medium"/>
                <a:cs typeface="Optimistic Display Medium"/>
                <a:sym typeface="Optimistic Display Medium"/>
              </a:defRPr>
            </a:lvl1pPr>
            <a:lvl2pPr marR="0" lvl="1"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2pPr>
            <a:lvl3pPr marR="0" lvl="2"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3pPr>
            <a:lvl4pPr marR="0" lvl="3"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4pPr>
            <a:lvl5pPr marR="0" lvl="4"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rtl="0">
              <a:lnSpc>
                <a:spcPts val="8640"/>
              </a:lnSpc>
            </a:pPr>
            <a:r>
              <a:rPr lang="tr" sz="7200" b="0" i="0" u="none" strike="noStrike">
                <a:latin typeface="Optimistic Display Medium"/>
              </a:rPr>
              <a:t>Seçici paylaşım</a:t>
            </a:r>
          </a:p>
        </p:txBody>
      </p:sp>
      <p:sp>
        <p:nvSpPr>
          <p:cNvPr id="6" name="Text Placeholder 4">
            <a:extLst>
              <a:ext uri="{FF2B5EF4-FFF2-40B4-BE49-F238E27FC236}">
                <a16:creationId xmlns:a16="http://schemas.microsoft.com/office/drawing/2014/main" id="{058715D8-AA18-7B45-A884-2C0DBADD76F6}"/>
              </a:ext>
            </a:extLst>
          </p:cNvPr>
          <p:cNvSpPr txBox="1"/>
          <p:nvPr/>
        </p:nvSpPr>
        <p:spPr>
          <a:xfrm>
            <a:off x="931067" y="6522409"/>
            <a:ext cx="9148598" cy="1616895"/>
          </a:xfrm>
          <a:prstGeom prst="rect">
            <a:avLst/>
          </a:prstGeom>
        </p:spPr>
        <p:txBody>
          <a:bodyPr vert="horz" lIns="0" tIns="0" rIns="0" bIns="0" rtlCol="0">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4"/>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defTabSz="1828800" rtl="0">
              <a:lnSpc>
                <a:spcPts val="4200"/>
              </a:lnSpc>
              <a:spcAft>
                <a:spcPts val="1800"/>
              </a:spcAft>
              <a:buSzTx/>
              <a:buNone/>
              <a:defRPr/>
            </a:pPr>
            <a:r>
              <a:rPr lang="tr" sz="2800" b="0" i="0" u="none" strike="noStrike" spc="40">
                <a:latin typeface="Optimistic Text"/>
                <a:sym typeface="Arial"/>
              </a:rPr>
              <a:t>Bazı içerikler yalnızca belirli hedef kitlelerle paylaşılmak istenebilir; bu nedenle söz konusu ayarlamaların nasıl yapılacağını bilmek büyük önem taşımaktadır.</a:t>
            </a:r>
          </a:p>
        </p:txBody>
      </p:sp>
      <p:sp>
        <p:nvSpPr>
          <p:cNvPr id="8" name="TextBox 7">
            <a:extLst>
              <a:ext uri="{FF2B5EF4-FFF2-40B4-BE49-F238E27FC236}">
                <a16:creationId xmlns:a16="http://schemas.microsoft.com/office/drawing/2014/main" id="{85D38D7C-600A-3143-9A27-CDBCE39CF16F}"/>
              </a:ext>
            </a:extLst>
          </p:cNvPr>
          <p:cNvSpPr txBox="1"/>
          <p:nvPr/>
        </p:nvSpPr>
        <p:spPr>
          <a:xfrm>
            <a:off x="22024975" y="12668250"/>
            <a:ext cx="1428750" cy="438150"/>
          </a:xfrm>
          <a:prstGeom prst="rect">
            <a:avLst/>
          </a:prstGeom>
        </p:spPr>
        <p:txBody>
          <a:bodyPr rIns="0">
            <a:noAutofit/>
          </a:bodyPr>
          <a:lstStyle>
            <a:defPPr marR="0" lvl="0" algn="l" rtl="0">
              <a:lnSpc>
                <a:spcPct val="100000"/>
              </a:lnSpc>
              <a:spcBef>
                <a:spcPct val="0"/>
              </a:spcBef>
              <a:spcAft>
                <a:spcPct val="0"/>
              </a:spcAft>
              <a:defRPr/>
            </a:defPPr>
            <a:lvl1pPr marL="45720" indent="-45720" algn="r" eaLnBrk="1" hangingPunct="1">
              <a:lnSpc>
                <a:spcPct val="129000"/>
              </a:lnSpc>
              <a:spcAft>
                <a:spcPts val="1200"/>
              </a:spcAft>
              <a:buSzPct val="25000"/>
              <a:buFontTx/>
              <a:buBlip>
                <a:blip r:embed="rId4"/>
              </a:buBlip>
              <a:defRPr sz="1600" spc="50" baseline="0">
                <a:solidFill>
                  <a:schemeClr val="tx1"/>
                </a:solidFill>
              </a:defRPr>
            </a:lvl1pPr>
            <a:lvl2pPr marL="640080" indent="-365760" eaLnBrk="1" hangingPunct="1">
              <a:lnSpc>
                <a:spcPct val="129000"/>
              </a:lnSpc>
              <a:spcAft>
                <a:spcPts val="1200"/>
              </a:spcAft>
              <a:buClrTx/>
              <a:buSzPct val="85000"/>
              <a:buFont typeface="Optimistic Text" panose="020B0604020202020204" pitchFamily="34" charset="0"/>
              <a:buChar char="•"/>
              <a:defRPr spc="50" baseline="0">
                <a:solidFill>
                  <a:schemeClr val="tx1"/>
                </a:solidFill>
              </a:defRPr>
            </a:lvl2pPr>
            <a:lvl3pPr marL="1005840" indent="-365760" eaLnBrk="1" hangingPunct="1">
              <a:lnSpc>
                <a:spcPct val="129000"/>
              </a:lnSpc>
              <a:spcAft>
                <a:spcPts val="1200"/>
              </a:spcAft>
              <a:buClrTx/>
              <a:buSzPct val="85000"/>
              <a:buFont typeface=".PingFang SC Regular"/>
              <a:buChar char="﹘"/>
              <a:defRPr spc="50" baseline="0">
                <a:solidFill>
                  <a:schemeClr val="tx1"/>
                </a:solidFill>
              </a:defRPr>
            </a:lvl3pPr>
            <a:lvl4pPr marL="1371600" indent="-365760" eaLnBrk="1" hangingPunct="1">
              <a:lnSpc>
                <a:spcPct val="129000"/>
              </a:lnSpc>
              <a:spcAft>
                <a:spcPts val="1200"/>
              </a:spcAft>
              <a:buClrTx/>
              <a:buSzPct val="85000"/>
              <a:buFont typeface=".PingFang SC Regular"/>
              <a:buChar char="﹘"/>
              <a:defRPr spc="50" baseline="0">
                <a:solidFill>
                  <a:schemeClr val="tx1"/>
                </a:solidFill>
              </a:defRPr>
            </a:lvl4pPr>
            <a:lvl5pPr marL="1737360" indent="-365760" eaLnBrk="1" hangingPunct="1">
              <a:lnSpc>
                <a:spcPct val="129000"/>
              </a:lnSpc>
              <a:spcAft>
                <a:spcPts val="1200"/>
              </a:spcAft>
              <a:buClrTx/>
              <a:buSzPct val="85000"/>
              <a:buFont typeface=".PingFang SC Regular"/>
              <a:buChar char="﹘"/>
              <a:defRPr spc="50" baseline="0">
                <a:solidFill>
                  <a:schemeClr val="tx1"/>
                </a:solidFill>
              </a:defRPr>
            </a:lvl5pPr>
            <a:lvl6pPr eaLnBrk="1" hangingPunct="1"/>
            <a:lvl7pPr eaLnBrk="1" hangingPunct="1"/>
            <a:lvl8pPr eaLnBrk="1" hangingPunct="1"/>
            <a:lvl9pPr eaLnBrk="1" hangingPunct="1"/>
          </a:lstStyle>
          <a:p>
            <a:pPr lvl="0" rtl="0"/>
            <a:r>
              <a:rPr lang="tr" sz="1600" b="0" i="0" u="none" strike="noStrike">
                <a:solidFill>
                  <a:srgbClr val="FFFFFF"/>
                </a:solidFill>
                <a:latin typeface="Optimistic Text"/>
              </a:rPr>
              <a:t>71</a:t>
            </a:r>
            <a:endParaRPr lang="en-US">
              <a:solidFill>
                <a:schemeClr val="bg2"/>
              </a:solidFill>
            </a:endParaRPr>
          </a:p>
        </p:txBody>
      </p:sp>
    </p:spTree>
    <p:extLst>
      <p:ext uri="{BB962C8B-B14F-4D97-AF65-F5344CB8AC3E}">
        <p14:creationId xmlns:p14="http://schemas.microsoft.com/office/powerpoint/2010/main" val="1079702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8002E474-A576-CC45-939F-65FD87D7734D}"/>
              </a:ext>
            </a:extLst>
          </p:cNvPr>
          <p:cNvSpPr>
            <a:spLocks noGrp="1"/>
          </p:cNvSpPr>
          <p:nvPr>
            <p:ph type="subTitle" idx="2"/>
          </p:nvPr>
        </p:nvSpPr>
        <p:spPr/>
        <p:txBody>
          <a:bodyPr>
            <a:noAutofit/>
          </a:bodyPr>
          <a:lstStyle/>
          <a:p>
            <a:r>
              <a:rPr lang="tr" dirty="0"/>
              <a:t>04 </a:t>
            </a:r>
            <a:r>
              <a:rPr lang="en-US" dirty="0" err="1"/>
              <a:t>ÇevrİM</a:t>
            </a:r>
            <a:r>
              <a:rPr lang="en-US" dirty="0"/>
              <a:t> </a:t>
            </a:r>
            <a:r>
              <a:rPr lang="en-US" dirty="0" err="1"/>
              <a:t>İçİ</a:t>
            </a:r>
            <a:r>
              <a:rPr lang="tr" dirty="0"/>
              <a:t> kimlik ve itibar</a:t>
            </a:r>
          </a:p>
        </p:txBody>
      </p:sp>
      <p:sp>
        <p:nvSpPr>
          <p:cNvPr id="6" name="Title 2">
            <a:extLst>
              <a:ext uri="{FF2B5EF4-FFF2-40B4-BE49-F238E27FC236}">
                <a16:creationId xmlns:a16="http://schemas.microsoft.com/office/drawing/2014/main" id="{0899FF9D-6F60-2041-9F88-13570BA059D9}"/>
              </a:ext>
            </a:extLst>
          </p:cNvPr>
          <p:cNvSpPr txBox="1"/>
          <p:nvPr/>
        </p:nvSpPr>
        <p:spPr>
          <a:xfrm>
            <a:off x="932689" y="2194560"/>
            <a:ext cx="19717511" cy="2514600"/>
          </a:xfrm>
          <a:prstGeom prst="rect">
            <a:avLst/>
          </a:prstGeom>
        </p:spPr>
        <p:txBody>
          <a:bodyPr vert="horz" lIns="0" tIns="0" rIns="0" bIns="0" rtlCol="0" anchor="b" anchorCtr="0">
            <a:noAutofit/>
          </a:bodyPr>
          <a:lstStyle>
            <a:defPPr marR="0" lvl="0" algn="l" rtl="0">
              <a:lnSpc>
                <a:spcPct val="100000"/>
              </a:lnSpc>
              <a:spcBef>
                <a:spcPct val="0"/>
              </a:spcBef>
              <a:spcAft>
                <a:spcPct val="0"/>
              </a:spcAft>
            </a:defPPr>
            <a:lvl1pPr marR="0" lvl="0" algn="l" rtl="0" eaLnBrk="1" hangingPunct="1">
              <a:lnSpc>
                <a:spcPct val="108000"/>
              </a:lnSpc>
              <a:spcBef>
                <a:spcPct val="0"/>
              </a:spcBef>
              <a:spcAft>
                <a:spcPct val="0"/>
              </a:spcAft>
              <a:buClr>
                <a:srgbClr val="1C2B33"/>
              </a:buClr>
              <a:buFont typeface="Optimistic Display Medium"/>
              <a:defRPr sz="7200" b="0" i="0" u="none" strike="noStrike" kern="0" cap="none" spc="220" baseline="0">
                <a:solidFill>
                  <a:schemeClr val="tx1"/>
                </a:solidFill>
                <a:latin typeface="+mj-lt"/>
                <a:ea typeface="Optimistic Display Medium"/>
                <a:cs typeface="Optimistic Display Medium"/>
                <a:sym typeface="Optimistic Display Medium"/>
              </a:defRPr>
            </a:lvl1pPr>
            <a:lvl2pPr marR="0" lvl="1"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2pPr>
            <a:lvl3pPr marR="0" lvl="2"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3pPr>
            <a:lvl4pPr marR="0" lvl="3"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4pPr>
            <a:lvl5pPr marR="0" lvl="4"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rtl="0">
              <a:lnSpc>
                <a:spcPts val="8640"/>
              </a:lnSpc>
            </a:pPr>
            <a:r>
              <a:rPr lang="tr" sz="7200" b="0" i="0" u="none" strike="noStrike">
                <a:latin typeface="Optimistic Display Medium"/>
              </a:rPr>
              <a:t>Tartışma/Öz Değerlendirme</a:t>
            </a:r>
          </a:p>
        </p:txBody>
      </p:sp>
      <p:sp>
        <p:nvSpPr>
          <p:cNvPr id="7" name="TextBox 6">
            <a:extLst>
              <a:ext uri="{FF2B5EF4-FFF2-40B4-BE49-F238E27FC236}">
                <a16:creationId xmlns:a16="http://schemas.microsoft.com/office/drawing/2014/main" id="{D7FAFF19-F1B6-0C48-9172-1E11BDC056E9}"/>
              </a:ext>
            </a:extLst>
          </p:cNvPr>
          <p:cNvSpPr txBox="1"/>
          <p:nvPr/>
        </p:nvSpPr>
        <p:spPr>
          <a:xfrm>
            <a:off x="951536" y="2823712"/>
            <a:ext cx="9349128" cy="647198"/>
          </a:xfrm>
          <a:prstGeom prst="rect">
            <a:avLst/>
          </a:prstGeom>
          <a:noFill/>
        </p:spPr>
        <p:txBody>
          <a:bodyPr wrap="square" lIns="0" tIns="0" rIns="0" bIns="0" rtlCol="0" anchor="t">
            <a:noAutofit/>
          </a:bodyPr>
          <a:lstStyle/>
          <a:p>
            <a:pPr rtl="0">
              <a:lnSpc>
                <a:spcPts val="4200"/>
              </a:lnSpc>
              <a:spcBef>
                <a:spcPts val="2400"/>
              </a:spcBef>
              <a:spcAft>
                <a:spcPts val="1200"/>
              </a:spcAft>
              <a:defRPr/>
            </a:pPr>
            <a:r>
              <a:rPr lang="en-US" sz="2800" b="1" i="0" u="none" strike="noStrike" cap="all" spc="250" dirty="0" err="1">
                <a:solidFill>
                  <a:srgbClr val="627B8E"/>
                </a:solidFill>
                <a:latin typeface="Optimistic Text"/>
              </a:rPr>
              <a:t>Çevrim</a:t>
            </a:r>
            <a:r>
              <a:rPr lang="en-US" sz="2800" b="1" i="0" u="none" strike="noStrike" cap="all" spc="250" dirty="0">
                <a:solidFill>
                  <a:srgbClr val="627B8E"/>
                </a:solidFill>
                <a:latin typeface="Optimistic Text"/>
              </a:rPr>
              <a:t> </a:t>
            </a:r>
            <a:r>
              <a:rPr lang="en-US" sz="2800" b="1" cap="all" spc="250" dirty="0">
                <a:solidFill>
                  <a:srgbClr val="627B8E"/>
                </a:solidFill>
                <a:latin typeface="Optimistic Text"/>
              </a:rPr>
              <a:t>İÇİ</a:t>
            </a:r>
            <a:r>
              <a:rPr lang="tr" sz="2800" b="1" i="0" u="none" strike="noStrike" cap="all" spc="250" dirty="0">
                <a:solidFill>
                  <a:srgbClr val="627B8E"/>
                </a:solidFill>
                <a:latin typeface="Optimistic Text"/>
              </a:rPr>
              <a:t> kimlik: özet</a:t>
            </a:r>
          </a:p>
        </p:txBody>
      </p:sp>
      <p:sp>
        <p:nvSpPr>
          <p:cNvPr id="11" name="Rectangle 10">
            <a:extLst>
              <a:ext uri="{FF2B5EF4-FFF2-40B4-BE49-F238E27FC236}">
                <a16:creationId xmlns:a16="http://schemas.microsoft.com/office/drawing/2014/main" id="{382F07BD-D2DD-A847-9F43-65096EFEC9D2}"/>
              </a:ext>
            </a:extLst>
          </p:cNvPr>
          <p:cNvSpPr/>
          <p:nvPr/>
        </p:nvSpPr>
        <p:spPr>
          <a:xfrm>
            <a:off x="953163" y="5162107"/>
            <a:ext cx="7278024" cy="588689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12" name="Rectangle 11">
            <a:extLst>
              <a:ext uri="{FF2B5EF4-FFF2-40B4-BE49-F238E27FC236}">
                <a16:creationId xmlns:a16="http://schemas.microsoft.com/office/drawing/2014/main" id="{5A55687D-6EB6-5945-A8DB-716831EA2CD3}"/>
              </a:ext>
            </a:extLst>
          </p:cNvPr>
          <p:cNvSpPr/>
          <p:nvPr/>
        </p:nvSpPr>
        <p:spPr>
          <a:xfrm>
            <a:off x="8443913" y="5162107"/>
            <a:ext cx="7278024" cy="588689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13" name="Rectangle 12">
            <a:extLst>
              <a:ext uri="{FF2B5EF4-FFF2-40B4-BE49-F238E27FC236}">
                <a16:creationId xmlns:a16="http://schemas.microsoft.com/office/drawing/2014/main" id="{E229F377-EABD-E04B-BE1D-E865B33B9A39}"/>
              </a:ext>
            </a:extLst>
          </p:cNvPr>
          <p:cNvSpPr/>
          <p:nvPr/>
        </p:nvSpPr>
        <p:spPr>
          <a:xfrm>
            <a:off x="15957550" y="5162107"/>
            <a:ext cx="7278024" cy="588689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14" name="Text Placeholder 3">
            <a:extLst>
              <a:ext uri="{FF2B5EF4-FFF2-40B4-BE49-F238E27FC236}">
                <a16:creationId xmlns:a16="http://schemas.microsoft.com/office/drawing/2014/main" id="{C1395287-3878-B743-A602-1FAF8E6A7928}"/>
              </a:ext>
            </a:extLst>
          </p:cNvPr>
          <p:cNvSpPr txBox="1"/>
          <p:nvPr/>
        </p:nvSpPr>
        <p:spPr>
          <a:xfrm>
            <a:off x="1402971" y="5531484"/>
            <a:ext cx="6057356" cy="2012316"/>
          </a:xfrm>
          <a:prstGeom prst="rect">
            <a:avLst/>
          </a:prstGeom>
        </p:spPr>
        <p:txBody>
          <a:bodyPr vert="horz" lIns="0" tIns="0" rIns="0" bIns="0" rtlCol="0" anchor="t">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defTabSz="1828800" rtl="0">
              <a:lnSpc>
                <a:spcPts val="4200"/>
              </a:lnSpc>
              <a:spcAft>
                <a:spcPts val="1800"/>
              </a:spcAft>
              <a:buNone/>
            </a:pPr>
            <a:r>
              <a:rPr lang="tr" sz="2800" b="1" i="0" u="none" strike="noStrike" spc="40" dirty="0">
                <a:latin typeface="Optimistic Text"/>
                <a:sym typeface="Arial"/>
              </a:rPr>
              <a:t>01.</a:t>
            </a:r>
          </a:p>
          <a:p>
            <a:pPr defTabSz="1828800" rtl="0">
              <a:lnSpc>
                <a:spcPts val="4200"/>
              </a:lnSpc>
              <a:spcAft>
                <a:spcPts val="1800"/>
              </a:spcAft>
              <a:buNone/>
            </a:pPr>
            <a:r>
              <a:rPr lang="tr" sz="2800" b="0" i="0" u="none" strike="noStrike" spc="40" dirty="0">
                <a:latin typeface="Optimistic Text"/>
                <a:sym typeface="Arial"/>
              </a:rPr>
              <a:t>Mevcut durumda hangi </a:t>
            </a:r>
            <a:r>
              <a:rPr lang="en-US" sz="2800" spc="40" dirty="0" err="1">
                <a:latin typeface="Optimistic Text"/>
                <a:sym typeface="Arial"/>
              </a:rPr>
              <a:t>ç</a:t>
            </a:r>
            <a:r>
              <a:rPr lang="en-US" sz="2800" b="0" i="0" u="none" strike="noStrike" spc="40" dirty="0" err="1">
                <a:latin typeface="Optimistic Text"/>
                <a:sym typeface="Arial"/>
              </a:rPr>
              <a:t>evrim</a:t>
            </a:r>
            <a:r>
              <a:rPr lang="en-US" sz="2800" b="0" i="0" u="none" strike="noStrike" spc="40" dirty="0">
                <a:latin typeface="Optimistic Text"/>
                <a:sym typeface="Arial"/>
              </a:rPr>
              <a:t> </a:t>
            </a:r>
            <a:r>
              <a:rPr lang="en-US" sz="2800" b="0" i="0" u="none" strike="noStrike" spc="40" dirty="0" err="1">
                <a:latin typeface="Optimistic Text"/>
                <a:sym typeface="Arial"/>
              </a:rPr>
              <a:t>içi</a:t>
            </a:r>
            <a:r>
              <a:rPr lang="tr" sz="2800" b="0" i="0" u="none" strike="noStrike" spc="40" dirty="0">
                <a:latin typeface="Optimistic Text"/>
                <a:sym typeface="Arial"/>
              </a:rPr>
              <a:t> kimliğe veya kimliklere sahipsiniz?</a:t>
            </a:r>
          </a:p>
        </p:txBody>
      </p:sp>
      <p:sp>
        <p:nvSpPr>
          <p:cNvPr id="15" name="Text Placeholder 3">
            <a:extLst>
              <a:ext uri="{FF2B5EF4-FFF2-40B4-BE49-F238E27FC236}">
                <a16:creationId xmlns:a16="http://schemas.microsoft.com/office/drawing/2014/main" id="{CD3EDD60-93B6-554C-935A-29EDBFB7B0FD}"/>
              </a:ext>
            </a:extLst>
          </p:cNvPr>
          <p:cNvSpPr txBox="1"/>
          <p:nvPr/>
        </p:nvSpPr>
        <p:spPr>
          <a:xfrm>
            <a:off x="8893719" y="5531484"/>
            <a:ext cx="5587825" cy="2012316"/>
          </a:xfrm>
          <a:prstGeom prst="rect">
            <a:avLst/>
          </a:prstGeom>
        </p:spPr>
        <p:txBody>
          <a:bodyPr vert="horz" lIns="0" tIns="0" rIns="0" bIns="0" rtlCol="0" anchor="t">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defTabSz="1828800" rtl="0">
              <a:lnSpc>
                <a:spcPts val="4200"/>
              </a:lnSpc>
              <a:spcAft>
                <a:spcPts val="1800"/>
              </a:spcAft>
              <a:buNone/>
            </a:pPr>
            <a:r>
              <a:rPr lang="tr" sz="2800" b="1" i="0" u="none" strike="noStrike" spc="40" dirty="0">
                <a:latin typeface="Optimistic Text"/>
                <a:sym typeface="Arial"/>
              </a:rPr>
              <a:t>02.</a:t>
            </a:r>
          </a:p>
          <a:p>
            <a:pPr defTabSz="1828800" rtl="0">
              <a:lnSpc>
                <a:spcPts val="4200"/>
              </a:lnSpc>
              <a:spcAft>
                <a:spcPts val="1800"/>
              </a:spcAft>
              <a:buNone/>
            </a:pPr>
            <a:r>
              <a:rPr lang="en-US" sz="2800" b="0" i="0" u="none" strike="noStrike" spc="40" dirty="0" err="1">
                <a:latin typeface="Optimistic Text"/>
                <a:sym typeface="Arial"/>
              </a:rPr>
              <a:t>Çevrim</a:t>
            </a:r>
            <a:r>
              <a:rPr lang="en-US" sz="2800" b="0" i="0" u="none" strike="noStrike" spc="40" dirty="0">
                <a:latin typeface="Optimistic Text"/>
                <a:sym typeface="Arial"/>
              </a:rPr>
              <a:t> </a:t>
            </a:r>
            <a:r>
              <a:rPr lang="en-US" sz="2800" b="0" i="0" u="none" strike="noStrike" spc="40" dirty="0" err="1">
                <a:latin typeface="Optimistic Text"/>
                <a:sym typeface="Arial"/>
              </a:rPr>
              <a:t>içi</a:t>
            </a:r>
            <a:r>
              <a:rPr lang="tr" sz="2800" b="0" i="0" u="none" strike="noStrike" spc="40" dirty="0">
                <a:latin typeface="Optimistic Text"/>
                <a:sym typeface="Arial"/>
              </a:rPr>
              <a:t> kimliklerinizle ilgili değiştirmek istenebilecek herhangi bir husus var mıdır?</a:t>
            </a:r>
          </a:p>
        </p:txBody>
      </p:sp>
      <p:sp>
        <p:nvSpPr>
          <p:cNvPr id="16" name="Text Placeholder 3">
            <a:extLst>
              <a:ext uri="{FF2B5EF4-FFF2-40B4-BE49-F238E27FC236}">
                <a16:creationId xmlns:a16="http://schemas.microsoft.com/office/drawing/2014/main" id="{CA8C6F63-E9BD-1B46-8BE7-44CC860617DB}"/>
              </a:ext>
            </a:extLst>
          </p:cNvPr>
          <p:cNvSpPr txBox="1"/>
          <p:nvPr/>
        </p:nvSpPr>
        <p:spPr>
          <a:xfrm>
            <a:off x="16407357" y="5531484"/>
            <a:ext cx="5587825" cy="2012316"/>
          </a:xfrm>
          <a:prstGeom prst="rect">
            <a:avLst/>
          </a:prstGeom>
        </p:spPr>
        <p:txBody>
          <a:bodyPr vert="horz" lIns="0" tIns="0" rIns="0" bIns="0" rtlCol="0" anchor="t">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defTabSz="1828800" rtl="0">
              <a:lnSpc>
                <a:spcPts val="4200"/>
              </a:lnSpc>
              <a:spcAft>
                <a:spcPts val="1800"/>
              </a:spcAft>
              <a:buNone/>
            </a:pPr>
            <a:r>
              <a:rPr lang="tr" sz="2800" b="1" i="0" u="none" strike="noStrike" spc="40">
                <a:latin typeface="Optimistic Text"/>
                <a:sym typeface="Arial"/>
              </a:rPr>
              <a:t>03.</a:t>
            </a:r>
          </a:p>
          <a:p>
            <a:pPr defTabSz="1828800" rtl="0">
              <a:lnSpc>
                <a:spcPts val="4200"/>
              </a:lnSpc>
              <a:spcAft>
                <a:spcPts val="1800"/>
              </a:spcAft>
              <a:buNone/>
            </a:pPr>
            <a:r>
              <a:rPr lang="tr" sz="2800" b="0" i="0" u="none" strike="noStrike" spc="40">
                <a:latin typeface="Optimistic Text"/>
                <a:sym typeface="Arial"/>
              </a:rPr>
              <a:t>Varsa, bunlar nelerdir ve neden değiştirilmek istenmektedir?</a:t>
            </a:r>
          </a:p>
        </p:txBody>
      </p:sp>
    </p:spTree>
    <p:extLst>
      <p:ext uri="{BB962C8B-B14F-4D97-AF65-F5344CB8AC3E}">
        <p14:creationId xmlns:p14="http://schemas.microsoft.com/office/powerpoint/2010/main" val="9479763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2ED9308E-7211-9349-B29E-4D1E7809CF26}"/>
              </a:ext>
            </a:extLst>
          </p:cNvPr>
          <p:cNvSpPr>
            <a:spLocks noGrp="1"/>
          </p:cNvSpPr>
          <p:nvPr>
            <p:ph type="subTitle" idx="2"/>
          </p:nvPr>
        </p:nvSpPr>
        <p:spPr/>
        <p:txBody>
          <a:bodyPr>
            <a:noAutofit/>
          </a:bodyPr>
          <a:lstStyle/>
          <a:p>
            <a:r>
              <a:rPr lang="tr" dirty="0"/>
              <a:t>04 </a:t>
            </a:r>
            <a:r>
              <a:rPr lang="en-US" dirty="0" err="1"/>
              <a:t>ÇevrİM</a:t>
            </a:r>
            <a:r>
              <a:rPr lang="en-US" dirty="0"/>
              <a:t> </a:t>
            </a:r>
            <a:r>
              <a:rPr lang="en-US" dirty="0" err="1"/>
              <a:t>İçİ</a:t>
            </a:r>
            <a:r>
              <a:rPr lang="tr" dirty="0"/>
              <a:t> kimlik ve itibar</a:t>
            </a:r>
          </a:p>
        </p:txBody>
      </p:sp>
      <p:sp>
        <p:nvSpPr>
          <p:cNvPr id="3" name="Text Placeholder 2">
            <a:extLst>
              <a:ext uri="{FF2B5EF4-FFF2-40B4-BE49-F238E27FC236}">
                <a16:creationId xmlns:a16="http://schemas.microsoft.com/office/drawing/2014/main" id="{6B2D4772-5C19-AB44-B9F1-06D29EC6435E}"/>
              </a:ext>
            </a:extLst>
          </p:cNvPr>
          <p:cNvSpPr>
            <a:spLocks noGrp="1"/>
          </p:cNvSpPr>
          <p:nvPr>
            <p:ph type="body" sz="quarter" idx="10"/>
          </p:nvPr>
        </p:nvSpPr>
        <p:spPr>
          <a:xfrm>
            <a:off x="3752843" y="5931694"/>
            <a:ext cx="7877181" cy="1852612"/>
          </a:xfrm>
        </p:spPr>
        <p:txBody>
          <a:bodyPr>
            <a:noAutofit/>
          </a:bodyPr>
          <a:lstStyle/>
          <a:p>
            <a:pPr rtl="0">
              <a:lnSpc>
                <a:spcPts val="8640"/>
              </a:lnSpc>
            </a:pPr>
            <a:r>
              <a:rPr lang="en-US" sz="7200" b="0" i="0" u="none" strike="noStrike" dirty="0" err="1">
                <a:latin typeface="Optimistic Display Medium"/>
              </a:rPr>
              <a:t>Çevrim</a:t>
            </a:r>
            <a:r>
              <a:rPr lang="en-US" sz="7200" b="0" i="0" u="none" strike="noStrike" dirty="0">
                <a:latin typeface="Optimistic Display Medium"/>
              </a:rPr>
              <a:t> </a:t>
            </a:r>
            <a:r>
              <a:rPr lang="en-US" sz="7200" b="0" i="0" u="none" strike="noStrike" dirty="0" err="1">
                <a:latin typeface="Optimistic Display Medium"/>
              </a:rPr>
              <a:t>içi</a:t>
            </a:r>
            <a:r>
              <a:rPr lang="tr" sz="7200" b="0" i="0" u="none" strike="noStrike" dirty="0">
                <a:latin typeface="Optimistic Display Medium"/>
              </a:rPr>
              <a:t> itibar</a:t>
            </a:r>
          </a:p>
        </p:txBody>
      </p:sp>
      <p:sp>
        <p:nvSpPr>
          <p:cNvPr id="4" name="Text Placeholder 3">
            <a:extLst>
              <a:ext uri="{FF2B5EF4-FFF2-40B4-BE49-F238E27FC236}">
                <a16:creationId xmlns:a16="http://schemas.microsoft.com/office/drawing/2014/main" id="{EC27AD08-6EA6-2644-87B9-D0CA2F06997C}"/>
              </a:ext>
            </a:extLst>
          </p:cNvPr>
          <p:cNvSpPr>
            <a:spLocks noGrp="1"/>
          </p:cNvSpPr>
          <p:nvPr>
            <p:ph type="body" sz="quarter" idx="11"/>
          </p:nvPr>
        </p:nvSpPr>
        <p:spPr>
          <a:xfrm>
            <a:off x="13138148" y="4665663"/>
            <a:ext cx="9642541" cy="4384675"/>
          </a:xfrm>
        </p:spPr>
        <p:txBody>
          <a:bodyPr>
            <a:noAutofit/>
          </a:bodyPr>
          <a:lstStyle/>
          <a:p>
            <a:pPr marL="0" indent="0" rtl="0">
              <a:lnSpc>
                <a:spcPts val="4200"/>
              </a:lnSpc>
              <a:buNone/>
            </a:pPr>
            <a:r>
              <a:rPr lang="tr" sz="2800" b="0" i="0" u="none" strike="noStrike" dirty="0">
                <a:latin typeface="Optimistic Text"/>
              </a:rPr>
              <a:t>Bir bireyin itibarı, başkalarının o birey hakkında sahip olduğu inançları veya fikirleri içermektedir.</a:t>
            </a:r>
          </a:p>
          <a:p>
            <a:pPr marL="0" indent="0" rtl="0">
              <a:lnSpc>
                <a:spcPts val="4200"/>
              </a:lnSpc>
              <a:buNone/>
            </a:pPr>
            <a:r>
              <a:rPr lang="en-US" sz="2800" b="1" i="0" u="none" strike="noStrike" dirty="0" err="1">
                <a:solidFill>
                  <a:srgbClr val="627B8E"/>
                </a:solidFill>
                <a:latin typeface="Optimistic Text"/>
              </a:rPr>
              <a:t>Çevrim</a:t>
            </a:r>
            <a:r>
              <a:rPr lang="en-US" sz="2800" b="1" i="0" u="none" strike="noStrike" dirty="0">
                <a:solidFill>
                  <a:srgbClr val="627B8E"/>
                </a:solidFill>
                <a:latin typeface="Optimistic Text"/>
              </a:rPr>
              <a:t> </a:t>
            </a:r>
            <a:r>
              <a:rPr lang="en-US" sz="2800" b="1" i="0" u="none" strike="noStrike" dirty="0" err="1">
                <a:solidFill>
                  <a:srgbClr val="627B8E"/>
                </a:solidFill>
                <a:latin typeface="Optimistic Text"/>
              </a:rPr>
              <a:t>içi</a:t>
            </a:r>
            <a:r>
              <a:rPr lang="tr" sz="2800" b="1" i="0" u="none" strike="noStrike" dirty="0">
                <a:solidFill>
                  <a:srgbClr val="627B8E"/>
                </a:solidFill>
                <a:latin typeface="Optimistic Text"/>
              </a:rPr>
              <a:t> itibar,</a:t>
            </a:r>
            <a:r>
              <a:rPr lang="tr" sz="2800" b="0" i="0" u="none" strike="noStrike" dirty="0">
                <a:solidFill>
                  <a:srgbClr val="627B8E"/>
                </a:solidFill>
                <a:latin typeface="Optimistic Text"/>
              </a:rPr>
              <a:t> </a:t>
            </a:r>
            <a:r>
              <a:rPr lang="en-US" sz="2800" b="0" i="0" u="none" strike="noStrike" dirty="0" err="1">
                <a:latin typeface="Optimistic Text"/>
              </a:rPr>
              <a:t>çevrim</a:t>
            </a:r>
            <a:r>
              <a:rPr lang="en-US" sz="2800" b="0" i="0" u="none" strike="noStrike" dirty="0">
                <a:latin typeface="Optimistic Text"/>
              </a:rPr>
              <a:t> </a:t>
            </a:r>
            <a:r>
              <a:rPr lang="en-US" sz="2800" b="0" i="0" u="none" strike="noStrike" dirty="0" err="1">
                <a:latin typeface="Optimistic Text"/>
              </a:rPr>
              <a:t>içi</a:t>
            </a:r>
            <a:r>
              <a:rPr lang="tr" sz="2800" b="0" i="0" u="none" strike="noStrike" dirty="0">
                <a:latin typeface="Optimistic Text"/>
              </a:rPr>
              <a:t> bir ortamda başkalarının kişiyi nasıl gördüğünü ifade etmektedir. </a:t>
            </a:r>
          </a:p>
          <a:p>
            <a:pPr marL="0" indent="0" rtl="0">
              <a:lnSpc>
                <a:spcPts val="4200"/>
              </a:lnSpc>
              <a:buNone/>
            </a:pPr>
            <a:r>
              <a:rPr lang="en-US" sz="2800" b="0" i="0" u="none" strike="noStrike" dirty="0" err="1">
                <a:latin typeface="Optimistic Text"/>
              </a:rPr>
              <a:t>Çevrim</a:t>
            </a:r>
            <a:r>
              <a:rPr lang="en-US" sz="2800" b="0" i="0" u="none" strike="noStrike" dirty="0">
                <a:latin typeface="Optimistic Text"/>
              </a:rPr>
              <a:t> </a:t>
            </a:r>
            <a:r>
              <a:rPr lang="en-US" sz="2800" b="0" i="0" u="none" strike="noStrike" dirty="0" err="1">
                <a:latin typeface="Optimistic Text"/>
              </a:rPr>
              <a:t>içi</a:t>
            </a:r>
            <a:r>
              <a:rPr lang="tr" sz="2800" b="0" i="0" u="none" strike="noStrike" dirty="0">
                <a:latin typeface="Optimistic Text"/>
              </a:rPr>
              <a:t> kimlik, </a:t>
            </a:r>
            <a:r>
              <a:rPr lang="en-US" dirty="0" err="1">
                <a:latin typeface="Optimistic Text"/>
              </a:rPr>
              <a:t>ç</a:t>
            </a:r>
            <a:r>
              <a:rPr lang="en-US" sz="2800" b="0" i="0" u="none" strike="noStrike" dirty="0" err="1">
                <a:latin typeface="Optimistic Text"/>
              </a:rPr>
              <a:t>evrim</a:t>
            </a:r>
            <a:r>
              <a:rPr lang="en-US" sz="2800" b="0" i="0" u="none" strike="noStrike" dirty="0">
                <a:latin typeface="Optimistic Text"/>
              </a:rPr>
              <a:t> </a:t>
            </a:r>
            <a:r>
              <a:rPr lang="en-US" sz="2800" b="0" i="0" u="none" strike="noStrike" dirty="0" err="1">
                <a:latin typeface="Optimistic Text"/>
              </a:rPr>
              <a:t>içi</a:t>
            </a:r>
            <a:r>
              <a:rPr lang="tr" sz="2800" b="0" i="0" u="none" strike="noStrike" dirty="0">
                <a:latin typeface="Optimistic Text"/>
              </a:rPr>
              <a:t> itibara katkıda bulunur ancak </a:t>
            </a:r>
            <a:r>
              <a:rPr lang="en-US" dirty="0" err="1">
                <a:latin typeface="Optimistic Text"/>
              </a:rPr>
              <a:t>ç</a:t>
            </a:r>
            <a:r>
              <a:rPr lang="en-US" sz="2800" b="0" i="0" u="none" strike="noStrike" dirty="0" err="1">
                <a:latin typeface="Optimistic Text"/>
              </a:rPr>
              <a:t>evrim</a:t>
            </a:r>
            <a:r>
              <a:rPr lang="en-US" sz="2800" b="0" i="0" u="none" strike="noStrike" dirty="0">
                <a:latin typeface="Optimistic Text"/>
              </a:rPr>
              <a:t> </a:t>
            </a:r>
            <a:r>
              <a:rPr lang="en-US" sz="2800" b="0" i="0" u="none" strike="noStrike" dirty="0" err="1">
                <a:latin typeface="Optimistic Text"/>
              </a:rPr>
              <a:t>içi</a:t>
            </a:r>
            <a:r>
              <a:rPr lang="tr" sz="2800" b="0" i="0" u="none" strike="noStrike" dirty="0">
                <a:latin typeface="Optimistic Text"/>
              </a:rPr>
              <a:t> itibar üzerinde tamamen bir kontrol sahibi olunması mümkün değildir. Diğer kişiler, </a:t>
            </a:r>
            <a:r>
              <a:rPr lang="en-US" dirty="0" err="1">
                <a:latin typeface="Optimistic Text"/>
              </a:rPr>
              <a:t>ç</a:t>
            </a:r>
            <a:r>
              <a:rPr lang="en-US" sz="2800" b="0" i="0" u="none" strike="noStrike" dirty="0" err="1">
                <a:latin typeface="Optimistic Text"/>
              </a:rPr>
              <a:t>evrim</a:t>
            </a:r>
            <a:r>
              <a:rPr lang="en-US" sz="2800" b="0" i="0" u="none" strike="noStrike" dirty="0">
                <a:latin typeface="Optimistic Text"/>
              </a:rPr>
              <a:t> </a:t>
            </a:r>
            <a:r>
              <a:rPr lang="en-US" sz="2800" b="0" i="0" u="none" strike="noStrike" dirty="0" err="1">
                <a:latin typeface="Optimistic Text"/>
              </a:rPr>
              <a:t>içi</a:t>
            </a:r>
            <a:r>
              <a:rPr lang="tr" sz="2800" b="0" i="0" u="none" strike="noStrike" dirty="0">
                <a:latin typeface="Optimistic Text"/>
              </a:rPr>
              <a:t> etkinlikleri kendi özgün inançlarına, deneyimlerine ve fikirlerine dayanarak yorumlayacaklardır.</a:t>
            </a:r>
          </a:p>
        </p:txBody>
      </p:sp>
      <p:sp>
        <p:nvSpPr>
          <p:cNvPr id="27" name="Google Shape;610;p78">
            <a:extLst>
              <a:ext uri="{FF2B5EF4-FFF2-40B4-BE49-F238E27FC236}">
                <a16:creationId xmlns:a16="http://schemas.microsoft.com/office/drawing/2014/main" id="{64295951-F48A-BC43-A6CB-3A15DC91004A}"/>
              </a:ext>
            </a:extLst>
          </p:cNvPr>
          <p:cNvSpPr/>
          <p:nvPr/>
        </p:nvSpPr>
        <p:spPr>
          <a:xfrm>
            <a:off x="932821" y="5721272"/>
            <a:ext cx="2310688" cy="2273456"/>
          </a:xfrm>
          <a:custGeom>
            <a:avLst/>
            <a:gdLst/>
            <a:ahLst/>
            <a:cxnLst/>
            <a:rect l="l" t="t" r="r" b="b"/>
            <a:pathLst>
              <a:path w="528091" h="519582" extrusionOk="0">
                <a:moveTo>
                  <a:pt x="0" y="259791"/>
                </a:moveTo>
                <a:cubicBezTo>
                  <a:pt x="0" y="108788"/>
                  <a:pt x="100584" y="0"/>
                  <a:pt x="258660" y="0"/>
                </a:cubicBezTo>
                <a:lnTo>
                  <a:pt x="269430" y="0"/>
                </a:lnTo>
                <a:cubicBezTo>
                  <a:pt x="427494" y="0"/>
                  <a:pt x="528091" y="108788"/>
                  <a:pt x="528091" y="259791"/>
                </a:cubicBezTo>
                <a:cubicBezTo>
                  <a:pt x="528091" y="410794"/>
                  <a:pt x="427494" y="519582"/>
                  <a:pt x="269430" y="519582"/>
                </a:cubicBezTo>
                <a:lnTo>
                  <a:pt x="258660" y="519582"/>
                </a:lnTo>
                <a:cubicBezTo>
                  <a:pt x="100584" y="519582"/>
                  <a:pt x="0" y="410794"/>
                  <a:pt x="0" y="259791"/>
                </a:cubicBezTo>
                <a:close/>
              </a:path>
            </a:pathLst>
          </a:custGeom>
          <a:noFill/>
          <a:ln w="9525" cap="flat" cmpd="sng">
            <a:noFill/>
            <a:prstDash val="solid"/>
            <a:round/>
            <a:headEnd type="none" w="sm" len="sm"/>
            <a:tailEnd type="none" w="sm" len="sm"/>
          </a:ln>
        </p:spPr>
        <p:txBody>
          <a:bodyPr spcFirstLastPara="1" wrap="square" lIns="457125" tIns="228500" rIns="457125" bIns="228500" anchor="ctr" anchorCtr="0">
            <a:noAutofit/>
          </a:bodyPr>
          <a:lstStyle/>
          <a:p>
            <a:pPr marL="0" marR="0" lvl="0" indent="0" algn="ctr" rtl="0">
              <a:spcBef>
                <a:spcPct val="0"/>
              </a:spcBef>
              <a:spcAft>
                <a:spcPct val="0"/>
              </a:spcAft>
              <a:buNone/>
            </a:pPr>
            <a:endParaRPr sz="9000" b="0" i="0" u="none" strike="noStrike" cap="none">
              <a:solidFill>
                <a:srgbClr val="000000"/>
              </a:solidFill>
              <a:latin typeface="Calibri"/>
              <a:ea typeface="Calibri"/>
              <a:cs typeface="Calibri"/>
              <a:sym typeface="Calibri"/>
            </a:endParaRPr>
          </a:p>
        </p:txBody>
      </p:sp>
      <p:grpSp>
        <p:nvGrpSpPr>
          <p:cNvPr id="22" name="Google Shape;2726;p96">
            <a:extLst>
              <a:ext uri="{FF2B5EF4-FFF2-40B4-BE49-F238E27FC236}">
                <a16:creationId xmlns:a16="http://schemas.microsoft.com/office/drawing/2014/main" id="{453D6756-6504-344F-B02A-29A61403D16C}"/>
              </a:ext>
            </a:extLst>
          </p:cNvPr>
          <p:cNvGrpSpPr/>
          <p:nvPr/>
        </p:nvGrpSpPr>
        <p:grpSpPr>
          <a:xfrm>
            <a:off x="1664174" y="6285139"/>
            <a:ext cx="847983" cy="1145722"/>
            <a:chOff x="1633726" y="134768"/>
            <a:chExt cx="50203" cy="67830"/>
          </a:xfrm>
          <a:solidFill>
            <a:schemeClr val="bg1"/>
          </a:solidFill>
        </p:grpSpPr>
        <p:sp>
          <p:nvSpPr>
            <p:cNvPr id="23" name="Google Shape;2727;p96">
              <a:extLst>
                <a:ext uri="{FF2B5EF4-FFF2-40B4-BE49-F238E27FC236}">
                  <a16:creationId xmlns:a16="http://schemas.microsoft.com/office/drawing/2014/main" id="{5B75E224-1C84-C442-8B78-DBA8D8F5C89C}"/>
                </a:ext>
              </a:extLst>
            </p:cNvPr>
            <p:cNvSpPr/>
            <p:nvPr/>
          </p:nvSpPr>
          <p:spPr>
            <a:xfrm>
              <a:off x="1633726" y="134768"/>
              <a:ext cx="50203" cy="67830"/>
            </a:xfrm>
            <a:custGeom>
              <a:avLst/>
              <a:gdLst/>
              <a:ahLst/>
              <a:cxnLst/>
              <a:rect l="l" t="t" r="r" b="b"/>
              <a:pathLst>
                <a:path w="50203" h="67830" extrusionOk="0">
                  <a:moveTo>
                    <a:pt x="48641" y="12242"/>
                  </a:moveTo>
                  <a:cubicBezTo>
                    <a:pt x="48475" y="10528"/>
                    <a:pt x="47002" y="9169"/>
                    <a:pt x="45262" y="9169"/>
                  </a:cubicBezTo>
                  <a:lnTo>
                    <a:pt x="32423" y="9169"/>
                  </a:lnTo>
                  <a:lnTo>
                    <a:pt x="32423" y="3213"/>
                  </a:lnTo>
                  <a:cubicBezTo>
                    <a:pt x="32423" y="1435"/>
                    <a:pt x="30987" y="0"/>
                    <a:pt x="29235" y="0"/>
                  </a:cubicBezTo>
                  <a:lnTo>
                    <a:pt x="20967" y="0"/>
                  </a:lnTo>
                  <a:cubicBezTo>
                    <a:pt x="19202" y="0"/>
                    <a:pt x="17767" y="1435"/>
                    <a:pt x="17767" y="3213"/>
                  </a:cubicBezTo>
                  <a:lnTo>
                    <a:pt x="17767" y="9169"/>
                  </a:lnTo>
                  <a:lnTo>
                    <a:pt x="4927" y="9169"/>
                  </a:lnTo>
                  <a:cubicBezTo>
                    <a:pt x="3200" y="9169"/>
                    <a:pt x="1714" y="10528"/>
                    <a:pt x="1562" y="12255"/>
                  </a:cubicBezTo>
                  <a:cubicBezTo>
                    <a:pt x="0" y="29908"/>
                    <a:pt x="0" y="47078"/>
                    <a:pt x="1562" y="64757"/>
                  </a:cubicBezTo>
                  <a:cubicBezTo>
                    <a:pt x="1714" y="66471"/>
                    <a:pt x="3200" y="67830"/>
                    <a:pt x="4927" y="67830"/>
                  </a:cubicBezTo>
                  <a:lnTo>
                    <a:pt x="45262" y="67830"/>
                  </a:lnTo>
                  <a:cubicBezTo>
                    <a:pt x="47002" y="67830"/>
                    <a:pt x="48475" y="66471"/>
                    <a:pt x="48641" y="64744"/>
                  </a:cubicBezTo>
                  <a:cubicBezTo>
                    <a:pt x="50203" y="47078"/>
                    <a:pt x="50203" y="29908"/>
                    <a:pt x="48641" y="12242"/>
                  </a:cubicBezTo>
                  <a:close/>
                  <a:moveTo>
                    <a:pt x="20510" y="3213"/>
                  </a:moveTo>
                  <a:cubicBezTo>
                    <a:pt x="20510" y="2959"/>
                    <a:pt x="20726" y="2755"/>
                    <a:pt x="20967" y="2755"/>
                  </a:cubicBezTo>
                  <a:lnTo>
                    <a:pt x="29235" y="2755"/>
                  </a:lnTo>
                  <a:cubicBezTo>
                    <a:pt x="29476" y="2755"/>
                    <a:pt x="29692" y="2959"/>
                    <a:pt x="29692" y="3213"/>
                  </a:cubicBezTo>
                  <a:lnTo>
                    <a:pt x="29692" y="15125"/>
                  </a:lnTo>
                  <a:cubicBezTo>
                    <a:pt x="29692" y="15379"/>
                    <a:pt x="29476" y="15582"/>
                    <a:pt x="29235" y="15582"/>
                  </a:cubicBezTo>
                  <a:lnTo>
                    <a:pt x="20967" y="15582"/>
                  </a:lnTo>
                  <a:cubicBezTo>
                    <a:pt x="20726" y="15582"/>
                    <a:pt x="20510" y="15379"/>
                    <a:pt x="20510" y="15125"/>
                  </a:cubicBezTo>
                  <a:close/>
                  <a:moveTo>
                    <a:pt x="45897" y="64503"/>
                  </a:moveTo>
                  <a:cubicBezTo>
                    <a:pt x="45872" y="64795"/>
                    <a:pt x="45567" y="65074"/>
                    <a:pt x="45262" y="65074"/>
                  </a:cubicBezTo>
                  <a:lnTo>
                    <a:pt x="4927" y="65074"/>
                  </a:lnTo>
                  <a:cubicBezTo>
                    <a:pt x="4622" y="65074"/>
                    <a:pt x="4330" y="64808"/>
                    <a:pt x="4305" y="64503"/>
                  </a:cubicBezTo>
                  <a:cubicBezTo>
                    <a:pt x="2755" y="47002"/>
                    <a:pt x="2755" y="29997"/>
                    <a:pt x="4305" y="12496"/>
                  </a:cubicBezTo>
                  <a:cubicBezTo>
                    <a:pt x="4330" y="12191"/>
                    <a:pt x="4622" y="11912"/>
                    <a:pt x="4927" y="11912"/>
                  </a:cubicBezTo>
                  <a:lnTo>
                    <a:pt x="17767" y="11912"/>
                  </a:lnTo>
                  <a:lnTo>
                    <a:pt x="17767" y="15125"/>
                  </a:lnTo>
                  <a:cubicBezTo>
                    <a:pt x="17767" y="16890"/>
                    <a:pt x="19202" y="18338"/>
                    <a:pt x="20967" y="18338"/>
                  </a:cubicBezTo>
                  <a:lnTo>
                    <a:pt x="29235" y="18338"/>
                  </a:lnTo>
                  <a:cubicBezTo>
                    <a:pt x="30987" y="18338"/>
                    <a:pt x="32423" y="16890"/>
                    <a:pt x="32423" y="15125"/>
                  </a:cubicBezTo>
                  <a:lnTo>
                    <a:pt x="32423" y="11912"/>
                  </a:lnTo>
                  <a:lnTo>
                    <a:pt x="45262" y="11912"/>
                  </a:lnTo>
                  <a:cubicBezTo>
                    <a:pt x="45567" y="11912"/>
                    <a:pt x="45872" y="12191"/>
                    <a:pt x="45897" y="12496"/>
                  </a:cubicBezTo>
                  <a:cubicBezTo>
                    <a:pt x="47434" y="29997"/>
                    <a:pt x="47434" y="47002"/>
                    <a:pt x="45897" y="64503"/>
                  </a:cubicBezTo>
                  <a:close/>
                </a:path>
              </a:pathLst>
            </a:custGeom>
            <a:grpFill/>
            <a:ln>
              <a:no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sp>
          <p:nvSpPr>
            <p:cNvPr id="24" name="Google Shape;2728;p96">
              <a:extLst>
                <a:ext uri="{FF2B5EF4-FFF2-40B4-BE49-F238E27FC236}">
                  <a16:creationId xmlns:a16="http://schemas.microsoft.com/office/drawing/2014/main" id="{17EEE243-9382-134E-A986-55DBDC684A5B}"/>
                </a:ext>
              </a:extLst>
            </p:cNvPr>
            <p:cNvSpPr/>
            <p:nvPr/>
          </p:nvSpPr>
          <p:spPr>
            <a:xfrm>
              <a:off x="1645074" y="161356"/>
              <a:ext cx="27508" cy="28409"/>
            </a:xfrm>
            <a:custGeom>
              <a:avLst/>
              <a:gdLst/>
              <a:ahLst/>
              <a:cxnLst/>
              <a:rect l="l" t="t" r="r" b="b"/>
              <a:pathLst>
                <a:path w="27507" h="28408" extrusionOk="0">
                  <a:moveTo>
                    <a:pt x="18808" y="12890"/>
                  </a:moveTo>
                  <a:cubicBezTo>
                    <a:pt x="20319" y="11556"/>
                    <a:pt x="21158" y="9588"/>
                    <a:pt x="21158" y="7327"/>
                  </a:cubicBezTo>
                  <a:cubicBezTo>
                    <a:pt x="21158" y="3009"/>
                    <a:pt x="18161" y="0"/>
                    <a:pt x="13881" y="0"/>
                  </a:cubicBezTo>
                  <a:lnTo>
                    <a:pt x="13627" y="0"/>
                  </a:lnTo>
                  <a:cubicBezTo>
                    <a:pt x="9334" y="0"/>
                    <a:pt x="6350" y="3009"/>
                    <a:pt x="6350" y="7327"/>
                  </a:cubicBezTo>
                  <a:cubicBezTo>
                    <a:pt x="6350" y="9588"/>
                    <a:pt x="7175" y="11556"/>
                    <a:pt x="8686" y="12890"/>
                  </a:cubicBezTo>
                  <a:cubicBezTo>
                    <a:pt x="3606" y="14909"/>
                    <a:pt x="0" y="19850"/>
                    <a:pt x="0" y="25628"/>
                  </a:cubicBezTo>
                  <a:lnTo>
                    <a:pt x="0" y="27952"/>
                  </a:lnTo>
                  <a:cubicBezTo>
                    <a:pt x="0" y="28206"/>
                    <a:pt x="203" y="28409"/>
                    <a:pt x="457" y="28409"/>
                  </a:cubicBezTo>
                  <a:lnTo>
                    <a:pt x="2286" y="28409"/>
                  </a:lnTo>
                  <a:cubicBezTo>
                    <a:pt x="2552" y="28409"/>
                    <a:pt x="2755" y="28206"/>
                    <a:pt x="2755" y="27952"/>
                  </a:cubicBezTo>
                  <a:lnTo>
                    <a:pt x="2755" y="25628"/>
                  </a:lnTo>
                  <a:cubicBezTo>
                    <a:pt x="2755" y="19583"/>
                    <a:pt x="7683" y="14668"/>
                    <a:pt x="13754" y="14668"/>
                  </a:cubicBezTo>
                  <a:cubicBezTo>
                    <a:pt x="19812" y="14668"/>
                    <a:pt x="24752" y="19583"/>
                    <a:pt x="24752" y="25628"/>
                  </a:cubicBezTo>
                  <a:lnTo>
                    <a:pt x="24752" y="27952"/>
                  </a:lnTo>
                  <a:cubicBezTo>
                    <a:pt x="24752" y="28206"/>
                    <a:pt x="24955" y="28409"/>
                    <a:pt x="25209" y="28409"/>
                  </a:cubicBezTo>
                  <a:lnTo>
                    <a:pt x="27050" y="28409"/>
                  </a:lnTo>
                  <a:cubicBezTo>
                    <a:pt x="27292" y="28409"/>
                    <a:pt x="27508" y="28206"/>
                    <a:pt x="27508" y="27952"/>
                  </a:cubicBezTo>
                  <a:lnTo>
                    <a:pt x="27508" y="25628"/>
                  </a:lnTo>
                  <a:cubicBezTo>
                    <a:pt x="27508" y="19850"/>
                    <a:pt x="23901" y="14909"/>
                    <a:pt x="18808" y="12890"/>
                  </a:cubicBezTo>
                  <a:close/>
                  <a:moveTo>
                    <a:pt x="13627" y="2743"/>
                  </a:moveTo>
                  <a:lnTo>
                    <a:pt x="13881" y="2743"/>
                  </a:lnTo>
                  <a:cubicBezTo>
                    <a:pt x="16624" y="2743"/>
                    <a:pt x="18402" y="4546"/>
                    <a:pt x="18402" y="7327"/>
                  </a:cubicBezTo>
                  <a:cubicBezTo>
                    <a:pt x="18402" y="8813"/>
                    <a:pt x="17894" y="10071"/>
                    <a:pt x="16954" y="10871"/>
                  </a:cubicBezTo>
                  <a:cubicBezTo>
                    <a:pt x="16167" y="11556"/>
                    <a:pt x="15100" y="11912"/>
                    <a:pt x="13881" y="11912"/>
                  </a:cubicBezTo>
                  <a:lnTo>
                    <a:pt x="13627" y="11912"/>
                  </a:lnTo>
                  <a:cubicBezTo>
                    <a:pt x="12407" y="11912"/>
                    <a:pt x="11353" y="11556"/>
                    <a:pt x="10579" y="10896"/>
                  </a:cubicBezTo>
                  <a:cubicBezTo>
                    <a:pt x="9626" y="10083"/>
                    <a:pt x="9093" y="8826"/>
                    <a:pt x="9093" y="7327"/>
                  </a:cubicBezTo>
                  <a:cubicBezTo>
                    <a:pt x="9093" y="4546"/>
                    <a:pt x="10871" y="2743"/>
                    <a:pt x="13627" y="2743"/>
                  </a:cubicBezTo>
                  <a:close/>
                </a:path>
              </a:pathLst>
            </a:custGeom>
            <a:grpFill/>
            <a:ln>
              <a:no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grpSp>
    </p:spTree>
    <p:extLst>
      <p:ext uri="{BB962C8B-B14F-4D97-AF65-F5344CB8AC3E}">
        <p14:creationId xmlns:p14="http://schemas.microsoft.com/office/powerpoint/2010/main" val="9576434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few men looking at a computer&#10;&#10;Description automatically generated with low confidence">
            <a:extLst>
              <a:ext uri="{FF2B5EF4-FFF2-40B4-BE49-F238E27FC236}">
                <a16:creationId xmlns:a16="http://schemas.microsoft.com/office/drawing/2014/main" id="{8BF5B447-4EAA-54FB-B695-A32E695843C7}"/>
              </a:ext>
            </a:extLst>
          </p:cNvPr>
          <p:cNvPicPr>
            <a:picLocks noChangeAspect="1"/>
          </p:cNvPicPr>
          <p:nvPr/>
        </p:nvPicPr>
        <p:blipFill>
          <a:blip r:embed="rId3"/>
          <a:srcRect l="9176" r="31705"/>
          <a:stretch>
            <a:fillRect/>
          </a:stretch>
        </p:blipFill>
        <p:spPr>
          <a:xfrm>
            <a:off x="12193586" y="0"/>
            <a:ext cx="12193588" cy="13716000"/>
          </a:xfrm>
          <a:prstGeom prst="rect">
            <a:avLst/>
          </a:prstGeom>
        </p:spPr>
      </p:pic>
      <p:sp>
        <p:nvSpPr>
          <p:cNvPr id="2" name="Subtitle 1">
            <a:extLst>
              <a:ext uri="{FF2B5EF4-FFF2-40B4-BE49-F238E27FC236}">
                <a16:creationId xmlns:a16="http://schemas.microsoft.com/office/drawing/2014/main" id="{80DE4BCD-5A40-DF4D-B1F6-58A9C6B3636D}"/>
              </a:ext>
            </a:extLst>
          </p:cNvPr>
          <p:cNvSpPr>
            <a:spLocks noGrp="1"/>
          </p:cNvSpPr>
          <p:nvPr>
            <p:ph type="subTitle" idx="2"/>
          </p:nvPr>
        </p:nvSpPr>
        <p:spPr/>
        <p:txBody>
          <a:bodyPr>
            <a:noAutofit/>
          </a:bodyPr>
          <a:lstStyle/>
          <a:p>
            <a:r>
              <a:rPr lang="tr" dirty="0"/>
              <a:t>04 </a:t>
            </a:r>
            <a:r>
              <a:rPr lang="en-US" dirty="0" err="1"/>
              <a:t>ÇevrİM</a:t>
            </a:r>
            <a:r>
              <a:rPr lang="en-US" dirty="0"/>
              <a:t> </a:t>
            </a:r>
            <a:r>
              <a:rPr lang="en-US" dirty="0" err="1"/>
              <a:t>İçİ</a:t>
            </a:r>
            <a:r>
              <a:rPr lang="tr" dirty="0"/>
              <a:t> kimlik ve itibar</a:t>
            </a:r>
          </a:p>
        </p:txBody>
      </p:sp>
      <p:sp>
        <p:nvSpPr>
          <p:cNvPr id="5" name="Title 2">
            <a:extLst>
              <a:ext uri="{FF2B5EF4-FFF2-40B4-BE49-F238E27FC236}">
                <a16:creationId xmlns:a16="http://schemas.microsoft.com/office/drawing/2014/main" id="{B6DB9652-8B47-BC4F-B1B8-9A7051C7DBAA}"/>
              </a:ext>
            </a:extLst>
          </p:cNvPr>
          <p:cNvSpPr txBox="1"/>
          <p:nvPr/>
        </p:nvSpPr>
        <p:spPr>
          <a:xfrm>
            <a:off x="932690" y="4191000"/>
            <a:ext cx="9813098" cy="2514600"/>
          </a:xfrm>
          <a:prstGeom prst="rect">
            <a:avLst/>
          </a:prstGeom>
        </p:spPr>
        <p:txBody>
          <a:bodyPr vert="horz" lIns="0" tIns="0" rIns="0" bIns="0" rtlCol="0" anchor="b" anchorCtr="0">
            <a:noAutofit/>
          </a:bodyPr>
          <a:lstStyle>
            <a:defPPr marR="0" lvl="0" algn="l" rtl="0">
              <a:lnSpc>
                <a:spcPct val="100000"/>
              </a:lnSpc>
              <a:spcBef>
                <a:spcPct val="0"/>
              </a:spcBef>
              <a:spcAft>
                <a:spcPct val="0"/>
              </a:spcAft>
            </a:defPPr>
            <a:lvl1pPr marR="0" lvl="0" algn="l" rtl="0" eaLnBrk="1" hangingPunct="1">
              <a:lnSpc>
                <a:spcPct val="108000"/>
              </a:lnSpc>
              <a:spcBef>
                <a:spcPct val="0"/>
              </a:spcBef>
              <a:spcAft>
                <a:spcPct val="0"/>
              </a:spcAft>
              <a:buClr>
                <a:srgbClr val="1C2B33"/>
              </a:buClr>
              <a:buFont typeface="Optimistic Display Medium"/>
              <a:defRPr sz="7200" b="0" i="0" u="none" strike="noStrike" kern="0" cap="none" spc="220" baseline="0">
                <a:solidFill>
                  <a:schemeClr val="tx1"/>
                </a:solidFill>
                <a:latin typeface="+mj-lt"/>
                <a:ea typeface="Optimistic Display Medium"/>
                <a:cs typeface="Optimistic Display Medium"/>
                <a:sym typeface="Optimistic Display Medium"/>
              </a:defRPr>
            </a:lvl1pPr>
            <a:lvl2pPr marR="0" lvl="1"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2pPr>
            <a:lvl3pPr marR="0" lvl="2"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3pPr>
            <a:lvl4pPr marR="0" lvl="3"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4pPr>
            <a:lvl5pPr marR="0" lvl="4"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rtl="0">
              <a:lnSpc>
                <a:spcPts val="8640"/>
              </a:lnSpc>
            </a:pPr>
            <a:r>
              <a:rPr lang="tr" sz="7200" b="0" i="0" u="none" strike="noStrike">
                <a:latin typeface="Optimistic Display Medium"/>
              </a:rPr>
              <a:t>Etki</a:t>
            </a:r>
          </a:p>
        </p:txBody>
      </p:sp>
      <p:sp>
        <p:nvSpPr>
          <p:cNvPr id="6" name="Text Placeholder 4">
            <a:extLst>
              <a:ext uri="{FF2B5EF4-FFF2-40B4-BE49-F238E27FC236}">
                <a16:creationId xmlns:a16="http://schemas.microsoft.com/office/drawing/2014/main" id="{058715D8-AA18-7B45-A884-2C0DBADD76F6}"/>
              </a:ext>
            </a:extLst>
          </p:cNvPr>
          <p:cNvSpPr txBox="1"/>
          <p:nvPr/>
        </p:nvSpPr>
        <p:spPr>
          <a:xfrm>
            <a:off x="931066" y="6858000"/>
            <a:ext cx="9594693" cy="1101135"/>
          </a:xfrm>
          <a:prstGeom prst="rect">
            <a:avLst/>
          </a:prstGeom>
        </p:spPr>
        <p:txBody>
          <a:bodyPr vert="horz" lIns="0" tIns="0" rIns="0" bIns="0" rtlCol="0">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4"/>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defTabSz="1828800" rtl="0">
              <a:lnSpc>
                <a:spcPts val="4200"/>
              </a:lnSpc>
              <a:spcAft>
                <a:spcPts val="1800"/>
              </a:spcAft>
              <a:buSzTx/>
              <a:buNone/>
              <a:defRPr/>
            </a:pPr>
            <a:r>
              <a:rPr lang="en-US" sz="2800" b="0" i="0" u="none" strike="noStrike" spc="40" dirty="0" err="1">
                <a:latin typeface="Optimistic Text"/>
                <a:sym typeface="Arial"/>
              </a:rPr>
              <a:t>Çevrim</a:t>
            </a:r>
            <a:r>
              <a:rPr lang="en-US" sz="2800" b="0" i="0" u="none" strike="noStrike" spc="40" dirty="0">
                <a:latin typeface="Optimistic Text"/>
                <a:sym typeface="Arial"/>
              </a:rPr>
              <a:t> </a:t>
            </a:r>
            <a:r>
              <a:rPr lang="en-US" sz="2800" b="0" i="0" u="none" strike="noStrike" spc="40" dirty="0" err="1">
                <a:latin typeface="Optimistic Text"/>
                <a:sym typeface="Arial"/>
              </a:rPr>
              <a:t>içi</a:t>
            </a:r>
            <a:r>
              <a:rPr lang="tr" sz="2800" b="0" i="0" u="none" strike="noStrike" spc="40" dirty="0">
                <a:latin typeface="Optimistic Text"/>
                <a:sym typeface="Arial"/>
              </a:rPr>
              <a:t> itibar, farklı kişiler veya gruplar arasında değişiklik gösterebilmektedir.</a:t>
            </a:r>
          </a:p>
          <a:p>
            <a:pPr defTabSz="1828800" rtl="0">
              <a:lnSpc>
                <a:spcPts val="4200"/>
              </a:lnSpc>
              <a:spcAft>
                <a:spcPts val="1800"/>
              </a:spcAft>
              <a:buSzTx/>
              <a:buNone/>
              <a:defRPr/>
            </a:pPr>
            <a:r>
              <a:rPr lang="tr" sz="2800" b="0" i="0" u="none" strike="noStrike" spc="40" dirty="0">
                <a:latin typeface="Optimistic Text"/>
                <a:sym typeface="Arial"/>
              </a:rPr>
              <a:t>Hangi kişisel bilgilerin paylaşılacağı da dahil olmak üzere </a:t>
            </a:r>
            <a:r>
              <a:rPr lang="en-US" sz="2800" spc="40" dirty="0" err="1">
                <a:latin typeface="Optimistic Text"/>
                <a:sym typeface="Arial"/>
              </a:rPr>
              <a:t>ç</a:t>
            </a:r>
            <a:r>
              <a:rPr lang="en-US" sz="2800" b="0" i="0" u="none" strike="noStrike" spc="40" dirty="0" err="1">
                <a:latin typeface="Optimistic Text"/>
                <a:sym typeface="Arial"/>
              </a:rPr>
              <a:t>evrim</a:t>
            </a:r>
            <a:r>
              <a:rPr lang="en-US" sz="2800" b="0" i="0" u="none" strike="noStrike" spc="40" dirty="0">
                <a:latin typeface="Optimistic Text"/>
                <a:sym typeface="Arial"/>
              </a:rPr>
              <a:t> </a:t>
            </a:r>
            <a:r>
              <a:rPr lang="en-US" sz="2800" b="0" i="0" u="none" strike="noStrike" spc="40" dirty="0" err="1">
                <a:latin typeface="Optimistic Text"/>
                <a:sym typeface="Arial"/>
              </a:rPr>
              <a:t>içi</a:t>
            </a:r>
            <a:r>
              <a:rPr lang="tr" sz="2800" b="0" i="0" u="none" strike="noStrike" spc="40" dirty="0">
                <a:latin typeface="Optimistic Text"/>
                <a:sym typeface="Arial"/>
              </a:rPr>
              <a:t> etkinlikler (bkz. “dijital ayak izi”), </a:t>
            </a:r>
            <a:r>
              <a:rPr lang="en-US" sz="2800" spc="40" dirty="0" err="1">
                <a:latin typeface="Optimistic Text"/>
                <a:sym typeface="Arial"/>
              </a:rPr>
              <a:t>ç</a:t>
            </a:r>
            <a:r>
              <a:rPr lang="en-US" sz="2800" b="0" i="0" u="none" strike="noStrike" spc="40" dirty="0" err="1">
                <a:latin typeface="Optimistic Text"/>
                <a:sym typeface="Arial"/>
              </a:rPr>
              <a:t>evrim</a:t>
            </a:r>
            <a:r>
              <a:rPr lang="en-US" sz="2800" b="0" i="0" u="none" strike="noStrike" spc="40" dirty="0">
                <a:latin typeface="Optimistic Text"/>
                <a:sym typeface="Arial"/>
              </a:rPr>
              <a:t> </a:t>
            </a:r>
            <a:r>
              <a:rPr lang="en-US" sz="2800" b="0" i="0" u="none" strike="noStrike" spc="40" dirty="0" err="1">
                <a:latin typeface="Optimistic Text"/>
                <a:sym typeface="Arial"/>
              </a:rPr>
              <a:t>içi</a:t>
            </a:r>
            <a:r>
              <a:rPr lang="tr" sz="2800" b="0" i="0" u="none" strike="noStrike" spc="40" dirty="0">
                <a:latin typeface="Optimistic Text"/>
                <a:sym typeface="Arial"/>
              </a:rPr>
              <a:t> itibarı etkileyebilmektedir.</a:t>
            </a:r>
          </a:p>
        </p:txBody>
      </p:sp>
      <p:sp>
        <p:nvSpPr>
          <p:cNvPr id="8" name="TextBox 7">
            <a:extLst>
              <a:ext uri="{FF2B5EF4-FFF2-40B4-BE49-F238E27FC236}">
                <a16:creationId xmlns:a16="http://schemas.microsoft.com/office/drawing/2014/main" id="{E6AAAB66-424C-014D-AF3F-7E9E3B906041}"/>
              </a:ext>
            </a:extLst>
          </p:cNvPr>
          <p:cNvSpPr txBox="1"/>
          <p:nvPr/>
        </p:nvSpPr>
        <p:spPr>
          <a:xfrm>
            <a:off x="22024975" y="12668250"/>
            <a:ext cx="1428750" cy="438150"/>
          </a:xfrm>
          <a:prstGeom prst="rect">
            <a:avLst/>
          </a:prstGeom>
        </p:spPr>
        <p:txBody>
          <a:bodyPr rIns="0">
            <a:noAutofit/>
          </a:bodyPr>
          <a:lstStyle>
            <a:defPPr marR="0" lvl="0" algn="l" rtl="0">
              <a:lnSpc>
                <a:spcPct val="100000"/>
              </a:lnSpc>
              <a:spcBef>
                <a:spcPct val="0"/>
              </a:spcBef>
              <a:spcAft>
                <a:spcPct val="0"/>
              </a:spcAft>
              <a:defRPr/>
            </a:defPPr>
            <a:lvl1pPr marL="45720" indent="-45720" algn="r" eaLnBrk="1" hangingPunct="1">
              <a:lnSpc>
                <a:spcPct val="129000"/>
              </a:lnSpc>
              <a:spcAft>
                <a:spcPts val="1200"/>
              </a:spcAft>
              <a:buSzPct val="25000"/>
              <a:buFontTx/>
              <a:buBlip>
                <a:blip r:embed="rId4"/>
              </a:buBlip>
              <a:defRPr sz="1600" spc="50" baseline="0">
                <a:solidFill>
                  <a:schemeClr val="tx1"/>
                </a:solidFill>
              </a:defRPr>
            </a:lvl1pPr>
            <a:lvl2pPr marL="640080" indent="-365760" eaLnBrk="1" hangingPunct="1">
              <a:lnSpc>
                <a:spcPct val="129000"/>
              </a:lnSpc>
              <a:spcAft>
                <a:spcPts val="1200"/>
              </a:spcAft>
              <a:buClrTx/>
              <a:buSzPct val="85000"/>
              <a:buFont typeface="Optimistic Text" panose="020B0604020202020204" pitchFamily="34" charset="0"/>
              <a:buChar char="•"/>
              <a:defRPr spc="50" baseline="0">
                <a:solidFill>
                  <a:schemeClr val="tx1"/>
                </a:solidFill>
              </a:defRPr>
            </a:lvl2pPr>
            <a:lvl3pPr marL="1005840" indent="-365760" eaLnBrk="1" hangingPunct="1">
              <a:lnSpc>
                <a:spcPct val="129000"/>
              </a:lnSpc>
              <a:spcAft>
                <a:spcPts val="1200"/>
              </a:spcAft>
              <a:buClrTx/>
              <a:buSzPct val="85000"/>
              <a:buFont typeface=".PingFang SC Regular"/>
              <a:buChar char="﹘"/>
              <a:defRPr spc="50" baseline="0">
                <a:solidFill>
                  <a:schemeClr val="tx1"/>
                </a:solidFill>
              </a:defRPr>
            </a:lvl3pPr>
            <a:lvl4pPr marL="1371600" indent="-365760" eaLnBrk="1" hangingPunct="1">
              <a:lnSpc>
                <a:spcPct val="129000"/>
              </a:lnSpc>
              <a:spcAft>
                <a:spcPts val="1200"/>
              </a:spcAft>
              <a:buClrTx/>
              <a:buSzPct val="85000"/>
              <a:buFont typeface=".PingFang SC Regular"/>
              <a:buChar char="﹘"/>
              <a:defRPr spc="50" baseline="0">
                <a:solidFill>
                  <a:schemeClr val="tx1"/>
                </a:solidFill>
              </a:defRPr>
            </a:lvl4pPr>
            <a:lvl5pPr marL="1737360" indent="-365760" eaLnBrk="1" hangingPunct="1">
              <a:lnSpc>
                <a:spcPct val="129000"/>
              </a:lnSpc>
              <a:spcAft>
                <a:spcPts val="1200"/>
              </a:spcAft>
              <a:buClrTx/>
              <a:buSzPct val="85000"/>
              <a:buFont typeface=".PingFang SC Regular"/>
              <a:buChar char="﹘"/>
              <a:defRPr spc="50" baseline="0">
                <a:solidFill>
                  <a:schemeClr val="tx1"/>
                </a:solidFill>
              </a:defRPr>
            </a:lvl5pPr>
            <a:lvl6pPr eaLnBrk="1" hangingPunct="1"/>
            <a:lvl7pPr eaLnBrk="1" hangingPunct="1"/>
            <a:lvl8pPr eaLnBrk="1" hangingPunct="1"/>
            <a:lvl9pPr eaLnBrk="1" hangingPunct="1"/>
          </a:lstStyle>
          <a:p>
            <a:pPr lvl="0" rtl="0"/>
            <a:r>
              <a:rPr lang="tr" sz="1600" b="0" i="0" u="none" strike="noStrike">
                <a:solidFill>
                  <a:srgbClr val="FFFFFF"/>
                </a:solidFill>
                <a:latin typeface="Optimistic Text"/>
              </a:rPr>
              <a:t>74</a:t>
            </a:r>
            <a:endParaRPr lang="en-US">
              <a:solidFill>
                <a:schemeClr val="bg2"/>
              </a:solidFill>
            </a:endParaRPr>
          </a:p>
        </p:txBody>
      </p:sp>
    </p:spTree>
    <p:extLst>
      <p:ext uri="{BB962C8B-B14F-4D97-AF65-F5344CB8AC3E}">
        <p14:creationId xmlns:p14="http://schemas.microsoft.com/office/powerpoint/2010/main" val="4507764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8002E474-A576-CC45-939F-65FD87D7734D}"/>
              </a:ext>
            </a:extLst>
          </p:cNvPr>
          <p:cNvSpPr>
            <a:spLocks noGrp="1"/>
          </p:cNvSpPr>
          <p:nvPr>
            <p:ph type="subTitle" idx="2"/>
          </p:nvPr>
        </p:nvSpPr>
        <p:spPr/>
        <p:txBody>
          <a:bodyPr>
            <a:noAutofit/>
          </a:bodyPr>
          <a:lstStyle/>
          <a:p>
            <a:r>
              <a:rPr lang="tr" dirty="0"/>
              <a:t>04 </a:t>
            </a:r>
            <a:r>
              <a:rPr lang="en-US" dirty="0" err="1"/>
              <a:t>ÇevrİM</a:t>
            </a:r>
            <a:r>
              <a:rPr lang="en-US" dirty="0"/>
              <a:t> </a:t>
            </a:r>
            <a:r>
              <a:rPr lang="en-US" dirty="0" err="1"/>
              <a:t>İçİ</a:t>
            </a:r>
            <a:r>
              <a:rPr lang="tr" dirty="0"/>
              <a:t> kimlik ve itibar</a:t>
            </a:r>
          </a:p>
        </p:txBody>
      </p:sp>
      <p:sp>
        <p:nvSpPr>
          <p:cNvPr id="6" name="Title 2">
            <a:extLst>
              <a:ext uri="{FF2B5EF4-FFF2-40B4-BE49-F238E27FC236}">
                <a16:creationId xmlns:a16="http://schemas.microsoft.com/office/drawing/2014/main" id="{0899FF9D-6F60-2041-9F88-13570BA059D9}"/>
              </a:ext>
            </a:extLst>
          </p:cNvPr>
          <p:cNvSpPr txBox="1"/>
          <p:nvPr/>
        </p:nvSpPr>
        <p:spPr>
          <a:xfrm>
            <a:off x="932689" y="2194560"/>
            <a:ext cx="19717511" cy="2514600"/>
          </a:xfrm>
          <a:prstGeom prst="rect">
            <a:avLst/>
          </a:prstGeom>
        </p:spPr>
        <p:txBody>
          <a:bodyPr vert="horz" lIns="0" tIns="0" rIns="0" bIns="0" rtlCol="0" anchor="b" anchorCtr="0">
            <a:noAutofit/>
          </a:bodyPr>
          <a:lstStyle>
            <a:defPPr marR="0" lvl="0" algn="l" rtl="0">
              <a:lnSpc>
                <a:spcPct val="100000"/>
              </a:lnSpc>
              <a:spcBef>
                <a:spcPct val="0"/>
              </a:spcBef>
              <a:spcAft>
                <a:spcPct val="0"/>
              </a:spcAft>
            </a:defPPr>
            <a:lvl1pPr marR="0" lvl="0" algn="l" rtl="0" eaLnBrk="1" hangingPunct="1">
              <a:lnSpc>
                <a:spcPct val="108000"/>
              </a:lnSpc>
              <a:spcBef>
                <a:spcPct val="0"/>
              </a:spcBef>
              <a:spcAft>
                <a:spcPct val="0"/>
              </a:spcAft>
              <a:buClr>
                <a:srgbClr val="1C2B33"/>
              </a:buClr>
              <a:buFont typeface="Optimistic Display Medium"/>
              <a:defRPr sz="7200" b="0" i="0" u="none" strike="noStrike" kern="0" cap="none" spc="220" baseline="0">
                <a:solidFill>
                  <a:schemeClr val="tx1"/>
                </a:solidFill>
                <a:latin typeface="+mj-lt"/>
                <a:ea typeface="Optimistic Display Medium"/>
                <a:cs typeface="Optimistic Display Medium"/>
                <a:sym typeface="Optimistic Display Medium"/>
              </a:defRPr>
            </a:lvl1pPr>
            <a:lvl2pPr marR="0" lvl="1"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2pPr>
            <a:lvl3pPr marR="0" lvl="2"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3pPr>
            <a:lvl4pPr marR="0" lvl="3"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4pPr>
            <a:lvl5pPr marR="0" lvl="4"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rtl="0">
              <a:lnSpc>
                <a:spcPts val="8640"/>
              </a:lnSpc>
            </a:pPr>
            <a:r>
              <a:rPr lang="tr" sz="7200" b="0" i="0" u="none" strike="noStrike">
                <a:latin typeface="Optimistic Display Medium"/>
              </a:rPr>
              <a:t>Tartışma/Öz Değerlendirme</a:t>
            </a:r>
          </a:p>
        </p:txBody>
      </p:sp>
      <p:sp>
        <p:nvSpPr>
          <p:cNvPr id="7" name="TextBox 6">
            <a:extLst>
              <a:ext uri="{FF2B5EF4-FFF2-40B4-BE49-F238E27FC236}">
                <a16:creationId xmlns:a16="http://schemas.microsoft.com/office/drawing/2014/main" id="{D7FAFF19-F1B6-0C48-9172-1E11BDC056E9}"/>
              </a:ext>
            </a:extLst>
          </p:cNvPr>
          <p:cNvSpPr txBox="1"/>
          <p:nvPr/>
        </p:nvSpPr>
        <p:spPr>
          <a:xfrm>
            <a:off x="951536" y="2823712"/>
            <a:ext cx="9349128" cy="647198"/>
          </a:xfrm>
          <a:prstGeom prst="rect">
            <a:avLst/>
          </a:prstGeom>
          <a:noFill/>
        </p:spPr>
        <p:txBody>
          <a:bodyPr wrap="square" lIns="0" tIns="0" rIns="0" bIns="0" rtlCol="0" anchor="t">
            <a:noAutofit/>
          </a:bodyPr>
          <a:lstStyle/>
          <a:p>
            <a:pPr rtl="0">
              <a:lnSpc>
                <a:spcPts val="4200"/>
              </a:lnSpc>
              <a:spcBef>
                <a:spcPts val="2400"/>
              </a:spcBef>
              <a:spcAft>
                <a:spcPts val="1200"/>
              </a:spcAft>
              <a:defRPr/>
            </a:pPr>
            <a:r>
              <a:rPr lang="en-US" sz="2800" b="1" i="0" u="none" strike="noStrike" cap="all" spc="250" dirty="0" err="1">
                <a:solidFill>
                  <a:srgbClr val="627B8E"/>
                </a:solidFill>
                <a:latin typeface="Optimistic Text"/>
              </a:rPr>
              <a:t>Çevrİm</a:t>
            </a:r>
            <a:r>
              <a:rPr lang="en-US" sz="2800" b="1" i="0" u="none" strike="noStrike" cap="all" spc="250" dirty="0">
                <a:solidFill>
                  <a:srgbClr val="627B8E"/>
                </a:solidFill>
                <a:latin typeface="Optimistic Text"/>
              </a:rPr>
              <a:t> </a:t>
            </a:r>
            <a:r>
              <a:rPr lang="en-US" sz="2800" b="1" cap="all" spc="250" dirty="0" err="1">
                <a:solidFill>
                  <a:srgbClr val="627B8E"/>
                </a:solidFill>
                <a:latin typeface="Optimistic Text"/>
              </a:rPr>
              <a:t>İ</a:t>
            </a:r>
            <a:r>
              <a:rPr lang="en-US" sz="2800" b="1" i="0" u="none" strike="noStrike" cap="all" spc="250" dirty="0" err="1">
                <a:solidFill>
                  <a:srgbClr val="627B8E"/>
                </a:solidFill>
                <a:latin typeface="Optimistic Text"/>
              </a:rPr>
              <a:t>çİ</a:t>
            </a:r>
            <a:r>
              <a:rPr lang="tr" sz="2800" b="1" i="0" u="none" strike="noStrike" cap="all" spc="250" dirty="0">
                <a:solidFill>
                  <a:srgbClr val="627B8E"/>
                </a:solidFill>
                <a:latin typeface="Optimistic Text"/>
              </a:rPr>
              <a:t> itibar: özet</a:t>
            </a:r>
          </a:p>
        </p:txBody>
      </p:sp>
      <p:sp>
        <p:nvSpPr>
          <p:cNvPr id="11" name="Rectangle 10">
            <a:extLst>
              <a:ext uri="{FF2B5EF4-FFF2-40B4-BE49-F238E27FC236}">
                <a16:creationId xmlns:a16="http://schemas.microsoft.com/office/drawing/2014/main" id="{382F07BD-D2DD-A847-9F43-65096EFEC9D2}"/>
              </a:ext>
            </a:extLst>
          </p:cNvPr>
          <p:cNvSpPr/>
          <p:nvPr/>
        </p:nvSpPr>
        <p:spPr>
          <a:xfrm>
            <a:off x="953162" y="5162107"/>
            <a:ext cx="10976568" cy="588689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12" name="Rectangle 11">
            <a:extLst>
              <a:ext uri="{FF2B5EF4-FFF2-40B4-BE49-F238E27FC236}">
                <a16:creationId xmlns:a16="http://schemas.microsoft.com/office/drawing/2014/main" id="{5A55687D-6EB6-5945-A8DB-716831EA2CD3}"/>
              </a:ext>
            </a:extLst>
          </p:cNvPr>
          <p:cNvSpPr/>
          <p:nvPr/>
        </p:nvSpPr>
        <p:spPr>
          <a:xfrm>
            <a:off x="12193588" y="5162107"/>
            <a:ext cx="10976568" cy="588689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14" name="Text Placeholder 3">
            <a:extLst>
              <a:ext uri="{FF2B5EF4-FFF2-40B4-BE49-F238E27FC236}">
                <a16:creationId xmlns:a16="http://schemas.microsoft.com/office/drawing/2014/main" id="{C1395287-3878-B743-A602-1FAF8E6A7928}"/>
              </a:ext>
            </a:extLst>
          </p:cNvPr>
          <p:cNvSpPr txBox="1"/>
          <p:nvPr/>
        </p:nvSpPr>
        <p:spPr>
          <a:xfrm>
            <a:off x="1402971" y="5531484"/>
            <a:ext cx="6057356" cy="2012316"/>
          </a:xfrm>
          <a:prstGeom prst="rect">
            <a:avLst/>
          </a:prstGeom>
        </p:spPr>
        <p:txBody>
          <a:bodyPr vert="horz" lIns="0" tIns="0" rIns="0" bIns="0" rtlCol="0" anchor="t">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defTabSz="1828800" rtl="0">
              <a:lnSpc>
                <a:spcPts val="4200"/>
              </a:lnSpc>
              <a:spcAft>
                <a:spcPts val="1800"/>
              </a:spcAft>
              <a:buNone/>
            </a:pPr>
            <a:r>
              <a:rPr lang="tr" sz="2800" b="1" i="0" u="none" strike="noStrike" spc="40" dirty="0">
                <a:latin typeface="Optimistic Text"/>
                <a:sym typeface="Arial"/>
              </a:rPr>
              <a:t>01.</a:t>
            </a:r>
          </a:p>
          <a:p>
            <a:pPr defTabSz="1828800" rtl="0">
              <a:lnSpc>
                <a:spcPts val="4200"/>
              </a:lnSpc>
              <a:spcAft>
                <a:spcPts val="1800"/>
              </a:spcAft>
              <a:buNone/>
            </a:pPr>
            <a:r>
              <a:rPr lang="en-US" sz="2800" b="0" i="0" u="none" strike="noStrike" spc="40" dirty="0" err="1">
                <a:latin typeface="Optimistic Text"/>
                <a:sym typeface="Arial"/>
              </a:rPr>
              <a:t>Çevrim</a:t>
            </a:r>
            <a:r>
              <a:rPr lang="en-US" sz="2800" b="0" i="0" u="none" strike="noStrike" spc="40" dirty="0">
                <a:latin typeface="Optimistic Text"/>
                <a:sym typeface="Arial"/>
              </a:rPr>
              <a:t> </a:t>
            </a:r>
            <a:r>
              <a:rPr lang="en-US" sz="2800" b="0" i="0" u="none" strike="noStrike" spc="40" dirty="0" err="1">
                <a:latin typeface="Optimistic Text"/>
                <a:sym typeface="Arial"/>
              </a:rPr>
              <a:t>içi</a:t>
            </a:r>
            <a:r>
              <a:rPr lang="tr" sz="2800" b="0" i="0" u="none" strike="noStrike" spc="40" dirty="0">
                <a:latin typeface="Optimistic Text"/>
                <a:sym typeface="Arial"/>
              </a:rPr>
              <a:t> itibarınızın durumu nedir?</a:t>
            </a:r>
          </a:p>
        </p:txBody>
      </p:sp>
      <p:sp>
        <p:nvSpPr>
          <p:cNvPr id="15" name="Text Placeholder 3">
            <a:extLst>
              <a:ext uri="{FF2B5EF4-FFF2-40B4-BE49-F238E27FC236}">
                <a16:creationId xmlns:a16="http://schemas.microsoft.com/office/drawing/2014/main" id="{CD3EDD60-93B6-554C-935A-29EDBFB7B0FD}"/>
              </a:ext>
            </a:extLst>
          </p:cNvPr>
          <p:cNvSpPr txBox="1"/>
          <p:nvPr/>
        </p:nvSpPr>
        <p:spPr>
          <a:xfrm>
            <a:off x="12643395" y="5531484"/>
            <a:ext cx="7834912" cy="2012316"/>
          </a:xfrm>
          <a:prstGeom prst="rect">
            <a:avLst/>
          </a:prstGeom>
        </p:spPr>
        <p:txBody>
          <a:bodyPr vert="horz" lIns="0" tIns="0" rIns="0" bIns="0" rtlCol="0" anchor="t">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defTabSz="1828800" rtl="0">
              <a:lnSpc>
                <a:spcPts val="4200"/>
              </a:lnSpc>
              <a:spcAft>
                <a:spcPts val="1800"/>
              </a:spcAft>
              <a:buNone/>
            </a:pPr>
            <a:r>
              <a:rPr lang="tr" sz="2800" b="1" i="0" u="none" strike="noStrike" spc="40" dirty="0">
                <a:latin typeface="Optimistic Text"/>
                <a:sym typeface="Arial"/>
              </a:rPr>
              <a:t>02.</a:t>
            </a:r>
          </a:p>
          <a:p>
            <a:pPr defTabSz="1828800" rtl="0">
              <a:lnSpc>
                <a:spcPts val="4200"/>
              </a:lnSpc>
              <a:spcAft>
                <a:spcPts val="1800"/>
              </a:spcAft>
              <a:buNone/>
            </a:pPr>
            <a:r>
              <a:rPr lang="en-US" sz="2800" b="0" i="0" u="none" strike="noStrike" spc="40" dirty="0" err="1">
                <a:latin typeface="Optimistic Text"/>
                <a:sym typeface="Arial"/>
              </a:rPr>
              <a:t>Çevrim</a:t>
            </a:r>
            <a:r>
              <a:rPr lang="en-US" sz="2800" b="0" i="0" u="none" strike="noStrike" spc="40" dirty="0">
                <a:latin typeface="Optimistic Text"/>
                <a:sym typeface="Arial"/>
              </a:rPr>
              <a:t> </a:t>
            </a:r>
            <a:r>
              <a:rPr lang="en-US" sz="2800" b="0" i="0" u="none" strike="noStrike" spc="40" dirty="0" err="1">
                <a:latin typeface="Optimistic Text"/>
                <a:sym typeface="Arial"/>
              </a:rPr>
              <a:t>içi</a:t>
            </a:r>
            <a:r>
              <a:rPr lang="tr" sz="2800" b="0" i="0" u="none" strike="noStrike" spc="40" dirty="0">
                <a:latin typeface="Optimistic Text"/>
                <a:sym typeface="Arial"/>
              </a:rPr>
              <a:t> itibarınızı iyileştirmek veya aktif olarak olumlu bir </a:t>
            </a:r>
            <a:r>
              <a:rPr lang="en-US" sz="2800" spc="40" dirty="0" err="1">
                <a:latin typeface="Optimistic Text"/>
                <a:sym typeface="Arial"/>
              </a:rPr>
              <a:t>ç</a:t>
            </a:r>
            <a:r>
              <a:rPr lang="en-US" sz="2800" b="0" i="0" u="none" strike="noStrike" spc="40" dirty="0" err="1">
                <a:latin typeface="Optimistic Text"/>
                <a:sym typeface="Arial"/>
              </a:rPr>
              <a:t>evrim</a:t>
            </a:r>
            <a:r>
              <a:rPr lang="en-US" sz="2800" b="0" i="0" u="none" strike="noStrike" spc="40" dirty="0">
                <a:latin typeface="Optimistic Text"/>
                <a:sym typeface="Arial"/>
              </a:rPr>
              <a:t> </a:t>
            </a:r>
            <a:r>
              <a:rPr lang="en-US" sz="2800" b="0" i="0" u="none" strike="noStrike" spc="40" dirty="0" err="1">
                <a:latin typeface="Optimistic Text"/>
                <a:sym typeface="Arial"/>
              </a:rPr>
              <a:t>içi</a:t>
            </a:r>
            <a:r>
              <a:rPr lang="tr" sz="2800" b="0" i="0" u="none" strike="noStrike" spc="40" dirty="0">
                <a:latin typeface="Optimistic Text"/>
                <a:sym typeface="Arial"/>
              </a:rPr>
              <a:t> itibar geliştirmek için hangi adımlar atılabilir?</a:t>
            </a:r>
          </a:p>
        </p:txBody>
      </p:sp>
    </p:spTree>
    <p:extLst>
      <p:ext uri="{BB962C8B-B14F-4D97-AF65-F5344CB8AC3E}">
        <p14:creationId xmlns:p14="http://schemas.microsoft.com/office/powerpoint/2010/main" val="6111902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2ED9308E-7211-9349-B29E-4D1E7809CF26}"/>
              </a:ext>
            </a:extLst>
          </p:cNvPr>
          <p:cNvSpPr>
            <a:spLocks noGrp="1"/>
          </p:cNvSpPr>
          <p:nvPr>
            <p:ph type="subTitle" idx="2"/>
          </p:nvPr>
        </p:nvSpPr>
        <p:spPr/>
        <p:txBody>
          <a:bodyPr>
            <a:noAutofit/>
          </a:bodyPr>
          <a:lstStyle/>
          <a:p>
            <a:r>
              <a:rPr lang="tr" dirty="0"/>
              <a:t>04 </a:t>
            </a:r>
            <a:r>
              <a:rPr lang="en-US" dirty="0" err="1"/>
              <a:t>ÇevrİM</a:t>
            </a:r>
            <a:r>
              <a:rPr lang="en-US" dirty="0"/>
              <a:t> </a:t>
            </a:r>
            <a:r>
              <a:rPr lang="en-US" dirty="0" err="1"/>
              <a:t>İçİ</a:t>
            </a:r>
            <a:r>
              <a:rPr lang="tr" dirty="0"/>
              <a:t> kimlik ve itibar</a:t>
            </a:r>
          </a:p>
        </p:txBody>
      </p:sp>
      <p:sp>
        <p:nvSpPr>
          <p:cNvPr id="3" name="Text Placeholder 2">
            <a:extLst>
              <a:ext uri="{FF2B5EF4-FFF2-40B4-BE49-F238E27FC236}">
                <a16:creationId xmlns:a16="http://schemas.microsoft.com/office/drawing/2014/main" id="{6B2D4772-5C19-AB44-B9F1-06D29EC6435E}"/>
              </a:ext>
            </a:extLst>
          </p:cNvPr>
          <p:cNvSpPr>
            <a:spLocks noGrp="1"/>
          </p:cNvSpPr>
          <p:nvPr>
            <p:ph type="body" sz="quarter" idx="10"/>
          </p:nvPr>
        </p:nvSpPr>
        <p:spPr>
          <a:xfrm>
            <a:off x="3752843" y="5931694"/>
            <a:ext cx="7877181" cy="1852612"/>
          </a:xfrm>
        </p:spPr>
        <p:txBody>
          <a:bodyPr>
            <a:noAutofit/>
          </a:bodyPr>
          <a:lstStyle/>
          <a:p>
            <a:pPr rtl="0">
              <a:lnSpc>
                <a:spcPts val="8640"/>
              </a:lnSpc>
            </a:pPr>
            <a:r>
              <a:rPr lang="tr" sz="7200" b="0" i="0" u="none" strike="noStrike">
                <a:latin typeface="Optimistic Display Medium"/>
              </a:rPr>
              <a:t>Temsil</a:t>
            </a:r>
          </a:p>
        </p:txBody>
      </p:sp>
      <p:sp>
        <p:nvSpPr>
          <p:cNvPr id="4" name="Text Placeholder 3">
            <a:extLst>
              <a:ext uri="{FF2B5EF4-FFF2-40B4-BE49-F238E27FC236}">
                <a16:creationId xmlns:a16="http://schemas.microsoft.com/office/drawing/2014/main" id="{EC27AD08-6EA6-2644-87B9-D0CA2F06997C}"/>
              </a:ext>
            </a:extLst>
          </p:cNvPr>
          <p:cNvSpPr>
            <a:spLocks noGrp="1"/>
          </p:cNvSpPr>
          <p:nvPr>
            <p:ph type="body" sz="quarter" idx="11"/>
          </p:nvPr>
        </p:nvSpPr>
        <p:spPr>
          <a:xfrm>
            <a:off x="13138148" y="4665663"/>
            <a:ext cx="10316205" cy="4384675"/>
          </a:xfrm>
        </p:spPr>
        <p:txBody>
          <a:bodyPr>
            <a:noAutofit/>
          </a:bodyPr>
          <a:lstStyle/>
          <a:p>
            <a:pPr marL="0" indent="0" rtl="0">
              <a:lnSpc>
                <a:spcPts val="4200"/>
              </a:lnSpc>
              <a:buNone/>
            </a:pPr>
            <a:r>
              <a:rPr lang="tr" sz="2800" b="1" i="0" u="none" strike="noStrike" dirty="0">
                <a:solidFill>
                  <a:srgbClr val="627B8E"/>
                </a:solidFill>
                <a:latin typeface="Optimistic Text"/>
              </a:rPr>
              <a:t>Temsil;</a:t>
            </a:r>
            <a:r>
              <a:rPr lang="tr" sz="2800" b="0" i="0" u="none" strike="noStrike" dirty="0">
                <a:latin typeface="Optimistic Text"/>
              </a:rPr>
              <a:t> birini veya bir şeyi ifade eden ya da yansıtan medya (görüntüler, fotoğraflar, videolar), semboller (emojiler, GIF'ler, meme'ler) veya metinlerdir. </a:t>
            </a:r>
          </a:p>
          <a:p>
            <a:pPr marL="457200" indent="-457200" defTabSz="1828800" rtl="0">
              <a:lnSpc>
                <a:spcPts val="4200"/>
              </a:lnSpc>
              <a:spcAft>
                <a:spcPts val="1800"/>
              </a:spcAft>
              <a:buSzTx/>
              <a:buFont typeface="Arial" panose="020B0604020202020204" pitchFamily="34" charset="0"/>
              <a:buChar char="•"/>
              <a:defRPr/>
            </a:pPr>
            <a:r>
              <a:rPr lang="tr" sz="2800" b="0" i="0" u="none" strike="noStrike" dirty="0">
                <a:solidFill>
                  <a:srgbClr val="1C2B33"/>
                </a:solidFill>
                <a:latin typeface="Optimistic Text"/>
                <a:sym typeface="Optimistic Text"/>
              </a:rPr>
              <a:t>Emojiler: Bir duyguyu veya düşünceyi temsil etmek için kullanılan küçük bir dijital simge (örneğin gülen bir yüz, omuz silken bir kişi, öpücük gönderen dudaklar)</a:t>
            </a:r>
          </a:p>
          <a:p>
            <a:pPr marL="457200" indent="-457200" defTabSz="1828800" rtl="0">
              <a:lnSpc>
                <a:spcPts val="4200"/>
              </a:lnSpc>
              <a:spcAft>
                <a:spcPts val="1800"/>
              </a:spcAft>
              <a:buSzTx/>
              <a:buFont typeface="Arial" panose="020B0604020202020204" pitchFamily="34" charset="0"/>
              <a:buChar char="•"/>
              <a:defRPr/>
            </a:pPr>
            <a:r>
              <a:rPr lang="tr" sz="2800" b="0" i="0" u="none" strike="noStrike" dirty="0">
                <a:solidFill>
                  <a:srgbClr val="1C2B33"/>
                </a:solidFill>
                <a:latin typeface="Optimistic Text"/>
                <a:sym typeface="Optimistic Text"/>
              </a:rPr>
              <a:t>GIF'ler: Hareketli görüntüler</a:t>
            </a:r>
          </a:p>
          <a:p>
            <a:pPr marL="457200" indent="-457200" defTabSz="1828800" rtl="0">
              <a:lnSpc>
                <a:spcPts val="4200"/>
              </a:lnSpc>
              <a:spcAft>
                <a:spcPts val="1800"/>
              </a:spcAft>
              <a:buSzTx/>
              <a:buFont typeface="Arial" panose="020B0604020202020204" pitchFamily="34" charset="0"/>
              <a:buChar char="•"/>
              <a:defRPr/>
            </a:pPr>
            <a:r>
              <a:rPr lang="tr" sz="2800" b="0" i="0" u="none" strike="noStrike" dirty="0">
                <a:solidFill>
                  <a:srgbClr val="1C2B33"/>
                </a:solidFill>
                <a:latin typeface="Optimistic Text"/>
                <a:sym typeface="Optimistic Text"/>
              </a:rPr>
              <a:t>Meme'ler: Özellikle sosyal medya aracılığıyla </a:t>
            </a:r>
            <a:r>
              <a:rPr lang="en-US" dirty="0" err="1">
                <a:latin typeface="Optimistic Text"/>
                <a:sym typeface="Optimistic Text"/>
              </a:rPr>
              <a:t>ç</a:t>
            </a:r>
            <a:r>
              <a:rPr lang="en-US" sz="2800" b="0" i="0" u="none" strike="noStrike" dirty="0" err="1">
                <a:solidFill>
                  <a:srgbClr val="1C2B33"/>
                </a:solidFill>
                <a:latin typeface="Optimistic Text"/>
                <a:sym typeface="Optimistic Text"/>
              </a:rPr>
              <a:t>evrim</a:t>
            </a:r>
            <a:r>
              <a:rPr lang="en-US" sz="2800" b="0" i="0" u="none" strike="noStrike" dirty="0">
                <a:solidFill>
                  <a:srgbClr val="1C2B33"/>
                </a:solidFill>
                <a:latin typeface="Optimistic Text"/>
                <a:sym typeface="Optimistic Text"/>
              </a:rPr>
              <a:t> </a:t>
            </a:r>
            <a:r>
              <a:rPr lang="en-US" sz="2800" b="0" i="0" u="none" strike="noStrike" dirty="0" err="1">
                <a:solidFill>
                  <a:srgbClr val="1C2B33"/>
                </a:solidFill>
                <a:latin typeface="Optimistic Text"/>
                <a:sym typeface="Optimistic Text"/>
              </a:rPr>
              <a:t>içi</a:t>
            </a:r>
            <a:r>
              <a:rPr lang="tr" sz="2800" b="0" i="0" u="none" strike="noStrike" dirty="0">
                <a:solidFill>
                  <a:srgbClr val="1C2B33"/>
                </a:solidFill>
                <a:latin typeface="Optimistic Text"/>
                <a:sym typeface="Optimistic Text"/>
              </a:rPr>
              <a:t> ortamda geniş çapta yayılan eğlenceli veya ilginç bir öge (açıklamalı bir resim veya video gibi) ya da öge türü</a:t>
            </a:r>
          </a:p>
        </p:txBody>
      </p:sp>
      <p:sp>
        <p:nvSpPr>
          <p:cNvPr id="27" name="Google Shape;610;p78">
            <a:extLst>
              <a:ext uri="{FF2B5EF4-FFF2-40B4-BE49-F238E27FC236}">
                <a16:creationId xmlns:a16="http://schemas.microsoft.com/office/drawing/2014/main" id="{64295951-F48A-BC43-A6CB-3A15DC91004A}"/>
              </a:ext>
            </a:extLst>
          </p:cNvPr>
          <p:cNvSpPr/>
          <p:nvPr/>
        </p:nvSpPr>
        <p:spPr>
          <a:xfrm>
            <a:off x="932821" y="5721272"/>
            <a:ext cx="2310688" cy="2273456"/>
          </a:xfrm>
          <a:custGeom>
            <a:avLst/>
            <a:gdLst/>
            <a:ahLst/>
            <a:cxnLst/>
            <a:rect l="l" t="t" r="r" b="b"/>
            <a:pathLst>
              <a:path w="528091" h="519582" extrusionOk="0">
                <a:moveTo>
                  <a:pt x="0" y="259791"/>
                </a:moveTo>
                <a:cubicBezTo>
                  <a:pt x="0" y="108788"/>
                  <a:pt x="100584" y="0"/>
                  <a:pt x="258660" y="0"/>
                </a:cubicBezTo>
                <a:lnTo>
                  <a:pt x="269430" y="0"/>
                </a:lnTo>
                <a:cubicBezTo>
                  <a:pt x="427494" y="0"/>
                  <a:pt x="528091" y="108788"/>
                  <a:pt x="528091" y="259791"/>
                </a:cubicBezTo>
                <a:cubicBezTo>
                  <a:pt x="528091" y="410794"/>
                  <a:pt x="427494" y="519582"/>
                  <a:pt x="269430" y="519582"/>
                </a:cubicBezTo>
                <a:lnTo>
                  <a:pt x="258660" y="519582"/>
                </a:lnTo>
                <a:cubicBezTo>
                  <a:pt x="100584" y="519582"/>
                  <a:pt x="0" y="410794"/>
                  <a:pt x="0" y="259791"/>
                </a:cubicBezTo>
                <a:close/>
              </a:path>
            </a:pathLst>
          </a:custGeom>
          <a:noFill/>
          <a:ln w="9525" cap="flat" cmpd="sng">
            <a:noFill/>
            <a:prstDash val="solid"/>
            <a:round/>
            <a:headEnd type="none" w="sm" len="sm"/>
            <a:tailEnd type="none" w="sm" len="sm"/>
          </a:ln>
        </p:spPr>
        <p:txBody>
          <a:bodyPr spcFirstLastPara="1" wrap="square" lIns="457125" tIns="228500" rIns="457125" bIns="228500" anchor="ctr" anchorCtr="0">
            <a:noAutofit/>
          </a:bodyPr>
          <a:lstStyle/>
          <a:p>
            <a:pPr marL="0" marR="0" lvl="0" indent="0" algn="ctr" rtl="0">
              <a:spcBef>
                <a:spcPct val="0"/>
              </a:spcBef>
              <a:spcAft>
                <a:spcPct val="0"/>
              </a:spcAft>
              <a:buNone/>
            </a:pPr>
            <a:endParaRPr sz="9000" b="0" i="0" u="none" strike="noStrike" cap="none">
              <a:solidFill>
                <a:srgbClr val="000000"/>
              </a:solidFill>
              <a:latin typeface="Calibri"/>
              <a:ea typeface="Calibri"/>
              <a:cs typeface="Calibri"/>
              <a:sym typeface="Calibri"/>
            </a:endParaRPr>
          </a:p>
        </p:txBody>
      </p:sp>
      <p:sp>
        <p:nvSpPr>
          <p:cNvPr id="10" name="TextBox 9">
            <a:extLst>
              <a:ext uri="{FF2B5EF4-FFF2-40B4-BE49-F238E27FC236}">
                <a16:creationId xmlns:a16="http://schemas.microsoft.com/office/drawing/2014/main" id="{26F5D73E-ECEF-CE4E-AD91-548670EAB5EA}"/>
              </a:ext>
            </a:extLst>
          </p:cNvPr>
          <p:cNvSpPr txBox="1"/>
          <p:nvPr/>
        </p:nvSpPr>
        <p:spPr>
          <a:xfrm>
            <a:off x="947631" y="12192000"/>
            <a:ext cx="8727998" cy="590550"/>
          </a:xfrm>
          <a:prstGeom prst="rect">
            <a:avLst/>
          </a:prstGeom>
          <a:noFill/>
        </p:spPr>
        <p:txBody>
          <a:bodyPr wrap="square" lIns="0" tIns="0" rIns="0" bIns="0" rtlCol="0" anchor="b">
            <a:noAutofit/>
          </a:bodyPr>
          <a:lstStyle/>
          <a:p>
            <a:pPr defTabSz="1828800" rtl="0">
              <a:lnSpc>
                <a:spcPts val="2400"/>
              </a:lnSpc>
              <a:defRPr/>
            </a:pPr>
            <a:r>
              <a:rPr lang="tr" sz="1600" b="0" i="0" u="none" strike="noStrike" spc="20">
                <a:latin typeface="Optimistic Text"/>
              </a:rPr>
              <a:t>Kaynak:  1. Heinzman, A. (2019). </a:t>
            </a:r>
            <a:r>
              <a:rPr lang="tr" sz="1600" b="0" i="0" u="none" strike="noStrike" spc="20">
                <a:latin typeface="Optimistic Text"/>
                <a:hlinkClick r:id="rId3"/>
              </a:rPr>
              <a:t>GIF nedir ve nasıl kullanılır?</a:t>
            </a:r>
            <a:r>
              <a:rPr lang="tr" sz="1600" b="0" i="0" u="none" strike="noStrike" spc="20">
                <a:latin typeface="Optimistic Text"/>
              </a:rPr>
              <a:t> How-To Geek.  2. </a:t>
            </a:r>
            <a:r>
              <a:rPr lang="tr" sz="1600" b="0" i="0" u="none" strike="noStrike" spc="20">
                <a:latin typeface="Optimistic Text"/>
                <a:hlinkClick r:id="rId4"/>
              </a:rPr>
              <a:t>Merriam-Webster</a:t>
            </a:r>
            <a:r>
              <a:rPr lang="tr" sz="1600" b="0" i="0" u="none" strike="noStrike" spc="20">
                <a:latin typeface="Optimistic Text"/>
              </a:rPr>
              <a:t>, t.y.</a:t>
            </a:r>
          </a:p>
        </p:txBody>
      </p:sp>
      <p:grpSp>
        <p:nvGrpSpPr>
          <p:cNvPr id="20" name="Google Shape;1976;p93">
            <a:extLst>
              <a:ext uri="{FF2B5EF4-FFF2-40B4-BE49-F238E27FC236}">
                <a16:creationId xmlns:a16="http://schemas.microsoft.com/office/drawing/2014/main" id="{A96FA182-35F5-A24E-B37C-36284AD4EEDB}"/>
              </a:ext>
            </a:extLst>
          </p:cNvPr>
          <p:cNvGrpSpPr/>
          <p:nvPr/>
        </p:nvGrpSpPr>
        <p:grpSpPr>
          <a:xfrm>
            <a:off x="1513093" y="6285139"/>
            <a:ext cx="1150145" cy="1145722"/>
            <a:chOff x="9959750" y="5524500"/>
            <a:chExt cx="681340" cy="678720"/>
          </a:xfrm>
          <a:solidFill>
            <a:schemeClr val="bg1"/>
          </a:solidFill>
        </p:grpSpPr>
        <p:sp>
          <p:nvSpPr>
            <p:cNvPr id="21" name="Google Shape;1977;p93">
              <a:extLst>
                <a:ext uri="{FF2B5EF4-FFF2-40B4-BE49-F238E27FC236}">
                  <a16:creationId xmlns:a16="http://schemas.microsoft.com/office/drawing/2014/main" id="{45245529-0D74-F640-AF9E-13302406142D}"/>
                </a:ext>
              </a:extLst>
            </p:cNvPr>
            <p:cNvSpPr/>
            <p:nvPr/>
          </p:nvSpPr>
          <p:spPr>
            <a:xfrm>
              <a:off x="10177470" y="5524500"/>
              <a:ext cx="249040" cy="137410"/>
            </a:xfrm>
            <a:custGeom>
              <a:avLst/>
              <a:gdLst/>
              <a:ahLst/>
              <a:cxnLst/>
              <a:rect l="l" t="t" r="r" b="b"/>
              <a:pathLst>
                <a:path w="24904" h="13741" extrusionOk="0">
                  <a:moveTo>
                    <a:pt x="19786" y="13741"/>
                  </a:moveTo>
                  <a:lnTo>
                    <a:pt x="5118" y="13741"/>
                  </a:lnTo>
                  <a:cubicBezTo>
                    <a:pt x="4660" y="13741"/>
                    <a:pt x="4229" y="13512"/>
                    <a:pt x="3987" y="13131"/>
                  </a:cubicBezTo>
                  <a:lnTo>
                    <a:pt x="304" y="7670"/>
                  </a:lnTo>
                  <a:cubicBezTo>
                    <a:pt x="0" y="7200"/>
                    <a:pt x="0" y="6604"/>
                    <a:pt x="304" y="6146"/>
                  </a:cubicBezTo>
                  <a:lnTo>
                    <a:pt x="3975" y="609"/>
                  </a:lnTo>
                  <a:cubicBezTo>
                    <a:pt x="4229" y="228"/>
                    <a:pt x="4648" y="0"/>
                    <a:pt x="5118" y="0"/>
                  </a:cubicBezTo>
                  <a:lnTo>
                    <a:pt x="19786" y="0"/>
                  </a:lnTo>
                  <a:cubicBezTo>
                    <a:pt x="20243" y="0"/>
                    <a:pt x="20675" y="228"/>
                    <a:pt x="20929" y="609"/>
                  </a:cubicBezTo>
                  <a:lnTo>
                    <a:pt x="24599" y="6083"/>
                  </a:lnTo>
                  <a:cubicBezTo>
                    <a:pt x="24904" y="6540"/>
                    <a:pt x="24904" y="7137"/>
                    <a:pt x="24599" y="7607"/>
                  </a:cubicBezTo>
                  <a:lnTo>
                    <a:pt x="20929" y="13131"/>
                  </a:lnTo>
                  <a:cubicBezTo>
                    <a:pt x="20675" y="13512"/>
                    <a:pt x="20243" y="13741"/>
                    <a:pt x="19786" y="13741"/>
                  </a:cubicBezTo>
                  <a:close/>
                  <a:moveTo>
                    <a:pt x="5854" y="10998"/>
                  </a:moveTo>
                  <a:lnTo>
                    <a:pt x="19050" y="10998"/>
                  </a:lnTo>
                  <a:lnTo>
                    <a:pt x="21805" y="6845"/>
                  </a:lnTo>
                  <a:lnTo>
                    <a:pt x="19050" y="2755"/>
                  </a:lnTo>
                  <a:lnTo>
                    <a:pt x="5854" y="2755"/>
                  </a:lnTo>
                  <a:lnTo>
                    <a:pt x="3098" y="6896"/>
                  </a:lnTo>
                  <a:close/>
                </a:path>
              </a:pathLst>
            </a:custGeom>
            <a:grpFill/>
            <a:ln>
              <a:no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sp>
          <p:nvSpPr>
            <p:cNvPr id="25" name="Google Shape;1978;p93">
              <a:extLst>
                <a:ext uri="{FF2B5EF4-FFF2-40B4-BE49-F238E27FC236}">
                  <a16:creationId xmlns:a16="http://schemas.microsoft.com/office/drawing/2014/main" id="{3D5DC4DB-A755-514B-B6D2-797BA545C6A5}"/>
                </a:ext>
              </a:extLst>
            </p:cNvPr>
            <p:cNvSpPr/>
            <p:nvPr/>
          </p:nvSpPr>
          <p:spPr>
            <a:xfrm>
              <a:off x="10220420" y="6040030"/>
              <a:ext cx="163190" cy="163190"/>
            </a:xfrm>
            <a:custGeom>
              <a:avLst/>
              <a:gdLst/>
              <a:ahLst/>
              <a:cxnLst/>
              <a:rect l="l" t="t" r="r" b="b"/>
              <a:pathLst>
                <a:path w="16319" h="16319" extrusionOk="0">
                  <a:moveTo>
                    <a:pt x="1473" y="16141"/>
                  </a:moveTo>
                  <a:lnTo>
                    <a:pt x="165" y="14846"/>
                  </a:lnTo>
                  <a:cubicBezTo>
                    <a:pt x="0" y="14668"/>
                    <a:pt x="0" y="14376"/>
                    <a:pt x="165" y="14198"/>
                  </a:cubicBezTo>
                  <a:lnTo>
                    <a:pt x="14198" y="177"/>
                  </a:lnTo>
                  <a:cubicBezTo>
                    <a:pt x="14376" y="0"/>
                    <a:pt x="14655" y="0"/>
                    <a:pt x="14846" y="177"/>
                  </a:cubicBezTo>
                  <a:lnTo>
                    <a:pt x="16128" y="1473"/>
                  </a:lnTo>
                  <a:cubicBezTo>
                    <a:pt x="16319" y="1651"/>
                    <a:pt x="16319" y="1943"/>
                    <a:pt x="16128" y="2120"/>
                  </a:cubicBezTo>
                  <a:lnTo>
                    <a:pt x="2120" y="16141"/>
                  </a:lnTo>
                  <a:cubicBezTo>
                    <a:pt x="1943" y="16319"/>
                    <a:pt x="1650" y="16319"/>
                    <a:pt x="1473" y="16141"/>
                  </a:cubicBezTo>
                  <a:close/>
                </a:path>
              </a:pathLst>
            </a:custGeom>
            <a:grpFill/>
            <a:ln>
              <a:no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sp>
          <p:nvSpPr>
            <p:cNvPr id="26" name="Google Shape;1979;p93">
              <a:extLst>
                <a:ext uri="{FF2B5EF4-FFF2-40B4-BE49-F238E27FC236}">
                  <a16:creationId xmlns:a16="http://schemas.microsoft.com/office/drawing/2014/main" id="{6DB83763-ADDD-2D4E-B27F-492B1CB18E5E}"/>
                </a:ext>
              </a:extLst>
            </p:cNvPr>
            <p:cNvSpPr/>
            <p:nvPr/>
          </p:nvSpPr>
          <p:spPr>
            <a:xfrm>
              <a:off x="10220420" y="6040030"/>
              <a:ext cx="163190" cy="163190"/>
            </a:xfrm>
            <a:custGeom>
              <a:avLst/>
              <a:gdLst/>
              <a:ahLst/>
              <a:cxnLst/>
              <a:rect l="l" t="t" r="r" b="b"/>
              <a:pathLst>
                <a:path w="16319" h="16319" extrusionOk="0">
                  <a:moveTo>
                    <a:pt x="14198" y="16141"/>
                  </a:moveTo>
                  <a:lnTo>
                    <a:pt x="177" y="2120"/>
                  </a:lnTo>
                  <a:cubicBezTo>
                    <a:pt x="0" y="1943"/>
                    <a:pt x="0" y="1651"/>
                    <a:pt x="177" y="1473"/>
                  </a:cubicBezTo>
                  <a:lnTo>
                    <a:pt x="1473" y="177"/>
                  </a:lnTo>
                  <a:cubicBezTo>
                    <a:pt x="1650" y="0"/>
                    <a:pt x="1943" y="0"/>
                    <a:pt x="2120" y="177"/>
                  </a:cubicBezTo>
                  <a:lnTo>
                    <a:pt x="16128" y="14198"/>
                  </a:lnTo>
                  <a:cubicBezTo>
                    <a:pt x="16319" y="14376"/>
                    <a:pt x="16319" y="14668"/>
                    <a:pt x="16128" y="14846"/>
                  </a:cubicBezTo>
                  <a:lnTo>
                    <a:pt x="14846" y="16141"/>
                  </a:lnTo>
                  <a:cubicBezTo>
                    <a:pt x="14655" y="16319"/>
                    <a:pt x="14376" y="16319"/>
                    <a:pt x="14198" y="16141"/>
                  </a:cubicBezTo>
                  <a:close/>
                </a:path>
              </a:pathLst>
            </a:custGeom>
            <a:grpFill/>
            <a:ln>
              <a:no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sp>
          <p:nvSpPr>
            <p:cNvPr id="28" name="Google Shape;1980;p93">
              <a:extLst>
                <a:ext uri="{FF2B5EF4-FFF2-40B4-BE49-F238E27FC236}">
                  <a16:creationId xmlns:a16="http://schemas.microsoft.com/office/drawing/2014/main" id="{B3ACC1A9-1571-C44B-A263-4980B864DBFF}"/>
                </a:ext>
              </a:extLst>
            </p:cNvPr>
            <p:cNvSpPr/>
            <p:nvPr/>
          </p:nvSpPr>
          <p:spPr>
            <a:xfrm>
              <a:off x="10466980" y="5637390"/>
              <a:ext cx="174110" cy="212470"/>
            </a:xfrm>
            <a:custGeom>
              <a:avLst/>
              <a:gdLst/>
              <a:ahLst/>
              <a:cxnLst/>
              <a:rect l="l" t="t" r="r" b="b"/>
              <a:pathLst>
                <a:path w="17411" h="21247" extrusionOk="0">
                  <a:moveTo>
                    <a:pt x="14211" y="21247"/>
                  </a:moveTo>
                  <a:cubicBezTo>
                    <a:pt x="13588" y="21247"/>
                    <a:pt x="12966" y="21069"/>
                    <a:pt x="12420" y="20700"/>
                  </a:cubicBezTo>
                  <a:lnTo>
                    <a:pt x="1435" y="13385"/>
                  </a:lnTo>
                  <a:cubicBezTo>
                    <a:pt x="533" y="12788"/>
                    <a:pt x="0" y="11785"/>
                    <a:pt x="0" y="10706"/>
                  </a:cubicBezTo>
                  <a:cubicBezTo>
                    <a:pt x="0" y="9626"/>
                    <a:pt x="533" y="8635"/>
                    <a:pt x="1435" y="8039"/>
                  </a:cubicBezTo>
                  <a:lnTo>
                    <a:pt x="12420" y="711"/>
                  </a:lnTo>
                  <a:cubicBezTo>
                    <a:pt x="13411" y="50"/>
                    <a:pt x="14681" y="0"/>
                    <a:pt x="15722" y="546"/>
                  </a:cubicBezTo>
                  <a:cubicBezTo>
                    <a:pt x="16763" y="1104"/>
                    <a:pt x="17411" y="2197"/>
                    <a:pt x="17411" y="3378"/>
                  </a:cubicBezTo>
                  <a:lnTo>
                    <a:pt x="17411" y="18033"/>
                  </a:lnTo>
                  <a:cubicBezTo>
                    <a:pt x="17411" y="19227"/>
                    <a:pt x="16763" y="20307"/>
                    <a:pt x="15722" y="20866"/>
                  </a:cubicBezTo>
                  <a:cubicBezTo>
                    <a:pt x="15252" y="21120"/>
                    <a:pt x="14731" y="21247"/>
                    <a:pt x="14211" y="21247"/>
                  </a:cubicBezTo>
                  <a:close/>
                  <a:moveTo>
                    <a:pt x="14198" y="2920"/>
                  </a:moveTo>
                  <a:cubicBezTo>
                    <a:pt x="14122" y="2920"/>
                    <a:pt x="14033" y="2933"/>
                    <a:pt x="13944" y="2997"/>
                  </a:cubicBezTo>
                  <a:lnTo>
                    <a:pt x="2959" y="10325"/>
                  </a:lnTo>
                  <a:cubicBezTo>
                    <a:pt x="2781" y="10439"/>
                    <a:pt x="2755" y="10617"/>
                    <a:pt x="2755" y="10706"/>
                  </a:cubicBezTo>
                  <a:cubicBezTo>
                    <a:pt x="2755" y="10807"/>
                    <a:pt x="2781" y="10972"/>
                    <a:pt x="2946" y="11099"/>
                  </a:cubicBezTo>
                  <a:lnTo>
                    <a:pt x="13944" y="18414"/>
                  </a:lnTo>
                  <a:cubicBezTo>
                    <a:pt x="14147" y="18541"/>
                    <a:pt x="14338" y="18491"/>
                    <a:pt x="14427" y="18440"/>
                  </a:cubicBezTo>
                  <a:cubicBezTo>
                    <a:pt x="14516" y="18389"/>
                    <a:pt x="14668" y="18275"/>
                    <a:pt x="14668" y="18033"/>
                  </a:cubicBezTo>
                  <a:lnTo>
                    <a:pt x="14668" y="3378"/>
                  </a:lnTo>
                  <a:cubicBezTo>
                    <a:pt x="14668" y="3149"/>
                    <a:pt x="14516" y="3022"/>
                    <a:pt x="14427" y="2971"/>
                  </a:cubicBezTo>
                  <a:cubicBezTo>
                    <a:pt x="14376" y="2946"/>
                    <a:pt x="14300" y="2920"/>
                    <a:pt x="14198" y="2920"/>
                  </a:cubicBezTo>
                  <a:close/>
                </a:path>
              </a:pathLst>
            </a:custGeom>
            <a:grpFill/>
            <a:ln>
              <a:no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sp>
          <p:nvSpPr>
            <p:cNvPr id="29" name="Google Shape;1981;p93">
              <a:extLst>
                <a:ext uri="{FF2B5EF4-FFF2-40B4-BE49-F238E27FC236}">
                  <a16:creationId xmlns:a16="http://schemas.microsoft.com/office/drawing/2014/main" id="{FB96888A-5ECE-2D47-8E0B-A35ECD74B3E1}"/>
                </a:ext>
              </a:extLst>
            </p:cNvPr>
            <p:cNvSpPr/>
            <p:nvPr/>
          </p:nvSpPr>
          <p:spPr>
            <a:xfrm>
              <a:off x="10214880" y="5730760"/>
              <a:ext cx="174240" cy="247390"/>
            </a:xfrm>
            <a:custGeom>
              <a:avLst/>
              <a:gdLst/>
              <a:ahLst/>
              <a:cxnLst/>
              <a:rect l="l" t="t" r="r" b="b"/>
              <a:pathLst>
                <a:path w="17424" h="24739" extrusionOk="0">
                  <a:moveTo>
                    <a:pt x="8712" y="24739"/>
                  </a:moveTo>
                  <a:cubicBezTo>
                    <a:pt x="8255" y="24739"/>
                    <a:pt x="7835" y="24523"/>
                    <a:pt x="7581" y="24155"/>
                  </a:cubicBezTo>
                  <a:cubicBezTo>
                    <a:pt x="6807" y="23025"/>
                    <a:pt x="0" y="13055"/>
                    <a:pt x="0" y="8699"/>
                  </a:cubicBezTo>
                  <a:cubicBezTo>
                    <a:pt x="0" y="3898"/>
                    <a:pt x="3911" y="0"/>
                    <a:pt x="8712" y="0"/>
                  </a:cubicBezTo>
                  <a:cubicBezTo>
                    <a:pt x="13512" y="0"/>
                    <a:pt x="17424" y="3898"/>
                    <a:pt x="17424" y="8699"/>
                  </a:cubicBezTo>
                  <a:cubicBezTo>
                    <a:pt x="17424" y="13055"/>
                    <a:pt x="10617" y="23025"/>
                    <a:pt x="9842" y="24155"/>
                  </a:cubicBezTo>
                  <a:cubicBezTo>
                    <a:pt x="9575" y="24523"/>
                    <a:pt x="9156" y="24739"/>
                    <a:pt x="8712" y="24739"/>
                  </a:cubicBezTo>
                  <a:close/>
                  <a:moveTo>
                    <a:pt x="8712" y="2743"/>
                  </a:moveTo>
                  <a:cubicBezTo>
                    <a:pt x="5422" y="2743"/>
                    <a:pt x="2743" y="5422"/>
                    <a:pt x="2743" y="8699"/>
                  </a:cubicBezTo>
                  <a:cubicBezTo>
                    <a:pt x="2743" y="10998"/>
                    <a:pt x="6045" y="16814"/>
                    <a:pt x="8712" y="20904"/>
                  </a:cubicBezTo>
                  <a:cubicBezTo>
                    <a:pt x="11379" y="16814"/>
                    <a:pt x="14668" y="10998"/>
                    <a:pt x="14668" y="8699"/>
                  </a:cubicBezTo>
                  <a:cubicBezTo>
                    <a:pt x="14668" y="5422"/>
                    <a:pt x="12001" y="2743"/>
                    <a:pt x="8712" y="2743"/>
                  </a:cubicBezTo>
                  <a:close/>
                </a:path>
              </a:pathLst>
            </a:custGeom>
            <a:grpFill/>
            <a:ln>
              <a:no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sp>
          <p:nvSpPr>
            <p:cNvPr id="30" name="Google Shape;1982;p93">
              <a:extLst>
                <a:ext uri="{FF2B5EF4-FFF2-40B4-BE49-F238E27FC236}">
                  <a16:creationId xmlns:a16="http://schemas.microsoft.com/office/drawing/2014/main" id="{7657A2F6-C7CC-D04D-85B1-23CF96711B86}"/>
                </a:ext>
              </a:extLst>
            </p:cNvPr>
            <p:cNvSpPr/>
            <p:nvPr/>
          </p:nvSpPr>
          <p:spPr>
            <a:xfrm>
              <a:off x="9959750" y="5878960"/>
              <a:ext cx="216910" cy="213480"/>
            </a:xfrm>
            <a:custGeom>
              <a:avLst/>
              <a:gdLst/>
              <a:ahLst/>
              <a:cxnLst/>
              <a:rect l="l" t="t" r="r" b="b"/>
              <a:pathLst>
                <a:path w="21691" h="21348" extrusionOk="0">
                  <a:moveTo>
                    <a:pt x="10845" y="21348"/>
                  </a:moveTo>
                  <a:cubicBezTo>
                    <a:pt x="9994" y="21348"/>
                    <a:pt x="9182" y="21018"/>
                    <a:pt x="8572" y="20408"/>
                  </a:cubicBezTo>
                  <a:lnTo>
                    <a:pt x="1244" y="13081"/>
                  </a:lnTo>
                  <a:cubicBezTo>
                    <a:pt x="0" y="11823"/>
                    <a:pt x="0" y="9791"/>
                    <a:pt x="1244" y="8547"/>
                  </a:cubicBezTo>
                  <a:lnTo>
                    <a:pt x="8572" y="1206"/>
                  </a:lnTo>
                  <a:cubicBezTo>
                    <a:pt x="9791" y="0"/>
                    <a:pt x="11899" y="0"/>
                    <a:pt x="13119" y="1206"/>
                  </a:cubicBezTo>
                  <a:lnTo>
                    <a:pt x="20446" y="8547"/>
                  </a:lnTo>
                  <a:cubicBezTo>
                    <a:pt x="21691" y="9791"/>
                    <a:pt x="21691" y="11823"/>
                    <a:pt x="20446" y="13081"/>
                  </a:cubicBezTo>
                  <a:lnTo>
                    <a:pt x="13119" y="20408"/>
                  </a:lnTo>
                  <a:cubicBezTo>
                    <a:pt x="12509" y="21018"/>
                    <a:pt x="11696" y="21348"/>
                    <a:pt x="10845" y="21348"/>
                  </a:cubicBezTo>
                  <a:close/>
                  <a:moveTo>
                    <a:pt x="10845" y="3022"/>
                  </a:moveTo>
                  <a:cubicBezTo>
                    <a:pt x="10782" y="3022"/>
                    <a:pt x="10642" y="3035"/>
                    <a:pt x="10528" y="3149"/>
                  </a:cubicBezTo>
                  <a:lnTo>
                    <a:pt x="3187" y="10490"/>
                  </a:lnTo>
                  <a:cubicBezTo>
                    <a:pt x="3009" y="10667"/>
                    <a:pt x="3009" y="10960"/>
                    <a:pt x="3187" y="11137"/>
                  </a:cubicBezTo>
                  <a:lnTo>
                    <a:pt x="10528" y="18465"/>
                  </a:lnTo>
                  <a:cubicBezTo>
                    <a:pt x="10642" y="18580"/>
                    <a:pt x="10782" y="18605"/>
                    <a:pt x="10845" y="18605"/>
                  </a:cubicBezTo>
                  <a:cubicBezTo>
                    <a:pt x="10921" y="18605"/>
                    <a:pt x="11061" y="18580"/>
                    <a:pt x="11163" y="18465"/>
                  </a:cubicBezTo>
                  <a:lnTo>
                    <a:pt x="18516" y="11137"/>
                  </a:lnTo>
                  <a:cubicBezTo>
                    <a:pt x="18681" y="10960"/>
                    <a:pt x="18681" y="10667"/>
                    <a:pt x="18516" y="10490"/>
                  </a:cubicBezTo>
                  <a:lnTo>
                    <a:pt x="11163" y="3149"/>
                  </a:lnTo>
                  <a:cubicBezTo>
                    <a:pt x="11061" y="3035"/>
                    <a:pt x="10921" y="3022"/>
                    <a:pt x="10845" y="3022"/>
                  </a:cubicBezTo>
                  <a:close/>
                </a:path>
              </a:pathLst>
            </a:custGeom>
            <a:grpFill/>
            <a:ln>
              <a:no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sp>
          <p:nvSpPr>
            <p:cNvPr id="31" name="Google Shape;1983;p93">
              <a:extLst>
                <a:ext uri="{FF2B5EF4-FFF2-40B4-BE49-F238E27FC236}">
                  <a16:creationId xmlns:a16="http://schemas.microsoft.com/office/drawing/2014/main" id="{05BC0E02-69A0-C142-AAE0-24EC60B4B63E}"/>
                </a:ext>
              </a:extLst>
            </p:cNvPr>
            <p:cNvSpPr/>
            <p:nvPr/>
          </p:nvSpPr>
          <p:spPr>
            <a:xfrm>
              <a:off x="10466940" y="5900330"/>
              <a:ext cx="174110" cy="174110"/>
            </a:xfrm>
            <a:custGeom>
              <a:avLst/>
              <a:gdLst/>
              <a:ahLst/>
              <a:cxnLst/>
              <a:rect l="l" t="t" r="r" b="b"/>
              <a:pathLst>
                <a:path w="17411" h="17411" extrusionOk="0">
                  <a:moveTo>
                    <a:pt x="16967" y="17411"/>
                  </a:moveTo>
                  <a:lnTo>
                    <a:pt x="16103" y="17411"/>
                  </a:lnTo>
                  <a:cubicBezTo>
                    <a:pt x="7200" y="17411"/>
                    <a:pt x="0" y="10210"/>
                    <a:pt x="0" y="1320"/>
                  </a:cubicBezTo>
                  <a:lnTo>
                    <a:pt x="0" y="457"/>
                  </a:lnTo>
                  <a:cubicBezTo>
                    <a:pt x="0" y="203"/>
                    <a:pt x="215" y="0"/>
                    <a:pt x="457" y="0"/>
                  </a:cubicBezTo>
                  <a:lnTo>
                    <a:pt x="2298" y="0"/>
                  </a:lnTo>
                  <a:cubicBezTo>
                    <a:pt x="2540" y="0"/>
                    <a:pt x="2755" y="203"/>
                    <a:pt x="2755" y="457"/>
                  </a:cubicBezTo>
                  <a:lnTo>
                    <a:pt x="2755" y="1320"/>
                  </a:lnTo>
                  <a:cubicBezTo>
                    <a:pt x="2755" y="8686"/>
                    <a:pt x="8737" y="14668"/>
                    <a:pt x="16103" y="14668"/>
                  </a:cubicBezTo>
                  <a:lnTo>
                    <a:pt x="16967" y="14668"/>
                  </a:lnTo>
                  <a:cubicBezTo>
                    <a:pt x="17221" y="14668"/>
                    <a:pt x="17411" y="14871"/>
                    <a:pt x="17411" y="15125"/>
                  </a:cubicBezTo>
                  <a:lnTo>
                    <a:pt x="17411" y="16954"/>
                  </a:lnTo>
                  <a:cubicBezTo>
                    <a:pt x="17411" y="17208"/>
                    <a:pt x="17221" y="17411"/>
                    <a:pt x="16967" y="17411"/>
                  </a:cubicBezTo>
                  <a:close/>
                </a:path>
              </a:pathLst>
            </a:custGeom>
            <a:grpFill/>
            <a:ln>
              <a:no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sp>
          <p:nvSpPr>
            <p:cNvPr id="32" name="Google Shape;1984;p93">
              <a:extLst>
                <a:ext uri="{FF2B5EF4-FFF2-40B4-BE49-F238E27FC236}">
                  <a16:creationId xmlns:a16="http://schemas.microsoft.com/office/drawing/2014/main" id="{436D5752-FCB1-5A42-B6C1-724CD1AD9160}"/>
                </a:ext>
              </a:extLst>
            </p:cNvPr>
            <p:cNvSpPr/>
            <p:nvPr/>
          </p:nvSpPr>
          <p:spPr>
            <a:xfrm>
              <a:off x="9982820" y="5632150"/>
              <a:ext cx="172330" cy="172330"/>
            </a:xfrm>
            <a:custGeom>
              <a:avLst/>
              <a:gdLst/>
              <a:ahLst/>
              <a:cxnLst/>
              <a:rect l="l" t="t" r="r" b="b"/>
              <a:pathLst>
                <a:path w="17233" h="17233" extrusionOk="0">
                  <a:moveTo>
                    <a:pt x="15100" y="17056"/>
                  </a:moveTo>
                  <a:lnTo>
                    <a:pt x="165" y="2120"/>
                  </a:lnTo>
                  <a:cubicBezTo>
                    <a:pt x="0" y="1943"/>
                    <a:pt x="0" y="1650"/>
                    <a:pt x="165" y="1473"/>
                  </a:cubicBezTo>
                  <a:lnTo>
                    <a:pt x="1473" y="177"/>
                  </a:lnTo>
                  <a:cubicBezTo>
                    <a:pt x="1638" y="0"/>
                    <a:pt x="1930" y="0"/>
                    <a:pt x="2120" y="177"/>
                  </a:cubicBezTo>
                  <a:lnTo>
                    <a:pt x="17043" y="15112"/>
                  </a:lnTo>
                  <a:cubicBezTo>
                    <a:pt x="17233" y="15290"/>
                    <a:pt x="17233" y="15582"/>
                    <a:pt x="17043" y="15760"/>
                  </a:cubicBezTo>
                  <a:lnTo>
                    <a:pt x="15760" y="17056"/>
                  </a:lnTo>
                  <a:cubicBezTo>
                    <a:pt x="15570" y="17233"/>
                    <a:pt x="15290" y="17233"/>
                    <a:pt x="15100" y="17056"/>
                  </a:cubicBezTo>
                  <a:close/>
                </a:path>
              </a:pathLst>
            </a:custGeom>
            <a:grpFill/>
            <a:ln>
              <a:no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grpSp>
    </p:spTree>
    <p:extLst>
      <p:ext uri="{BB962C8B-B14F-4D97-AF65-F5344CB8AC3E}">
        <p14:creationId xmlns:p14="http://schemas.microsoft.com/office/powerpoint/2010/main" val="41492880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69D1F7B-C94E-4349-87F7-7E78AC23B905}"/>
              </a:ext>
            </a:extLst>
          </p:cNvPr>
          <p:cNvPicPr>
            <a:picLocks noChangeAspect="1"/>
          </p:cNvPicPr>
          <p:nvPr/>
        </p:nvPicPr>
        <p:blipFill>
          <a:blip r:embed="rId3"/>
          <a:srcRect l="14528" r="26120"/>
          <a:stretch>
            <a:fillRect/>
          </a:stretch>
        </p:blipFill>
        <p:spPr>
          <a:xfrm>
            <a:off x="0" y="0"/>
            <a:ext cx="12193587" cy="13716000"/>
          </a:xfrm>
          <a:prstGeom prst="rect">
            <a:avLst/>
          </a:prstGeom>
        </p:spPr>
      </p:pic>
      <p:sp>
        <p:nvSpPr>
          <p:cNvPr id="2" name="Subtitle 1">
            <a:extLst>
              <a:ext uri="{FF2B5EF4-FFF2-40B4-BE49-F238E27FC236}">
                <a16:creationId xmlns:a16="http://schemas.microsoft.com/office/drawing/2014/main" id="{80DE4BCD-5A40-DF4D-B1F6-58A9C6B3636D}"/>
              </a:ext>
            </a:extLst>
          </p:cNvPr>
          <p:cNvSpPr>
            <a:spLocks noGrp="1"/>
          </p:cNvSpPr>
          <p:nvPr>
            <p:ph type="subTitle" idx="2"/>
          </p:nvPr>
        </p:nvSpPr>
        <p:spPr/>
        <p:txBody>
          <a:bodyPr>
            <a:noAutofit/>
          </a:bodyPr>
          <a:lstStyle/>
          <a:p>
            <a:pPr rtl="0"/>
            <a:r>
              <a:rPr lang="tr" sz="2400" b="1" i="0" u="none" strike="noStrike" dirty="0">
                <a:solidFill>
                  <a:srgbClr val="FFFFFF"/>
                </a:solidFill>
                <a:latin typeface="Optimistic Text"/>
              </a:rPr>
              <a:t>04 </a:t>
            </a:r>
            <a:r>
              <a:rPr lang="en-US" sz="2400" b="1" i="0" u="none" strike="noStrike" dirty="0" err="1">
                <a:solidFill>
                  <a:srgbClr val="FFFFFF"/>
                </a:solidFill>
                <a:latin typeface="Optimistic Text"/>
              </a:rPr>
              <a:t>Çevrim</a:t>
            </a:r>
            <a:r>
              <a:rPr lang="en-US" sz="2400" b="1" i="0" u="none" strike="noStrike" dirty="0">
                <a:solidFill>
                  <a:srgbClr val="FFFFFF"/>
                </a:solidFill>
                <a:latin typeface="Optimistic Text"/>
              </a:rPr>
              <a:t> </a:t>
            </a:r>
            <a:r>
              <a:rPr lang="en-US" sz="2400" b="1" i="0" u="none" strike="noStrike" dirty="0" err="1">
                <a:solidFill>
                  <a:srgbClr val="FFFFFF"/>
                </a:solidFill>
                <a:latin typeface="Optimistic Text"/>
              </a:rPr>
              <a:t>içi</a:t>
            </a:r>
            <a:r>
              <a:rPr lang="tr" sz="2400" b="1" i="0" u="none" strike="noStrike" dirty="0">
                <a:solidFill>
                  <a:srgbClr val="FFFFFF"/>
                </a:solidFill>
                <a:latin typeface="Optimistic Text"/>
              </a:rPr>
              <a:t> kimlik ve itibar</a:t>
            </a:r>
          </a:p>
        </p:txBody>
      </p:sp>
      <p:sp>
        <p:nvSpPr>
          <p:cNvPr id="5" name="Title 2">
            <a:extLst>
              <a:ext uri="{FF2B5EF4-FFF2-40B4-BE49-F238E27FC236}">
                <a16:creationId xmlns:a16="http://schemas.microsoft.com/office/drawing/2014/main" id="{B6DB9652-8B47-BC4F-B1B8-9A7051C7DBAA}"/>
              </a:ext>
            </a:extLst>
          </p:cNvPr>
          <p:cNvSpPr txBox="1"/>
          <p:nvPr/>
        </p:nvSpPr>
        <p:spPr>
          <a:xfrm>
            <a:off x="13139772" y="2366851"/>
            <a:ext cx="10740953" cy="2514600"/>
          </a:xfrm>
          <a:prstGeom prst="rect">
            <a:avLst/>
          </a:prstGeom>
        </p:spPr>
        <p:txBody>
          <a:bodyPr vert="horz" lIns="0" tIns="0" rIns="0" bIns="0" rtlCol="0" anchor="b" anchorCtr="0">
            <a:noAutofit/>
          </a:bodyPr>
          <a:lstStyle>
            <a:defPPr marR="0" lvl="0" algn="l" rtl="0">
              <a:lnSpc>
                <a:spcPct val="100000"/>
              </a:lnSpc>
              <a:spcBef>
                <a:spcPct val="0"/>
              </a:spcBef>
              <a:spcAft>
                <a:spcPct val="0"/>
              </a:spcAft>
            </a:defPPr>
            <a:lvl1pPr marR="0" lvl="0" algn="l" rtl="0" eaLnBrk="1" hangingPunct="1">
              <a:lnSpc>
                <a:spcPct val="108000"/>
              </a:lnSpc>
              <a:spcBef>
                <a:spcPct val="0"/>
              </a:spcBef>
              <a:spcAft>
                <a:spcPct val="0"/>
              </a:spcAft>
              <a:buClr>
                <a:srgbClr val="1C2B33"/>
              </a:buClr>
              <a:buFont typeface="Optimistic Display Medium"/>
              <a:defRPr sz="7200" b="0" i="0" u="none" strike="noStrike" kern="0" cap="none" spc="220" baseline="0">
                <a:solidFill>
                  <a:schemeClr val="tx1"/>
                </a:solidFill>
                <a:latin typeface="+mj-lt"/>
                <a:ea typeface="Optimistic Display Medium"/>
                <a:cs typeface="Optimistic Display Medium"/>
                <a:sym typeface="Optimistic Display Medium"/>
              </a:defRPr>
            </a:lvl1pPr>
            <a:lvl2pPr marR="0" lvl="1"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2pPr>
            <a:lvl3pPr marR="0" lvl="2"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3pPr>
            <a:lvl4pPr marR="0" lvl="3"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4pPr>
            <a:lvl5pPr marR="0" lvl="4"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rtl="0">
              <a:lnSpc>
                <a:spcPts val="8640"/>
              </a:lnSpc>
            </a:pPr>
            <a:r>
              <a:rPr lang="en-US" sz="7200" b="0" i="0" u="none" strike="noStrike" dirty="0" err="1">
                <a:latin typeface="Optimistic Display Medium"/>
              </a:rPr>
              <a:t>Çevrim</a:t>
            </a:r>
            <a:r>
              <a:rPr lang="en-US" sz="7200" b="0" i="0" u="none" strike="noStrike" dirty="0">
                <a:latin typeface="Optimistic Display Medium"/>
              </a:rPr>
              <a:t> </a:t>
            </a:r>
            <a:r>
              <a:rPr lang="en-US" sz="7200" b="0" i="0" u="none" strike="noStrike" dirty="0" err="1">
                <a:latin typeface="Optimistic Display Medium"/>
              </a:rPr>
              <a:t>içi</a:t>
            </a:r>
            <a:r>
              <a:rPr lang="tr" sz="7200" b="0" i="0" u="none" strike="noStrike" dirty="0">
                <a:latin typeface="Optimistic Display Medium"/>
              </a:rPr>
              <a:t> temsil</a:t>
            </a:r>
          </a:p>
        </p:txBody>
      </p:sp>
      <p:sp>
        <p:nvSpPr>
          <p:cNvPr id="6" name="Text Placeholder 4">
            <a:extLst>
              <a:ext uri="{FF2B5EF4-FFF2-40B4-BE49-F238E27FC236}">
                <a16:creationId xmlns:a16="http://schemas.microsoft.com/office/drawing/2014/main" id="{058715D8-AA18-7B45-A884-2C0DBADD76F6}"/>
              </a:ext>
            </a:extLst>
          </p:cNvPr>
          <p:cNvSpPr txBox="1"/>
          <p:nvPr/>
        </p:nvSpPr>
        <p:spPr>
          <a:xfrm>
            <a:off x="13138150" y="5033851"/>
            <a:ext cx="9594259" cy="1616895"/>
          </a:xfrm>
          <a:prstGeom prst="rect">
            <a:avLst/>
          </a:prstGeom>
        </p:spPr>
        <p:txBody>
          <a:bodyPr vert="horz" lIns="0" tIns="0" rIns="0" bIns="0" rtlCol="0">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4"/>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defTabSz="1828800" rtl="0">
              <a:lnSpc>
                <a:spcPts val="4200"/>
              </a:lnSpc>
              <a:spcAft>
                <a:spcPts val="1800"/>
              </a:spcAft>
              <a:buSzTx/>
              <a:buNone/>
              <a:defRPr/>
            </a:pPr>
            <a:r>
              <a:rPr lang="tr" sz="2800" b="0" i="0" u="none" strike="noStrike" spc="40" dirty="0">
                <a:latin typeface="Optimistic Text"/>
                <a:sym typeface="Arial"/>
              </a:rPr>
              <a:t>Başka bir deyişle, insanların </a:t>
            </a:r>
            <a:r>
              <a:rPr lang="en-US" sz="2800" spc="40" dirty="0" err="1">
                <a:latin typeface="Optimistic Text"/>
                <a:sym typeface="Arial"/>
              </a:rPr>
              <a:t>ç</a:t>
            </a:r>
            <a:r>
              <a:rPr lang="en-US" sz="2800" b="0" i="0" u="none" strike="noStrike" spc="40" dirty="0" err="1">
                <a:latin typeface="Optimistic Text"/>
                <a:sym typeface="Arial"/>
              </a:rPr>
              <a:t>evrim</a:t>
            </a:r>
            <a:r>
              <a:rPr lang="en-US" sz="2800" b="0" i="0" u="none" strike="noStrike" spc="40" dirty="0">
                <a:latin typeface="Optimistic Text"/>
                <a:sym typeface="Arial"/>
              </a:rPr>
              <a:t> </a:t>
            </a:r>
            <a:r>
              <a:rPr lang="en-US" sz="2800" b="0" i="0" u="none" strike="noStrike" spc="40" dirty="0" err="1">
                <a:latin typeface="Optimistic Text"/>
                <a:sym typeface="Arial"/>
              </a:rPr>
              <a:t>içi</a:t>
            </a:r>
            <a:r>
              <a:rPr lang="tr" sz="2800" b="0" i="0" u="none" strike="noStrike" spc="40" dirty="0">
                <a:latin typeface="Optimistic Text"/>
                <a:sym typeface="Arial"/>
              </a:rPr>
              <a:t> ortamda paylaştıkları şeyler, kendilerinin ve bir şey veya birisi hakkında ne hissettiklerinin bir yansımasıdır. </a:t>
            </a:r>
          </a:p>
          <a:p>
            <a:pPr defTabSz="1828800" rtl="0">
              <a:lnSpc>
                <a:spcPts val="4200"/>
              </a:lnSpc>
              <a:spcAft>
                <a:spcPts val="1800"/>
              </a:spcAft>
              <a:buSzTx/>
              <a:buNone/>
              <a:defRPr/>
            </a:pPr>
            <a:r>
              <a:rPr lang="tr" sz="2800" b="0" i="0" u="none" strike="noStrike" spc="40" dirty="0">
                <a:latin typeface="Optimistic Text"/>
                <a:sym typeface="Arial"/>
              </a:rPr>
              <a:t>Kimi zaman, bilgilerin net bir amaç veya mesajla paylaşıldığı görülmektedir. Diğer zamanlarda ise paylaşılan bilgilerin belirsiz olması mümkündür. </a:t>
            </a:r>
          </a:p>
          <a:p>
            <a:pPr defTabSz="1828800" rtl="0">
              <a:lnSpc>
                <a:spcPts val="4200"/>
              </a:lnSpc>
              <a:spcAft>
                <a:spcPts val="1800"/>
              </a:spcAft>
              <a:buSzTx/>
              <a:buNone/>
              <a:defRPr/>
            </a:pPr>
            <a:r>
              <a:rPr lang="tr" sz="2800" b="0" i="0" u="none" strike="noStrike" spc="40" dirty="0">
                <a:latin typeface="Optimistic Text"/>
                <a:sym typeface="Arial"/>
              </a:rPr>
              <a:t>Çoğu zaman, </a:t>
            </a:r>
            <a:r>
              <a:rPr lang="en-US" sz="2800" spc="40" dirty="0" err="1">
                <a:latin typeface="Optimistic Text"/>
                <a:sym typeface="Arial"/>
              </a:rPr>
              <a:t>ç</a:t>
            </a:r>
            <a:r>
              <a:rPr lang="en-US" sz="2800" b="0" i="0" u="none" strike="noStrike" spc="40" dirty="0" err="1">
                <a:latin typeface="Optimistic Text"/>
                <a:sym typeface="Arial"/>
              </a:rPr>
              <a:t>evrim</a:t>
            </a:r>
            <a:r>
              <a:rPr lang="en-US" sz="2800" b="0" i="0" u="none" strike="noStrike" spc="40" dirty="0">
                <a:latin typeface="Optimistic Text"/>
                <a:sym typeface="Arial"/>
              </a:rPr>
              <a:t> </a:t>
            </a:r>
            <a:r>
              <a:rPr lang="en-US" sz="2800" b="0" i="0" u="none" strike="noStrike" spc="40" dirty="0" err="1">
                <a:latin typeface="Optimistic Text"/>
                <a:sym typeface="Arial"/>
              </a:rPr>
              <a:t>içi</a:t>
            </a:r>
            <a:r>
              <a:rPr lang="tr" sz="2800" b="0" i="0" u="none" strike="noStrike" spc="40" dirty="0">
                <a:latin typeface="Optimistic Text"/>
                <a:sym typeface="Arial"/>
              </a:rPr>
              <a:t> ortamda paylaşılan bilgiler farklı kişiler tarafından farklı şekillerde yorumlanmaktadır. Bu nedenle, söz konusu bilgiyi paylaşmadan önce bunun nasıl bir mesaj vereceğini düşünmek büyük önem taşır.</a:t>
            </a:r>
          </a:p>
        </p:txBody>
      </p:sp>
      <p:pic>
        <p:nvPicPr>
          <p:cNvPr id="4" name="Picture 3" descr="A picture containing person, indoor&#10;&#10;Description automatically generated">
            <a:extLst>
              <a:ext uri="{FF2B5EF4-FFF2-40B4-BE49-F238E27FC236}">
                <a16:creationId xmlns:a16="http://schemas.microsoft.com/office/drawing/2014/main" id="{8E26FA80-EC8C-4250-210C-22B981E199CE}"/>
              </a:ext>
            </a:extLst>
          </p:cNvPr>
          <p:cNvPicPr>
            <a:picLocks noChangeAspect="1"/>
          </p:cNvPicPr>
          <p:nvPr/>
        </p:nvPicPr>
        <p:blipFill>
          <a:blip r:embed="rId5"/>
          <a:srcRect l="23242" r="17639"/>
          <a:stretch>
            <a:fillRect/>
          </a:stretch>
        </p:blipFill>
        <p:spPr>
          <a:xfrm>
            <a:off x="0" y="0"/>
            <a:ext cx="12193587" cy="13715998"/>
          </a:xfrm>
          <a:prstGeom prst="rect">
            <a:avLst/>
          </a:prstGeom>
        </p:spPr>
      </p:pic>
    </p:spTree>
    <p:extLst>
      <p:ext uri="{BB962C8B-B14F-4D97-AF65-F5344CB8AC3E}">
        <p14:creationId xmlns:p14="http://schemas.microsoft.com/office/powerpoint/2010/main" val="35587728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8002E474-A576-CC45-939F-65FD87D7734D}"/>
              </a:ext>
            </a:extLst>
          </p:cNvPr>
          <p:cNvSpPr>
            <a:spLocks noGrp="1"/>
          </p:cNvSpPr>
          <p:nvPr>
            <p:ph type="subTitle" idx="2"/>
          </p:nvPr>
        </p:nvSpPr>
        <p:spPr/>
        <p:txBody>
          <a:bodyPr>
            <a:noAutofit/>
          </a:bodyPr>
          <a:lstStyle/>
          <a:p>
            <a:r>
              <a:rPr lang="tr" dirty="0"/>
              <a:t>04 </a:t>
            </a:r>
            <a:r>
              <a:rPr lang="en-US" dirty="0" err="1"/>
              <a:t>ÇevrİM</a:t>
            </a:r>
            <a:r>
              <a:rPr lang="en-US" dirty="0"/>
              <a:t> </a:t>
            </a:r>
            <a:r>
              <a:rPr lang="en-US" dirty="0" err="1"/>
              <a:t>İçİ</a:t>
            </a:r>
            <a:r>
              <a:rPr lang="tr" dirty="0"/>
              <a:t> kimlik ve itibar</a:t>
            </a:r>
          </a:p>
        </p:txBody>
      </p:sp>
      <p:sp>
        <p:nvSpPr>
          <p:cNvPr id="6" name="Title 2">
            <a:extLst>
              <a:ext uri="{FF2B5EF4-FFF2-40B4-BE49-F238E27FC236}">
                <a16:creationId xmlns:a16="http://schemas.microsoft.com/office/drawing/2014/main" id="{0899FF9D-6F60-2041-9F88-13570BA059D9}"/>
              </a:ext>
            </a:extLst>
          </p:cNvPr>
          <p:cNvSpPr txBox="1"/>
          <p:nvPr/>
        </p:nvSpPr>
        <p:spPr>
          <a:xfrm>
            <a:off x="932689" y="2194560"/>
            <a:ext cx="19717511" cy="2514600"/>
          </a:xfrm>
          <a:prstGeom prst="rect">
            <a:avLst/>
          </a:prstGeom>
        </p:spPr>
        <p:txBody>
          <a:bodyPr vert="horz" lIns="0" tIns="0" rIns="0" bIns="0" rtlCol="0" anchor="b" anchorCtr="0">
            <a:noAutofit/>
          </a:bodyPr>
          <a:lstStyle>
            <a:defPPr marR="0" lvl="0" algn="l" rtl="0">
              <a:lnSpc>
                <a:spcPct val="100000"/>
              </a:lnSpc>
              <a:spcBef>
                <a:spcPct val="0"/>
              </a:spcBef>
              <a:spcAft>
                <a:spcPct val="0"/>
              </a:spcAft>
            </a:defPPr>
            <a:lvl1pPr marR="0" lvl="0" algn="l" rtl="0" eaLnBrk="1" hangingPunct="1">
              <a:lnSpc>
                <a:spcPct val="108000"/>
              </a:lnSpc>
              <a:spcBef>
                <a:spcPct val="0"/>
              </a:spcBef>
              <a:spcAft>
                <a:spcPct val="0"/>
              </a:spcAft>
              <a:buClr>
                <a:srgbClr val="1C2B33"/>
              </a:buClr>
              <a:buFont typeface="Optimistic Display Medium"/>
              <a:defRPr sz="7200" b="0" i="0" u="none" strike="noStrike" kern="0" cap="none" spc="220" baseline="0">
                <a:solidFill>
                  <a:schemeClr val="tx1"/>
                </a:solidFill>
                <a:latin typeface="+mj-lt"/>
                <a:ea typeface="Optimistic Display Medium"/>
                <a:cs typeface="Optimistic Display Medium"/>
                <a:sym typeface="Optimistic Display Medium"/>
              </a:defRPr>
            </a:lvl1pPr>
            <a:lvl2pPr marR="0" lvl="1"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2pPr>
            <a:lvl3pPr marR="0" lvl="2"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3pPr>
            <a:lvl4pPr marR="0" lvl="3"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4pPr>
            <a:lvl5pPr marR="0" lvl="4"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rtl="0">
              <a:lnSpc>
                <a:spcPts val="8640"/>
              </a:lnSpc>
            </a:pPr>
            <a:r>
              <a:rPr lang="tr" sz="7200" b="0" i="0" u="none" strike="noStrike">
                <a:latin typeface="Optimistic Display Medium"/>
              </a:rPr>
              <a:t>Tartışma/Öz Değerlendirme</a:t>
            </a:r>
          </a:p>
        </p:txBody>
      </p:sp>
      <p:sp>
        <p:nvSpPr>
          <p:cNvPr id="7" name="TextBox 6">
            <a:extLst>
              <a:ext uri="{FF2B5EF4-FFF2-40B4-BE49-F238E27FC236}">
                <a16:creationId xmlns:a16="http://schemas.microsoft.com/office/drawing/2014/main" id="{D7FAFF19-F1B6-0C48-9172-1E11BDC056E9}"/>
              </a:ext>
            </a:extLst>
          </p:cNvPr>
          <p:cNvSpPr txBox="1"/>
          <p:nvPr/>
        </p:nvSpPr>
        <p:spPr>
          <a:xfrm>
            <a:off x="951536" y="2823712"/>
            <a:ext cx="9349128" cy="647198"/>
          </a:xfrm>
          <a:prstGeom prst="rect">
            <a:avLst/>
          </a:prstGeom>
          <a:noFill/>
        </p:spPr>
        <p:txBody>
          <a:bodyPr wrap="square" lIns="0" tIns="0" rIns="0" bIns="0" rtlCol="0" anchor="t">
            <a:noAutofit/>
          </a:bodyPr>
          <a:lstStyle/>
          <a:p>
            <a:pPr rtl="0">
              <a:lnSpc>
                <a:spcPts val="4200"/>
              </a:lnSpc>
              <a:spcBef>
                <a:spcPts val="2400"/>
              </a:spcBef>
              <a:spcAft>
                <a:spcPts val="1200"/>
              </a:spcAft>
              <a:defRPr/>
            </a:pPr>
            <a:r>
              <a:rPr lang="tr" sz="2800" b="1" i="0" u="none" strike="noStrike" cap="all" spc="250">
                <a:solidFill>
                  <a:srgbClr val="627B8E"/>
                </a:solidFill>
                <a:latin typeface="Optimistic Text"/>
              </a:rPr>
              <a:t>temsil: özet</a:t>
            </a:r>
          </a:p>
        </p:txBody>
      </p:sp>
      <p:sp>
        <p:nvSpPr>
          <p:cNvPr id="11" name="Rectangle 10">
            <a:extLst>
              <a:ext uri="{FF2B5EF4-FFF2-40B4-BE49-F238E27FC236}">
                <a16:creationId xmlns:a16="http://schemas.microsoft.com/office/drawing/2014/main" id="{382F07BD-D2DD-A847-9F43-65096EFEC9D2}"/>
              </a:ext>
            </a:extLst>
          </p:cNvPr>
          <p:cNvSpPr/>
          <p:nvPr/>
        </p:nvSpPr>
        <p:spPr>
          <a:xfrm>
            <a:off x="953163" y="5162107"/>
            <a:ext cx="7278024" cy="588689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12" name="Rectangle 11">
            <a:extLst>
              <a:ext uri="{FF2B5EF4-FFF2-40B4-BE49-F238E27FC236}">
                <a16:creationId xmlns:a16="http://schemas.microsoft.com/office/drawing/2014/main" id="{5A55687D-6EB6-5945-A8DB-716831EA2CD3}"/>
              </a:ext>
            </a:extLst>
          </p:cNvPr>
          <p:cNvSpPr/>
          <p:nvPr/>
        </p:nvSpPr>
        <p:spPr>
          <a:xfrm>
            <a:off x="8443913" y="5162107"/>
            <a:ext cx="7278024" cy="588689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13" name="Rectangle 12">
            <a:extLst>
              <a:ext uri="{FF2B5EF4-FFF2-40B4-BE49-F238E27FC236}">
                <a16:creationId xmlns:a16="http://schemas.microsoft.com/office/drawing/2014/main" id="{E229F377-EABD-E04B-BE1D-E865B33B9A39}"/>
              </a:ext>
            </a:extLst>
          </p:cNvPr>
          <p:cNvSpPr/>
          <p:nvPr/>
        </p:nvSpPr>
        <p:spPr>
          <a:xfrm>
            <a:off x="15957550" y="5162107"/>
            <a:ext cx="7278024" cy="588689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14" name="Text Placeholder 3">
            <a:extLst>
              <a:ext uri="{FF2B5EF4-FFF2-40B4-BE49-F238E27FC236}">
                <a16:creationId xmlns:a16="http://schemas.microsoft.com/office/drawing/2014/main" id="{C1395287-3878-B743-A602-1FAF8E6A7928}"/>
              </a:ext>
            </a:extLst>
          </p:cNvPr>
          <p:cNvSpPr txBox="1"/>
          <p:nvPr/>
        </p:nvSpPr>
        <p:spPr>
          <a:xfrm>
            <a:off x="1402971" y="5531484"/>
            <a:ext cx="6057356" cy="2012316"/>
          </a:xfrm>
          <a:prstGeom prst="rect">
            <a:avLst/>
          </a:prstGeom>
        </p:spPr>
        <p:txBody>
          <a:bodyPr vert="horz" lIns="0" tIns="0" rIns="0" bIns="0" rtlCol="0" anchor="t">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defTabSz="1828800" rtl="0">
              <a:lnSpc>
                <a:spcPts val="4200"/>
              </a:lnSpc>
              <a:spcAft>
                <a:spcPts val="1800"/>
              </a:spcAft>
              <a:buNone/>
            </a:pPr>
            <a:r>
              <a:rPr lang="tr" sz="2800" b="1" i="0" u="none" strike="noStrike" spc="40">
                <a:latin typeface="Optimistic Text"/>
                <a:sym typeface="Arial"/>
              </a:rPr>
              <a:t>01.</a:t>
            </a:r>
          </a:p>
          <a:p>
            <a:pPr defTabSz="1828800" rtl="0">
              <a:lnSpc>
                <a:spcPts val="4200"/>
              </a:lnSpc>
              <a:spcAft>
                <a:spcPts val="1800"/>
              </a:spcAft>
              <a:buNone/>
            </a:pPr>
            <a:r>
              <a:rPr lang="tr" sz="2800" b="0" i="0" u="none" strike="noStrike" spc="40">
                <a:latin typeface="Optimistic Text"/>
                <a:sym typeface="Arial"/>
              </a:rPr>
              <a:t>Bir şey paylaşıldığında, bunun başkalarına nasıl bir mesaj verdiği düşünülmelidir.</a:t>
            </a:r>
          </a:p>
        </p:txBody>
      </p:sp>
      <p:sp>
        <p:nvSpPr>
          <p:cNvPr id="15" name="Text Placeholder 3">
            <a:extLst>
              <a:ext uri="{FF2B5EF4-FFF2-40B4-BE49-F238E27FC236}">
                <a16:creationId xmlns:a16="http://schemas.microsoft.com/office/drawing/2014/main" id="{CD3EDD60-93B6-554C-935A-29EDBFB7B0FD}"/>
              </a:ext>
            </a:extLst>
          </p:cNvPr>
          <p:cNvSpPr txBox="1"/>
          <p:nvPr/>
        </p:nvSpPr>
        <p:spPr>
          <a:xfrm>
            <a:off x="8893719" y="5531484"/>
            <a:ext cx="6122444" cy="2012316"/>
          </a:xfrm>
          <a:prstGeom prst="rect">
            <a:avLst/>
          </a:prstGeom>
        </p:spPr>
        <p:txBody>
          <a:bodyPr vert="horz" lIns="0" tIns="0" rIns="0" bIns="0" rtlCol="0" anchor="t">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defTabSz="1828800" rtl="0">
              <a:lnSpc>
                <a:spcPts val="4200"/>
              </a:lnSpc>
              <a:spcAft>
                <a:spcPts val="1800"/>
              </a:spcAft>
              <a:buNone/>
            </a:pPr>
            <a:r>
              <a:rPr lang="tr" sz="2800" b="1" i="0" u="none" strike="noStrike" spc="40">
                <a:latin typeface="Optimistic Text"/>
                <a:sym typeface="Arial"/>
              </a:rPr>
              <a:t>02.</a:t>
            </a:r>
          </a:p>
          <a:p>
            <a:pPr defTabSz="1828800" rtl="0">
              <a:lnSpc>
                <a:spcPts val="4200"/>
              </a:lnSpc>
              <a:spcAft>
                <a:spcPts val="1800"/>
              </a:spcAft>
              <a:buNone/>
            </a:pPr>
            <a:r>
              <a:rPr lang="tr" sz="2800" b="0" i="0" u="none" strike="noStrike" spc="40">
                <a:latin typeface="Optimistic Text"/>
                <a:sym typeface="Arial"/>
              </a:rPr>
              <a:t>Bu mesajın verilmesinin ardındaki neden nedir?</a:t>
            </a:r>
          </a:p>
        </p:txBody>
      </p:sp>
      <p:sp>
        <p:nvSpPr>
          <p:cNvPr id="16" name="Text Placeholder 3">
            <a:extLst>
              <a:ext uri="{FF2B5EF4-FFF2-40B4-BE49-F238E27FC236}">
                <a16:creationId xmlns:a16="http://schemas.microsoft.com/office/drawing/2014/main" id="{CA8C6F63-E9BD-1B46-8BE7-44CC860617DB}"/>
              </a:ext>
            </a:extLst>
          </p:cNvPr>
          <p:cNvSpPr txBox="1"/>
          <p:nvPr/>
        </p:nvSpPr>
        <p:spPr>
          <a:xfrm>
            <a:off x="16407357" y="5531484"/>
            <a:ext cx="5587825" cy="2012316"/>
          </a:xfrm>
          <a:prstGeom prst="rect">
            <a:avLst/>
          </a:prstGeom>
        </p:spPr>
        <p:txBody>
          <a:bodyPr vert="horz" lIns="0" tIns="0" rIns="0" bIns="0" rtlCol="0" anchor="t">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defTabSz="1828800" rtl="0">
              <a:lnSpc>
                <a:spcPts val="4200"/>
              </a:lnSpc>
              <a:spcAft>
                <a:spcPts val="1800"/>
              </a:spcAft>
              <a:buNone/>
            </a:pPr>
            <a:r>
              <a:rPr lang="tr" sz="2800" b="1" i="0" u="none" strike="noStrike" spc="40">
                <a:latin typeface="Optimistic Text"/>
                <a:sym typeface="Arial"/>
              </a:rPr>
              <a:t>03.</a:t>
            </a:r>
          </a:p>
          <a:p>
            <a:pPr defTabSz="1828800" rtl="0">
              <a:lnSpc>
                <a:spcPts val="4200"/>
              </a:lnSpc>
              <a:spcAft>
                <a:spcPts val="1800"/>
              </a:spcAft>
              <a:buNone/>
            </a:pPr>
            <a:r>
              <a:rPr lang="tr" sz="2800" b="0" i="0" u="none" strike="noStrike" spc="40">
                <a:latin typeface="Optimistic Text"/>
                <a:sym typeface="Arial"/>
              </a:rPr>
              <a:t>Başkaları tarafından daha farklı nasıl yorumlanabilir?</a:t>
            </a:r>
          </a:p>
        </p:txBody>
      </p:sp>
    </p:spTree>
    <p:extLst>
      <p:ext uri="{BB962C8B-B14F-4D97-AF65-F5344CB8AC3E}">
        <p14:creationId xmlns:p14="http://schemas.microsoft.com/office/powerpoint/2010/main" val="31506510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BFAFE5B-C2C9-7147-970C-4B51B9314F98}"/>
              </a:ext>
            </a:extLst>
          </p:cNvPr>
          <p:cNvSpPr/>
          <p:nvPr/>
        </p:nvSpPr>
        <p:spPr>
          <a:xfrm>
            <a:off x="8443912" y="0"/>
            <a:ext cx="15943262" cy="1371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2" name="Subtitle 1">
            <a:extLst>
              <a:ext uri="{FF2B5EF4-FFF2-40B4-BE49-F238E27FC236}">
                <a16:creationId xmlns:a16="http://schemas.microsoft.com/office/drawing/2014/main" id="{3B429F7B-BF7F-A541-9B1D-E7BF2BA86BD4}"/>
              </a:ext>
            </a:extLst>
          </p:cNvPr>
          <p:cNvSpPr>
            <a:spLocks noGrp="1"/>
          </p:cNvSpPr>
          <p:nvPr>
            <p:ph type="subTitle" idx="2"/>
          </p:nvPr>
        </p:nvSpPr>
        <p:spPr>
          <a:xfrm>
            <a:off x="932821" y="909036"/>
            <a:ext cx="10328145" cy="463200"/>
          </a:xfrm>
        </p:spPr>
        <p:txBody>
          <a:bodyPr>
            <a:noAutofit/>
          </a:bodyPr>
          <a:lstStyle/>
          <a:p>
            <a:r>
              <a:rPr lang="tr" dirty="0"/>
              <a:t>04 </a:t>
            </a:r>
            <a:r>
              <a:rPr lang="en-US" dirty="0" err="1"/>
              <a:t>ÇevrİM</a:t>
            </a:r>
            <a:r>
              <a:rPr lang="en-US" dirty="0"/>
              <a:t> </a:t>
            </a:r>
            <a:r>
              <a:rPr lang="en-US" dirty="0" err="1"/>
              <a:t>İçİ</a:t>
            </a:r>
            <a:r>
              <a:rPr lang="tr" dirty="0"/>
              <a:t> kimlik ve itibar</a:t>
            </a:r>
          </a:p>
        </p:txBody>
      </p:sp>
      <p:sp>
        <p:nvSpPr>
          <p:cNvPr id="3" name="Title 2">
            <a:extLst>
              <a:ext uri="{FF2B5EF4-FFF2-40B4-BE49-F238E27FC236}">
                <a16:creationId xmlns:a16="http://schemas.microsoft.com/office/drawing/2014/main" id="{89899A46-2B07-6246-B2A2-CE86A0762E1B}"/>
              </a:ext>
            </a:extLst>
          </p:cNvPr>
          <p:cNvSpPr>
            <a:spLocks noGrp="1"/>
          </p:cNvSpPr>
          <p:nvPr>
            <p:ph type="title"/>
          </p:nvPr>
        </p:nvSpPr>
        <p:spPr>
          <a:xfrm>
            <a:off x="932821" y="6141720"/>
            <a:ext cx="4998009" cy="1432560"/>
          </a:xfrm>
        </p:spPr>
        <p:txBody>
          <a:bodyPr anchor="ctr">
            <a:noAutofit/>
          </a:bodyPr>
          <a:lstStyle/>
          <a:p>
            <a:pPr rtl="0"/>
            <a:r>
              <a:rPr lang="tr" sz="7200" b="0" i="0" u="none" strike="noStrike">
                <a:latin typeface="Optimistic Display Medium"/>
              </a:rPr>
              <a:t>Etkinlikler</a:t>
            </a:r>
          </a:p>
        </p:txBody>
      </p:sp>
      <p:sp>
        <p:nvSpPr>
          <p:cNvPr id="8" name="Title 2">
            <a:extLst>
              <a:ext uri="{FF2B5EF4-FFF2-40B4-BE49-F238E27FC236}">
                <a16:creationId xmlns:a16="http://schemas.microsoft.com/office/drawing/2014/main" id="{41A057E4-78DD-D847-A387-703F864F3E8A}"/>
              </a:ext>
            </a:extLst>
          </p:cNvPr>
          <p:cNvSpPr txBox="1"/>
          <p:nvPr/>
        </p:nvSpPr>
        <p:spPr>
          <a:xfrm>
            <a:off x="11420961" y="1895345"/>
            <a:ext cx="12183317" cy="815339"/>
          </a:xfrm>
          <a:prstGeom prst="rect">
            <a:avLst/>
          </a:prstGeom>
        </p:spPr>
        <p:txBody>
          <a:bodyPr vert="horz" lIns="0" tIns="0" rIns="0" bIns="0" rtlCol="0" anchor="t" anchorCtr="0">
            <a:noAutofit/>
          </a:bodyPr>
          <a:lstStyle>
            <a:defPPr marR="0" lvl="0" algn="l" rtl="0">
              <a:lnSpc>
                <a:spcPct val="100000"/>
              </a:lnSpc>
              <a:spcBef>
                <a:spcPct val="0"/>
              </a:spcBef>
              <a:spcAft>
                <a:spcPct val="0"/>
              </a:spcAft>
            </a:defPPr>
            <a:lvl1pPr marR="0" lvl="0" algn="l" rtl="0" eaLnBrk="1" hangingPunct="1">
              <a:lnSpc>
                <a:spcPct val="108000"/>
              </a:lnSpc>
              <a:spcBef>
                <a:spcPct val="0"/>
              </a:spcBef>
              <a:spcAft>
                <a:spcPct val="0"/>
              </a:spcAft>
              <a:buClr>
                <a:srgbClr val="1C2B33"/>
              </a:buClr>
              <a:buFont typeface="Optimistic Display Medium"/>
              <a:defRPr sz="7200" b="0" i="0" u="none" strike="noStrike" kern="0" cap="none" spc="220" baseline="0">
                <a:solidFill>
                  <a:schemeClr val="tx1"/>
                </a:solidFill>
                <a:latin typeface="+mj-lt"/>
                <a:ea typeface="Optimistic Display Medium"/>
                <a:cs typeface="Optimistic Display Medium"/>
                <a:sym typeface="Optimistic Display Medium"/>
              </a:defRPr>
            </a:lvl1pPr>
            <a:lvl2pPr marR="0" lvl="1"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2pPr>
            <a:lvl3pPr marR="0" lvl="2"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3pPr>
            <a:lvl4pPr marR="0" lvl="3"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4pPr>
            <a:lvl5pPr marR="0" lvl="4"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rtl="0"/>
            <a:r>
              <a:rPr lang="tr" sz="4800" b="0" i="0" u="none" strike="noStrike">
                <a:latin typeface="Optimistic Display Medium"/>
              </a:rPr>
              <a:t>Kişisel gizlilik üzerine değerlendirme</a:t>
            </a:r>
          </a:p>
        </p:txBody>
      </p:sp>
      <p:sp>
        <p:nvSpPr>
          <p:cNvPr id="6" name="Oval 5">
            <a:extLst>
              <a:ext uri="{FF2B5EF4-FFF2-40B4-BE49-F238E27FC236}">
                <a16:creationId xmlns:a16="http://schemas.microsoft.com/office/drawing/2014/main" id="{F5D85DEB-D8C3-2146-BDC2-2E1CB1FB7C49}"/>
              </a:ext>
            </a:extLst>
          </p:cNvPr>
          <p:cNvSpPr/>
          <p:nvPr/>
        </p:nvSpPr>
        <p:spPr>
          <a:xfrm>
            <a:off x="9882210" y="1704845"/>
            <a:ext cx="1196339" cy="1196339"/>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lnSpc>
                <a:spcPct val="125000"/>
              </a:lnSpc>
            </a:pPr>
            <a:r>
              <a:rPr lang="tr" sz="4400" b="1" i="0" u="none" strike="noStrike" spc="50">
                <a:solidFill>
                  <a:srgbClr val="F0F4F7"/>
                </a:solidFill>
                <a:latin typeface="Optimistic Text"/>
                <a:cs typeface="Optimistic Text"/>
              </a:rPr>
              <a:t>1</a:t>
            </a:r>
          </a:p>
        </p:txBody>
      </p:sp>
      <p:sp>
        <p:nvSpPr>
          <p:cNvPr id="20" name="Title 2">
            <a:extLst>
              <a:ext uri="{FF2B5EF4-FFF2-40B4-BE49-F238E27FC236}">
                <a16:creationId xmlns:a16="http://schemas.microsoft.com/office/drawing/2014/main" id="{880BB46E-DA07-0C49-AB5A-4C445F1EFB34}"/>
              </a:ext>
            </a:extLst>
          </p:cNvPr>
          <p:cNvSpPr txBox="1"/>
          <p:nvPr/>
        </p:nvSpPr>
        <p:spPr>
          <a:xfrm>
            <a:off x="11420961" y="4932002"/>
            <a:ext cx="12418105" cy="815339"/>
          </a:xfrm>
          <a:prstGeom prst="rect">
            <a:avLst/>
          </a:prstGeom>
        </p:spPr>
        <p:txBody>
          <a:bodyPr vert="horz" lIns="0" tIns="0" rIns="0" bIns="0" rtlCol="0" anchor="t" anchorCtr="0">
            <a:noAutofit/>
          </a:bodyPr>
          <a:lstStyle>
            <a:defPPr marR="0" lvl="0" algn="l" rtl="0">
              <a:lnSpc>
                <a:spcPct val="100000"/>
              </a:lnSpc>
              <a:spcBef>
                <a:spcPct val="0"/>
              </a:spcBef>
              <a:spcAft>
                <a:spcPct val="0"/>
              </a:spcAft>
            </a:defPPr>
            <a:lvl1pPr marR="0" lvl="0" algn="l" rtl="0" eaLnBrk="1" hangingPunct="1">
              <a:lnSpc>
                <a:spcPct val="108000"/>
              </a:lnSpc>
              <a:spcBef>
                <a:spcPct val="0"/>
              </a:spcBef>
              <a:spcAft>
                <a:spcPct val="0"/>
              </a:spcAft>
              <a:buClr>
                <a:srgbClr val="1C2B33"/>
              </a:buClr>
              <a:buFont typeface="Optimistic Display Medium"/>
              <a:defRPr sz="7200" b="0" i="0" u="none" strike="noStrike" kern="0" cap="none" spc="220" baseline="0">
                <a:solidFill>
                  <a:schemeClr val="tx1"/>
                </a:solidFill>
                <a:latin typeface="+mj-lt"/>
                <a:ea typeface="Optimistic Display Medium"/>
                <a:cs typeface="Optimistic Display Medium"/>
                <a:sym typeface="Optimistic Display Medium"/>
              </a:defRPr>
            </a:lvl1pPr>
            <a:lvl2pPr marR="0" lvl="1"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2pPr>
            <a:lvl3pPr marR="0" lvl="2"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3pPr>
            <a:lvl4pPr marR="0" lvl="3"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4pPr>
            <a:lvl5pPr marR="0" lvl="4"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rtl="0"/>
            <a:r>
              <a:rPr lang="tr" sz="4800" b="0" i="0" u="none" strike="noStrike">
                <a:latin typeface="Optimistic Display Medium"/>
              </a:rPr>
              <a:t>Kendini arama</a:t>
            </a:r>
          </a:p>
        </p:txBody>
      </p:sp>
      <p:sp>
        <p:nvSpPr>
          <p:cNvPr id="21" name="Oval 20">
            <a:extLst>
              <a:ext uri="{FF2B5EF4-FFF2-40B4-BE49-F238E27FC236}">
                <a16:creationId xmlns:a16="http://schemas.microsoft.com/office/drawing/2014/main" id="{FC193999-362D-E14F-915A-89F5876DBA63}"/>
              </a:ext>
            </a:extLst>
          </p:cNvPr>
          <p:cNvSpPr/>
          <p:nvPr/>
        </p:nvSpPr>
        <p:spPr>
          <a:xfrm>
            <a:off x="9882210" y="4741502"/>
            <a:ext cx="1196339" cy="1196339"/>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lnSpc>
                <a:spcPct val="125000"/>
              </a:lnSpc>
            </a:pPr>
            <a:r>
              <a:rPr lang="tr" sz="4400" b="1" i="0" u="none" strike="noStrike" spc="50">
                <a:solidFill>
                  <a:srgbClr val="F0F4F7"/>
                </a:solidFill>
                <a:latin typeface="Optimistic Text"/>
                <a:cs typeface="Optimistic Text"/>
              </a:rPr>
              <a:t>2</a:t>
            </a:r>
          </a:p>
        </p:txBody>
      </p:sp>
      <p:sp>
        <p:nvSpPr>
          <p:cNvPr id="9" name="Title 2">
            <a:extLst>
              <a:ext uri="{FF2B5EF4-FFF2-40B4-BE49-F238E27FC236}">
                <a16:creationId xmlns:a16="http://schemas.microsoft.com/office/drawing/2014/main" id="{6B26266B-403D-724F-88B8-5C4A877B81B1}"/>
              </a:ext>
            </a:extLst>
          </p:cNvPr>
          <p:cNvSpPr txBox="1"/>
          <p:nvPr/>
        </p:nvSpPr>
        <p:spPr>
          <a:xfrm>
            <a:off x="11420961" y="7968659"/>
            <a:ext cx="12418105" cy="815339"/>
          </a:xfrm>
          <a:prstGeom prst="rect">
            <a:avLst/>
          </a:prstGeom>
        </p:spPr>
        <p:txBody>
          <a:bodyPr vert="horz" lIns="0" tIns="0" rIns="0" bIns="0" rtlCol="0" anchor="t" anchorCtr="0">
            <a:noAutofit/>
          </a:bodyPr>
          <a:lstStyle>
            <a:defPPr marR="0" lvl="0" algn="l" rtl="0">
              <a:lnSpc>
                <a:spcPct val="100000"/>
              </a:lnSpc>
              <a:spcBef>
                <a:spcPct val="0"/>
              </a:spcBef>
              <a:spcAft>
                <a:spcPct val="0"/>
              </a:spcAft>
            </a:defPPr>
            <a:lvl1pPr marR="0" lvl="0" algn="l" rtl="0" eaLnBrk="1" hangingPunct="1">
              <a:lnSpc>
                <a:spcPct val="108000"/>
              </a:lnSpc>
              <a:spcBef>
                <a:spcPct val="0"/>
              </a:spcBef>
              <a:spcAft>
                <a:spcPct val="0"/>
              </a:spcAft>
              <a:buClr>
                <a:srgbClr val="1C2B33"/>
              </a:buClr>
              <a:buFont typeface="Optimistic Display Medium"/>
              <a:defRPr sz="7200" b="0" i="0" u="none" strike="noStrike" kern="0" cap="none" spc="220" baseline="0">
                <a:solidFill>
                  <a:schemeClr val="tx1"/>
                </a:solidFill>
                <a:latin typeface="+mj-lt"/>
                <a:ea typeface="Optimistic Display Medium"/>
                <a:cs typeface="Optimistic Display Medium"/>
                <a:sym typeface="Optimistic Display Medium"/>
              </a:defRPr>
            </a:lvl1pPr>
            <a:lvl2pPr marR="0" lvl="1"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2pPr>
            <a:lvl3pPr marR="0" lvl="2"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3pPr>
            <a:lvl4pPr marR="0" lvl="3"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4pPr>
            <a:lvl5pPr marR="0" lvl="4"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rtl="0"/>
            <a:r>
              <a:rPr lang="en-US" sz="4800" b="0" i="0" u="none" strike="noStrike" dirty="0" err="1">
                <a:latin typeface="Optimistic Display Medium"/>
              </a:rPr>
              <a:t>Çevrim</a:t>
            </a:r>
            <a:r>
              <a:rPr lang="en-US" sz="4800" b="0" i="0" u="none" strike="noStrike" dirty="0">
                <a:latin typeface="Optimistic Display Medium"/>
              </a:rPr>
              <a:t> </a:t>
            </a:r>
            <a:r>
              <a:rPr lang="en-US" sz="4800" b="0" i="0" u="none" strike="noStrike" dirty="0" err="1">
                <a:latin typeface="Optimistic Display Medium"/>
              </a:rPr>
              <a:t>içi</a:t>
            </a:r>
            <a:r>
              <a:rPr lang="tr" sz="4800" b="0" i="0" u="none" strike="noStrike" dirty="0">
                <a:latin typeface="Optimistic Display Medium"/>
              </a:rPr>
              <a:t> temsil</a:t>
            </a:r>
          </a:p>
        </p:txBody>
      </p:sp>
      <p:sp>
        <p:nvSpPr>
          <p:cNvPr id="10" name="Oval 9">
            <a:extLst>
              <a:ext uri="{FF2B5EF4-FFF2-40B4-BE49-F238E27FC236}">
                <a16:creationId xmlns:a16="http://schemas.microsoft.com/office/drawing/2014/main" id="{E6D03F42-0B24-C441-A760-3554BBC48455}"/>
              </a:ext>
            </a:extLst>
          </p:cNvPr>
          <p:cNvSpPr/>
          <p:nvPr/>
        </p:nvSpPr>
        <p:spPr>
          <a:xfrm>
            <a:off x="9882210" y="7778159"/>
            <a:ext cx="1196339" cy="1196339"/>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lnSpc>
                <a:spcPct val="125000"/>
              </a:lnSpc>
            </a:pPr>
            <a:r>
              <a:rPr lang="tr" sz="4400" b="1" i="0" u="none" strike="noStrike" spc="50">
                <a:solidFill>
                  <a:srgbClr val="F0F4F7"/>
                </a:solidFill>
                <a:latin typeface="Optimistic Text"/>
                <a:cs typeface="Optimistic Text"/>
              </a:rPr>
              <a:t>3</a:t>
            </a:r>
          </a:p>
        </p:txBody>
      </p:sp>
      <p:sp>
        <p:nvSpPr>
          <p:cNvPr id="11" name="Title 2">
            <a:extLst>
              <a:ext uri="{FF2B5EF4-FFF2-40B4-BE49-F238E27FC236}">
                <a16:creationId xmlns:a16="http://schemas.microsoft.com/office/drawing/2014/main" id="{A135BF7C-2A34-D140-B96B-9DA78579BB4F}"/>
              </a:ext>
            </a:extLst>
          </p:cNvPr>
          <p:cNvSpPr txBox="1"/>
          <p:nvPr/>
        </p:nvSpPr>
        <p:spPr>
          <a:xfrm>
            <a:off x="11420961" y="11005316"/>
            <a:ext cx="12418105" cy="815339"/>
          </a:xfrm>
          <a:prstGeom prst="rect">
            <a:avLst/>
          </a:prstGeom>
        </p:spPr>
        <p:txBody>
          <a:bodyPr vert="horz" lIns="0" tIns="0" rIns="0" bIns="0" rtlCol="0" anchor="t" anchorCtr="0">
            <a:noAutofit/>
          </a:bodyPr>
          <a:lstStyle>
            <a:defPPr marR="0" lvl="0" algn="l" rtl="0">
              <a:lnSpc>
                <a:spcPct val="100000"/>
              </a:lnSpc>
              <a:spcBef>
                <a:spcPct val="0"/>
              </a:spcBef>
              <a:spcAft>
                <a:spcPct val="0"/>
              </a:spcAft>
            </a:defPPr>
            <a:lvl1pPr marR="0" lvl="0" algn="l" rtl="0" eaLnBrk="1" hangingPunct="1">
              <a:lnSpc>
                <a:spcPct val="108000"/>
              </a:lnSpc>
              <a:spcBef>
                <a:spcPct val="0"/>
              </a:spcBef>
              <a:spcAft>
                <a:spcPct val="0"/>
              </a:spcAft>
              <a:buClr>
                <a:srgbClr val="1C2B33"/>
              </a:buClr>
              <a:buFont typeface="Optimistic Display Medium"/>
              <a:defRPr sz="7200" b="0" i="0" u="none" strike="noStrike" kern="0" cap="none" spc="220" baseline="0">
                <a:solidFill>
                  <a:schemeClr val="tx1"/>
                </a:solidFill>
                <a:latin typeface="+mj-lt"/>
                <a:ea typeface="Optimistic Display Medium"/>
                <a:cs typeface="Optimistic Display Medium"/>
                <a:sym typeface="Optimistic Display Medium"/>
              </a:defRPr>
            </a:lvl1pPr>
            <a:lvl2pPr marR="0" lvl="1"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2pPr>
            <a:lvl3pPr marR="0" lvl="2"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3pPr>
            <a:lvl4pPr marR="0" lvl="3"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4pPr>
            <a:lvl5pPr marR="0" lvl="4"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rtl="0"/>
            <a:r>
              <a:rPr lang="tr" sz="4800" b="0" i="0" u="none" strike="noStrike">
                <a:latin typeface="Optimistic Display Medium"/>
              </a:rPr>
              <a:t>Ürün uygulaması</a:t>
            </a:r>
          </a:p>
        </p:txBody>
      </p:sp>
      <p:sp>
        <p:nvSpPr>
          <p:cNvPr id="12" name="Oval 11">
            <a:extLst>
              <a:ext uri="{FF2B5EF4-FFF2-40B4-BE49-F238E27FC236}">
                <a16:creationId xmlns:a16="http://schemas.microsoft.com/office/drawing/2014/main" id="{A7237A30-C640-7B45-AF95-93FFED5E6C6A}"/>
              </a:ext>
            </a:extLst>
          </p:cNvPr>
          <p:cNvSpPr/>
          <p:nvPr/>
        </p:nvSpPr>
        <p:spPr>
          <a:xfrm>
            <a:off x="9882210" y="10814816"/>
            <a:ext cx="1196339" cy="1196339"/>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lnSpc>
                <a:spcPct val="125000"/>
              </a:lnSpc>
            </a:pPr>
            <a:r>
              <a:rPr lang="tr" sz="4400" b="1" i="0" u="none" strike="noStrike" spc="50">
                <a:solidFill>
                  <a:srgbClr val="F0F4F7"/>
                </a:solidFill>
                <a:latin typeface="Optimistic Text"/>
                <a:cs typeface="Optimistic Text"/>
              </a:rPr>
              <a:t>4</a:t>
            </a:r>
          </a:p>
        </p:txBody>
      </p:sp>
      <p:sp>
        <p:nvSpPr>
          <p:cNvPr id="13" name="TextBox 12">
            <a:extLst>
              <a:ext uri="{FF2B5EF4-FFF2-40B4-BE49-F238E27FC236}">
                <a16:creationId xmlns:a16="http://schemas.microsoft.com/office/drawing/2014/main" id="{B446F163-EF3F-A04E-8FA7-87F3D73C5B90}"/>
              </a:ext>
            </a:extLst>
          </p:cNvPr>
          <p:cNvSpPr txBox="1"/>
          <p:nvPr/>
        </p:nvSpPr>
        <p:spPr>
          <a:xfrm>
            <a:off x="22024975" y="12668250"/>
            <a:ext cx="1428750" cy="438150"/>
          </a:xfrm>
          <a:prstGeom prst="rect">
            <a:avLst/>
          </a:prstGeom>
        </p:spPr>
        <p:txBody>
          <a:bodyPr rIns="0">
            <a:noAutofit/>
          </a:bodyPr>
          <a:lstStyle>
            <a:defPPr marR="0" lvl="0" algn="l" rtl="0">
              <a:lnSpc>
                <a:spcPct val="100000"/>
              </a:lnSpc>
              <a:spcBef>
                <a:spcPct val="0"/>
              </a:spcBef>
              <a:spcAft>
                <a:spcPct val="0"/>
              </a:spcAft>
              <a:defRPr/>
            </a:defPPr>
            <a:lvl1pPr marL="45720" indent="-45720" algn="r" eaLnBrk="1" hangingPunct="1">
              <a:lnSpc>
                <a:spcPct val="129000"/>
              </a:lnSpc>
              <a:spcAft>
                <a:spcPts val="1200"/>
              </a:spcAft>
              <a:buSzPct val="25000"/>
              <a:buFontTx/>
              <a:buBlip>
                <a:blip r:embed="rId2"/>
              </a:buBlip>
              <a:defRPr sz="1600" spc="50" baseline="0">
                <a:solidFill>
                  <a:schemeClr val="tx1"/>
                </a:solidFill>
              </a:defRPr>
            </a:lvl1pPr>
            <a:lvl2pPr marL="640080" indent="-365760" eaLnBrk="1" hangingPunct="1">
              <a:lnSpc>
                <a:spcPct val="129000"/>
              </a:lnSpc>
              <a:spcAft>
                <a:spcPts val="1200"/>
              </a:spcAft>
              <a:buClrTx/>
              <a:buSzPct val="85000"/>
              <a:buFont typeface="Optimistic Text" panose="020B0604020202020204" pitchFamily="34" charset="0"/>
              <a:buChar char="•"/>
              <a:defRPr spc="50" baseline="0">
                <a:solidFill>
                  <a:schemeClr val="tx1"/>
                </a:solidFill>
              </a:defRPr>
            </a:lvl2pPr>
            <a:lvl3pPr marL="1005840" indent="-365760" eaLnBrk="1" hangingPunct="1">
              <a:lnSpc>
                <a:spcPct val="129000"/>
              </a:lnSpc>
              <a:spcAft>
                <a:spcPts val="1200"/>
              </a:spcAft>
              <a:buClrTx/>
              <a:buSzPct val="85000"/>
              <a:buFont typeface=".PingFang SC Regular"/>
              <a:buChar char="﹘"/>
              <a:defRPr spc="50" baseline="0">
                <a:solidFill>
                  <a:schemeClr val="tx1"/>
                </a:solidFill>
              </a:defRPr>
            </a:lvl3pPr>
            <a:lvl4pPr marL="1371600" indent="-365760" eaLnBrk="1" hangingPunct="1">
              <a:lnSpc>
                <a:spcPct val="129000"/>
              </a:lnSpc>
              <a:spcAft>
                <a:spcPts val="1200"/>
              </a:spcAft>
              <a:buClrTx/>
              <a:buSzPct val="85000"/>
              <a:buFont typeface=".PingFang SC Regular"/>
              <a:buChar char="﹘"/>
              <a:defRPr spc="50" baseline="0">
                <a:solidFill>
                  <a:schemeClr val="tx1"/>
                </a:solidFill>
              </a:defRPr>
            </a:lvl4pPr>
            <a:lvl5pPr marL="1737360" indent="-365760" eaLnBrk="1" hangingPunct="1">
              <a:lnSpc>
                <a:spcPct val="129000"/>
              </a:lnSpc>
              <a:spcAft>
                <a:spcPts val="1200"/>
              </a:spcAft>
              <a:buClrTx/>
              <a:buSzPct val="85000"/>
              <a:buFont typeface=".PingFang SC Regular"/>
              <a:buChar char="﹘"/>
              <a:defRPr spc="50" baseline="0">
                <a:solidFill>
                  <a:schemeClr val="tx1"/>
                </a:solidFill>
              </a:defRPr>
            </a:lvl5pPr>
            <a:lvl6pPr eaLnBrk="1" hangingPunct="1"/>
            <a:lvl7pPr eaLnBrk="1" hangingPunct="1"/>
            <a:lvl8pPr eaLnBrk="1" hangingPunct="1"/>
            <a:lvl9pPr eaLnBrk="1" hangingPunct="1"/>
          </a:lstStyle>
          <a:p>
            <a:pPr lvl="0" rtl="0"/>
            <a:r>
              <a:rPr lang="tr" sz="1600" b="0" i="0" u="none" strike="noStrike">
                <a:latin typeface="Optimistic Text"/>
              </a:rPr>
              <a:t>79</a:t>
            </a:r>
            <a:endParaRPr lang="en-US"/>
          </a:p>
        </p:txBody>
      </p:sp>
    </p:spTree>
    <p:extLst>
      <p:ext uri="{BB962C8B-B14F-4D97-AF65-F5344CB8AC3E}">
        <p14:creationId xmlns:p14="http://schemas.microsoft.com/office/powerpoint/2010/main" val="37388578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2356FBB-64F0-7A42-937C-B71CB2DEFBDE}"/>
              </a:ext>
            </a:extLst>
          </p:cNvPr>
          <p:cNvSpPr/>
          <p:nvPr/>
        </p:nvSpPr>
        <p:spPr>
          <a:xfrm>
            <a:off x="9367514" y="0"/>
            <a:ext cx="15019662" cy="1371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2" name="Subtitle 1">
            <a:extLst>
              <a:ext uri="{FF2B5EF4-FFF2-40B4-BE49-F238E27FC236}">
                <a16:creationId xmlns:a16="http://schemas.microsoft.com/office/drawing/2014/main" id="{2A4F4281-FE47-F748-AF04-C8FF65CCCAFA}"/>
              </a:ext>
            </a:extLst>
          </p:cNvPr>
          <p:cNvSpPr>
            <a:spLocks noGrp="1"/>
          </p:cNvSpPr>
          <p:nvPr>
            <p:ph type="subTitle" idx="2"/>
          </p:nvPr>
        </p:nvSpPr>
        <p:spPr/>
        <p:txBody>
          <a:bodyPr>
            <a:noAutofit/>
          </a:bodyPr>
          <a:lstStyle/>
          <a:p>
            <a:r>
              <a:rPr lang="tr" dirty="0"/>
              <a:t>04 </a:t>
            </a:r>
            <a:r>
              <a:rPr lang="en-US" dirty="0" err="1"/>
              <a:t>ÇevrİM</a:t>
            </a:r>
            <a:r>
              <a:rPr lang="en-US" dirty="0"/>
              <a:t> </a:t>
            </a:r>
            <a:r>
              <a:rPr lang="en-US" dirty="0" err="1"/>
              <a:t>İçİ</a:t>
            </a:r>
            <a:r>
              <a:rPr lang="tr" dirty="0"/>
              <a:t> kimlik ve itibar</a:t>
            </a:r>
          </a:p>
        </p:txBody>
      </p:sp>
      <p:sp>
        <p:nvSpPr>
          <p:cNvPr id="6" name="Text Placeholder 3">
            <a:extLst>
              <a:ext uri="{FF2B5EF4-FFF2-40B4-BE49-F238E27FC236}">
                <a16:creationId xmlns:a16="http://schemas.microsoft.com/office/drawing/2014/main" id="{4D30C4A9-FF7C-9E49-BCBF-EC2FE1DE8C3F}"/>
              </a:ext>
            </a:extLst>
          </p:cNvPr>
          <p:cNvSpPr txBox="1"/>
          <p:nvPr/>
        </p:nvSpPr>
        <p:spPr>
          <a:xfrm>
            <a:off x="10321925" y="5570020"/>
            <a:ext cx="11708735" cy="2575960"/>
          </a:xfrm>
          <a:prstGeom prst="rect">
            <a:avLst/>
          </a:prstGeom>
        </p:spPr>
        <p:txBody>
          <a:bodyPr vert="horz" lIns="0" tIns="0" rIns="0" bIns="0" rtlCol="0" anchor="ctr">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defTabSz="1828800" rtl="0" fontAlgn="base">
              <a:lnSpc>
                <a:spcPts val="4200"/>
              </a:lnSpc>
              <a:spcBef>
                <a:spcPts val="2400"/>
              </a:spcBef>
              <a:buFont typeface="Optimistic Text"/>
              <a:buNone/>
              <a:defRPr/>
            </a:pPr>
            <a:r>
              <a:rPr lang="tr" sz="2800" b="1" i="0" u="none" strike="noStrike" cap="all" spc="250">
                <a:solidFill>
                  <a:srgbClr val="1677F1"/>
                </a:solidFill>
                <a:latin typeface="Optimistic Text"/>
                <a:sym typeface="Arial"/>
              </a:rPr>
              <a:t>Gizlilik sizin için ne anlama geliyor?</a:t>
            </a:r>
          </a:p>
          <a:p>
            <a:pPr defTabSz="1828800" rtl="0" fontAlgn="base">
              <a:lnSpc>
                <a:spcPts val="4200"/>
              </a:lnSpc>
              <a:spcAft>
                <a:spcPts val="1800"/>
              </a:spcAft>
              <a:buNone/>
              <a:defRPr/>
            </a:pPr>
            <a:r>
              <a:rPr lang="tr" sz="2800" b="0" i="0" u="none" strike="noStrike" spc="40">
                <a:latin typeface="Optimistic Text"/>
                <a:sym typeface="Arial"/>
              </a:rPr>
              <a:t>Bunu not almak veya bir çalışma arkadaşıyla tartışmak üzere birkaç dakika ayrılması rica olunur.</a:t>
            </a:r>
          </a:p>
        </p:txBody>
      </p:sp>
      <p:sp>
        <p:nvSpPr>
          <p:cNvPr id="16" name="Rectangle 15">
            <a:extLst>
              <a:ext uri="{FF2B5EF4-FFF2-40B4-BE49-F238E27FC236}">
                <a16:creationId xmlns:a16="http://schemas.microsoft.com/office/drawing/2014/main" id="{13158E49-7E5F-E54D-A51E-9BF2FEBF8611}"/>
              </a:ext>
            </a:extLst>
          </p:cNvPr>
          <p:cNvSpPr/>
          <p:nvPr/>
        </p:nvSpPr>
        <p:spPr>
          <a:xfrm>
            <a:off x="941387" y="5881143"/>
            <a:ext cx="2261838" cy="523220"/>
          </a:xfrm>
          <a:prstGeom prst="rect">
            <a:avLst/>
          </a:prstGeom>
        </p:spPr>
        <p:txBody>
          <a:bodyPr wrap="none" lIns="0" anchor="ctr">
            <a:noAutofit/>
          </a:bodyPr>
          <a:lstStyle/>
          <a:p>
            <a:pPr rtl="0"/>
            <a:r>
              <a:rPr lang="tr" sz="2800" b="1" i="0" u="none" strike="noStrike" spc="320">
                <a:solidFill>
                  <a:srgbClr val="1C2B33"/>
                </a:solidFill>
                <a:latin typeface="Optimistic Text"/>
              </a:rPr>
              <a:t>ETKİNLİK </a:t>
            </a:r>
          </a:p>
        </p:txBody>
      </p:sp>
      <p:sp>
        <p:nvSpPr>
          <p:cNvPr id="19" name="Title 2">
            <a:extLst>
              <a:ext uri="{FF2B5EF4-FFF2-40B4-BE49-F238E27FC236}">
                <a16:creationId xmlns:a16="http://schemas.microsoft.com/office/drawing/2014/main" id="{5BF48B44-AF4E-4543-A59A-4E2B6E58E46B}"/>
              </a:ext>
            </a:extLst>
          </p:cNvPr>
          <p:cNvSpPr txBox="1"/>
          <p:nvPr/>
        </p:nvSpPr>
        <p:spPr>
          <a:xfrm>
            <a:off x="890587" y="6553200"/>
            <a:ext cx="7566440" cy="3657600"/>
          </a:xfrm>
          <a:prstGeom prst="rect">
            <a:avLst/>
          </a:prstGeom>
        </p:spPr>
        <p:txBody>
          <a:bodyPr vert="horz" lIns="0" tIns="0" rIns="0" bIns="0" rtlCol="0" anchor="t" anchorCtr="0">
            <a:noAutofit/>
          </a:bodyPr>
          <a:lstStyle>
            <a:defPPr marR="0" lvl="0" algn="l" rtl="0">
              <a:lnSpc>
                <a:spcPct val="100000"/>
              </a:lnSpc>
              <a:spcBef>
                <a:spcPct val="0"/>
              </a:spcBef>
              <a:spcAft>
                <a:spcPct val="0"/>
              </a:spcAft>
            </a:defPPr>
            <a:lvl1pPr marR="0" lvl="0" algn="l" rtl="0" eaLnBrk="1" hangingPunct="1">
              <a:lnSpc>
                <a:spcPct val="108000"/>
              </a:lnSpc>
              <a:spcBef>
                <a:spcPct val="0"/>
              </a:spcBef>
              <a:spcAft>
                <a:spcPct val="0"/>
              </a:spcAft>
              <a:buClr>
                <a:srgbClr val="1C2B33"/>
              </a:buClr>
              <a:buFont typeface="Optimistic Display Medium"/>
              <a:defRPr sz="7200" b="0" i="0" u="none" strike="noStrike" kern="0" cap="none" spc="220" baseline="0">
                <a:solidFill>
                  <a:schemeClr val="tx1"/>
                </a:solidFill>
                <a:latin typeface="+mj-lt"/>
                <a:ea typeface="Optimistic Display Medium"/>
                <a:cs typeface="Optimistic Display Medium"/>
                <a:sym typeface="Optimistic Display Medium"/>
              </a:defRPr>
            </a:lvl1pPr>
            <a:lvl2pPr marR="0" lvl="1"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2pPr>
            <a:lvl3pPr marR="0" lvl="2"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3pPr>
            <a:lvl4pPr marR="0" lvl="3"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4pPr>
            <a:lvl5pPr marR="0" lvl="4"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rtl="0">
              <a:lnSpc>
                <a:spcPts val="8640"/>
              </a:lnSpc>
            </a:pPr>
            <a:r>
              <a:rPr lang="tr" sz="7200" b="0" i="0" u="none" strike="noStrike">
                <a:latin typeface="Optimistic Display Medium"/>
              </a:rPr>
              <a:t>Kişisel gizlilik üzerine değerlendirme</a:t>
            </a:r>
          </a:p>
        </p:txBody>
      </p:sp>
      <p:sp>
        <p:nvSpPr>
          <p:cNvPr id="7" name="TextBox 6">
            <a:extLst>
              <a:ext uri="{FF2B5EF4-FFF2-40B4-BE49-F238E27FC236}">
                <a16:creationId xmlns:a16="http://schemas.microsoft.com/office/drawing/2014/main" id="{332A510B-795D-684B-9ED1-37A13E5CADF0}"/>
              </a:ext>
            </a:extLst>
          </p:cNvPr>
          <p:cNvSpPr txBox="1"/>
          <p:nvPr/>
        </p:nvSpPr>
        <p:spPr>
          <a:xfrm>
            <a:off x="22024975" y="12668250"/>
            <a:ext cx="1428750" cy="438150"/>
          </a:xfrm>
          <a:prstGeom prst="rect">
            <a:avLst/>
          </a:prstGeom>
        </p:spPr>
        <p:txBody>
          <a:bodyPr rIns="0">
            <a:noAutofit/>
          </a:bodyPr>
          <a:lstStyle>
            <a:defPPr marR="0" lvl="0" algn="l" rtl="0">
              <a:lnSpc>
                <a:spcPct val="100000"/>
              </a:lnSpc>
              <a:spcBef>
                <a:spcPct val="0"/>
              </a:spcBef>
              <a:spcAft>
                <a:spcPct val="0"/>
              </a:spcAft>
              <a:defRPr/>
            </a:defPPr>
            <a:lvl1pPr marL="45720" indent="-45720" algn="r" eaLnBrk="1" hangingPunct="1">
              <a:lnSpc>
                <a:spcPct val="129000"/>
              </a:lnSpc>
              <a:spcAft>
                <a:spcPts val="1200"/>
              </a:spcAft>
              <a:buSzPct val="25000"/>
              <a:buFontTx/>
              <a:buBlip>
                <a:blip r:embed="rId3"/>
              </a:buBlip>
              <a:defRPr sz="1600" spc="50" baseline="0">
                <a:solidFill>
                  <a:schemeClr val="tx1"/>
                </a:solidFill>
              </a:defRPr>
            </a:lvl1pPr>
            <a:lvl2pPr marL="640080" indent="-365760" eaLnBrk="1" hangingPunct="1">
              <a:lnSpc>
                <a:spcPct val="129000"/>
              </a:lnSpc>
              <a:spcAft>
                <a:spcPts val="1200"/>
              </a:spcAft>
              <a:buClrTx/>
              <a:buSzPct val="85000"/>
              <a:buFont typeface="Optimistic Text" panose="020B0604020202020204" pitchFamily="34" charset="0"/>
              <a:buChar char="•"/>
              <a:defRPr spc="50" baseline="0">
                <a:solidFill>
                  <a:schemeClr val="tx1"/>
                </a:solidFill>
              </a:defRPr>
            </a:lvl2pPr>
            <a:lvl3pPr marL="1005840" indent="-365760" eaLnBrk="1" hangingPunct="1">
              <a:lnSpc>
                <a:spcPct val="129000"/>
              </a:lnSpc>
              <a:spcAft>
                <a:spcPts val="1200"/>
              </a:spcAft>
              <a:buClrTx/>
              <a:buSzPct val="85000"/>
              <a:buFont typeface=".PingFang SC Regular"/>
              <a:buChar char="﹘"/>
              <a:defRPr spc="50" baseline="0">
                <a:solidFill>
                  <a:schemeClr val="tx1"/>
                </a:solidFill>
              </a:defRPr>
            </a:lvl3pPr>
            <a:lvl4pPr marL="1371600" indent="-365760" eaLnBrk="1" hangingPunct="1">
              <a:lnSpc>
                <a:spcPct val="129000"/>
              </a:lnSpc>
              <a:spcAft>
                <a:spcPts val="1200"/>
              </a:spcAft>
              <a:buClrTx/>
              <a:buSzPct val="85000"/>
              <a:buFont typeface=".PingFang SC Regular"/>
              <a:buChar char="﹘"/>
              <a:defRPr spc="50" baseline="0">
                <a:solidFill>
                  <a:schemeClr val="tx1"/>
                </a:solidFill>
              </a:defRPr>
            </a:lvl4pPr>
            <a:lvl5pPr marL="1737360" indent="-365760" eaLnBrk="1" hangingPunct="1">
              <a:lnSpc>
                <a:spcPct val="129000"/>
              </a:lnSpc>
              <a:spcAft>
                <a:spcPts val="1200"/>
              </a:spcAft>
              <a:buClrTx/>
              <a:buSzPct val="85000"/>
              <a:buFont typeface=".PingFang SC Regular"/>
              <a:buChar char="﹘"/>
              <a:defRPr spc="50" baseline="0">
                <a:solidFill>
                  <a:schemeClr val="tx1"/>
                </a:solidFill>
              </a:defRPr>
            </a:lvl5pPr>
            <a:lvl6pPr eaLnBrk="1" hangingPunct="1"/>
            <a:lvl7pPr eaLnBrk="1" hangingPunct="1"/>
            <a:lvl8pPr eaLnBrk="1" hangingPunct="1"/>
            <a:lvl9pPr eaLnBrk="1" hangingPunct="1"/>
          </a:lstStyle>
          <a:p>
            <a:pPr lvl="0" rtl="0"/>
            <a:r>
              <a:rPr lang="tr" sz="1600" b="0" i="0" u="none" strike="noStrike">
                <a:latin typeface="Optimistic Text"/>
              </a:rPr>
              <a:t>80</a:t>
            </a:r>
            <a:endParaRPr lang="en-US"/>
          </a:p>
        </p:txBody>
      </p:sp>
    </p:spTree>
    <p:extLst>
      <p:ext uri="{BB962C8B-B14F-4D97-AF65-F5344CB8AC3E}">
        <p14:creationId xmlns:p14="http://schemas.microsoft.com/office/powerpoint/2010/main" val="18442636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2356FBB-64F0-7A42-937C-B71CB2DEFBDE}"/>
              </a:ext>
            </a:extLst>
          </p:cNvPr>
          <p:cNvSpPr/>
          <p:nvPr/>
        </p:nvSpPr>
        <p:spPr>
          <a:xfrm>
            <a:off x="9367514" y="0"/>
            <a:ext cx="15019662" cy="1371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2" name="Subtitle 1">
            <a:extLst>
              <a:ext uri="{FF2B5EF4-FFF2-40B4-BE49-F238E27FC236}">
                <a16:creationId xmlns:a16="http://schemas.microsoft.com/office/drawing/2014/main" id="{2A4F4281-FE47-F748-AF04-C8FF65CCCAFA}"/>
              </a:ext>
            </a:extLst>
          </p:cNvPr>
          <p:cNvSpPr>
            <a:spLocks noGrp="1"/>
          </p:cNvSpPr>
          <p:nvPr>
            <p:ph type="subTitle" idx="2"/>
          </p:nvPr>
        </p:nvSpPr>
        <p:spPr/>
        <p:txBody>
          <a:bodyPr>
            <a:noAutofit/>
          </a:bodyPr>
          <a:lstStyle/>
          <a:p>
            <a:r>
              <a:rPr lang="tr" dirty="0"/>
              <a:t>04 </a:t>
            </a:r>
            <a:r>
              <a:rPr lang="en-US" dirty="0" err="1"/>
              <a:t>ÇevrİM</a:t>
            </a:r>
            <a:r>
              <a:rPr lang="en-US" dirty="0"/>
              <a:t> </a:t>
            </a:r>
            <a:r>
              <a:rPr lang="en-US" dirty="0" err="1"/>
              <a:t>İçİ</a:t>
            </a:r>
            <a:r>
              <a:rPr lang="tr" dirty="0"/>
              <a:t> kimlik ve itibar</a:t>
            </a:r>
          </a:p>
        </p:txBody>
      </p:sp>
      <p:sp>
        <p:nvSpPr>
          <p:cNvPr id="6" name="Text Placeholder 3">
            <a:extLst>
              <a:ext uri="{FF2B5EF4-FFF2-40B4-BE49-F238E27FC236}">
                <a16:creationId xmlns:a16="http://schemas.microsoft.com/office/drawing/2014/main" id="{4D30C4A9-FF7C-9E49-BCBF-EC2FE1DE8C3F}"/>
              </a:ext>
            </a:extLst>
          </p:cNvPr>
          <p:cNvSpPr txBox="1"/>
          <p:nvPr/>
        </p:nvSpPr>
        <p:spPr>
          <a:xfrm>
            <a:off x="10321925" y="5570020"/>
            <a:ext cx="12708196" cy="2575960"/>
          </a:xfrm>
          <a:prstGeom prst="rect">
            <a:avLst/>
          </a:prstGeom>
        </p:spPr>
        <p:txBody>
          <a:bodyPr vert="horz" lIns="0" tIns="0" rIns="0" bIns="0" rtlCol="0" anchor="ctr">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defTabSz="1828800" rtl="0" fontAlgn="base">
              <a:lnSpc>
                <a:spcPts val="4200"/>
              </a:lnSpc>
              <a:spcBef>
                <a:spcPts val="2400"/>
              </a:spcBef>
              <a:buFont typeface="Optimistic Text"/>
              <a:buNone/>
              <a:defRPr/>
            </a:pPr>
            <a:r>
              <a:rPr lang="tr" sz="2800" b="1" i="0" u="none" strike="noStrike" cap="all" spc="250" dirty="0">
                <a:solidFill>
                  <a:srgbClr val="1677F1"/>
                </a:solidFill>
                <a:latin typeface="Optimistic Text"/>
                <a:sym typeface="Arial"/>
              </a:rPr>
              <a:t>arama sonuçları</a:t>
            </a:r>
          </a:p>
          <a:p>
            <a:pPr defTabSz="1828800" rtl="0" fontAlgn="base">
              <a:lnSpc>
                <a:spcPts val="4200"/>
              </a:lnSpc>
              <a:spcAft>
                <a:spcPts val="1800"/>
              </a:spcAft>
              <a:buNone/>
              <a:defRPr/>
            </a:pPr>
            <a:r>
              <a:rPr lang="tr" sz="2800" b="1" i="0" u="none" strike="noStrike" spc="40" dirty="0">
                <a:latin typeface="Optimistic Text"/>
              </a:rPr>
              <a:t>Arama motoruna isminizi yazın. Hangi sonuçlar ortaya çıkıyor?</a:t>
            </a:r>
          </a:p>
          <a:p>
            <a:pPr defTabSz="1828800" rtl="0" fontAlgn="base">
              <a:lnSpc>
                <a:spcPts val="4200"/>
              </a:lnSpc>
              <a:spcAft>
                <a:spcPts val="1800"/>
              </a:spcAft>
              <a:buNone/>
              <a:defRPr/>
            </a:pPr>
            <a:r>
              <a:rPr lang="en-US" sz="2800" b="0" i="0" u="none" strike="noStrike" spc="40" dirty="0" err="1">
                <a:latin typeface="Optimistic Text"/>
              </a:rPr>
              <a:t>Çevrim</a:t>
            </a:r>
            <a:r>
              <a:rPr lang="en-US" sz="2800" b="0" i="0" u="none" strike="noStrike" spc="40" dirty="0">
                <a:latin typeface="Optimistic Text"/>
              </a:rPr>
              <a:t> </a:t>
            </a:r>
            <a:r>
              <a:rPr lang="en-US" sz="2800" b="0" i="0" u="none" strike="noStrike" spc="40" dirty="0" err="1">
                <a:latin typeface="Optimistic Text"/>
              </a:rPr>
              <a:t>içi</a:t>
            </a:r>
            <a:r>
              <a:rPr lang="tr" sz="2800" b="0" i="0" u="none" strike="noStrike" spc="40" dirty="0">
                <a:latin typeface="Optimistic Text"/>
              </a:rPr>
              <a:t> kimlik: Sonuçlardaki bilgiler hakkınızda neler söylüyor?</a:t>
            </a:r>
          </a:p>
          <a:p>
            <a:pPr defTabSz="1828800" rtl="0" fontAlgn="base">
              <a:lnSpc>
                <a:spcPts val="4200"/>
              </a:lnSpc>
              <a:spcAft>
                <a:spcPts val="1800"/>
              </a:spcAft>
              <a:buNone/>
              <a:defRPr/>
            </a:pPr>
            <a:r>
              <a:rPr lang="en-US" sz="2800" b="0" i="0" u="none" strike="noStrike" spc="40" dirty="0" err="1">
                <a:latin typeface="Optimistic Text"/>
              </a:rPr>
              <a:t>Çevrim</a:t>
            </a:r>
            <a:r>
              <a:rPr lang="en-US" sz="2800" b="0" i="0" u="none" strike="noStrike" spc="40" dirty="0">
                <a:latin typeface="Optimistic Text"/>
              </a:rPr>
              <a:t> </a:t>
            </a:r>
            <a:r>
              <a:rPr lang="en-US" sz="2800" b="0" i="0" u="none" strike="noStrike" spc="40" dirty="0" err="1">
                <a:latin typeface="Optimistic Text"/>
              </a:rPr>
              <a:t>içi</a:t>
            </a:r>
            <a:r>
              <a:rPr lang="tr" sz="2800" b="0" i="0" u="none" strike="noStrike" spc="40" dirty="0">
                <a:latin typeface="Optimistic Text"/>
              </a:rPr>
              <a:t> itibar: Başkaları arama sonuçlarınızda çıkan bilgilere nasıl tepki verebilir? </a:t>
            </a:r>
          </a:p>
        </p:txBody>
      </p:sp>
      <p:sp>
        <p:nvSpPr>
          <p:cNvPr id="16" name="Rectangle 15">
            <a:extLst>
              <a:ext uri="{FF2B5EF4-FFF2-40B4-BE49-F238E27FC236}">
                <a16:creationId xmlns:a16="http://schemas.microsoft.com/office/drawing/2014/main" id="{13158E49-7E5F-E54D-A51E-9BF2FEBF8611}"/>
              </a:ext>
            </a:extLst>
          </p:cNvPr>
          <p:cNvSpPr/>
          <p:nvPr/>
        </p:nvSpPr>
        <p:spPr>
          <a:xfrm>
            <a:off x="941387" y="5881143"/>
            <a:ext cx="2261838" cy="523220"/>
          </a:xfrm>
          <a:prstGeom prst="rect">
            <a:avLst/>
          </a:prstGeom>
        </p:spPr>
        <p:txBody>
          <a:bodyPr wrap="none" lIns="0" anchor="ctr">
            <a:noAutofit/>
          </a:bodyPr>
          <a:lstStyle/>
          <a:p>
            <a:pPr rtl="0"/>
            <a:r>
              <a:rPr lang="tr" sz="2800" b="1" i="0" u="none" strike="noStrike" spc="320">
                <a:solidFill>
                  <a:srgbClr val="1C2B33"/>
                </a:solidFill>
                <a:latin typeface="Optimistic Text"/>
              </a:rPr>
              <a:t>ETKİNLİK </a:t>
            </a:r>
          </a:p>
        </p:txBody>
      </p:sp>
      <p:sp>
        <p:nvSpPr>
          <p:cNvPr id="19" name="Title 2">
            <a:extLst>
              <a:ext uri="{FF2B5EF4-FFF2-40B4-BE49-F238E27FC236}">
                <a16:creationId xmlns:a16="http://schemas.microsoft.com/office/drawing/2014/main" id="{5BF48B44-AF4E-4543-A59A-4E2B6E58E46B}"/>
              </a:ext>
            </a:extLst>
          </p:cNvPr>
          <p:cNvSpPr txBox="1"/>
          <p:nvPr/>
        </p:nvSpPr>
        <p:spPr>
          <a:xfrm>
            <a:off x="890587" y="6553200"/>
            <a:ext cx="7566440" cy="3657600"/>
          </a:xfrm>
          <a:prstGeom prst="rect">
            <a:avLst/>
          </a:prstGeom>
        </p:spPr>
        <p:txBody>
          <a:bodyPr vert="horz" lIns="0" tIns="0" rIns="0" bIns="0" rtlCol="0" anchor="t" anchorCtr="0">
            <a:noAutofit/>
          </a:bodyPr>
          <a:lstStyle>
            <a:defPPr marR="0" lvl="0" algn="l" rtl="0">
              <a:lnSpc>
                <a:spcPct val="100000"/>
              </a:lnSpc>
              <a:spcBef>
                <a:spcPct val="0"/>
              </a:spcBef>
              <a:spcAft>
                <a:spcPct val="0"/>
              </a:spcAft>
            </a:defPPr>
            <a:lvl1pPr marR="0" lvl="0" algn="l" rtl="0" eaLnBrk="1" hangingPunct="1">
              <a:lnSpc>
                <a:spcPct val="108000"/>
              </a:lnSpc>
              <a:spcBef>
                <a:spcPct val="0"/>
              </a:spcBef>
              <a:spcAft>
                <a:spcPct val="0"/>
              </a:spcAft>
              <a:buClr>
                <a:srgbClr val="1C2B33"/>
              </a:buClr>
              <a:buFont typeface="Optimistic Display Medium"/>
              <a:defRPr sz="7200" b="0" i="0" u="none" strike="noStrike" kern="0" cap="none" spc="220" baseline="0">
                <a:solidFill>
                  <a:schemeClr val="tx1"/>
                </a:solidFill>
                <a:latin typeface="+mj-lt"/>
                <a:ea typeface="Optimistic Display Medium"/>
                <a:cs typeface="Optimistic Display Medium"/>
                <a:sym typeface="Optimistic Display Medium"/>
              </a:defRPr>
            </a:lvl1pPr>
            <a:lvl2pPr marR="0" lvl="1"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2pPr>
            <a:lvl3pPr marR="0" lvl="2"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3pPr>
            <a:lvl4pPr marR="0" lvl="3"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4pPr>
            <a:lvl5pPr marR="0" lvl="4"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rtl="0">
              <a:lnSpc>
                <a:spcPts val="8640"/>
              </a:lnSpc>
            </a:pPr>
            <a:r>
              <a:rPr lang="tr" sz="7200" b="0" i="0" u="none" strike="noStrike">
                <a:latin typeface="Optimistic Display Medium"/>
              </a:rPr>
              <a:t>Kendini arama</a:t>
            </a:r>
          </a:p>
        </p:txBody>
      </p:sp>
      <p:sp>
        <p:nvSpPr>
          <p:cNvPr id="7" name="TextBox 6">
            <a:extLst>
              <a:ext uri="{FF2B5EF4-FFF2-40B4-BE49-F238E27FC236}">
                <a16:creationId xmlns:a16="http://schemas.microsoft.com/office/drawing/2014/main" id="{D32D6C99-01A7-604A-9B46-F41C89420D07}"/>
              </a:ext>
            </a:extLst>
          </p:cNvPr>
          <p:cNvSpPr txBox="1"/>
          <p:nvPr/>
        </p:nvSpPr>
        <p:spPr>
          <a:xfrm>
            <a:off x="22024975" y="12668250"/>
            <a:ext cx="1428750" cy="438150"/>
          </a:xfrm>
          <a:prstGeom prst="rect">
            <a:avLst/>
          </a:prstGeom>
        </p:spPr>
        <p:txBody>
          <a:bodyPr rIns="0">
            <a:noAutofit/>
          </a:bodyPr>
          <a:lstStyle>
            <a:defPPr marR="0" lvl="0" algn="l" rtl="0">
              <a:lnSpc>
                <a:spcPct val="100000"/>
              </a:lnSpc>
              <a:spcBef>
                <a:spcPct val="0"/>
              </a:spcBef>
              <a:spcAft>
                <a:spcPct val="0"/>
              </a:spcAft>
              <a:defRPr/>
            </a:defPPr>
            <a:lvl1pPr marL="45720" indent="-45720" algn="r" eaLnBrk="1" hangingPunct="1">
              <a:lnSpc>
                <a:spcPct val="129000"/>
              </a:lnSpc>
              <a:spcAft>
                <a:spcPts val="1200"/>
              </a:spcAft>
              <a:buSzPct val="25000"/>
              <a:buFontTx/>
              <a:buBlip>
                <a:blip r:embed="rId3"/>
              </a:buBlip>
              <a:defRPr sz="1600" spc="50" baseline="0">
                <a:solidFill>
                  <a:schemeClr val="tx1"/>
                </a:solidFill>
              </a:defRPr>
            </a:lvl1pPr>
            <a:lvl2pPr marL="640080" indent="-365760" eaLnBrk="1" hangingPunct="1">
              <a:lnSpc>
                <a:spcPct val="129000"/>
              </a:lnSpc>
              <a:spcAft>
                <a:spcPts val="1200"/>
              </a:spcAft>
              <a:buClrTx/>
              <a:buSzPct val="85000"/>
              <a:buFont typeface="Optimistic Text" panose="020B0604020202020204" pitchFamily="34" charset="0"/>
              <a:buChar char="•"/>
              <a:defRPr spc="50" baseline="0">
                <a:solidFill>
                  <a:schemeClr val="tx1"/>
                </a:solidFill>
              </a:defRPr>
            </a:lvl2pPr>
            <a:lvl3pPr marL="1005840" indent="-365760" eaLnBrk="1" hangingPunct="1">
              <a:lnSpc>
                <a:spcPct val="129000"/>
              </a:lnSpc>
              <a:spcAft>
                <a:spcPts val="1200"/>
              </a:spcAft>
              <a:buClrTx/>
              <a:buSzPct val="85000"/>
              <a:buFont typeface=".PingFang SC Regular"/>
              <a:buChar char="﹘"/>
              <a:defRPr spc="50" baseline="0">
                <a:solidFill>
                  <a:schemeClr val="tx1"/>
                </a:solidFill>
              </a:defRPr>
            </a:lvl3pPr>
            <a:lvl4pPr marL="1371600" indent="-365760" eaLnBrk="1" hangingPunct="1">
              <a:lnSpc>
                <a:spcPct val="129000"/>
              </a:lnSpc>
              <a:spcAft>
                <a:spcPts val="1200"/>
              </a:spcAft>
              <a:buClrTx/>
              <a:buSzPct val="85000"/>
              <a:buFont typeface=".PingFang SC Regular"/>
              <a:buChar char="﹘"/>
              <a:defRPr spc="50" baseline="0">
                <a:solidFill>
                  <a:schemeClr val="tx1"/>
                </a:solidFill>
              </a:defRPr>
            </a:lvl4pPr>
            <a:lvl5pPr marL="1737360" indent="-365760" eaLnBrk="1" hangingPunct="1">
              <a:lnSpc>
                <a:spcPct val="129000"/>
              </a:lnSpc>
              <a:spcAft>
                <a:spcPts val="1200"/>
              </a:spcAft>
              <a:buClrTx/>
              <a:buSzPct val="85000"/>
              <a:buFont typeface=".PingFang SC Regular"/>
              <a:buChar char="﹘"/>
              <a:defRPr spc="50" baseline="0">
                <a:solidFill>
                  <a:schemeClr val="tx1"/>
                </a:solidFill>
              </a:defRPr>
            </a:lvl5pPr>
            <a:lvl6pPr eaLnBrk="1" hangingPunct="1"/>
            <a:lvl7pPr eaLnBrk="1" hangingPunct="1"/>
            <a:lvl8pPr eaLnBrk="1" hangingPunct="1"/>
            <a:lvl9pPr eaLnBrk="1" hangingPunct="1"/>
          </a:lstStyle>
          <a:p>
            <a:pPr lvl="0" rtl="0"/>
            <a:r>
              <a:rPr lang="tr" sz="1600" b="0" i="0" u="none" strike="noStrike">
                <a:latin typeface="Optimistic Text"/>
              </a:rPr>
              <a:t>81</a:t>
            </a:r>
            <a:endParaRPr lang="en-US"/>
          </a:p>
        </p:txBody>
      </p:sp>
    </p:spTree>
    <p:extLst>
      <p:ext uri="{BB962C8B-B14F-4D97-AF65-F5344CB8AC3E}">
        <p14:creationId xmlns:p14="http://schemas.microsoft.com/office/powerpoint/2010/main" val="39831327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2356FBB-64F0-7A42-937C-B71CB2DEFBDE}"/>
              </a:ext>
            </a:extLst>
          </p:cNvPr>
          <p:cNvSpPr/>
          <p:nvPr/>
        </p:nvSpPr>
        <p:spPr>
          <a:xfrm>
            <a:off x="9367514" y="0"/>
            <a:ext cx="15019662" cy="1371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2" name="Subtitle 1">
            <a:extLst>
              <a:ext uri="{FF2B5EF4-FFF2-40B4-BE49-F238E27FC236}">
                <a16:creationId xmlns:a16="http://schemas.microsoft.com/office/drawing/2014/main" id="{2A4F4281-FE47-F748-AF04-C8FF65CCCAFA}"/>
              </a:ext>
            </a:extLst>
          </p:cNvPr>
          <p:cNvSpPr>
            <a:spLocks noGrp="1"/>
          </p:cNvSpPr>
          <p:nvPr>
            <p:ph type="subTitle" idx="2"/>
          </p:nvPr>
        </p:nvSpPr>
        <p:spPr/>
        <p:txBody>
          <a:bodyPr>
            <a:noAutofit/>
          </a:bodyPr>
          <a:lstStyle/>
          <a:p>
            <a:r>
              <a:rPr lang="tr" dirty="0"/>
              <a:t>04 </a:t>
            </a:r>
            <a:r>
              <a:rPr lang="en-US" dirty="0" err="1"/>
              <a:t>ÇevrİM</a:t>
            </a:r>
            <a:r>
              <a:rPr lang="en-US" dirty="0"/>
              <a:t> </a:t>
            </a:r>
            <a:r>
              <a:rPr lang="en-US" dirty="0" err="1"/>
              <a:t>İçİ</a:t>
            </a:r>
            <a:r>
              <a:rPr lang="tr" dirty="0"/>
              <a:t> kimlik ve itibar</a:t>
            </a:r>
          </a:p>
        </p:txBody>
      </p:sp>
      <p:sp>
        <p:nvSpPr>
          <p:cNvPr id="6" name="Text Placeholder 3">
            <a:extLst>
              <a:ext uri="{FF2B5EF4-FFF2-40B4-BE49-F238E27FC236}">
                <a16:creationId xmlns:a16="http://schemas.microsoft.com/office/drawing/2014/main" id="{4D30C4A9-FF7C-9E49-BCBF-EC2FE1DE8C3F}"/>
              </a:ext>
            </a:extLst>
          </p:cNvPr>
          <p:cNvSpPr txBox="1"/>
          <p:nvPr/>
        </p:nvSpPr>
        <p:spPr>
          <a:xfrm>
            <a:off x="10321924" y="5570020"/>
            <a:ext cx="12873355" cy="2575960"/>
          </a:xfrm>
          <a:prstGeom prst="rect">
            <a:avLst/>
          </a:prstGeom>
        </p:spPr>
        <p:txBody>
          <a:bodyPr vert="horz" lIns="0" tIns="0" rIns="0" bIns="0" rtlCol="0" anchor="ctr">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defTabSz="1828800" rtl="0" fontAlgn="base">
              <a:lnSpc>
                <a:spcPts val="4200"/>
              </a:lnSpc>
              <a:spcBef>
                <a:spcPts val="2400"/>
              </a:spcBef>
              <a:buFont typeface="Optimistic Text"/>
              <a:buNone/>
              <a:defRPr/>
            </a:pPr>
            <a:r>
              <a:rPr lang="en-US" sz="2800" b="1" i="0" u="none" strike="noStrike" cap="all" spc="250" dirty="0" err="1">
                <a:solidFill>
                  <a:srgbClr val="1677F1"/>
                </a:solidFill>
                <a:latin typeface="Optimistic Text"/>
                <a:sym typeface="Arial"/>
              </a:rPr>
              <a:t>Çevrİm</a:t>
            </a:r>
            <a:r>
              <a:rPr lang="en-US" sz="2800" b="1" i="0" u="none" strike="noStrike" cap="all" spc="250" dirty="0">
                <a:solidFill>
                  <a:srgbClr val="1677F1"/>
                </a:solidFill>
                <a:latin typeface="Optimistic Text"/>
                <a:sym typeface="Arial"/>
              </a:rPr>
              <a:t> </a:t>
            </a:r>
            <a:r>
              <a:rPr lang="en-US" sz="2800" b="1" cap="all" spc="250" dirty="0" err="1">
                <a:solidFill>
                  <a:srgbClr val="1677F1"/>
                </a:solidFill>
                <a:latin typeface="Optimistic Text"/>
                <a:sym typeface="Arial"/>
              </a:rPr>
              <a:t>İ</a:t>
            </a:r>
            <a:r>
              <a:rPr lang="en-US" sz="2800" b="1" i="0" u="none" strike="noStrike" cap="all" spc="250" dirty="0" err="1">
                <a:solidFill>
                  <a:srgbClr val="1677F1"/>
                </a:solidFill>
                <a:latin typeface="Optimistic Text"/>
                <a:sym typeface="Arial"/>
              </a:rPr>
              <a:t>ç</a:t>
            </a:r>
            <a:r>
              <a:rPr lang="en-US" sz="2800" b="1" cap="all" spc="250" dirty="0" err="1">
                <a:solidFill>
                  <a:srgbClr val="1677F1"/>
                </a:solidFill>
                <a:latin typeface="Optimistic Text"/>
                <a:sym typeface="Arial"/>
              </a:rPr>
              <a:t>İ</a:t>
            </a:r>
            <a:r>
              <a:rPr lang="tr" sz="2800" b="1" i="0" u="none" strike="noStrike" cap="all" spc="250" dirty="0">
                <a:solidFill>
                  <a:srgbClr val="1677F1"/>
                </a:solidFill>
                <a:latin typeface="Optimistic Text"/>
                <a:sym typeface="Arial"/>
              </a:rPr>
              <a:t> kimliğin açıklanması</a:t>
            </a:r>
          </a:p>
          <a:p>
            <a:pPr defTabSz="1828800" rtl="0" fontAlgn="base">
              <a:lnSpc>
                <a:spcPts val="4200"/>
              </a:lnSpc>
              <a:spcAft>
                <a:spcPts val="1800"/>
              </a:spcAft>
              <a:buNone/>
              <a:defRPr/>
            </a:pPr>
            <a:r>
              <a:rPr lang="tr" sz="2800" b="0" i="0" u="none" strike="noStrike" spc="40" dirty="0">
                <a:latin typeface="Optimistic Text"/>
              </a:rPr>
              <a:t>Bu etkinlikte katılımcılar çeşitli sosyal medya gönderilerini, profillerini ve arama geçmişlerini inceleyeceklerdir. Ardından, inceledikleri içeriklere dayanarak o kişinin </a:t>
            </a:r>
            <a:r>
              <a:rPr lang="en-US" sz="2800" spc="40" dirty="0" err="1">
                <a:latin typeface="Optimistic Text"/>
              </a:rPr>
              <a:t>ç</a:t>
            </a:r>
            <a:r>
              <a:rPr lang="en-US" sz="2800" b="0" i="0" u="none" strike="noStrike" spc="40" dirty="0" err="1">
                <a:latin typeface="Optimistic Text"/>
              </a:rPr>
              <a:t>evrim</a:t>
            </a:r>
            <a:r>
              <a:rPr lang="en-US" sz="2800" b="0" i="0" u="none" strike="noStrike" spc="40" dirty="0">
                <a:latin typeface="Optimistic Text"/>
              </a:rPr>
              <a:t> </a:t>
            </a:r>
            <a:r>
              <a:rPr lang="en-US" sz="2800" b="0" i="0" u="none" strike="noStrike" spc="40" dirty="0" err="1">
                <a:latin typeface="Optimistic Text"/>
              </a:rPr>
              <a:t>içi</a:t>
            </a:r>
            <a:r>
              <a:rPr lang="tr" sz="2800" b="0" i="0" u="none" strike="noStrike" spc="40" dirty="0">
                <a:latin typeface="Optimistic Text"/>
              </a:rPr>
              <a:t> kimliğinin kısa bir açıklamasını yazacaklardır.</a:t>
            </a:r>
          </a:p>
          <a:p>
            <a:pPr defTabSz="1828800" rtl="0" fontAlgn="base">
              <a:lnSpc>
                <a:spcPts val="4200"/>
              </a:lnSpc>
              <a:spcAft>
                <a:spcPts val="1800"/>
              </a:spcAft>
              <a:buNone/>
              <a:defRPr/>
            </a:pPr>
            <a:r>
              <a:rPr lang="tr" sz="2800" b="1" i="0" u="none" strike="noStrike" spc="40" dirty="0">
                <a:latin typeface="Optimistic Text"/>
              </a:rPr>
              <a:t>Katılımcı talimatları:</a:t>
            </a:r>
          </a:p>
          <a:p>
            <a:pPr defTabSz="1828800" rtl="0" fontAlgn="base">
              <a:lnSpc>
                <a:spcPts val="4200"/>
              </a:lnSpc>
              <a:spcAft>
                <a:spcPts val="1800"/>
              </a:spcAft>
              <a:buNone/>
              <a:defRPr/>
            </a:pPr>
            <a:r>
              <a:rPr lang="tr" sz="2800" b="0" i="0" u="none" strike="noStrike" spc="40" dirty="0">
                <a:latin typeface="Optimistic Text"/>
              </a:rPr>
              <a:t>Bu profillerin her birinde görülenlere dayanarak, her kişinin </a:t>
            </a:r>
            <a:r>
              <a:rPr lang="en-US" sz="2800" spc="40" dirty="0" err="1">
                <a:latin typeface="Optimistic Text"/>
              </a:rPr>
              <a:t>ç</a:t>
            </a:r>
            <a:r>
              <a:rPr lang="en-US" sz="2800" b="0" i="0" u="none" strike="noStrike" spc="40" dirty="0" err="1">
                <a:latin typeface="Optimistic Text"/>
              </a:rPr>
              <a:t>evrim</a:t>
            </a:r>
            <a:r>
              <a:rPr lang="en-US" sz="2800" b="0" i="0" u="none" strike="noStrike" spc="40" dirty="0">
                <a:latin typeface="Optimistic Text"/>
              </a:rPr>
              <a:t> </a:t>
            </a:r>
            <a:r>
              <a:rPr lang="en-US" sz="2800" b="0" i="0" u="none" strike="noStrike" spc="40" dirty="0" err="1">
                <a:latin typeface="Optimistic Text"/>
              </a:rPr>
              <a:t>içi</a:t>
            </a:r>
            <a:r>
              <a:rPr lang="tr" sz="2800" b="0" i="0" u="none" strike="noStrike" spc="40" dirty="0">
                <a:latin typeface="Optimistic Text"/>
              </a:rPr>
              <a:t> kimliğinin kısa bir açıklaması yazılmalıdır. Söz konusu kişinin en çok neye önem verdiği düşünülmektedir? Bunun kaynağı veya nedeni nedir? Arkadaşları, aileleri veya diğer insanlar nezdinde nasıl bir </a:t>
            </a:r>
            <a:r>
              <a:rPr lang="en-US" sz="2800" spc="40" dirty="0" err="1">
                <a:latin typeface="Optimistic Text"/>
              </a:rPr>
              <a:t>ç</a:t>
            </a:r>
            <a:r>
              <a:rPr lang="en-US" sz="2800" b="0" i="0" u="none" strike="noStrike" spc="40" dirty="0" err="1">
                <a:latin typeface="Optimistic Text"/>
              </a:rPr>
              <a:t>evrim</a:t>
            </a:r>
            <a:r>
              <a:rPr lang="en-US" sz="2800" b="0" i="0" u="none" strike="noStrike" spc="40" dirty="0">
                <a:latin typeface="Optimistic Text"/>
              </a:rPr>
              <a:t> </a:t>
            </a:r>
            <a:r>
              <a:rPr lang="en-US" sz="2800" b="0" i="0" u="none" strike="noStrike" spc="40" dirty="0" err="1">
                <a:latin typeface="Optimistic Text"/>
              </a:rPr>
              <a:t>içi</a:t>
            </a:r>
            <a:r>
              <a:rPr lang="tr" sz="2800" b="0" i="0" u="none" strike="noStrike" spc="40" dirty="0">
                <a:latin typeface="Optimistic Text"/>
              </a:rPr>
              <a:t> itibara sahip olabilirler?</a:t>
            </a:r>
          </a:p>
        </p:txBody>
      </p:sp>
      <p:sp>
        <p:nvSpPr>
          <p:cNvPr id="16" name="Rectangle 15">
            <a:extLst>
              <a:ext uri="{FF2B5EF4-FFF2-40B4-BE49-F238E27FC236}">
                <a16:creationId xmlns:a16="http://schemas.microsoft.com/office/drawing/2014/main" id="{13158E49-7E5F-E54D-A51E-9BF2FEBF8611}"/>
              </a:ext>
            </a:extLst>
          </p:cNvPr>
          <p:cNvSpPr/>
          <p:nvPr/>
        </p:nvSpPr>
        <p:spPr>
          <a:xfrm>
            <a:off x="941387" y="5881143"/>
            <a:ext cx="2261838" cy="523220"/>
          </a:xfrm>
          <a:prstGeom prst="rect">
            <a:avLst/>
          </a:prstGeom>
        </p:spPr>
        <p:txBody>
          <a:bodyPr wrap="none" lIns="0" anchor="ctr">
            <a:noAutofit/>
          </a:bodyPr>
          <a:lstStyle/>
          <a:p>
            <a:pPr rtl="0"/>
            <a:r>
              <a:rPr lang="tr" sz="2800" b="1" i="0" u="none" strike="noStrike" spc="320">
                <a:solidFill>
                  <a:srgbClr val="1C2B33"/>
                </a:solidFill>
                <a:latin typeface="Optimistic Text"/>
              </a:rPr>
              <a:t>ETKİNLİK </a:t>
            </a:r>
          </a:p>
        </p:txBody>
      </p:sp>
      <p:sp>
        <p:nvSpPr>
          <p:cNvPr id="19" name="Title 2">
            <a:extLst>
              <a:ext uri="{FF2B5EF4-FFF2-40B4-BE49-F238E27FC236}">
                <a16:creationId xmlns:a16="http://schemas.microsoft.com/office/drawing/2014/main" id="{5BF48B44-AF4E-4543-A59A-4E2B6E58E46B}"/>
              </a:ext>
            </a:extLst>
          </p:cNvPr>
          <p:cNvSpPr txBox="1"/>
          <p:nvPr/>
        </p:nvSpPr>
        <p:spPr>
          <a:xfrm>
            <a:off x="890587" y="6553200"/>
            <a:ext cx="7566440" cy="3657600"/>
          </a:xfrm>
          <a:prstGeom prst="rect">
            <a:avLst/>
          </a:prstGeom>
        </p:spPr>
        <p:txBody>
          <a:bodyPr vert="horz" lIns="0" tIns="0" rIns="0" bIns="0" rtlCol="0" anchor="t" anchorCtr="0">
            <a:noAutofit/>
          </a:bodyPr>
          <a:lstStyle>
            <a:defPPr marR="0" lvl="0" algn="l" rtl="0">
              <a:lnSpc>
                <a:spcPct val="100000"/>
              </a:lnSpc>
              <a:spcBef>
                <a:spcPct val="0"/>
              </a:spcBef>
              <a:spcAft>
                <a:spcPct val="0"/>
              </a:spcAft>
            </a:defPPr>
            <a:lvl1pPr marR="0" lvl="0" algn="l" rtl="0" eaLnBrk="1" hangingPunct="1">
              <a:lnSpc>
                <a:spcPct val="108000"/>
              </a:lnSpc>
              <a:spcBef>
                <a:spcPct val="0"/>
              </a:spcBef>
              <a:spcAft>
                <a:spcPct val="0"/>
              </a:spcAft>
              <a:buClr>
                <a:srgbClr val="1C2B33"/>
              </a:buClr>
              <a:buFont typeface="Optimistic Display Medium"/>
              <a:defRPr sz="7200" b="0" i="0" u="none" strike="noStrike" kern="0" cap="none" spc="220" baseline="0">
                <a:solidFill>
                  <a:schemeClr val="tx1"/>
                </a:solidFill>
                <a:latin typeface="+mj-lt"/>
                <a:ea typeface="Optimistic Display Medium"/>
                <a:cs typeface="Optimistic Display Medium"/>
                <a:sym typeface="Optimistic Display Medium"/>
              </a:defRPr>
            </a:lvl1pPr>
            <a:lvl2pPr marR="0" lvl="1"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2pPr>
            <a:lvl3pPr marR="0" lvl="2"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3pPr>
            <a:lvl4pPr marR="0" lvl="3"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4pPr>
            <a:lvl5pPr marR="0" lvl="4"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rtl="0">
              <a:lnSpc>
                <a:spcPts val="8640"/>
              </a:lnSpc>
            </a:pPr>
            <a:r>
              <a:rPr lang="en-US" sz="7200" b="0" i="0" u="none" strike="noStrike" dirty="0" err="1">
                <a:latin typeface="Optimistic Display Medium"/>
              </a:rPr>
              <a:t>Çevrim</a:t>
            </a:r>
            <a:r>
              <a:rPr lang="en-US" sz="7200" b="0" i="0" u="none" strike="noStrike" dirty="0">
                <a:latin typeface="Optimistic Display Medium"/>
              </a:rPr>
              <a:t> </a:t>
            </a:r>
            <a:r>
              <a:rPr lang="en-US" sz="7200" b="0" i="0" u="none" strike="noStrike" dirty="0" err="1">
                <a:latin typeface="Optimistic Display Medium"/>
              </a:rPr>
              <a:t>içi</a:t>
            </a:r>
            <a:r>
              <a:rPr lang="tr" sz="7200" b="0" i="0" u="none" strike="noStrike" dirty="0">
                <a:latin typeface="Optimistic Display Medium"/>
              </a:rPr>
              <a:t> temsil</a:t>
            </a:r>
          </a:p>
        </p:txBody>
      </p:sp>
      <p:sp>
        <p:nvSpPr>
          <p:cNvPr id="7" name="TextBox 6">
            <a:extLst>
              <a:ext uri="{FF2B5EF4-FFF2-40B4-BE49-F238E27FC236}">
                <a16:creationId xmlns:a16="http://schemas.microsoft.com/office/drawing/2014/main" id="{EACFCBBB-1C2D-3D4C-BA20-C7CEE0A3F1F1}"/>
              </a:ext>
            </a:extLst>
          </p:cNvPr>
          <p:cNvSpPr txBox="1"/>
          <p:nvPr/>
        </p:nvSpPr>
        <p:spPr>
          <a:xfrm>
            <a:off x="22024975" y="12668250"/>
            <a:ext cx="1428750" cy="438150"/>
          </a:xfrm>
          <a:prstGeom prst="rect">
            <a:avLst/>
          </a:prstGeom>
        </p:spPr>
        <p:txBody>
          <a:bodyPr rIns="0">
            <a:noAutofit/>
          </a:bodyPr>
          <a:lstStyle>
            <a:defPPr marR="0" lvl="0" algn="l" rtl="0">
              <a:lnSpc>
                <a:spcPct val="100000"/>
              </a:lnSpc>
              <a:spcBef>
                <a:spcPct val="0"/>
              </a:spcBef>
              <a:spcAft>
                <a:spcPct val="0"/>
              </a:spcAft>
              <a:defRPr/>
            </a:defPPr>
            <a:lvl1pPr marL="45720" indent="-45720" algn="r" eaLnBrk="1" hangingPunct="1">
              <a:lnSpc>
                <a:spcPct val="129000"/>
              </a:lnSpc>
              <a:spcAft>
                <a:spcPts val="1200"/>
              </a:spcAft>
              <a:buSzPct val="25000"/>
              <a:buFontTx/>
              <a:buBlip>
                <a:blip r:embed="rId3"/>
              </a:buBlip>
              <a:defRPr sz="1600" spc="50" baseline="0">
                <a:solidFill>
                  <a:schemeClr val="tx1"/>
                </a:solidFill>
              </a:defRPr>
            </a:lvl1pPr>
            <a:lvl2pPr marL="640080" indent="-365760" eaLnBrk="1" hangingPunct="1">
              <a:lnSpc>
                <a:spcPct val="129000"/>
              </a:lnSpc>
              <a:spcAft>
                <a:spcPts val="1200"/>
              </a:spcAft>
              <a:buClrTx/>
              <a:buSzPct val="85000"/>
              <a:buFont typeface="Optimistic Text" panose="020B0604020202020204" pitchFamily="34" charset="0"/>
              <a:buChar char="•"/>
              <a:defRPr spc="50" baseline="0">
                <a:solidFill>
                  <a:schemeClr val="tx1"/>
                </a:solidFill>
              </a:defRPr>
            </a:lvl2pPr>
            <a:lvl3pPr marL="1005840" indent="-365760" eaLnBrk="1" hangingPunct="1">
              <a:lnSpc>
                <a:spcPct val="129000"/>
              </a:lnSpc>
              <a:spcAft>
                <a:spcPts val="1200"/>
              </a:spcAft>
              <a:buClrTx/>
              <a:buSzPct val="85000"/>
              <a:buFont typeface=".PingFang SC Regular"/>
              <a:buChar char="﹘"/>
              <a:defRPr spc="50" baseline="0">
                <a:solidFill>
                  <a:schemeClr val="tx1"/>
                </a:solidFill>
              </a:defRPr>
            </a:lvl3pPr>
            <a:lvl4pPr marL="1371600" indent="-365760" eaLnBrk="1" hangingPunct="1">
              <a:lnSpc>
                <a:spcPct val="129000"/>
              </a:lnSpc>
              <a:spcAft>
                <a:spcPts val="1200"/>
              </a:spcAft>
              <a:buClrTx/>
              <a:buSzPct val="85000"/>
              <a:buFont typeface=".PingFang SC Regular"/>
              <a:buChar char="﹘"/>
              <a:defRPr spc="50" baseline="0">
                <a:solidFill>
                  <a:schemeClr val="tx1"/>
                </a:solidFill>
              </a:defRPr>
            </a:lvl4pPr>
            <a:lvl5pPr marL="1737360" indent="-365760" eaLnBrk="1" hangingPunct="1">
              <a:lnSpc>
                <a:spcPct val="129000"/>
              </a:lnSpc>
              <a:spcAft>
                <a:spcPts val="1200"/>
              </a:spcAft>
              <a:buClrTx/>
              <a:buSzPct val="85000"/>
              <a:buFont typeface=".PingFang SC Regular"/>
              <a:buChar char="﹘"/>
              <a:defRPr spc="50" baseline="0">
                <a:solidFill>
                  <a:schemeClr val="tx1"/>
                </a:solidFill>
              </a:defRPr>
            </a:lvl5pPr>
            <a:lvl6pPr eaLnBrk="1" hangingPunct="1"/>
            <a:lvl7pPr eaLnBrk="1" hangingPunct="1"/>
            <a:lvl8pPr eaLnBrk="1" hangingPunct="1"/>
            <a:lvl9pPr eaLnBrk="1" hangingPunct="1"/>
          </a:lstStyle>
          <a:p>
            <a:pPr lvl="0" rtl="0"/>
            <a:r>
              <a:rPr lang="tr" sz="1600" b="0" i="0" u="none" strike="noStrike">
                <a:latin typeface="Optimistic Text"/>
              </a:rPr>
              <a:t>82</a:t>
            </a:r>
            <a:endParaRPr lang="en-US"/>
          </a:p>
        </p:txBody>
      </p:sp>
    </p:spTree>
    <p:extLst>
      <p:ext uri="{BB962C8B-B14F-4D97-AF65-F5344CB8AC3E}">
        <p14:creationId xmlns:p14="http://schemas.microsoft.com/office/powerpoint/2010/main" val="27666589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2356FBB-64F0-7A42-937C-B71CB2DEFBDE}"/>
              </a:ext>
            </a:extLst>
          </p:cNvPr>
          <p:cNvSpPr/>
          <p:nvPr/>
        </p:nvSpPr>
        <p:spPr>
          <a:xfrm>
            <a:off x="9367514" y="0"/>
            <a:ext cx="15019662" cy="1371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2" name="Subtitle 1">
            <a:extLst>
              <a:ext uri="{FF2B5EF4-FFF2-40B4-BE49-F238E27FC236}">
                <a16:creationId xmlns:a16="http://schemas.microsoft.com/office/drawing/2014/main" id="{2A4F4281-FE47-F748-AF04-C8FF65CCCAFA}"/>
              </a:ext>
            </a:extLst>
          </p:cNvPr>
          <p:cNvSpPr>
            <a:spLocks noGrp="1"/>
          </p:cNvSpPr>
          <p:nvPr>
            <p:ph type="subTitle" idx="2"/>
          </p:nvPr>
        </p:nvSpPr>
        <p:spPr/>
        <p:txBody>
          <a:bodyPr>
            <a:noAutofit/>
          </a:bodyPr>
          <a:lstStyle/>
          <a:p>
            <a:r>
              <a:rPr lang="tr" dirty="0"/>
              <a:t>04 </a:t>
            </a:r>
            <a:r>
              <a:rPr lang="en-US" dirty="0" err="1"/>
              <a:t>ÇevrİM</a:t>
            </a:r>
            <a:r>
              <a:rPr lang="en-US" dirty="0"/>
              <a:t> </a:t>
            </a:r>
            <a:r>
              <a:rPr lang="en-US" dirty="0" err="1"/>
              <a:t>İçİ</a:t>
            </a:r>
            <a:r>
              <a:rPr lang="tr" dirty="0"/>
              <a:t> kimlik ve itibar</a:t>
            </a:r>
          </a:p>
        </p:txBody>
      </p:sp>
      <p:sp>
        <p:nvSpPr>
          <p:cNvPr id="6" name="Text Placeholder 3">
            <a:extLst>
              <a:ext uri="{FF2B5EF4-FFF2-40B4-BE49-F238E27FC236}">
                <a16:creationId xmlns:a16="http://schemas.microsoft.com/office/drawing/2014/main" id="{4D30C4A9-FF7C-9E49-BCBF-EC2FE1DE8C3F}"/>
              </a:ext>
            </a:extLst>
          </p:cNvPr>
          <p:cNvSpPr txBox="1"/>
          <p:nvPr/>
        </p:nvSpPr>
        <p:spPr>
          <a:xfrm>
            <a:off x="10321925" y="5570020"/>
            <a:ext cx="13131800" cy="2575960"/>
          </a:xfrm>
          <a:prstGeom prst="rect">
            <a:avLst/>
          </a:prstGeom>
        </p:spPr>
        <p:txBody>
          <a:bodyPr vert="horz" lIns="0" tIns="0" rIns="0" bIns="0" rtlCol="0" anchor="ctr">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defTabSz="1828800" rtl="0" fontAlgn="base">
              <a:lnSpc>
                <a:spcPts val="4200"/>
              </a:lnSpc>
              <a:spcBef>
                <a:spcPts val="2400"/>
              </a:spcBef>
              <a:buFont typeface="Optimistic Text"/>
              <a:buNone/>
              <a:defRPr/>
            </a:pPr>
            <a:r>
              <a:rPr lang="tr" sz="2800" b="1" i="0" u="none" strike="noStrike" cap="all" spc="250" dirty="0">
                <a:solidFill>
                  <a:srgbClr val="1677F1"/>
                </a:solidFill>
                <a:latin typeface="Optimistic Text"/>
                <a:sym typeface="Arial"/>
              </a:rPr>
              <a:t>gizlilik ayarlarının gözden geçirilmesi</a:t>
            </a:r>
          </a:p>
          <a:p>
            <a:pPr defTabSz="1828800" rtl="0" fontAlgn="base">
              <a:lnSpc>
                <a:spcPts val="4200"/>
              </a:lnSpc>
              <a:spcAft>
                <a:spcPts val="1800"/>
              </a:spcAft>
              <a:buNone/>
              <a:defRPr/>
            </a:pPr>
            <a:r>
              <a:rPr lang="tr" sz="2800" b="0" i="0" u="none" strike="noStrike" spc="40" dirty="0">
                <a:latin typeface="Optimistic Text"/>
              </a:rPr>
              <a:t>Bu etkinlikte katılımcılar, sosyal medya gönderilerinden birinin gizlilik ayarlarını gözden geçirecek ve hedef kitleye bağlı olarak bu ayarları değiştirme pratiği yapacaklardır. </a:t>
            </a:r>
          </a:p>
          <a:p>
            <a:pPr defTabSz="1828800" rtl="0" fontAlgn="base">
              <a:lnSpc>
                <a:spcPts val="4200"/>
              </a:lnSpc>
              <a:spcAft>
                <a:spcPts val="1800"/>
              </a:spcAft>
              <a:buNone/>
              <a:defRPr/>
            </a:pPr>
            <a:r>
              <a:rPr lang="tr" sz="2800" b="1" i="0" u="none" strike="noStrike" spc="40" dirty="0">
                <a:latin typeface="Optimistic Text"/>
              </a:rPr>
              <a:t>Katılımcı talimatları: </a:t>
            </a:r>
          </a:p>
          <a:p>
            <a:pPr defTabSz="1828800" rtl="0" fontAlgn="base">
              <a:lnSpc>
                <a:spcPts val="4200"/>
              </a:lnSpc>
              <a:spcAft>
                <a:spcPts val="1800"/>
              </a:spcAft>
              <a:buNone/>
              <a:defRPr/>
            </a:pPr>
            <a:r>
              <a:rPr lang="tr" sz="2800" b="0" i="0" u="none" strike="noStrike" spc="40" dirty="0">
                <a:latin typeface="Optimistic Text"/>
              </a:rPr>
              <a:t>Sosyal medya gönderileri incelenmeli ve belirli bir hedef kitle (arkadaşlar, aile, profesyonel bağlantılar vb.) için tasarlanmış bir gönderi belirlenmelidir. Söz konusu gönderiyi kimlerin görebileceğine dair ayarların değiştirilmesi üzerinde pratik yapılmalıdır. </a:t>
            </a:r>
          </a:p>
          <a:p>
            <a:pPr defTabSz="1828800" rtl="0" fontAlgn="base">
              <a:lnSpc>
                <a:spcPts val="4200"/>
              </a:lnSpc>
              <a:spcAft>
                <a:spcPts val="1800"/>
              </a:spcAft>
              <a:buNone/>
              <a:defRPr/>
            </a:pPr>
            <a:r>
              <a:rPr lang="tr" sz="2800" b="0" i="0" u="none" strike="noStrike" spc="40" dirty="0">
                <a:latin typeface="Optimistic Text"/>
              </a:rPr>
              <a:t>Değerlendirme: İçeriklerin bu şekilde yönetilmesi, gizliliğin ve </a:t>
            </a:r>
            <a:r>
              <a:rPr lang="en-US" sz="2800" spc="40" dirty="0" err="1">
                <a:latin typeface="Optimistic Text"/>
              </a:rPr>
              <a:t>ç</a:t>
            </a:r>
            <a:r>
              <a:rPr lang="en-US" sz="2800" b="0" i="0" u="none" strike="noStrike" spc="40" dirty="0" err="1">
                <a:latin typeface="Optimistic Text"/>
              </a:rPr>
              <a:t>evrim</a:t>
            </a:r>
            <a:r>
              <a:rPr lang="en-US" sz="2800" b="0" i="0" u="none" strike="noStrike" spc="40" dirty="0">
                <a:latin typeface="Optimistic Text"/>
              </a:rPr>
              <a:t> </a:t>
            </a:r>
            <a:r>
              <a:rPr lang="en-US" sz="2800" b="0" i="0" u="none" strike="noStrike" spc="40" dirty="0" err="1">
                <a:latin typeface="Optimistic Text"/>
              </a:rPr>
              <a:t>içi</a:t>
            </a:r>
            <a:r>
              <a:rPr lang="tr" sz="2800" b="0" i="0" u="none" strike="noStrike" spc="40" dirty="0">
                <a:latin typeface="Optimistic Text"/>
              </a:rPr>
              <a:t> temsillerin daha iyi kontrol edilmesine nasıl yardımcı olabilir?</a:t>
            </a:r>
          </a:p>
        </p:txBody>
      </p:sp>
      <p:sp>
        <p:nvSpPr>
          <p:cNvPr id="16" name="Rectangle 15">
            <a:extLst>
              <a:ext uri="{FF2B5EF4-FFF2-40B4-BE49-F238E27FC236}">
                <a16:creationId xmlns:a16="http://schemas.microsoft.com/office/drawing/2014/main" id="{13158E49-7E5F-E54D-A51E-9BF2FEBF8611}"/>
              </a:ext>
            </a:extLst>
          </p:cNvPr>
          <p:cNvSpPr/>
          <p:nvPr/>
        </p:nvSpPr>
        <p:spPr>
          <a:xfrm>
            <a:off x="941387" y="5881143"/>
            <a:ext cx="2261838" cy="523220"/>
          </a:xfrm>
          <a:prstGeom prst="rect">
            <a:avLst/>
          </a:prstGeom>
        </p:spPr>
        <p:txBody>
          <a:bodyPr wrap="none" lIns="0" anchor="ctr">
            <a:noAutofit/>
          </a:bodyPr>
          <a:lstStyle/>
          <a:p>
            <a:pPr rtl="0"/>
            <a:r>
              <a:rPr lang="tr" sz="2800" b="1" i="0" u="none" strike="noStrike" spc="320">
                <a:solidFill>
                  <a:srgbClr val="1C2B33"/>
                </a:solidFill>
                <a:latin typeface="Optimistic Text"/>
              </a:rPr>
              <a:t>ETKİNLİK </a:t>
            </a:r>
          </a:p>
        </p:txBody>
      </p:sp>
      <p:sp>
        <p:nvSpPr>
          <p:cNvPr id="19" name="Title 2">
            <a:extLst>
              <a:ext uri="{FF2B5EF4-FFF2-40B4-BE49-F238E27FC236}">
                <a16:creationId xmlns:a16="http://schemas.microsoft.com/office/drawing/2014/main" id="{5BF48B44-AF4E-4543-A59A-4E2B6E58E46B}"/>
              </a:ext>
            </a:extLst>
          </p:cNvPr>
          <p:cNvSpPr txBox="1"/>
          <p:nvPr/>
        </p:nvSpPr>
        <p:spPr>
          <a:xfrm>
            <a:off x="890587" y="6553200"/>
            <a:ext cx="7566440" cy="3657600"/>
          </a:xfrm>
          <a:prstGeom prst="rect">
            <a:avLst/>
          </a:prstGeom>
        </p:spPr>
        <p:txBody>
          <a:bodyPr vert="horz" lIns="0" tIns="0" rIns="0" bIns="0" rtlCol="0" anchor="t" anchorCtr="0">
            <a:noAutofit/>
          </a:bodyPr>
          <a:lstStyle>
            <a:defPPr marR="0" lvl="0" algn="l" rtl="0">
              <a:lnSpc>
                <a:spcPct val="100000"/>
              </a:lnSpc>
              <a:spcBef>
                <a:spcPct val="0"/>
              </a:spcBef>
              <a:spcAft>
                <a:spcPct val="0"/>
              </a:spcAft>
            </a:defPPr>
            <a:lvl1pPr marR="0" lvl="0" algn="l" rtl="0" eaLnBrk="1" hangingPunct="1">
              <a:lnSpc>
                <a:spcPct val="108000"/>
              </a:lnSpc>
              <a:spcBef>
                <a:spcPct val="0"/>
              </a:spcBef>
              <a:spcAft>
                <a:spcPct val="0"/>
              </a:spcAft>
              <a:buClr>
                <a:srgbClr val="1C2B33"/>
              </a:buClr>
              <a:buFont typeface="Optimistic Display Medium"/>
              <a:defRPr sz="7200" b="0" i="0" u="none" strike="noStrike" kern="0" cap="none" spc="220" baseline="0">
                <a:solidFill>
                  <a:schemeClr val="tx1"/>
                </a:solidFill>
                <a:latin typeface="+mj-lt"/>
                <a:ea typeface="Optimistic Display Medium"/>
                <a:cs typeface="Optimistic Display Medium"/>
                <a:sym typeface="Optimistic Display Medium"/>
              </a:defRPr>
            </a:lvl1pPr>
            <a:lvl2pPr marR="0" lvl="1"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2pPr>
            <a:lvl3pPr marR="0" lvl="2"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3pPr>
            <a:lvl4pPr marR="0" lvl="3"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4pPr>
            <a:lvl5pPr marR="0" lvl="4"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rtl="0">
              <a:lnSpc>
                <a:spcPts val="8640"/>
              </a:lnSpc>
            </a:pPr>
            <a:r>
              <a:rPr lang="tr" sz="7200" b="0" i="0" u="none" strike="noStrike">
                <a:latin typeface="Optimistic Display Medium"/>
              </a:rPr>
              <a:t>Ürün uygulaması</a:t>
            </a:r>
          </a:p>
        </p:txBody>
      </p:sp>
      <p:sp>
        <p:nvSpPr>
          <p:cNvPr id="7" name="TextBox 6">
            <a:extLst>
              <a:ext uri="{FF2B5EF4-FFF2-40B4-BE49-F238E27FC236}">
                <a16:creationId xmlns:a16="http://schemas.microsoft.com/office/drawing/2014/main" id="{BD2C29C4-E9A2-4747-A07D-BBB6994704AB}"/>
              </a:ext>
            </a:extLst>
          </p:cNvPr>
          <p:cNvSpPr txBox="1"/>
          <p:nvPr/>
        </p:nvSpPr>
        <p:spPr>
          <a:xfrm>
            <a:off x="22024975" y="12668250"/>
            <a:ext cx="1428750" cy="438150"/>
          </a:xfrm>
          <a:prstGeom prst="rect">
            <a:avLst/>
          </a:prstGeom>
        </p:spPr>
        <p:txBody>
          <a:bodyPr rIns="0">
            <a:noAutofit/>
          </a:bodyPr>
          <a:lstStyle>
            <a:defPPr marR="0" lvl="0" algn="l" rtl="0">
              <a:lnSpc>
                <a:spcPct val="100000"/>
              </a:lnSpc>
              <a:spcBef>
                <a:spcPct val="0"/>
              </a:spcBef>
              <a:spcAft>
                <a:spcPct val="0"/>
              </a:spcAft>
              <a:defRPr/>
            </a:defPPr>
            <a:lvl1pPr marL="45720" indent="-45720" algn="r" eaLnBrk="1" hangingPunct="1">
              <a:lnSpc>
                <a:spcPct val="129000"/>
              </a:lnSpc>
              <a:spcAft>
                <a:spcPts val="1200"/>
              </a:spcAft>
              <a:buSzPct val="25000"/>
              <a:buFontTx/>
              <a:buBlip>
                <a:blip r:embed="rId3"/>
              </a:buBlip>
              <a:defRPr sz="1600" spc="50" baseline="0">
                <a:solidFill>
                  <a:schemeClr val="tx1"/>
                </a:solidFill>
              </a:defRPr>
            </a:lvl1pPr>
            <a:lvl2pPr marL="640080" indent="-365760" eaLnBrk="1" hangingPunct="1">
              <a:lnSpc>
                <a:spcPct val="129000"/>
              </a:lnSpc>
              <a:spcAft>
                <a:spcPts val="1200"/>
              </a:spcAft>
              <a:buClrTx/>
              <a:buSzPct val="85000"/>
              <a:buFont typeface="Optimistic Text" panose="020B0604020202020204" pitchFamily="34" charset="0"/>
              <a:buChar char="•"/>
              <a:defRPr spc="50" baseline="0">
                <a:solidFill>
                  <a:schemeClr val="tx1"/>
                </a:solidFill>
              </a:defRPr>
            </a:lvl2pPr>
            <a:lvl3pPr marL="1005840" indent="-365760" eaLnBrk="1" hangingPunct="1">
              <a:lnSpc>
                <a:spcPct val="129000"/>
              </a:lnSpc>
              <a:spcAft>
                <a:spcPts val="1200"/>
              </a:spcAft>
              <a:buClrTx/>
              <a:buSzPct val="85000"/>
              <a:buFont typeface=".PingFang SC Regular"/>
              <a:buChar char="﹘"/>
              <a:defRPr spc="50" baseline="0">
                <a:solidFill>
                  <a:schemeClr val="tx1"/>
                </a:solidFill>
              </a:defRPr>
            </a:lvl3pPr>
            <a:lvl4pPr marL="1371600" indent="-365760" eaLnBrk="1" hangingPunct="1">
              <a:lnSpc>
                <a:spcPct val="129000"/>
              </a:lnSpc>
              <a:spcAft>
                <a:spcPts val="1200"/>
              </a:spcAft>
              <a:buClrTx/>
              <a:buSzPct val="85000"/>
              <a:buFont typeface=".PingFang SC Regular"/>
              <a:buChar char="﹘"/>
              <a:defRPr spc="50" baseline="0">
                <a:solidFill>
                  <a:schemeClr val="tx1"/>
                </a:solidFill>
              </a:defRPr>
            </a:lvl4pPr>
            <a:lvl5pPr marL="1737360" indent="-365760" eaLnBrk="1" hangingPunct="1">
              <a:lnSpc>
                <a:spcPct val="129000"/>
              </a:lnSpc>
              <a:spcAft>
                <a:spcPts val="1200"/>
              </a:spcAft>
              <a:buClrTx/>
              <a:buSzPct val="85000"/>
              <a:buFont typeface=".PingFang SC Regular"/>
              <a:buChar char="﹘"/>
              <a:defRPr spc="50" baseline="0">
                <a:solidFill>
                  <a:schemeClr val="tx1"/>
                </a:solidFill>
              </a:defRPr>
            </a:lvl5pPr>
            <a:lvl6pPr eaLnBrk="1" hangingPunct="1"/>
            <a:lvl7pPr eaLnBrk="1" hangingPunct="1"/>
            <a:lvl8pPr eaLnBrk="1" hangingPunct="1"/>
            <a:lvl9pPr eaLnBrk="1" hangingPunct="1"/>
          </a:lstStyle>
          <a:p>
            <a:pPr lvl="0" rtl="0"/>
            <a:r>
              <a:rPr lang="tr" sz="1600" b="0" i="0" u="none" strike="noStrike">
                <a:latin typeface="Optimistic Text"/>
              </a:rPr>
              <a:t>83</a:t>
            </a:r>
            <a:endParaRPr lang="en-US"/>
          </a:p>
        </p:txBody>
      </p:sp>
    </p:spTree>
    <p:extLst>
      <p:ext uri="{BB962C8B-B14F-4D97-AF65-F5344CB8AC3E}">
        <p14:creationId xmlns:p14="http://schemas.microsoft.com/office/powerpoint/2010/main" val="13933489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A83B0-01E7-954F-98FD-B8E15B9D6F06}"/>
              </a:ext>
            </a:extLst>
          </p:cNvPr>
          <p:cNvSpPr/>
          <p:nvPr/>
        </p:nvSpPr>
        <p:spPr>
          <a:xfrm>
            <a:off x="12193588" y="0"/>
            <a:ext cx="12193588" cy="1371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11" name="Text Placeholder 4">
            <a:extLst>
              <a:ext uri="{FF2B5EF4-FFF2-40B4-BE49-F238E27FC236}">
                <a16:creationId xmlns:a16="http://schemas.microsoft.com/office/drawing/2014/main" id="{CE065CC0-3BC9-824F-9E07-7802E321A365}"/>
              </a:ext>
            </a:extLst>
          </p:cNvPr>
          <p:cNvSpPr txBox="1"/>
          <p:nvPr/>
        </p:nvSpPr>
        <p:spPr>
          <a:xfrm>
            <a:off x="13138152" y="4982753"/>
            <a:ext cx="9190222" cy="3750495"/>
          </a:xfrm>
          <a:prstGeom prst="rect">
            <a:avLst/>
          </a:prstGeom>
        </p:spPr>
        <p:txBody>
          <a:bodyPr vert="horz" lIns="0" tIns="0" rIns="0" bIns="0" rtlCol="0" anchor="ctr">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defTabSz="1828800" rtl="0" fontAlgn="base">
              <a:lnSpc>
                <a:spcPts val="4200"/>
              </a:lnSpc>
              <a:spcAft>
                <a:spcPts val="1800"/>
              </a:spcAft>
              <a:buSzTx/>
              <a:buNone/>
              <a:defRPr/>
            </a:pPr>
            <a:r>
              <a:rPr lang="tr" sz="2800" b="1" i="0" u="none" strike="noStrike" spc="40" dirty="0">
                <a:latin typeface="Optimistic Text"/>
              </a:rPr>
              <a:t>Meta platformları güvenlik merkezleri:</a:t>
            </a:r>
          </a:p>
          <a:p>
            <a:pPr marL="514350" indent="-514350" defTabSz="1828800" rtl="0" fontAlgn="base">
              <a:lnSpc>
                <a:spcPts val="4200"/>
              </a:lnSpc>
              <a:spcAft>
                <a:spcPts val="1800"/>
              </a:spcAft>
              <a:buSzTx/>
              <a:buFont typeface="Arial" panose="020B0604020202020204" pitchFamily="34" charset="0"/>
              <a:buChar char="•"/>
              <a:defRPr/>
            </a:pPr>
            <a:r>
              <a:rPr lang="tr" sz="2800" b="0" i="0" u="none" strike="noStrike" spc="40" dirty="0">
                <a:latin typeface="Optimistic Text"/>
                <a:hlinkClick r:id="rId4"/>
              </a:rPr>
              <a:t>Facebook Güvenlik Merkezi</a:t>
            </a:r>
            <a:endParaRPr lang="en-US" sz="2800" spc="40" dirty="0">
              <a:latin typeface="Optimistic Text" panose="020B0604020202020204" pitchFamily="34" charset="0"/>
            </a:endParaRPr>
          </a:p>
          <a:p>
            <a:pPr marL="514350" indent="-514350" defTabSz="1828800" rtl="0" fontAlgn="base">
              <a:lnSpc>
                <a:spcPts val="4200"/>
              </a:lnSpc>
              <a:spcAft>
                <a:spcPts val="1800"/>
              </a:spcAft>
              <a:buSzTx/>
              <a:buFont typeface="Arial" panose="020B0604020202020204" pitchFamily="34" charset="0"/>
              <a:buChar char="•"/>
              <a:defRPr/>
            </a:pPr>
            <a:r>
              <a:rPr lang="tr" sz="2800" b="0" i="0" u="none" strike="noStrike" spc="40" dirty="0">
                <a:latin typeface="Optimistic Text"/>
                <a:hlinkClick r:id="rId5"/>
              </a:rPr>
              <a:t>Güvenlik | Resmi Site</a:t>
            </a:r>
            <a:r>
              <a:rPr lang="tr" sz="2800" b="0" i="0" u="none" strike="noStrike" spc="40" dirty="0">
                <a:latin typeface="Optimistic Text"/>
              </a:rPr>
              <a:t> [Instagram]</a:t>
            </a:r>
          </a:p>
          <a:p>
            <a:pPr marL="514350" indent="-514350" defTabSz="1828800" rtl="0" fontAlgn="base">
              <a:lnSpc>
                <a:spcPts val="4200"/>
              </a:lnSpc>
              <a:spcAft>
                <a:spcPts val="1800"/>
              </a:spcAft>
              <a:buSzTx/>
              <a:buFont typeface="Arial" panose="020B0604020202020204" pitchFamily="34" charset="0"/>
              <a:buChar char="•"/>
              <a:defRPr/>
            </a:pPr>
            <a:r>
              <a:rPr lang="tr" sz="2800" b="0" i="0" u="none" strike="noStrike" spc="40" dirty="0">
                <a:latin typeface="Optimistic Text"/>
                <a:hlinkClick r:id="rId6"/>
              </a:rPr>
              <a:t>Güvenlik Sayfası</a:t>
            </a:r>
            <a:r>
              <a:rPr lang="tr" sz="2800" b="0" i="0" u="none" strike="noStrike" spc="40" dirty="0">
                <a:latin typeface="Optimistic Text"/>
              </a:rPr>
              <a:t> [WhatsApp]</a:t>
            </a:r>
          </a:p>
          <a:p>
            <a:pPr defTabSz="1828800" rtl="0" fontAlgn="base">
              <a:lnSpc>
                <a:spcPts val="4200"/>
              </a:lnSpc>
              <a:spcAft>
                <a:spcPts val="1800"/>
              </a:spcAft>
              <a:buSzTx/>
              <a:buNone/>
              <a:defRPr/>
            </a:pPr>
            <a:br>
              <a:rPr lang="tr" sz="2800" b="1" i="0" u="none" strike="noStrike" spc="40" dirty="0">
                <a:latin typeface="Optimistic Text"/>
              </a:rPr>
            </a:br>
            <a:r>
              <a:rPr lang="tr" sz="2800" b="1" i="0" u="none" strike="noStrike" spc="40" dirty="0">
                <a:latin typeface="Optimistic Text"/>
              </a:rPr>
              <a:t>Meta platformları yardım merkezleri:</a:t>
            </a:r>
          </a:p>
          <a:p>
            <a:pPr marL="514350" indent="-514350" defTabSz="1828800" rtl="0" fontAlgn="base">
              <a:lnSpc>
                <a:spcPts val="4200"/>
              </a:lnSpc>
              <a:spcAft>
                <a:spcPts val="1800"/>
              </a:spcAft>
              <a:buSzTx/>
              <a:buFont typeface="Arial" panose="020B0604020202020204" pitchFamily="34" charset="0"/>
              <a:buChar char="•"/>
              <a:defRPr/>
            </a:pPr>
            <a:r>
              <a:rPr lang="tr" sz="2800" b="0" i="0" u="none" strike="noStrike" spc="40" dirty="0">
                <a:latin typeface="Optimistic Text"/>
                <a:hlinkClick r:id="rId7"/>
              </a:rPr>
              <a:t>Facebook Yardım Merkezi</a:t>
            </a:r>
            <a:endParaRPr lang="en-US" sz="2800" spc="40" dirty="0">
              <a:latin typeface="Optimistic Text" panose="020B0604020202020204" pitchFamily="34" charset="0"/>
            </a:endParaRPr>
          </a:p>
          <a:p>
            <a:pPr marL="514350" indent="-514350" defTabSz="1828800" rtl="0" fontAlgn="base">
              <a:lnSpc>
                <a:spcPts val="4200"/>
              </a:lnSpc>
              <a:spcAft>
                <a:spcPts val="1800"/>
              </a:spcAft>
              <a:buSzTx/>
              <a:buFont typeface="Arial" panose="020B0604020202020204" pitchFamily="34" charset="0"/>
              <a:buChar char="•"/>
              <a:defRPr/>
            </a:pPr>
            <a:r>
              <a:rPr lang="tr" sz="2800" b="0" i="0" u="none" strike="noStrike" spc="40" dirty="0">
                <a:latin typeface="Optimistic Text"/>
                <a:hlinkClick r:id="rId8"/>
              </a:rPr>
              <a:t>Instagram Yardım Merkezi</a:t>
            </a:r>
            <a:endParaRPr lang="en-US" sz="2800" spc="40" dirty="0">
              <a:latin typeface="Optimistic Text" panose="020B0604020202020204" pitchFamily="34" charset="0"/>
            </a:endParaRPr>
          </a:p>
          <a:p>
            <a:pPr marL="514350" indent="-514350" defTabSz="1828800" rtl="0" fontAlgn="base">
              <a:lnSpc>
                <a:spcPts val="4200"/>
              </a:lnSpc>
              <a:spcAft>
                <a:spcPts val="1800"/>
              </a:spcAft>
              <a:buSzTx/>
              <a:buFont typeface="Arial" panose="020B0604020202020204" pitchFamily="34" charset="0"/>
              <a:buChar char="•"/>
              <a:defRPr/>
            </a:pPr>
            <a:r>
              <a:rPr lang="tr" sz="2800" b="0" i="0" u="none" strike="noStrike" spc="40" dirty="0">
                <a:latin typeface="Optimistic Text"/>
                <a:hlinkClick r:id="rId9"/>
              </a:rPr>
              <a:t>WhatsApp Yardım Merkezi</a:t>
            </a:r>
            <a:endParaRPr lang="en-US" sz="2800" spc="40" dirty="0">
              <a:latin typeface="Optimistic Text" panose="020B0604020202020204" pitchFamily="34" charset="0"/>
            </a:endParaRPr>
          </a:p>
          <a:p>
            <a:pPr defTabSz="1828800" rtl="0" fontAlgn="base">
              <a:lnSpc>
                <a:spcPts val="4200"/>
              </a:lnSpc>
              <a:spcAft>
                <a:spcPts val="1800"/>
              </a:spcAft>
              <a:buSzTx/>
              <a:buNone/>
              <a:defRPr/>
            </a:pPr>
            <a:br>
              <a:rPr lang="tr" sz="2800" b="1" i="0" u="none" strike="noStrike" spc="40" dirty="0">
                <a:latin typeface="Optimistic Text"/>
                <a:hlinkClick r:id="rId10"/>
              </a:rPr>
            </a:br>
            <a:r>
              <a:rPr lang="tr" sz="2800" b="1" i="0" u="none" strike="noStrike" spc="40" dirty="0">
                <a:latin typeface="Optimistic Text"/>
                <a:hlinkClick r:id="rId10"/>
              </a:rPr>
              <a:t>Güvenli Bağlantı (Connect Safely)</a:t>
            </a:r>
            <a:endParaRPr lang="en-US" sz="2800" b="1" spc="40" dirty="0">
              <a:latin typeface="Optimistic Text" panose="020B0604020202020204" pitchFamily="34" charset="0"/>
            </a:endParaRPr>
          </a:p>
        </p:txBody>
      </p:sp>
      <p:sp>
        <p:nvSpPr>
          <p:cNvPr id="2" name="Subtitle 1">
            <a:extLst>
              <a:ext uri="{FF2B5EF4-FFF2-40B4-BE49-F238E27FC236}">
                <a16:creationId xmlns:a16="http://schemas.microsoft.com/office/drawing/2014/main" id="{3B429F7B-BF7F-A541-9B1D-E7BF2BA86BD4}"/>
              </a:ext>
            </a:extLst>
          </p:cNvPr>
          <p:cNvSpPr>
            <a:spLocks noGrp="1"/>
          </p:cNvSpPr>
          <p:nvPr>
            <p:ph type="subTitle" idx="2"/>
          </p:nvPr>
        </p:nvSpPr>
        <p:spPr>
          <a:xfrm>
            <a:off x="932821" y="909036"/>
            <a:ext cx="10328145" cy="463200"/>
          </a:xfrm>
        </p:spPr>
        <p:txBody>
          <a:bodyPr>
            <a:noAutofit/>
          </a:bodyPr>
          <a:lstStyle/>
          <a:p>
            <a:r>
              <a:rPr lang="tr" dirty="0"/>
              <a:t>04 </a:t>
            </a:r>
            <a:r>
              <a:rPr lang="en-US" dirty="0" err="1"/>
              <a:t>ÇevrİM</a:t>
            </a:r>
            <a:r>
              <a:rPr lang="en-US" dirty="0"/>
              <a:t> </a:t>
            </a:r>
            <a:r>
              <a:rPr lang="en-US" dirty="0" err="1"/>
              <a:t>İçİ</a:t>
            </a:r>
            <a:r>
              <a:rPr lang="tr" dirty="0"/>
              <a:t> kimlik ve itibar</a:t>
            </a:r>
          </a:p>
        </p:txBody>
      </p:sp>
      <p:sp>
        <p:nvSpPr>
          <p:cNvPr id="3" name="Title 2">
            <a:extLst>
              <a:ext uri="{FF2B5EF4-FFF2-40B4-BE49-F238E27FC236}">
                <a16:creationId xmlns:a16="http://schemas.microsoft.com/office/drawing/2014/main" id="{89899A46-2B07-6246-B2A2-CE86A0762E1B}"/>
              </a:ext>
            </a:extLst>
          </p:cNvPr>
          <p:cNvSpPr>
            <a:spLocks noGrp="1"/>
          </p:cNvSpPr>
          <p:nvPr>
            <p:ph type="title"/>
          </p:nvPr>
        </p:nvSpPr>
        <p:spPr>
          <a:xfrm>
            <a:off x="932689" y="5600700"/>
            <a:ext cx="10498898" cy="2514600"/>
          </a:xfrm>
        </p:spPr>
        <p:txBody>
          <a:bodyPr anchor="ctr">
            <a:noAutofit/>
          </a:bodyPr>
          <a:lstStyle/>
          <a:p>
            <a:pPr rtl="0"/>
            <a:r>
              <a:rPr lang="tr" sz="7200" b="0" i="0" u="none" strike="noStrike">
                <a:latin typeface="Optimistic Display Medium"/>
              </a:rPr>
              <a:t>Daha fazla bilgi edinmek için ek kaynaklar</a:t>
            </a:r>
          </a:p>
        </p:txBody>
      </p:sp>
      <p:sp>
        <p:nvSpPr>
          <p:cNvPr id="6" name="TextBox 5">
            <a:extLst>
              <a:ext uri="{FF2B5EF4-FFF2-40B4-BE49-F238E27FC236}">
                <a16:creationId xmlns:a16="http://schemas.microsoft.com/office/drawing/2014/main" id="{81B6C786-C0E1-D54B-AF71-A918C0A15C05}"/>
              </a:ext>
            </a:extLst>
          </p:cNvPr>
          <p:cNvSpPr txBox="1"/>
          <p:nvPr/>
        </p:nvSpPr>
        <p:spPr>
          <a:xfrm>
            <a:off x="22024975" y="12668250"/>
            <a:ext cx="1428750" cy="438150"/>
          </a:xfrm>
          <a:prstGeom prst="rect">
            <a:avLst/>
          </a:prstGeom>
        </p:spPr>
        <p:txBody>
          <a:bodyPr rIns="0">
            <a:noAutofit/>
          </a:bodyPr>
          <a:lstStyle>
            <a:defPPr marR="0" lvl="0" algn="l" rtl="0">
              <a:lnSpc>
                <a:spcPct val="100000"/>
              </a:lnSpc>
              <a:spcBef>
                <a:spcPct val="0"/>
              </a:spcBef>
              <a:spcAft>
                <a:spcPct val="0"/>
              </a:spcAft>
              <a:defRPr/>
            </a:defPPr>
            <a:lvl1pPr marL="45720" indent="-45720" algn="r" eaLnBrk="1" hangingPunct="1">
              <a:lnSpc>
                <a:spcPct val="129000"/>
              </a:lnSpc>
              <a:spcAft>
                <a:spcPts val="1200"/>
              </a:spcAft>
              <a:buSzPct val="25000"/>
              <a:buFontTx/>
              <a:buBlip>
                <a:blip r:embed="rId3"/>
              </a:buBlip>
              <a:defRPr sz="1600" spc="50" baseline="0">
                <a:solidFill>
                  <a:schemeClr val="tx1"/>
                </a:solidFill>
              </a:defRPr>
            </a:lvl1pPr>
            <a:lvl2pPr marL="640080" indent="-365760" eaLnBrk="1" hangingPunct="1">
              <a:lnSpc>
                <a:spcPct val="129000"/>
              </a:lnSpc>
              <a:spcAft>
                <a:spcPts val="1200"/>
              </a:spcAft>
              <a:buClrTx/>
              <a:buSzPct val="85000"/>
              <a:buFont typeface="Optimistic Text" panose="020B0604020202020204" pitchFamily="34" charset="0"/>
              <a:buChar char="•"/>
              <a:defRPr spc="50" baseline="0">
                <a:solidFill>
                  <a:schemeClr val="tx1"/>
                </a:solidFill>
              </a:defRPr>
            </a:lvl2pPr>
            <a:lvl3pPr marL="1005840" indent="-365760" eaLnBrk="1" hangingPunct="1">
              <a:lnSpc>
                <a:spcPct val="129000"/>
              </a:lnSpc>
              <a:spcAft>
                <a:spcPts val="1200"/>
              </a:spcAft>
              <a:buClrTx/>
              <a:buSzPct val="85000"/>
              <a:buFont typeface=".PingFang SC Regular"/>
              <a:buChar char="﹘"/>
              <a:defRPr spc="50" baseline="0">
                <a:solidFill>
                  <a:schemeClr val="tx1"/>
                </a:solidFill>
              </a:defRPr>
            </a:lvl3pPr>
            <a:lvl4pPr marL="1371600" indent="-365760" eaLnBrk="1" hangingPunct="1">
              <a:lnSpc>
                <a:spcPct val="129000"/>
              </a:lnSpc>
              <a:spcAft>
                <a:spcPts val="1200"/>
              </a:spcAft>
              <a:buClrTx/>
              <a:buSzPct val="85000"/>
              <a:buFont typeface=".PingFang SC Regular"/>
              <a:buChar char="﹘"/>
              <a:defRPr spc="50" baseline="0">
                <a:solidFill>
                  <a:schemeClr val="tx1"/>
                </a:solidFill>
              </a:defRPr>
            </a:lvl4pPr>
            <a:lvl5pPr marL="1737360" indent="-365760" eaLnBrk="1" hangingPunct="1">
              <a:lnSpc>
                <a:spcPct val="129000"/>
              </a:lnSpc>
              <a:spcAft>
                <a:spcPts val="1200"/>
              </a:spcAft>
              <a:buClrTx/>
              <a:buSzPct val="85000"/>
              <a:buFont typeface=".PingFang SC Regular"/>
              <a:buChar char="﹘"/>
              <a:defRPr spc="50" baseline="0">
                <a:solidFill>
                  <a:schemeClr val="tx1"/>
                </a:solidFill>
              </a:defRPr>
            </a:lvl5pPr>
            <a:lvl6pPr eaLnBrk="1" hangingPunct="1"/>
            <a:lvl7pPr eaLnBrk="1" hangingPunct="1"/>
            <a:lvl8pPr eaLnBrk="1" hangingPunct="1"/>
            <a:lvl9pPr eaLnBrk="1" hangingPunct="1"/>
          </a:lstStyle>
          <a:p>
            <a:pPr lvl="0" rtl="0"/>
            <a:r>
              <a:rPr lang="tr" sz="1600" b="0" i="0" u="none" strike="noStrike">
                <a:latin typeface="Optimistic Text"/>
              </a:rPr>
              <a:t>84</a:t>
            </a:r>
            <a:endParaRPr lang="en-US"/>
          </a:p>
        </p:txBody>
      </p:sp>
    </p:spTree>
    <p:extLst>
      <p:ext uri="{BB962C8B-B14F-4D97-AF65-F5344CB8AC3E}">
        <p14:creationId xmlns:p14="http://schemas.microsoft.com/office/powerpoint/2010/main" val="7825455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FDB325C-E425-844C-8378-1D7112BB743B}"/>
              </a:ext>
            </a:extLst>
          </p:cNvPr>
          <p:cNvSpPr/>
          <p:nvPr/>
        </p:nvSpPr>
        <p:spPr>
          <a:xfrm>
            <a:off x="953164" y="4628209"/>
            <a:ext cx="5486400" cy="742712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2" name="Subtitle 1">
            <a:extLst>
              <a:ext uri="{FF2B5EF4-FFF2-40B4-BE49-F238E27FC236}">
                <a16:creationId xmlns:a16="http://schemas.microsoft.com/office/drawing/2014/main" id="{3B429F7B-BF7F-A541-9B1D-E7BF2BA86BD4}"/>
              </a:ext>
            </a:extLst>
          </p:cNvPr>
          <p:cNvSpPr>
            <a:spLocks noGrp="1"/>
          </p:cNvSpPr>
          <p:nvPr>
            <p:ph type="subTitle" idx="2"/>
          </p:nvPr>
        </p:nvSpPr>
        <p:spPr>
          <a:xfrm>
            <a:off x="932821" y="909036"/>
            <a:ext cx="13775365" cy="463200"/>
          </a:xfrm>
        </p:spPr>
        <p:txBody>
          <a:bodyPr>
            <a:noAutofit/>
          </a:bodyPr>
          <a:lstStyle/>
          <a:p>
            <a:r>
              <a:rPr lang="tr" dirty="0"/>
              <a:t>04 </a:t>
            </a:r>
            <a:r>
              <a:rPr lang="en-US" dirty="0" err="1"/>
              <a:t>ÇevrİM</a:t>
            </a:r>
            <a:r>
              <a:rPr lang="en-US" dirty="0"/>
              <a:t> </a:t>
            </a:r>
            <a:r>
              <a:rPr lang="en-US" dirty="0" err="1"/>
              <a:t>İçİ</a:t>
            </a:r>
            <a:r>
              <a:rPr lang="tr" dirty="0"/>
              <a:t> kimlik ve itibar</a:t>
            </a:r>
          </a:p>
        </p:txBody>
      </p:sp>
      <p:sp>
        <p:nvSpPr>
          <p:cNvPr id="3" name="Title 2">
            <a:extLst>
              <a:ext uri="{FF2B5EF4-FFF2-40B4-BE49-F238E27FC236}">
                <a16:creationId xmlns:a16="http://schemas.microsoft.com/office/drawing/2014/main" id="{89899A46-2B07-6246-B2A2-CE86A0762E1B}"/>
              </a:ext>
            </a:extLst>
          </p:cNvPr>
          <p:cNvSpPr>
            <a:spLocks noGrp="1"/>
          </p:cNvSpPr>
          <p:nvPr>
            <p:ph type="title"/>
          </p:nvPr>
        </p:nvSpPr>
        <p:spPr>
          <a:xfrm>
            <a:off x="932689" y="1660662"/>
            <a:ext cx="19717511" cy="2514600"/>
          </a:xfrm>
        </p:spPr>
        <p:txBody>
          <a:bodyPr>
            <a:noAutofit/>
          </a:bodyPr>
          <a:lstStyle/>
          <a:p>
            <a:pPr rtl="0">
              <a:lnSpc>
                <a:spcPts val="8640"/>
              </a:lnSpc>
            </a:pPr>
            <a:r>
              <a:rPr lang="tr-TR" sz="7200" b="0" i="0" u="none" strike="noStrike" dirty="0">
                <a:latin typeface="Optimistic Display Medium"/>
              </a:rPr>
              <a:t>Anlama kontrolü</a:t>
            </a:r>
            <a:endParaRPr lang="tr" sz="7200" b="0" i="0" u="none" strike="noStrike" dirty="0">
              <a:latin typeface="Optimistic Display Medium"/>
            </a:endParaRPr>
          </a:p>
        </p:txBody>
      </p:sp>
      <p:sp>
        <p:nvSpPr>
          <p:cNvPr id="10" name="TextBox 9">
            <a:extLst>
              <a:ext uri="{FF2B5EF4-FFF2-40B4-BE49-F238E27FC236}">
                <a16:creationId xmlns:a16="http://schemas.microsoft.com/office/drawing/2014/main" id="{975B7758-6C0F-F245-AFC4-82DC769E05B2}"/>
              </a:ext>
            </a:extLst>
          </p:cNvPr>
          <p:cNvSpPr txBox="1"/>
          <p:nvPr/>
        </p:nvSpPr>
        <p:spPr>
          <a:xfrm>
            <a:off x="951536" y="2289814"/>
            <a:ext cx="9349128" cy="647198"/>
          </a:xfrm>
          <a:prstGeom prst="rect">
            <a:avLst/>
          </a:prstGeom>
          <a:noFill/>
        </p:spPr>
        <p:txBody>
          <a:bodyPr wrap="square" lIns="0" tIns="0" rIns="0" bIns="0" rtlCol="0" anchor="t">
            <a:noAutofit/>
          </a:bodyPr>
          <a:lstStyle/>
          <a:p>
            <a:pPr rtl="0">
              <a:lnSpc>
                <a:spcPts val="4200"/>
              </a:lnSpc>
              <a:spcBef>
                <a:spcPts val="2400"/>
              </a:spcBef>
              <a:spcAft>
                <a:spcPts val="1200"/>
              </a:spcAft>
              <a:defRPr/>
            </a:pPr>
            <a:r>
              <a:rPr lang="tr" sz="2800" b="1" i="0" u="none" strike="noStrike" cap="all" spc="250">
                <a:solidFill>
                  <a:srgbClr val="627B8E"/>
                </a:solidFill>
                <a:latin typeface="Optimistic Text"/>
              </a:rPr>
              <a:t>dördüncü bölüm: özet</a:t>
            </a:r>
          </a:p>
        </p:txBody>
      </p:sp>
      <p:sp>
        <p:nvSpPr>
          <p:cNvPr id="19" name="Text Placeholder 3">
            <a:extLst>
              <a:ext uri="{FF2B5EF4-FFF2-40B4-BE49-F238E27FC236}">
                <a16:creationId xmlns:a16="http://schemas.microsoft.com/office/drawing/2014/main" id="{C8568561-F5E4-7842-B6F3-C534EA4AE598}"/>
              </a:ext>
            </a:extLst>
          </p:cNvPr>
          <p:cNvSpPr txBox="1"/>
          <p:nvPr/>
        </p:nvSpPr>
        <p:spPr>
          <a:xfrm>
            <a:off x="1402970" y="4997586"/>
            <a:ext cx="4572528" cy="3442395"/>
          </a:xfrm>
          <a:prstGeom prst="rect">
            <a:avLst/>
          </a:prstGeom>
        </p:spPr>
        <p:txBody>
          <a:bodyPr vert="horz" lIns="0" tIns="0" rIns="0" bIns="0" rtlCol="0" anchor="t">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defTabSz="1828800" rtl="0">
              <a:lnSpc>
                <a:spcPts val="4200"/>
              </a:lnSpc>
              <a:spcAft>
                <a:spcPts val="1800"/>
              </a:spcAft>
              <a:buNone/>
            </a:pPr>
            <a:r>
              <a:rPr lang="tr" sz="2800" b="1" i="0" u="none" strike="noStrike" spc="40" dirty="0">
                <a:latin typeface="Optimistic Text"/>
                <a:sym typeface="Arial"/>
              </a:rPr>
              <a:t>01.</a:t>
            </a:r>
          </a:p>
          <a:p>
            <a:pPr defTabSz="1828800" rtl="0">
              <a:lnSpc>
                <a:spcPts val="4200"/>
              </a:lnSpc>
              <a:spcAft>
                <a:spcPts val="1800"/>
              </a:spcAft>
              <a:buNone/>
            </a:pPr>
            <a:r>
              <a:rPr lang="tr" sz="2800" b="0" i="0" u="none" strike="noStrike" spc="40" dirty="0">
                <a:latin typeface="Optimistic Text"/>
                <a:sym typeface="Arial"/>
              </a:rPr>
              <a:t>Doğru veya yanlış: </a:t>
            </a:r>
            <a:r>
              <a:rPr lang="en-US" sz="2800" b="0" i="0" u="none" strike="noStrike" spc="40" dirty="0" err="1">
                <a:latin typeface="Optimistic Text"/>
                <a:sym typeface="Arial"/>
              </a:rPr>
              <a:t>Çevrim</a:t>
            </a:r>
            <a:r>
              <a:rPr lang="en-US" sz="2800" b="0" i="0" u="none" strike="noStrike" spc="40" dirty="0">
                <a:latin typeface="Optimistic Text"/>
                <a:sym typeface="Arial"/>
              </a:rPr>
              <a:t> </a:t>
            </a:r>
            <a:r>
              <a:rPr lang="en-US" sz="2800" b="0" i="0" u="none" strike="noStrike" spc="40" dirty="0" err="1">
                <a:latin typeface="Optimistic Text"/>
                <a:sym typeface="Arial"/>
              </a:rPr>
              <a:t>içi</a:t>
            </a:r>
            <a:r>
              <a:rPr lang="tr" sz="2800" b="0" i="0" u="none" strike="noStrike" spc="40" dirty="0">
                <a:latin typeface="Optimistic Text"/>
                <a:sym typeface="Arial"/>
              </a:rPr>
              <a:t> gizliliğin sadece bir tane doğru tanımı bulunmaktadır.</a:t>
            </a:r>
          </a:p>
        </p:txBody>
      </p:sp>
      <p:sp>
        <p:nvSpPr>
          <p:cNvPr id="20" name="TextBox 19">
            <a:extLst>
              <a:ext uri="{FF2B5EF4-FFF2-40B4-BE49-F238E27FC236}">
                <a16:creationId xmlns:a16="http://schemas.microsoft.com/office/drawing/2014/main" id="{993EC86C-751A-6C4A-AA9F-19A3BABB8FE1}"/>
              </a:ext>
            </a:extLst>
          </p:cNvPr>
          <p:cNvSpPr txBox="1"/>
          <p:nvPr/>
        </p:nvSpPr>
        <p:spPr>
          <a:xfrm>
            <a:off x="1402970" y="8050443"/>
            <a:ext cx="3573067" cy="582660"/>
          </a:xfrm>
          <a:prstGeom prst="rect">
            <a:avLst/>
          </a:prstGeom>
          <a:noFill/>
        </p:spPr>
        <p:txBody>
          <a:bodyPr wrap="square" lIns="0" tIns="0" rIns="0" bIns="0" rtlCol="0" anchor="t">
            <a:noAutofit/>
          </a:bodyPr>
          <a:lstStyle/>
          <a:p>
            <a:pPr rtl="0">
              <a:lnSpc>
                <a:spcPts val="4200"/>
              </a:lnSpc>
              <a:spcBef>
                <a:spcPts val="2400"/>
              </a:spcBef>
              <a:spcAft>
                <a:spcPts val="1200"/>
              </a:spcAft>
              <a:defRPr/>
            </a:pPr>
            <a:r>
              <a:rPr lang="tr" sz="2800" b="1" i="0" u="none" strike="noStrike" cap="all" spc="250" dirty="0">
                <a:solidFill>
                  <a:srgbClr val="1677F1"/>
                </a:solidFill>
                <a:latin typeface="Optimistic Text"/>
              </a:rPr>
              <a:t>yanlış</a:t>
            </a:r>
            <a:endParaRPr lang="en-US" sz="2800" b="1" cap="all" spc="250" dirty="0">
              <a:solidFill>
                <a:schemeClr val="accent2"/>
              </a:solidFill>
              <a:latin typeface="Optimistic Text" panose="020B0604020202020204" pitchFamily="34" charset="0"/>
              <a:cs typeface="Optimistic Text" panose="020B0503020203020204" pitchFamily="34" charset="0"/>
            </a:endParaRPr>
          </a:p>
        </p:txBody>
      </p:sp>
      <p:sp>
        <p:nvSpPr>
          <p:cNvPr id="22" name="Rectangle 21">
            <a:extLst>
              <a:ext uri="{FF2B5EF4-FFF2-40B4-BE49-F238E27FC236}">
                <a16:creationId xmlns:a16="http://schemas.microsoft.com/office/drawing/2014/main" id="{60CFB950-0943-4F4F-B7E7-EC16696DBFF7}"/>
              </a:ext>
            </a:extLst>
          </p:cNvPr>
          <p:cNvSpPr/>
          <p:nvPr/>
        </p:nvSpPr>
        <p:spPr>
          <a:xfrm>
            <a:off x="6567488" y="4628209"/>
            <a:ext cx="5486400" cy="742712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23" name="Text Placeholder 3">
            <a:extLst>
              <a:ext uri="{FF2B5EF4-FFF2-40B4-BE49-F238E27FC236}">
                <a16:creationId xmlns:a16="http://schemas.microsoft.com/office/drawing/2014/main" id="{4B40D712-2287-864C-94E8-5CCC82EE973D}"/>
              </a:ext>
            </a:extLst>
          </p:cNvPr>
          <p:cNvSpPr txBox="1"/>
          <p:nvPr/>
        </p:nvSpPr>
        <p:spPr>
          <a:xfrm>
            <a:off x="7017294" y="4997586"/>
            <a:ext cx="4712228" cy="3442395"/>
          </a:xfrm>
          <a:prstGeom prst="rect">
            <a:avLst/>
          </a:prstGeom>
        </p:spPr>
        <p:txBody>
          <a:bodyPr vert="horz" lIns="0" tIns="0" rIns="0" bIns="0" rtlCol="0" anchor="t">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defTabSz="1828800" rtl="0">
              <a:lnSpc>
                <a:spcPts val="4200"/>
              </a:lnSpc>
              <a:spcAft>
                <a:spcPts val="1800"/>
              </a:spcAft>
              <a:buNone/>
            </a:pPr>
            <a:r>
              <a:rPr lang="tr" sz="2800" b="1" i="0" u="none" strike="noStrike" spc="40" dirty="0">
                <a:latin typeface="Optimistic Text"/>
                <a:sym typeface="Arial"/>
              </a:rPr>
              <a:t>02.</a:t>
            </a:r>
          </a:p>
          <a:p>
            <a:pPr defTabSz="1828800" rtl="0">
              <a:lnSpc>
                <a:spcPts val="4200"/>
              </a:lnSpc>
              <a:spcAft>
                <a:spcPts val="1800"/>
              </a:spcAft>
              <a:buNone/>
            </a:pPr>
            <a:r>
              <a:rPr lang="tr" sz="2800" b="0" i="0" u="none" strike="noStrike" spc="40" dirty="0">
                <a:latin typeface="Optimistic Text"/>
                <a:sym typeface="Arial"/>
              </a:rPr>
              <a:t>_____ </a:t>
            </a:r>
            <a:r>
              <a:rPr lang="en-US" sz="2800" spc="40" dirty="0" err="1">
                <a:latin typeface="Optimistic Text"/>
                <a:sym typeface="Arial"/>
              </a:rPr>
              <a:t>ç</a:t>
            </a:r>
            <a:r>
              <a:rPr lang="en-US" sz="2800" b="0" i="0" u="none" strike="noStrike" spc="40" dirty="0" err="1">
                <a:latin typeface="Optimistic Text"/>
                <a:sym typeface="Arial"/>
              </a:rPr>
              <a:t>evrim</a:t>
            </a:r>
            <a:r>
              <a:rPr lang="en-US" sz="2800" b="0" i="0" u="none" strike="noStrike" spc="40" dirty="0">
                <a:latin typeface="Optimistic Text"/>
                <a:sym typeface="Arial"/>
              </a:rPr>
              <a:t> </a:t>
            </a:r>
            <a:r>
              <a:rPr lang="en-US" sz="2800" b="0" i="0" u="none" strike="noStrike" spc="40" dirty="0" err="1">
                <a:latin typeface="Optimistic Text"/>
                <a:sym typeface="Arial"/>
              </a:rPr>
              <a:t>içi</a:t>
            </a:r>
            <a:r>
              <a:rPr lang="tr" sz="2800" b="0" i="0" u="none" strike="noStrike" spc="40" dirty="0">
                <a:latin typeface="Optimistic Text"/>
                <a:sym typeface="Arial"/>
              </a:rPr>
              <a:t> ortamda var olan kişinin kendisiyle ilgili tüm bilgileri içerir.</a:t>
            </a:r>
          </a:p>
          <a:p>
            <a:pPr marL="465138" defTabSz="1828800" rtl="0">
              <a:lnSpc>
                <a:spcPts val="4200"/>
              </a:lnSpc>
              <a:spcAft>
                <a:spcPts val="1800"/>
              </a:spcAft>
              <a:buNone/>
            </a:pPr>
            <a:r>
              <a:rPr lang="tr" sz="2800" b="0" i="0" u="none" strike="noStrike" spc="40" dirty="0">
                <a:latin typeface="Optimistic Text"/>
                <a:sym typeface="Arial"/>
              </a:rPr>
              <a:t>Dijital ayak izi</a:t>
            </a:r>
          </a:p>
          <a:p>
            <a:pPr marL="465138" defTabSz="1828800" rtl="0">
              <a:lnSpc>
                <a:spcPts val="4200"/>
              </a:lnSpc>
              <a:spcAft>
                <a:spcPts val="1800"/>
              </a:spcAft>
              <a:buNone/>
            </a:pPr>
            <a:r>
              <a:rPr lang="tr" sz="2800" b="0" i="0" u="none" strike="noStrike" spc="40" dirty="0">
                <a:latin typeface="Optimistic Text"/>
                <a:sym typeface="Arial"/>
              </a:rPr>
              <a:t>Sosyal medya profili</a:t>
            </a:r>
          </a:p>
          <a:p>
            <a:pPr marL="465138" defTabSz="1828800" rtl="0">
              <a:lnSpc>
                <a:spcPts val="4200"/>
              </a:lnSpc>
              <a:spcAft>
                <a:spcPts val="1800"/>
              </a:spcAft>
              <a:buNone/>
            </a:pPr>
            <a:r>
              <a:rPr lang="en-US" sz="2800" b="0" i="0" u="none" strike="noStrike" spc="40" dirty="0" err="1">
                <a:latin typeface="Optimistic Text"/>
                <a:sym typeface="Arial"/>
              </a:rPr>
              <a:t>Çevrim</a:t>
            </a:r>
            <a:r>
              <a:rPr lang="en-US" sz="2800" b="0" i="0" u="none" strike="noStrike" spc="40" dirty="0">
                <a:latin typeface="Optimistic Text"/>
                <a:sym typeface="Arial"/>
              </a:rPr>
              <a:t> </a:t>
            </a:r>
            <a:r>
              <a:rPr lang="en-US" sz="2800" b="0" i="0" u="none" strike="noStrike" spc="40" dirty="0" err="1">
                <a:latin typeface="Optimistic Text"/>
                <a:sym typeface="Arial"/>
              </a:rPr>
              <a:t>içi</a:t>
            </a:r>
            <a:r>
              <a:rPr lang="tr" sz="2800" b="0" i="0" u="none" strike="noStrike" spc="40" dirty="0">
                <a:latin typeface="Optimistic Text"/>
                <a:sym typeface="Arial"/>
              </a:rPr>
              <a:t> kimlik</a:t>
            </a:r>
          </a:p>
          <a:p>
            <a:pPr marL="465138" defTabSz="1828800" rtl="0">
              <a:lnSpc>
                <a:spcPts val="4200"/>
              </a:lnSpc>
              <a:spcAft>
                <a:spcPts val="1800"/>
              </a:spcAft>
              <a:buNone/>
            </a:pPr>
            <a:r>
              <a:rPr lang="en-US" sz="2800" b="0" i="0" u="none" strike="noStrike" spc="40" dirty="0" err="1">
                <a:latin typeface="Optimistic Text"/>
                <a:sym typeface="Arial"/>
              </a:rPr>
              <a:t>Çevrim</a:t>
            </a:r>
            <a:r>
              <a:rPr lang="en-US" sz="2800" b="0" i="0" u="none" strike="noStrike" spc="40" dirty="0">
                <a:latin typeface="Optimistic Text"/>
                <a:sym typeface="Arial"/>
              </a:rPr>
              <a:t> </a:t>
            </a:r>
            <a:r>
              <a:rPr lang="en-US" sz="2800" b="0" i="0" u="none" strike="noStrike" spc="40" dirty="0" err="1">
                <a:latin typeface="Optimistic Text"/>
                <a:sym typeface="Arial"/>
              </a:rPr>
              <a:t>içi</a:t>
            </a:r>
            <a:r>
              <a:rPr lang="tr" sz="2800" b="0" i="0" u="none" strike="noStrike" spc="40" dirty="0">
                <a:latin typeface="Optimistic Text"/>
                <a:sym typeface="Arial"/>
              </a:rPr>
              <a:t> itibar</a:t>
            </a:r>
          </a:p>
        </p:txBody>
      </p:sp>
      <p:sp>
        <p:nvSpPr>
          <p:cNvPr id="26" name="Rectangle 25">
            <a:extLst>
              <a:ext uri="{FF2B5EF4-FFF2-40B4-BE49-F238E27FC236}">
                <a16:creationId xmlns:a16="http://schemas.microsoft.com/office/drawing/2014/main" id="{16FF619D-8BE2-E440-A873-5BC63E6E6903}"/>
              </a:ext>
            </a:extLst>
          </p:cNvPr>
          <p:cNvSpPr/>
          <p:nvPr/>
        </p:nvSpPr>
        <p:spPr>
          <a:xfrm>
            <a:off x="12193588" y="4628209"/>
            <a:ext cx="5486400" cy="742712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27" name="Text Placeholder 3">
            <a:extLst>
              <a:ext uri="{FF2B5EF4-FFF2-40B4-BE49-F238E27FC236}">
                <a16:creationId xmlns:a16="http://schemas.microsoft.com/office/drawing/2014/main" id="{AE73DEC8-FBA2-D04F-9C74-D54610C73167}"/>
              </a:ext>
            </a:extLst>
          </p:cNvPr>
          <p:cNvSpPr txBox="1"/>
          <p:nvPr/>
        </p:nvSpPr>
        <p:spPr>
          <a:xfrm>
            <a:off x="12650524" y="4981105"/>
            <a:ext cx="4572528" cy="3442395"/>
          </a:xfrm>
          <a:prstGeom prst="rect">
            <a:avLst/>
          </a:prstGeom>
        </p:spPr>
        <p:txBody>
          <a:bodyPr vert="horz" lIns="0" tIns="0" rIns="0" bIns="0" rtlCol="0" anchor="t">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defTabSz="1828800" rtl="0">
              <a:lnSpc>
                <a:spcPts val="4200"/>
              </a:lnSpc>
              <a:spcAft>
                <a:spcPts val="1800"/>
              </a:spcAft>
              <a:buNone/>
            </a:pPr>
            <a:r>
              <a:rPr lang="tr" sz="2800" b="1" i="0" u="none" strike="noStrike" spc="40" dirty="0">
                <a:latin typeface="Optimistic Text"/>
                <a:sym typeface="Arial"/>
              </a:rPr>
              <a:t>03.</a:t>
            </a:r>
          </a:p>
          <a:p>
            <a:pPr defTabSz="1828800" rtl="0">
              <a:lnSpc>
                <a:spcPts val="4200"/>
              </a:lnSpc>
              <a:spcAft>
                <a:spcPts val="1800"/>
              </a:spcAft>
              <a:buNone/>
            </a:pPr>
            <a:r>
              <a:rPr lang="tr" sz="2800" b="0" i="0" u="none" strike="noStrike" spc="40" dirty="0">
                <a:latin typeface="Optimistic Text"/>
                <a:sym typeface="Arial"/>
              </a:rPr>
              <a:t>_____ </a:t>
            </a:r>
            <a:r>
              <a:rPr lang="en-US" sz="2800" spc="40" dirty="0" err="1">
                <a:latin typeface="Optimistic Text"/>
                <a:sym typeface="Arial"/>
              </a:rPr>
              <a:t>ç</a:t>
            </a:r>
            <a:r>
              <a:rPr lang="en-US" sz="2800" b="0" i="0" u="none" strike="noStrike" spc="40" dirty="0" err="1">
                <a:latin typeface="Optimistic Text"/>
                <a:sym typeface="Arial"/>
              </a:rPr>
              <a:t>evrim</a:t>
            </a:r>
            <a:r>
              <a:rPr lang="en-US" sz="2800" b="0" i="0" u="none" strike="noStrike" spc="40" dirty="0">
                <a:latin typeface="Optimistic Text"/>
                <a:sym typeface="Arial"/>
              </a:rPr>
              <a:t> </a:t>
            </a:r>
            <a:r>
              <a:rPr lang="en-US" sz="2800" b="0" i="0" u="none" strike="noStrike" spc="40" dirty="0" err="1">
                <a:latin typeface="Optimistic Text"/>
                <a:sym typeface="Arial"/>
              </a:rPr>
              <a:t>içi</a:t>
            </a:r>
            <a:r>
              <a:rPr lang="tr" sz="2800" b="0" i="0" u="none" strike="noStrike" spc="40" dirty="0">
                <a:latin typeface="Optimistic Text"/>
                <a:sym typeface="Arial"/>
              </a:rPr>
              <a:t> ortamda kişinin kendisini nasıl yansıttığını ifade eder.</a:t>
            </a:r>
          </a:p>
          <a:p>
            <a:pPr marL="465138" defTabSz="1828800" rtl="0">
              <a:lnSpc>
                <a:spcPts val="4200"/>
              </a:lnSpc>
              <a:spcAft>
                <a:spcPts val="1800"/>
              </a:spcAft>
              <a:buNone/>
            </a:pPr>
            <a:r>
              <a:rPr lang="tr" sz="2800" b="0" i="0" u="none" strike="noStrike" spc="40" dirty="0">
                <a:latin typeface="Optimistic Text"/>
                <a:sym typeface="Arial"/>
              </a:rPr>
              <a:t>Dijital ayak izi</a:t>
            </a:r>
          </a:p>
          <a:p>
            <a:pPr marL="465138" defTabSz="1828800" rtl="0">
              <a:lnSpc>
                <a:spcPts val="4200"/>
              </a:lnSpc>
              <a:spcAft>
                <a:spcPts val="1800"/>
              </a:spcAft>
              <a:buNone/>
            </a:pPr>
            <a:r>
              <a:rPr lang="tr" sz="2800" b="0" i="0" u="none" strike="noStrike" spc="40" dirty="0">
                <a:latin typeface="Optimistic Text"/>
                <a:sym typeface="Arial"/>
              </a:rPr>
              <a:t>Sosyal medya profili</a:t>
            </a:r>
          </a:p>
          <a:p>
            <a:pPr marL="465138" defTabSz="1828800" rtl="0">
              <a:lnSpc>
                <a:spcPts val="4200"/>
              </a:lnSpc>
              <a:spcAft>
                <a:spcPts val="1800"/>
              </a:spcAft>
              <a:buNone/>
            </a:pPr>
            <a:r>
              <a:rPr lang="en-US" sz="2800" b="0" i="0" u="none" strike="noStrike" spc="40" dirty="0" err="1">
                <a:latin typeface="Optimistic Text"/>
                <a:sym typeface="Arial"/>
              </a:rPr>
              <a:t>Çevrim</a:t>
            </a:r>
            <a:r>
              <a:rPr lang="en-US" sz="2800" b="0" i="0" u="none" strike="noStrike" spc="40" dirty="0">
                <a:latin typeface="Optimistic Text"/>
                <a:sym typeface="Arial"/>
              </a:rPr>
              <a:t> </a:t>
            </a:r>
            <a:r>
              <a:rPr lang="en-US" sz="2800" b="0" i="0" u="none" strike="noStrike" spc="40" dirty="0" err="1">
                <a:latin typeface="Optimistic Text"/>
                <a:sym typeface="Arial"/>
              </a:rPr>
              <a:t>içi</a:t>
            </a:r>
            <a:r>
              <a:rPr lang="tr" sz="2800" b="0" i="0" u="none" strike="noStrike" spc="40" dirty="0">
                <a:latin typeface="Optimistic Text"/>
                <a:sym typeface="Arial"/>
              </a:rPr>
              <a:t> kimlik</a:t>
            </a:r>
          </a:p>
          <a:p>
            <a:pPr marL="465138" defTabSz="1828800" rtl="0">
              <a:lnSpc>
                <a:spcPts val="4200"/>
              </a:lnSpc>
              <a:spcAft>
                <a:spcPts val="1800"/>
              </a:spcAft>
              <a:buNone/>
            </a:pPr>
            <a:r>
              <a:rPr lang="en-US" sz="2800" b="0" i="0" u="none" strike="noStrike" spc="40" dirty="0" err="1">
                <a:latin typeface="Optimistic Text"/>
                <a:sym typeface="Arial"/>
              </a:rPr>
              <a:t>Çevrim</a:t>
            </a:r>
            <a:r>
              <a:rPr lang="en-US" sz="2800" b="0" i="0" u="none" strike="noStrike" spc="40" dirty="0">
                <a:latin typeface="Optimistic Text"/>
                <a:sym typeface="Arial"/>
              </a:rPr>
              <a:t> </a:t>
            </a:r>
            <a:r>
              <a:rPr lang="en-US" sz="2800" b="0" i="0" u="none" strike="noStrike" spc="40" dirty="0" err="1">
                <a:latin typeface="Optimistic Text"/>
                <a:sym typeface="Arial"/>
              </a:rPr>
              <a:t>içi</a:t>
            </a:r>
            <a:r>
              <a:rPr lang="tr" sz="2800" b="0" i="0" u="none" strike="noStrike" spc="40" dirty="0">
                <a:latin typeface="Optimistic Text"/>
                <a:sym typeface="Arial"/>
              </a:rPr>
              <a:t> itibar</a:t>
            </a:r>
          </a:p>
        </p:txBody>
      </p:sp>
      <p:sp>
        <p:nvSpPr>
          <p:cNvPr id="29" name="Rectangle 28">
            <a:extLst>
              <a:ext uri="{FF2B5EF4-FFF2-40B4-BE49-F238E27FC236}">
                <a16:creationId xmlns:a16="http://schemas.microsoft.com/office/drawing/2014/main" id="{A025A36B-7104-4A43-B1E1-6E7C92BCDC8E}"/>
              </a:ext>
            </a:extLst>
          </p:cNvPr>
          <p:cNvSpPr/>
          <p:nvPr/>
        </p:nvSpPr>
        <p:spPr>
          <a:xfrm>
            <a:off x="17832388" y="4628209"/>
            <a:ext cx="5486400" cy="742712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30" name="Text Placeholder 3">
            <a:extLst>
              <a:ext uri="{FF2B5EF4-FFF2-40B4-BE49-F238E27FC236}">
                <a16:creationId xmlns:a16="http://schemas.microsoft.com/office/drawing/2014/main" id="{8EA5B518-9EA3-C04E-8898-DC86B0449EA9}"/>
              </a:ext>
            </a:extLst>
          </p:cNvPr>
          <p:cNvSpPr txBox="1"/>
          <p:nvPr/>
        </p:nvSpPr>
        <p:spPr>
          <a:xfrm>
            <a:off x="18264848" y="4967522"/>
            <a:ext cx="4572528" cy="3442395"/>
          </a:xfrm>
          <a:prstGeom prst="rect">
            <a:avLst/>
          </a:prstGeom>
        </p:spPr>
        <p:txBody>
          <a:bodyPr vert="horz" lIns="0" tIns="0" rIns="0" bIns="0" rtlCol="0" anchor="t">
            <a:noAutofit/>
          </a:bodyPr>
          <a:lstStyle>
            <a:defPPr marR="0" lvl="0" algn="l" rtl="0">
              <a:lnSpc>
                <a:spcPct val="100000"/>
              </a:lnSpc>
              <a:spcBef>
                <a:spcPct val="0"/>
              </a:spcBef>
              <a:spcAft>
                <a:spcPct val="0"/>
              </a:spcAft>
            </a:defPPr>
            <a:lvl1pPr marL="0" marR="0" lvl="0" indent="0" algn="l" rtl="0" eaLnBrk="1" hangingPunct="1">
              <a:lnSpc>
                <a:spcPct val="129000"/>
              </a:lnSpc>
              <a:spcBef>
                <a:spcPct val="0"/>
              </a:spcBef>
              <a:spcAft>
                <a:spcPts val="1200"/>
              </a:spcAft>
              <a:buClr>
                <a:srgbClr val="1C2B33"/>
              </a:buClr>
              <a:buSzPct val="25000"/>
              <a:buFontTx/>
              <a:buBlip>
                <a:blip r:embed="rId3"/>
              </a:buBlip>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1pPr>
            <a:lvl2pPr marL="640080" marR="0" lvl="1" indent="-365760" algn="l" rtl="0" eaLnBrk="1" hangingPunct="1">
              <a:lnSpc>
                <a:spcPct val="129000"/>
              </a:lnSpc>
              <a:spcBef>
                <a:spcPct val="0"/>
              </a:spcBef>
              <a:spcAft>
                <a:spcPts val="1200"/>
              </a:spcAft>
              <a:buClrTx/>
              <a:buSzPct val="85000"/>
              <a:buFont typeface="Optimistic Text" panose="020B0604020202020204" pitchFamily="34" charset="0"/>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2pPr>
            <a:lvl3pPr marL="1005840" marR="0" lvl="2"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3pPr>
            <a:lvl4pPr marL="1371600" marR="0" lvl="3"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4pPr>
            <a:lvl5pPr marL="1737360" marR="0" lvl="4" indent="-365760" algn="l" rtl="0" eaLnBrk="1" hangingPunct="1">
              <a:lnSpc>
                <a:spcPct val="129000"/>
              </a:lnSpc>
              <a:spcBef>
                <a:spcPct val="0"/>
              </a:spcBef>
              <a:spcAft>
                <a:spcPts val="1200"/>
              </a:spcAft>
              <a:buClrTx/>
              <a:buSzPct val="85000"/>
              <a:buFont typeface=".PingFang SC Regular"/>
              <a:buChar char="﹘"/>
              <a:defRPr sz="2000" b="0" i="0" u="none" strike="noStrike" cap="none" spc="50" baseline="0">
                <a:solidFill>
                  <a:schemeClr val="tx1"/>
                </a:solidFill>
                <a:latin typeface="+mn-lt"/>
                <a:ea typeface="Optimistic Text" panose="020B0503020203020204" pitchFamily="34" charset="0"/>
                <a:cs typeface="Optimistic Text" panose="020B0503020203020204" pitchFamily="34" charset="0"/>
                <a:sym typeface="Optimistic Text"/>
              </a:defRPr>
            </a:lvl5pPr>
            <a:lvl6pPr marR="0" lvl="5"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6pPr>
            <a:lvl7pPr marR="0" lvl="6"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7pPr>
            <a:lvl8pPr marR="0" lvl="7"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8pPr>
            <a:lvl9pPr marR="0" lvl="8" algn="l" rtl="0" eaLnBrk="1" hangingPunct="1">
              <a:lnSpc>
                <a:spcPct val="100000"/>
              </a:lnSpc>
              <a:spcBef>
                <a:spcPct val="0"/>
              </a:spcBef>
              <a:spcAft>
                <a:spcPct val="0"/>
              </a:spcAft>
              <a:buClr>
                <a:srgbClr val="1C2B33"/>
              </a:buClr>
              <a:buFont typeface="Optimistic Text"/>
              <a:defRPr sz="2400" b="0" i="0" u="none" strike="noStrike" cap="none">
                <a:solidFill>
                  <a:srgbClr val="1C2B33"/>
                </a:solidFill>
                <a:latin typeface="+mn-lt"/>
                <a:ea typeface="Optimistic Text" panose="020B0503020203020204" pitchFamily="34" charset="0"/>
                <a:cs typeface="Optimistic Text" panose="020B0503020203020204" pitchFamily="34" charset="0"/>
                <a:sym typeface="Optimistic Text"/>
              </a:defRPr>
            </a:lvl9pPr>
          </a:lstStyle>
          <a:p>
            <a:pPr defTabSz="1828800" rtl="0">
              <a:lnSpc>
                <a:spcPts val="4200"/>
              </a:lnSpc>
              <a:spcAft>
                <a:spcPts val="1800"/>
              </a:spcAft>
              <a:buNone/>
            </a:pPr>
            <a:r>
              <a:rPr lang="tr" sz="2800" b="1" i="0" u="none" strike="noStrike" spc="40" dirty="0">
                <a:latin typeface="Optimistic Text"/>
                <a:sym typeface="Arial"/>
              </a:rPr>
              <a:t>04.</a:t>
            </a:r>
          </a:p>
          <a:p>
            <a:pPr defTabSz="1828800" rtl="0">
              <a:lnSpc>
                <a:spcPts val="4200"/>
              </a:lnSpc>
              <a:spcAft>
                <a:spcPts val="1800"/>
              </a:spcAft>
              <a:buNone/>
            </a:pPr>
            <a:r>
              <a:rPr lang="tr" sz="2800" b="0" i="0" u="none" strike="noStrike" spc="40" dirty="0">
                <a:latin typeface="Optimistic Text"/>
                <a:sym typeface="Arial"/>
              </a:rPr>
              <a:t>_____ </a:t>
            </a:r>
            <a:r>
              <a:rPr lang="en-US" sz="2800" b="0" i="0" u="none" strike="noStrike" spc="40" dirty="0" err="1">
                <a:latin typeface="Optimistic Text"/>
                <a:sym typeface="Arial"/>
              </a:rPr>
              <a:t>çevrim</a:t>
            </a:r>
            <a:r>
              <a:rPr lang="en-US" sz="2800" b="0" i="0" u="none" strike="noStrike" spc="40" dirty="0">
                <a:latin typeface="Optimistic Text"/>
                <a:sym typeface="Arial"/>
              </a:rPr>
              <a:t> </a:t>
            </a:r>
            <a:r>
              <a:rPr lang="en-US" sz="2800" b="0" i="0" u="none" strike="noStrike" spc="40" dirty="0" err="1">
                <a:latin typeface="Optimistic Text"/>
                <a:sym typeface="Arial"/>
              </a:rPr>
              <a:t>içi</a:t>
            </a:r>
            <a:r>
              <a:rPr lang="tr" sz="2800" b="0" i="0" u="none" strike="noStrike" spc="40" dirty="0">
                <a:latin typeface="Optimistic Text"/>
                <a:sym typeface="Arial"/>
              </a:rPr>
              <a:t> ortamda başkalarının kişiyi nasıl gördüğünü ifade eder.</a:t>
            </a:r>
          </a:p>
          <a:p>
            <a:pPr marL="465138" defTabSz="1828800" rtl="0">
              <a:lnSpc>
                <a:spcPts val="4200"/>
              </a:lnSpc>
              <a:spcAft>
                <a:spcPts val="1800"/>
              </a:spcAft>
              <a:buNone/>
            </a:pPr>
            <a:r>
              <a:rPr lang="tr" sz="2800" b="0" i="0" u="none" strike="noStrike" spc="40" dirty="0">
                <a:latin typeface="Optimistic Text"/>
                <a:sym typeface="Arial"/>
              </a:rPr>
              <a:t>Dijital ayak izi</a:t>
            </a:r>
          </a:p>
          <a:p>
            <a:pPr marL="465138" defTabSz="1828800" rtl="0">
              <a:lnSpc>
                <a:spcPts val="4200"/>
              </a:lnSpc>
              <a:spcAft>
                <a:spcPts val="1800"/>
              </a:spcAft>
              <a:buNone/>
            </a:pPr>
            <a:r>
              <a:rPr lang="tr" sz="2800" b="0" i="0" u="none" strike="noStrike" spc="40" dirty="0">
                <a:latin typeface="Optimistic Text"/>
                <a:sym typeface="Arial"/>
              </a:rPr>
              <a:t>Sosyal medya profili</a:t>
            </a:r>
          </a:p>
          <a:p>
            <a:pPr marL="465138" defTabSz="1828800" rtl="0">
              <a:lnSpc>
                <a:spcPts val="4200"/>
              </a:lnSpc>
              <a:spcAft>
                <a:spcPts val="1800"/>
              </a:spcAft>
              <a:buNone/>
            </a:pPr>
            <a:r>
              <a:rPr lang="en-US" sz="2800" b="0" i="0" u="none" strike="noStrike" spc="40" dirty="0" err="1">
                <a:latin typeface="Optimistic Text"/>
                <a:sym typeface="Arial"/>
              </a:rPr>
              <a:t>Çevrim</a:t>
            </a:r>
            <a:r>
              <a:rPr lang="en-US" sz="2800" b="0" i="0" u="none" strike="noStrike" spc="40" dirty="0">
                <a:latin typeface="Optimistic Text"/>
                <a:sym typeface="Arial"/>
              </a:rPr>
              <a:t> </a:t>
            </a:r>
            <a:r>
              <a:rPr lang="en-US" sz="2800" b="0" i="0" u="none" strike="noStrike" spc="40" dirty="0" err="1">
                <a:latin typeface="Optimistic Text"/>
                <a:sym typeface="Arial"/>
              </a:rPr>
              <a:t>içi</a:t>
            </a:r>
            <a:r>
              <a:rPr lang="tr" sz="2800" b="0" i="0" u="none" strike="noStrike" spc="40" dirty="0">
                <a:latin typeface="Optimistic Text"/>
                <a:sym typeface="Arial"/>
              </a:rPr>
              <a:t> kimlik</a:t>
            </a:r>
          </a:p>
          <a:p>
            <a:pPr marL="465138" defTabSz="1828800" rtl="0">
              <a:lnSpc>
                <a:spcPts val="4200"/>
              </a:lnSpc>
              <a:spcAft>
                <a:spcPts val="1800"/>
              </a:spcAft>
              <a:buNone/>
            </a:pPr>
            <a:r>
              <a:rPr lang="en-US" sz="2800" b="0" i="0" u="none" strike="noStrike" spc="40" dirty="0" err="1">
                <a:latin typeface="Optimistic Text"/>
                <a:sym typeface="Arial"/>
              </a:rPr>
              <a:t>Çevrim</a:t>
            </a:r>
            <a:r>
              <a:rPr lang="en-US" sz="2800" b="0" i="0" u="none" strike="noStrike" spc="40" dirty="0">
                <a:latin typeface="Optimistic Text"/>
                <a:sym typeface="Arial"/>
              </a:rPr>
              <a:t> </a:t>
            </a:r>
            <a:r>
              <a:rPr lang="en-US" sz="2800" b="0" i="0" u="none" strike="noStrike" spc="40" dirty="0" err="1">
                <a:latin typeface="Optimistic Text"/>
                <a:sym typeface="Arial"/>
              </a:rPr>
              <a:t>içi</a:t>
            </a:r>
            <a:r>
              <a:rPr lang="tr" sz="2800" b="0" i="0" u="none" strike="noStrike" spc="40" dirty="0">
                <a:latin typeface="Optimistic Text"/>
                <a:sym typeface="Arial"/>
              </a:rPr>
              <a:t> itibar</a:t>
            </a:r>
          </a:p>
        </p:txBody>
      </p:sp>
      <p:sp>
        <p:nvSpPr>
          <p:cNvPr id="25" name="Google Shape;1699;p92">
            <a:extLst>
              <a:ext uri="{FF2B5EF4-FFF2-40B4-BE49-F238E27FC236}">
                <a16:creationId xmlns:a16="http://schemas.microsoft.com/office/drawing/2014/main" id="{DF83B532-3AD8-5E44-813D-00F6E89FCE62}"/>
              </a:ext>
            </a:extLst>
          </p:cNvPr>
          <p:cNvSpPr/>
          <p:nvPr/>
        </p:nvSpPr>
        <p:spPr>
          <a:xfrm>
            <a:off x="6971445" y="7577829"/>
            <a:ext cx="523512" cy="361422"/>
          </a:xfrm>
          <a:custGeom>
            <a:avLst/>
            <a:gdLst/>
            <a:ahLst/>
            <a:cxnLst/>
            <a:rect l="l" t="t" r="r" b="b"/>
            <a:pathLst>
              <a:path w="61200" h="42252" extrusionOk="0">
                <a:moveTo>
                  <a:pt x="19532" y="42252"/>
                </a:moveTo>
                <a:cubicBezTo>
                  <a:pt x="18694" y="42252"/>
                  <a:pt x="17881" y="41922"/>
                  <a:pt x="17284" y="41338"/>
                </a:cubicBezTo>
                <a:lnTo>
                  <a:pt x="177" y="24536"/>
                </a:lnTo>
                <a:cubicBezTo>
                  <a:pt x="0" y="24358"/>
                  <a:pt x="0" y="24066"/>
                  <a:pt x="177" y="23888"/>
                </a:cubicBezTo>
                <a:lnTo>
                  <a:pt x="1460" y="22580"/>
                </a:lnTo>
                <a:cubicBezTo>
                  <a:pt x="1638" y="22402"/>
                  <a:pt x="1930" y="22402"/>
                  <a:pt x="2108" y="22580"/>
                </a:cubicBezTo>
                <a:lnTo>
                  <a:pt x="19215" y="39370"/>
                </a:lnTo>
                <a:cubicBezTo>
                  <a:pt x="19329" y="39496"/>
                  <a:pt x="19481" y="39509"/>
                  <a:pt x="19545" y="39509"/>
                </a:cubicBezTo>
                <a:cubicBezTo>
                  <a:pt x="19634" y="39496"/>
                  <a:pt x="19773" y="39471"/>
                  <a:pt x="19875" y="39344"/>
                </a:cubicBezTo>
                <a:cubicBezTo>
                  <a:pt x="32753" y="24345"/>
                  <a:pt x="45631" y="11531"/>
                  <a:pt x="59220" y="165"/>
                </a:cubicBezTo>
                <a:cubicBezTo>
                  <a:pt x="59410" y="0"/>
                  <a:pt x="59702" y="25"/>
                  <a:pt x="59867" y="215"/>
                </a:cubicBezTo>
                <a:lnTo>
                  <a:pt x="61036" y="1625"/>
                </a:lnTo>
                <a:cubicBezTo>
                  <a:pt x="61201" y="1828"/>
                  <a:pt x="61175" y="2108"/>
                  <a:pt x="60985" y="2273"/>
                </a:cubicBezTo>
                <a:cubicBezTo>
                  <a:pt x="47510" y="13538"/>
                  <a:pt x="34734" y="26263"/>
                  <a:pt x="21958" y="41135"/>
                </a:cubicBezTo>
                <a:cubicBezTo>
                  <a:pt x="21386" y="41808"/>
                  <a:pt x="20548" y="42214"/>
                  <a:pt x="19672" y="42252"/>
                </a:cubicBezTo>
                <a:lnTo>
                  <a:pt x="19532" y="42252"/>
                </a:lnTo>
                <a:close/>
              </a:path>
            </a:pathLst>
          </a:custGeom>
          <a:solidFill>
            <a:schemeClr val="accent2"/>
          </a:solidFill>
          <a:ln>
            <a:solidFill>
              <a:schemeClr val="accent2"/>
            </a:solid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grpSp>
        <p:nvGrpSpPr>
          <p:cNvPr id="38" name="Group 37">
            <a:extLst>
              <a:ext uri="{FF2B5EF4-FFF2-40B4-BE49-F238E27FC236}">
                <a16:creationId xmlns:a16="http://schemas.microsoft.com/office/drawing/2014/main" id="{B51FCE7A-D227-0B49-BBB8-1FDB8FB65C3D}"/>
              </a:ext>
            </a:extLst>
          </p:cNvPr>
          <p:cNvGrpSpPr/>
          <p:nvPr/>
        </p:nvGrpSpPr>
        <p:grpSpPr>
          <a:xfrm>
            <a:off x="7017294" y="7705450"/>
            <a:ext cx="291330" cy="2587606"/>
            <a:chOff x="6800469" y="9771931"/>
            <a:chExt cx="291330" cy="2587606"/>
          </a:xfrm>
        </p:grpSpPr>
        <p:sp>
          <p:nvSpPr>
            <p:cNvPr id="39" name="Oval 38">
              <a:extLst>
                <a:ext uri="{FF2B5EF4-FFF2-40B4-BE49-F238E27FC236}">
                  <a16:creationId xmlns:a16="http://schemas.microsoft.com/office/drawing/2014/main" id="{72D62585-8D49-254F-B23B-6135A726375A}"/>
                </a:ext>
              </a:extLst>
            </p:cNvPr>
            <p:cNvSpPr/>
            <p:nvPr/>
          </p:nvSpPr>
          <p:spPr>
            <a:xfrm>
              <a:off x="6800469" y="9771931"/>
              <a:ext cx="291330" cy="291330"/>
            </a:xfrm>
            <a:prstGeom prst="ellipse">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48" name="Oval 47">
              <a:extLst>
                <a:ext uri="{FF2B5EF4-FFF2-40B4-BE49-F238E27FC236}">
                  <a16:creationId xmlns:a16="http://schemas.microsoft.com/office/drawing/2014/main" id="{8CF2E2A2-CB74-154A-B4A8-332F740FE4CB}"/>
                </a:ext>
              </a:extLst>
            </p:cNvPr>
            <p:cNvSpPr/>
            <p:nvPr/>
          </p:nvSpPr>
          <p:spPr>
            <a:xfrm>
              <a:off x="6800469" y="10537357"/>
              <a:ext cx="291330" cy="291330"/>
            </a:xfrm>
            <a:prstGeom prst="ellipse">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49" name="Oval 48">
              <a:extLst>
                <a:ext uri="{FF2B5EF4-FFF2-40B4-BE49-F238E27FC236}">
                  <a16:creationId xmlns:a16="http://schemas.microsoft.com/office/drawing/2014/main" id="{FEE59669-745E-4546-99F5-BA190A5DEC55}"/>
                </a:ext>
              </a:extLst>
            </p:cNvPr>
            <p:cNvSpPr/>
            <p:nvPr/>
          </p:nvSpPr>
          <p:spPr>
            <a:xfrm>
              <a:off x="6800469" y="11302783"/>
              <a:ext cx="291330" cy="291330"/>
            </a:xfrm>
            <a:prstGeom prst="ellipse">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51" name="Oval 50">
              <a:extLst>
                <a:ext uri="{FF2B5EF4-FFF2-40B4-BE49-F238E27FC236}">
                  <a16:creationId xmlns:a16="http://schemas.microsoft.com/office/drawing/2014/main" id="{55A8BE7E-F93A-FC46-A3DE-E2ECE7B07B08}"/>
                </a:ext>
              </a:extLst>
            </p:cNvPr>
            <p:cNvSpPr/>
            <p:nvPr/>
          </p:nvSpPr>
          <p:spPr>
            <a:xfrm>
              <a:off x="6800469" y="12068207"/>
              <a:ext cx="291330" cy="291330"/>
            </a:xfrm>
            <a:prstGeom prst="ellipse">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grpSp>
      <p:grpSp>
        <p:nvGrpSpPr>
          <p:cNvPr id="32" name="Group 31">
            <a:extLst>
              <a:ext uri="{FF2B5EF4-FFF2-40B4-BE49-F238E27FC236}">
                <a16:creationId xmlns:a16="http://schemas.microsoft.com/office/drawing/2014/main" id="{3CD0B4D9-1D2A-AB48-88D5-E01EBB254CE3}"/>
              </a:ext>
            </a:extLst>
          </p:cNvPr>
          <p:cNvGrpSpPr/>
          <p:nvPr/>
        </p:nvGrpSpPr>
        <p:grpSpPr>
          <a:xfrm>
            <a:off x="12643394" y="7702145"/>
            <a:ext cx="291330" cy="2587606"/>
            <a:chOff x="6800469" y="9771931"/>
            <a:chExt cx="291330" cy="2587606"/>
          </a:xfrm>
        </p:grpSpPr>
        <p:sp>
          <p:nvSpPr>
            <p:cNvPr id="33" name="Oval 32">
              <a:extLst>
                <a:ext uri="{FF2B5EF4-FFF2-40B4-BE49-F238E27FC236}">
                  <a16:creationId xmlns:a16="http://schemas.microsoft.com/office/drawing/2014/main" id="{98E5973E-6FF3-9E40-9F04-CDDBAC9AD8E7}"/>
                </a:ext>
              </a:extLst>
            </p:cNvPr>
            <p:cNvSpPr/>
            <p:nvPr/>
          </p:nvSpPr>
          <p:spPr>
            <a:xfrm>
              <a:off x="6800469" y="9771931"/>
              <a:ext cx="291330" cy="291330"/>
            </a:xfrm>
            <a:prstGeom prst="ellipse">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34" name="Oval 33">
              <a:extLst>
                <a:ext uri="{FF2B5EF4-FFF2-40B4-BE49-F238E27FC236}">
                  <a16:creationId xmlns:a16="http://schemas.microsoft.com/office/drawing/2014/main" id="{F0B699F7-781C-6148-9585-E7B1B6634A6E}"/>
                </a:ext>
              </a:extLst>
            </p:cNvPr>
            <p:cNvSpPr/>
            <p:nvPr/>
          </p:nvSpPr>
          <p:spPr>
            <a:xfrm>
              <a:off x="6800469" y="10537357"/>
              <a:ext cx="291330" cy="291330"/>
            </a:xfrm>
            <a:prstGeom prst="ellipse">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35" name="Oval 34">
              <a:extLst>
                <a:ext uri="{FF2B5EF4-FFF2-40B4-BE49-F238E27FC236}">
                  <a16:creationId xmlns:a16="http://schemas.microsoft.com/office/drawing/2014/main" id="{42E205A9-FFA7-A24F-84AC-9407BF990D99}"/>
                </a:ext>
              </a:extLst>
            </p:cNvPr>
            <p:cNvSpPr/>
            <p:nvPr/>
          </p:nvSpPr>
          <p:spPr>
            <a:xfrm>
              <a:off x="6800469" y="11302783"/>
              <a:ext cx="291330" cy="291330"/>
            </a:xfrm>
            <a:prstGeom prst="ellipse">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36" name="Oval 35">
              <a:extLst>
                <a:ext uri="{FF2B5EF4-FFF2-40B4-BE49-F238E27FC236}">
                  <a16:creationId xmlns:a16="http://schemas.microsoft.com/office/drawing/2014/main" id="{623A1481-8D45-EF4D-8DF4-339518CD9EC5}"/>
                </a:ext>
              </a:extLst>
            </p:cNvPr>
            <p:cNvSpPr/>
            <p:nvPr/>
          </p:nvSpPr>
          <p:spPr>
            <a:xfrm>
              <a:off x="6800469" y="12068207"/>
              <a:ext cx="291330" cy="291330"/>
            </a:xfrm>
            <a:prstGeom prst="ellipse">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grpSp>
      <p:grpSp>
        <p:nvGrpSpPr>
          <p:cNvPr id="37" name="Group 36">
            <a:extLst>
              <a:ext uri="{FF2B5EF4-FFF2-40B4-BE49-F238E27FC236}">
                <a16:creationId xmlns:a16="http://schemas.microsoft.com/office/drawing/2014/main" id="{65096FBE-D90E-774A-83A0-1B483794DB62}"/>
              </a:ext>
            </a:extLst>
          </p:cNvPr>
          <p:cNvGrpSpPr/>
          <p:nvPr/>
        </p:nvGrpSpPr>
        <p:grpSpPr>
          <a:xfrm>
            <a:off x="18282194" y="7661505"/>
            <a:ext cx="291330" cy="2587606"/>
            <a:chOff x="6800469" y="9771931"/>
            <a:chExt cx="291330" cy="2587606"/>
          </a:xfrm>
        </p:grpSpPr>
        <p:sp>
          <p:nvSpPr>
            <p:cNvPr id="40" name="Oval 39">
              <a:extLst>
                <a:ext uri="{FF2B5EF4-FFF2-40B4-BE49-F238E27FC236}">
                  <a16:creationId xmlns:a16="http://schemas.microsoft.com/office/drawing/2014/main" id="{40BA5047-0399-B247-9217-CF2734D1F857}"/>
                </a:ext>
              </a:extLst>
            </p:cNvPr>
            <p:cNvSpPr/>
            <p:nvPr/>
          </p:nvSpPr>
          <p:spPr>
            <a:xfrm>
              <a:off x="6800469" y="9771931"/>
              <a:ext cx="291330" cy="291330"/>
            </a:xfrm>
            <a:prstGeom prst="ellipse">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41" name="Oval 40">
              <a:extLst>
                <a:ext uri="{FF2B5EF4-FFF2-40B4-BE49-F238E27FC236}">
                  <a16:creationId xmlns:a16="http://schemas.microsoft.com/office/drawing/2014/main" id="{6FA82190-1A13-E045-ACA9-4E4542D691D4}"/>
                </a:ext>
              </a:extLst>
            </p:cNvPr>
            <p:cNvSpPr/>
            <p:nvPr/>
          </p:nvSpPr>
          <p:spPr>
            <a:xfrm>
              <a:off x="6800469" y="10537357"/>
              <a:ext cx="291330" cy="291330"/>
            </a:xfrm>
            <a:prstGeom prst="ellipse">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42" name="Oval 41">
              <a:extLst>
                <a:ext uri="{FF2B5EF4-FFF2-40B4-BE49-F238E27FC236}">
                  <a16:creationId xmlns:a16="http://schemas.microsoft.com/office/drawing/2014/main" id="{CA6BB0CE-E37F-F540-B222-D4E17079BFAA}"/>
                </a:ext>
              </a:extLst>
            </p:cNvPr>
            <p:cNvSpPr/>
            <p:nvPr/>
          </p:nvSpPr>
          <p:spPr>
            <a:xfrm>
              <a:off x="6800469" y="11302783"/>
              <a:ext cx="291330" cy="291330"/>
            </a:xfrm>
            <a:prstGeom prst="ellipse">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sp>
          <p:nvSpPr>
            <p:cNvPr id="43" name="Oval 42">
              <a:extLst>
                <a:ext uri="{FF2B5EF4-FFF2-40B4-BE49-F238E27FC236}">
                  <a16:creationId xmlns:a16="http://schemas.microsoft.com/office/drawing/2014/main" id="{5ED8CF8D-63B3-BE4B-99D2-3F0F69A13181}"/>
                </a:ext>
              </a:extLst>
            </p:cNvPr>
            <p:cNvSpPr/>
            <p:nvPr/>
          </p:nvSpPr>
          <p:spPr>
            <a:xfrm>
              <a:off x="6800469" y="12068207"/>
              <a:ext cx="291330" cy="291330"/>
            </a:xfrm>
            <a:prstGeom prst="ellipse">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25000"/>
                </a:lnSpc>
              </a:pPr>
              <a:endParaRPr lang="en-US" sz="2400" spc="50">
                <a:solidFill>
                  <a:srgbClr val="1C2B33"/>
                </a:solidFill>
                <a:cs typeface="Optimistic Text" panose="020B0503020203020204" pitchFamily="34" charset="0"/>
              </a:endParaRPr>
            </a:p>
          </p:txBody>
        </p:sp>
      </p:grpSp>
      <p:sp>
        <p:nvSpPr>
          <p:cNvPr id="52" name="Google Shape;1699;p92">
            <a:extLst>
              <a:ext uri="{FF2B5EF4-FFF2-40B4-BE49-F238E27FC236}">
                <a16:creationId xmlns:a16="http://schemas.microsoft.com/office/drawing/2014/main" id="{6B929CDE-F894-A14E-A457-ECD379F7EC93}"/>
              </a:ext>
            </a:extLst>
          </p:cNvPr>
          <p:cNvSpPr/>
          <p:nvPr/>
        </p:nvSpPr>
        <p:spPr>
          <a:xfrm>
            <a:off x="12617333" y="9094977"/>
            <a:ext cx="523512" cy="361422"/>
          </a:xfrm>
          <a:custGeom>
            <a:avLst/>
            <a:gdLst/>
            <a:ahLst/>
            <a:cxnLst/>
            <a:rect l="l" t="t" r="r" b="b"/>
            <a:pathLst>
              <a:path w="61200" h="42252" extrusionOk="0">
                <a:moveTo>
                  <a:pt x="19532" y="42252"/>
                </a:moveTo>
                <a:cubicBezTo>
                  <a:pt x="18694" y="42252"/>
                  <a:pt x="17881" y="41922"/>
                  <a:pt x="17284" y="41338"/>
                </a:cubicBezTo>
                <a:lnTo>
                  <a:pt x="177" y="24536"/>
                </a:lnTo>
                <a:cubicBezTo>
                  <a:pt x="0" y="24358"/>
                  <a:pt x="0" y="24066"/>
                  <a:pt x="177" y="23888"/>
                </a:cubicBezTo>
                <a:lnTo>
                  <a:pt x="1460" y="22580"/>
                </a:lnTo>
                <a:cubicBezTo>
                  <a:pt x="1638" y="22402"/>
                  <a:pt x="1930" y="22402"/>
                  <a:pt x="2108" y="22580"/>
                </a:cubicBezTo>
                <a:lnTo>
                  <a:pt x="19215" y="39370"/>
                </a:lnTo>
                <a:cubicBezTo>
                  <a:pt x="19329" y="39496"/>
                  <a:pt x="19481" y="39509"/>
                  <a:pt x="19545" y="39509"/>
                </a:cubicBezTo>
                <a:cubicBezTo>
                  <a:pt x="19634" y="39496"/>
                  <a:pt x="19773" y="39471"/>
                  <a:pt x="19875" y="39344"/>
                </a:cubicBezTo>
                <a:cubicBezTo>
                  <a:pt x="32753" y="24345"/>
                  <a:pt x="45631" y="11531"/>
                  <a:pt x="59220" y="165"/>
                </a:cubicBezTo>
                <a:cubicBezTo>
                  <a:pt x="59410" y="0"/>
                  <a:pt x="59702" y="25"/>
                  <a:pt x="59867" y="215"/>
                </a:cubicBezTo>
                <a:lnTo>
                  <a:pt x="61036" y="1625"/>
                </a:lnTo>
                <a:cubicBezTo>
                  <a:pt x="61201" y="1828"/>
                  <a:pt x="61175" y="2108"/>
                  <a:pt x="60985" y="2273"/>
                </a:cubicBezTo>
                <a:cubicBezTo>
                  <a:pt x="47510" y="13538"/>
                  <a:pt x="34734" y="26263"/>
                  <a:pt x="21958" y="41135"/>
                </a:cubicBezTo>
                <a:cubicBezTo>
                  <a:pt x="21386" y="41808"/>
                  <a:pt x="20548" y="42214"/>
                  <a:pt x="19672" y="42252"/>
                </a:cubicBezTo>
                <a:lnTo>
                  <a:pt x="19532" y="42252"/>
                </a:lnTo>
                <a:close/>
              </a:path>
            </a:pathLst>
          </a:custGeom>
          <a:solidFill>
            <a:schemeClr val="accent2"/>
          </a:solidFill>
          <a:ln>
            <a:solidFill>
              <a:schemeClr val="accent2"/>
            </a:solid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sp>
        <p:nvSpPr>
          <p:cNvPr id="53" name="Google Shape;1699;p92">
            <a:extLst>
              <a:ext uri="{FF2B5EF4-FFF2-40B4-BE49-F238E27FC236}">
                <a16:creationId xmlns:a16="http://schemas.microsoft.com/office/drawing/2014/main" id="{969CAC4A-9FCF-BB49-BAD4-4D72A17C7B84}"/>
              </a:ext>
            </a:extLst>
          </p:cNvPr>
          <p:cNvSpPr/>
          <p:nvPr/>
        </p:nvSpPr>
        <p:spPr>
          <a:xfrm>
            <a:off x="18252590" y="9819881"/>
            <a:ext cx="523512" cy="361422"/>
          </a:xfrm>
          <a:custGeom>
            <a:avLst/>
            <a:gdLst/>
            <a:ahLst/>
            <a:cxnLst/>
            <a:rect l="l" t="t" r="r" b="b"/>
            <a:pathLst>
              <a:path w="61200" h="42252" extrusionOk="0">
                <a:moveTo>
                  <a:pt x="19532" y="42252"/>
                </a:moveTo>
                <a:cubicBezTo>
                  <a:pt x="18694" y="42252"/>
                  <a:pt x="17881" y="41922"/>
                  <a:pt x="17284" y="41338"/>
                </a:cubicBezTo>
                <a:lnTo>
                  <a:pt x="177" y="24536"/>
                </a:lnTo>
                <a:cubicBezTo>
                  <a:pt x="0" y="24358"/>
                  <a:pt x="0" y="24066"/>
                  <a:pt x="177" y="23888"/>
                </a:cubicBezTo>
                <a:lnTo>
                  <a:pt x="1460" y="22580"/>
                </a:lnTo>
                <a:cubicBezTo>
                  <a:pt x="1638" y="22402"/>
                  <a:pt x="1930" y="22402"/>
                  <a:pt x="2108" y="22580"/>
                </a:cubicBezTo>
                <a:lnTo>
                  <a:pt x="19215" y="39370"/>
                </a:lnTo>
                <a:cubicBezTo>
                  <a:pt x="19329" y="39496"/>
                  <a:pt x="19481" y="39509"/>
                  <a:pt x="19545" y="39509"/>
                </a:cubicBezTo>
                <a:cubicBezTo>
                  <a:pt x="19634" y="39496"/>
                  <a:pt x="19773" y="39471"/>
                  <a:pt x="19875" y="39344"/>
                </a:cubicBezTo>
                <a:cubicBezTo>
                  <a:pt x="32753" y="24345"/>
                  <a:pt x="45631" y="11531"/>
                  <a:pt x="59220" y="165"/>
                </a:cubicBezTo>
                <a:cubicBezTo>
                  <a:pt x="59410" y="0"/>
                  <a:pt x="59702" y="25"/>
                  <a:pt x="59867" y="215"/>
                </a:cubicBezTo>
                <a:lnTo>
                  <a:pt x="61036" y="1625"/>
                </a:lnTo>
                <a:cubicBezTo>
                  <a:pt x="61201" y="1828"/>
                  <a:pt x="61175" y="2108"/>
                  <a:pt x="60985" y="2273"/>
                </a:cubicBezTo>
                <a:cubicBezTo>
                  <a:pt x="47510" y="13538"/>
                  <a:pt x="34734" y="26263"/>
                  <a:pt x="21958" y="41135"/>
                </a:cubicBezTo>
                <a:cubicBezTo>
                  <a:pt x="21386" y="41808"/>
                  <a:pt x="20548" y="42214"/>
                  <a:pt x="19672" y="42252"/>
                </a:cubicBezTo>
                <a:lnTo>
                  <a:pt x="19532" y="42252"/>
                </a:lnTo>
                <a:close/>
              </a:path>
            </a:pathLst>
          </a:custGeom>
          <a:solidFill>
            <a:schemeClr val="accent2"/>
          </a:solidFill>
          <a:ln>
            <a:solidFill>
              <a:schemeClr val="accent2"/>
            </a:solidFill>
          </a:ln>
        </p:spPr>
        <p:txBody>
          <a:bodyPr spcFirstLastPara="1" wrap="square" lIns="914250" tIns="457000" rIns="914250" bIns="457000" anchor="ctr" anchorCtr="0">
            <a:noAutofit/>
          </a:bodyPr>
          <a:lstStyle/>
          <a:p>
            <a:pPr marL="0" marR="0" lvl="0" indent="0" algn="ctr" rtl="0">
              <a:spcBef>
                <a:spcPct val="0"/>
              </a:spcBef>
              <a:spcAft>
                <a:spcPct val="0"/>
              </a:spcAft>
              <a:buNone/>
            </a:pPr>
            <a:endParaRPr sz="18000" b="0" i="0" u="none" strike="noStrike" cap="none"/>
          </a:p>
        </p:txBody>
      </p:sp>
    </p:spTree>
    <p:extLst>
      <p:ext uri="{BB962C8B-B14F-4D97-AF65-F5344CB8AC3E}">
        <p14:creationId xmlns:p14="http://schemas.microsoft.com/office/powerpoint/2010/main" val="12891443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500"/>
                                        <p:tgtEl>
                                          <p:spTgt spid="20"/>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fade">
                                      <p:cBhvr>
                                        <p:cTn id="12" dur="500"/>
                                        <p:tgtEl>
                                          <p:spTgt spid="25"/>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2"/>
                                        </p:tgtEl>
                                        <p:attrNameLst>
                                          <p:attrName>style.visibility</p:attrName>
                                        </p:attrNameLst>
                                      </p:cBhvr>
                                      <p:to>
                                        <p:strVal val="visible"/>
                                      </p:to>
                                    </p:set>
                                    <p:animEffect transition="in" filter="fade">
                                      <p:cBhvr>
                                        <p:cTn id="17" dur="500"/>
                                        <p:tgtEl>
                                          <p:spTgt spid="52"/>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3"/>
                                        </p:tgtEl>
                                        <p:attrNameLst>
                                          <p:attrName>style.visibility</p:attrName>
                                        </p:attrNameLst>
                                      </p:cBhvr>
                                      <p:to>
                                        <p:strVal val="visible"/>
                                      </p:to>
                                    </p:set>
                                    <p:animEffect transition="in" filter="fade">
                                      <p:cBhvr>
                                        <p:cTn id="22" dur="500"/>
                                        <p:tgtEl>
                                          <p:spTgt spid="5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P spid="25" grpId="0" animBg="1"/>
      <p:bldP spid="52" grpId="0" animBg="1"/>
      <p:bldP spid="53" grpId="0" animBg="1"/>
    </p:bld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Shape 1072"/>
        <p:cNvGrpSpPr/>
        <p:nvPr/>
      </p:nvGrpSpPr>
      <p:grpSpPr>
        <a:xfrm>
          <a:off x="0" y="0"/>
          <a:ext cx="0" cy="0"/>
          <a:chOff x="0" y="0"/>
          <a:chExt cx="0" cy="0"/>
        </a:xfrm>
      </p:grpSpPr>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p159="http://schemas.microsoft.com/office/powerpoint/2015/09/main" xmlns:p15="http://schemas.microsoft.com/office/powerpoint/2012/main" xmlns:a14="http://schemas.microsoft.com/office/drawing/2010/main" xmlns:wp="http://schemas.openxmlformats.org/drawingml/2006/wordprocessingDrawing" xmlns:w="http://schemas.openxmlformats.org/wordprocessingml/2006/main" xmlns:m="http://schemas.openxmlformats.org/officeDocument/2006/math"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AS_NET" val="8.0.23"/>
  <p:tag name="AS_OS" val="Unix 5.10.245.241"/>
  <p:tag name="AS_RELEASE_DATE" val="2024.11.14"/>
  <p:tag name="AS_TITLE" val="Aspose.Slides for .NET6"/>
  <p:tag name="AS_VERSION" val="24.11"/>
  <p:tag name="ISPRING_RESOURCE_PATHS_HASH_PRESENTER" val="b8eff2a5e71d857db80af1378292858de43459"/>
</p:tagLst>
</file>

<file path=ppt/theme/theme1.xml><?xml version="1.0" encoding="utf-8"?>
<a:theme xmlns:a="http://schemas.openxmlformats.org/drawingml/2006/main" name="simple-light-2">
  <a:themeElements>
    <a:clrScheme name="Meta_v1">
      <a:dk1>
        <a:srgbClr val="1C2B33"/>
      </a:dk1>
      <a:lt1>
        <a:srgbClr val="F0F4F7"/>
      </a:lt1>
      <a:dk2>
        <a:srgbClr val="000000"/>
      </a:dk2>
      <a:lt2>
        <a:srgbClr val="FFFFFF"/>
      </a:lt2>
      <a:accent1>
        <a:srgbClr val="627B8E"/>
      </a:accent1>
      <a:accent2>
        <a:srgbClr val="1677F1"/>
      </a:accent2>
      <a:accent3>
        <a:srgbClr val="4B4195"/>
      </a:accent3>
      <a:accent4>
        <a:srgbClr val="0061A0"/>
      </a:accent4>
      <a:accent5>
        <a:srgbClr val="00797F"/>
      </a:accent5>
      <a:accent6>
        <a:srgbClr val="E69600"/>
      </a:accent6>
      <a:hlink>
        <a:srgbClr val="1677F1"/>
      </a:hlink>
      <a:folHlink>
        <a:srgbClr val="1677F1"/>
      </a:folHlink>
    </a:clrScheme>
    <a:fontScheme name="Meta">
      <a:majorFont>
        <a:latin typeface="Optimistic Display Medium"/>
        <a:ea typeface="Optimistic Display Medium"/>
        <a:cs typeface="Arial"/>
      </a:majorFont>
      <a:minorFont>
        <a:latin typeface="Optimistic Text"/>
        <a:ea typeface="Optimistic Text"/>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bg1"/>
        </a:solidFill>
        <a:ln>
          <a:noFill/>
        </a:ln>
      </a:spPr>
      <a:bodyPr rtlCol="0" anchor="ctr"/>
      <a:lstStyle>
        <a:defPPr algn="ctr">
          <a:lnSpc>
            <a:spcPct val="125000"/>
          </a:lnSpc>
          <a:defRPr sz="2400" spc="50" dirty="0">
            <a:solidFill>
              <a:srgbClr val="1C2B33"/>
            </a:solidFill>
            <a:cs typeface="Optimistic Text" panose="020B0503020203020204" pitchFamily="34" charset="0"/>
          </a:defRPr>
        </a:defPPr>
      </a:lstStyle>
      <a:style>
        <a:lnRef idx="2">
          <a:schemeClr val="accent1">
            <a:shade val="50000"/>
          </a:schemeClr>
        </a:lnRef>
        <a:fillRef idx="1">
          <a:schemeClr val="accent1"/>
        </a:fillRef>
        <a:effectRef idx="0">
          <a:schemeClr val="accent1"/>
        </a:effectRef>
        <a:fontRef idx="minor">
          <a:schemeClr val="lt1"/>
        </a:fontRef>
      </a:style>
    </a:spDef>
    <a:lnDef>
      <a:spPr>
        <a:ln w="50800">
          <a:solidFill>
            <a:schemeClr val="tx1"/>
          </a:solidFill>
          <a:headEnd w="lg" len="lg"/>
          <a:tailEnd type="none" w="lg" len="lg"/>
        </a:ln>
      </a:spPr>
      <a:bodyPr/>
      <a:lstStyle/>
      <a:style>
        <a:lnRef idx="1">
          <a:schemeClr val="accent1"/>
        </a:lnRef>
        <a:fillRef idx="0">
          <a:schemeClr val="accent1"/>
        </a:fillRef>
        <a:effectRef idx="0">
          <a:schemeClr val="accent1"/>
        </a:effectRef>
        <a:fontRef idx="minor">
          <a:schemeClr val="tx1"/>
        </a:fontRef>
      </a:style>
    </a:lnDef>
    <a:txDef>
      <a:spPr/>
      <a:bodyPr vert="horz" wrap="square" lIns="0" tIns="0" rIns="0" bIns="0" rtlCol="0">
        <a:normAutofit/>
      </a:bodyPr>
      <a:lstStyle>
        <a:defPPr algn="l">
          <a:lnSpc>
            <a:spcPct val="129000"/>
          </a:lnSpc>
          <a:spcAft>
            <a:spcPts val="1200"/>
          </a:spcAft>
          <a:defRPr sz="2400" spc="50" dirty="0" smtClean="0">
            <a:cs typeface="Optimistic Text" panose="020B0503020203020204" pitchFamily="34" charset="0"/>
          </a:defRPr>
        </a:defPPr>
      </a:lstStyle>
    </a:txDef>
  </a:objectDefaults>
  <a:extraClrSchemeLst/>
  <a:extLst>
    <a:ext uri="{05A4C25C-085E-4340-85A3-A5531E510DB2}">
      <thm15:themeFamily xmlns:thm15="http://schemas.microsoft.com/office/thememl/2012/main" name="Meta Presentation Template" id="{A0CF740B-08F6-E743-AFEF-E640ED8C408A}" vid="{3C1AAF4A-D67B-494F-B4BC-B5618403D7D7}"/>
    </a:ext>
  </a:extLst>
</a:theme>
</file>

<file path=ppt/theme/theme2.xml><?xml version="1.0" encoding="utf-8"?>
<a:theme xmlns:a="http://schemas.openxmlformats.org/drawingml/2006/main" name="Dark Gray (Meta_v1)">
  <a:themeElements>
    <a:clrScheme name="Meta_v1">
      <a:dk1>
        <a:srgbClr val="1C2B33"/>
      </a:dk1>
      <a:lt1>
        <a:srgbClr val="F0F4F7"/>
      </a:lt1>
      <a:dk2>
        <a:srgbClr val="000000"/>
      </a:dk2>
      <a:lt2>
        <a:srgbClr val="FFFFFF"/>
      </a:lt2>
      <a:accent1>
        <a:srgbClr val="627B8E"/>
      </a:accent1>
      <a:accent2>
        <a:srgbClr val="1677F1"/>
      </a:accent2>
      <a:accent3>
        <a:srgbClr val="4B4195"/>
      </a:accent3>
      <a:accent4>
        <a:srgbClr val="0061A0"/>
      </a:accent4>
      <a:accent5>
        <a:srgbClr val="00797F"/>
      </a:accent5>
      <a:accent6>
        <a:srgbClr val="E69600"/>
      </a:accent6>
      <a:hlink>
        <a:srgbClr val="1677F1"/>
      </a:hlink>
      <a:folHlink>
        <a:srgbClr val="1677F1"/>
      </a:folHlink>
    </a:clrScheme>
    <a:fontScheme name="Meta">
      <a:majorFont>
        <a:latin typeface="Optimistic Display Medium"/>
        <a:ea typeface="Optimistic Display Medium"/>
        <a:cs typeface="Arial"/>
      </a:majorFont>
      <a:minorFont>
        <a:latin typeface="Optimistic Text"/>
        <a:ea typeface="Optimistic Text"/>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bg1"/>
        </a:solidFill>
        <a:ln>
          <a:noFill/>
        </a:ln>
      </a:spPr>
      <a:bodyPr rtlCol="0" anchor="ctr"/>
      <a:lstStyle>
        <a:defPPr algn="ctr">
          <a:lnSpc>
            <a:spcPct val="125000"/>
          </a:lnSpc>
          <a:defRPr sz="2400" spc="50" dirty="0">
            <a:solidFill>
              <a:srgbClr val="1C2B33"/>
            </a:solidFill>
            <a:cs typeface="Optimistic Text" panose="020B0503020203020204" pitchFamily="34" charset="0"/>
          </a:defRPr>
        </a:defPPr>
      </a:lstStyle>
      <a:style>
        <a:lnRef idx="2">
          <a:schemeClr val="accent1">
            <a:shade val="50000"/>
          </a:schemeClr>
        </a:lnRef>
        <a:fillRef idx="1">
          <a:schemeClr val="accent1"/>
        </a:fillRef>
        <a:effectRef idx="0">
          <a:schemeClr val="accent1"/>
        </a:effectRef>
        <a:fontRef idx="minor">
          <a:schemeClr val="lt1"/>
        </a:fontRef>
      </a:style>
    </a:spDef>
    <a:lnDef>
      <a:spPr>
        <a:ln w="50800">
          <a:solidFill>
            <a:schemeClr val="tx1"/>
          </a:solidFill>
          <a:headEnd w="lg" len="lg"/>
          <a:tailEnd type="none" w="lg" len="lg"/>
        </a:ln>
      </a:spPr>
      <a:bodyPr/>
      <a:lstStyle/>
      <a:style>
        <a:lnRef idx="1">
          <a:schemeClr val="accent1"/>
        </a:lnRef>
        <a:fillRef idx="0">
          <a:schemeClr val="accent1"/>
        </a:fillRef>
        <a:effectRef idx="0">
          <a:schemeClr val="accent1"/>
        </a:effectRef>
        <a:fontRef idx="minor">
          <a:schemeClr val="tx1"/>
        </a:fontRef>
      </a:style>
    </a:lnDef>
    <a:txDef>
      <a:spPr/>
      <a:bodyPr vert="horz" wrap="square" lIns="0" tIns="0" rIns="0" bIns="0" rtlCol="0">
        <a:normAutofit/>
      </a:bodyPr>
      <a:lstStyle>
        <a:defPPr algn="l">
          <a:lnSpc>
            <a:spcPct val="129000"/>
          </a:lnSpc>
          <a:spcAft>
            <a:spcPts val="1200"/>
          </a:spcAft>
          <a:defRPr sz="2400" spc="50" dirty="0" smtClean="0">
            <a:cs typeface="Optimistic Text" panose="020B0503020203020204" pitchFamily="34" charset="0"/>
          </a:defRPr>
        </a:defPPr>
      </a:lstStyle>
    </a:txDef>
  </a:objectDefaults>
  <a:extraClrSchemeLst/>
  <a:extLst>
    <a:ext uri="{05A4C25C-085E-4340-85A3-A5531E510DB2}">
      <thm15:themeFamily xmlns:thm15="http://schemas.microsoft.com/office/thememl/2012/main" name="Meta Presentation Template" id="{A0CF740B-08F6-E743-AFEF-E640ED8C408A}" vid="{A30B3968-3DA2-B146-851B-605408BFD094}"/>
    </a:ext>
  </a:extLst>
</a:theme>
</file>

<file path=ppt/theme/theme3.xml><?xml version="1.0" encoding="utf-8"?>
<a:theme xmlns:a="http://schemas.openxmlformats.org/drawingml/2006/main" name="Light Gray (Meta_v1)">
  <a:themeElements>
    <a:clrScheme name="Meta_v1">
      <a:dk1>
        <a:srgbClr val="1C2B33"/>
      </a:dk1>
      <a:lt1>
        <a:srgbClr val="F0F4F7"/>
      </a:lt1>
      <a:dk2>
        <a:srgbClr val="000000"/>
      </a:dk2>
      <a:lt2>
        <a:srgbClr val="FFFFFF"/>
      </a:lt2>
      <a:accent1>
        <a:srgbClr val="627B8E"/>
      </a:accent1>
      <a:accent2>
        <a:srgbClr val="1677F1"/>
      </a:accent2>
      <a:accent3>
        <a:srgbClr val="4B4195"/>
      </a:accent3>
      <a:accent4>
        <a:srgbClr val="0061A0"/>
      </a:accent4>
      <a:accent5>
        <a:srgbClr val="00797F"/>
      </a:accent5>
      <a:accent6>
        <a:srgbClr val="E69600"/>
      </a:accent6>
      <a:hlink>
        <a:srgbClr val="1677F1"/>
      </a:hlink>
      <a:folHlink>
        <a:srgbClr val="1677F1"/>
      </a:folHlink>
    </a:clrScheme>
    <a:fontScheme name="Meta">
      <a:majorFont>
        <a:latin typeface="Optimistic Display Medium"/>
        <a:ea typeface="Optimistic Display Medium"/>
        <a:cs typeface="Arial"/>
      </a:majorFont>
      <a:minorFont>
        <a:latin typeface="Optimistic Text"/>
        <a:ea typeface="Optimistic Text"/>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bg1"/>
        </a:solidFill>
        <a:ln>
          <a:noFill/>
        </a:ln>
      </a:spPr>
      <a:bodyPr rtlCol="0" anchor="ctr"/>
      <a:lstStyle>
        <a:defPPr algn="ctr">
          <a:lnSpc>
            <a:spcPct val="125000"/>
          </a:lnSpc>
          <a:defRPr sz="2400" spc="50" dirty="0">
            <a:solidFill>
              <a:srgbClr val="1C2B33"/>
            </a:solidFill>
            <a:cs typeface="Optimistic Text" panose="020B0503020203020204" pitchFamily="34" charset="0"/>
          </a:defRPr>
        </a:defPPr>
      </a:lstStyle>
      <a:style>
        <a:lnRef idx="2">
          <a:schemeClr val="accent1">
            <a:shade val="50000"/>
          </a:schemeClr>
        </a:lnRef>
        <a:fillRef idx="1">
          <a:schemeClr val="accent1"/>
        </a:fillRef>
        <a:effectRef idx="0">
          <a:schemeClr val="accent1"/>
        </a:effectRef>
        <a:fontRef idx="minor">
          <a:schemeClr val="lt1"/>
        </a:fontRef>
      </a:style>
    </a:spDef>
    <a:lnDef>
      <a:spPr>
        <a:ln w="50800">
          <a:solidFill>
            <a:schemeClr val="tx1"/>
          </a:solidFill>
          <a:headEnd w="lg" len="lg"/>
          <a:tailEnd type="none" w="lg" len="lg"/>
        </a:ln>
      </a:spPr>
      <a:bodyPr/>
      <a:lstStyle/>
      <a:style>
        <a:lnRef idx="1">
          <a:schemeClr val="accent1"/>
        </a:lnRef>
        <a:fillRef idx="0">
          <a:schemeClr val="accent1"/>
        </a:fillRef>
        <a:effectRef idx="0">
          <a:schemeClr val="accent1"/>
        </a:effectRef>
        <a:fontRef idx="minor">
          <a:schemeClr val="tx1"/>
        </a:fontRef>
      </a:style>
    </a:lnDef>
    <a:txDef>
      <a:spPr/>
      <a:bodyPr vert="horz" wrap="square" lIns="0" tIns="0" rIns="0" bIns="0" rtlCol="0">
        <a:normAutofit/>
      </a:bodyPr>
      <a:lstStyle>
        <a:defPPr algn="l">
          <a:lnSpc>
            <a:spcPct val="129000"/>
          </a:lnSpc>
          <a:spcAft>
            <a:spcPts val="1200"/>
          </a:spcAft>
          <a:defRPr sz="2400" spc="50" dirty="0" smtClean="0">
            <a:cs typeface="Optimistic Text" panose="020B0503020203020204" pitchFamily="34" charset="0"/>
          </a:defRPr>
        </a:defPPr>
      </a:lstStyle>
    </a:txDef>
  </a:objectDefaults>
  <a:extraClrSchemeLst/>
  <a:extLst>
    <a:ext uri="{05A4C25C-085E-4340-85A3-A5531E510DB2}">
      <thm15:themeFamily xmlns:thm15="http://schemas.microsoft.com/office/thememl/2012/main" name="Meta Presentation Template" id="{A0CF740B-08F6-E743-AFEF-E640ED8C408A}" vid="{101975CE-E409-E444-B384-7E60E73F87CE}"/>
    </a:ext>
  </a:extLst>
</a:theme>
</file>

<file path=ppt/theme/theme4.xml><?xml version="1.0" encoding="utf-8"?>
<a:theme xmlns:a="http://schemas.openxmlformats.org/drawingml/2006/main" name="1_White (Meta_v1)">
  <a:themeElements>
    <a:clrScheme name="Meta_v1">
      <a:dk1>
        <a:srgbClr val="1C2B33"/>
      </a:dk1>
      <a:lt1>
        <a:srgbClr val="F0F4F7"/>
      </a:lt1>
      <a:dk2>
        <a:srgbClr val="000000"/>
      </a:dk2>
      <a:lt2>
        <a:srgbClr val="FFFFFF"/>
      </a:lt2>
      <a:accent1>
        <a:srgbClr val="627B8E"/>
      </a:accent1>
      <a:accent2>
        <a:srgbClr val="1677F1"/>
      </a:accent2>
      <a:accent3>
        <a:srgbClr val="4B4195"/>
      </a:accent3>
      <a:accent4>
        <a:srgbClr val="0061A0"/>
      </a:accent4>
      <a:accent5>
        <a:srgbClr val="00797F"/>
      </a:accent5>
      <a:accent6>
        <a:srgbClr val="E69600"/>
      </a:accent6>
      <a:hlink>
        <a:srgbClr val="1677F1"/>
      </a:hlink>
      <a:folHlink>
        <a:srgbClr val="1677F1"/>
      </a:folHlink>
    </a:clrScheme>
    <a:fontScheme name="Meta">
      <a:majorFont>
        <a:latin typeface="Optimistic Display Medium"/>
        <a:ea typeface="Optimistic Display Medium"/>
        <a:cs typeface="Arial"/>
      </a:majorFont>
      <a:minorFont>
        <a:latin typeface="Optimistic Text"/>
        <a:ea typeface="Optimistic Text"/>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bg1"/>
        </a:solidFill>
        <a:ln>
          <a:noFill/>
        </a:ln>
      </a:spPr>
      <a:bodyPr rtlCol="0" anchor="ctr"/>
      <a:lstStyle>
        <a:defPPr algn="ctr">
          <a:lnSpc>
            <a:spcPct val="125000"/>
          </a:lnSpc>
          <a:defRPr sz="2400" spc="50" dirty="0">
            <a:solidFill>
              <a:srgbClr val="1C2B33"/>
            </a:solidFill>
            <a:cs typeface="Optimistic Text" panose="020B0503020203020204" pitchFamily="34" charset="0"/>
          </a:defRPr>
        </a:defPPr>
      </a:lstStyle>
      <a:style>
        <a:lnRef idx="2">
          <a:schemeClr val="accent1">
            <a:shade val="50000"/>
          </a:schemeClr>
        </a:lnRef>
        <a:fillRef idx="1">
          <a:schemeClr val="accent1"/>
        </a:fillRef>
        <a:effectRef idx="0">
          <a:schemeClr val="accent1"/>
        </a:effectRef>
        <a:fontRef idx="minor">
          <a:schemeClr val="lt1"/>
        </a:fontRef>
      </a:style>
    </a:spDef>
    <a:lnDef>
      <a:spPr>
        <a:ln w="50800">
          <a:solidFill>
            <a:schemeClr val="tx1"/>
          </a:solidFill>
          <a:headEnd w="lg" len="lg"/>
          <a:tailEnd type="none" w="lg" len="lg"/>
        </a:ln>
      </a:spPr>
      <a:bodyPr/>
      <a:lstStyle/>
      <a:style>
        <a:lnRef idx="1">
          <a:schemeClr val="accent1"/>
        </a:lnRef>
        <a:fillRef idx="0">
          <a:schemeClr val="accent1"/>
        </a:fillRef>
        <a:effectRef idx="0">
          <a:schemeClr val="accent1"/>
        </a:effectRef>
        <a:fontRef idx="minor">
          <a:schemeClr val="tx1"/>
        </a:fontRef>
      </a:style>
    </a:lnDef>
    <a:txDef>
      <a:spPr/>
      <a:bodyPr vert="horz" wrap="square" lIns="0" tIns="0" rIns="0" bIns="0" rtlCol="0">
        <a:normAutofit/>
      </a:bodyPr>
      <a:lstStyle>
        <a:defPPr algn="l">
          <a:lnSpc>
            <a:spcPct val="129000"/>
          </a:lnSpc>
          <a:spcAft>
            <a:spcPts val="1200"/>
          </a:spcAft>
          <a:defRPr sz="2400" spc="50" dirty="0" smtClean="0">
            <a:cs typeface="Optimistic Text" panose="020B0503020203020204" pitchFamily="34" charset="0"/>
          </a:defRPr>
        </a:defPPr>
      </a:lstStyle>
    </a:txDef>
  </a:objectDefaults>
  <a:extraClrSchemeLst/>
  <a:extLst>
    <a:ext uri="{05A4C25C-085E-4340-85A3-A5531E510DB2}">
      <thm15:themeFamily xmlns:thm15="http://schemas.microsoft.com/office/thememl/2012/main" name="Meta Presentation Template" id="{A0CF740B-08F6-E743-AFEF-E640ED8C408A}" vid="{3C1AAF4A-D67B-494F-B4BC-B5618403D7D7}"/>
    </a:ext>
  </a:extLst>
</a:theme>
</file>

<file path=ppt/theme/theme5.xml><?xml version="1.0" encoding="utf-8"?>
<a:theme xmlns:a="http://schemas.openxmlformats.org/drawingml/2006/main" name="simple-light-2 override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Calibri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Calibri"/>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White (Meta_v1)</Template>
  <TotalTime>0</TotalTime>
  <Words>15554</Words>
  <Application>Microsoft Macintosh PowerPoint</Application>
  <PresentationFormat>Custom</PresentationFormat>
  <Paragraphs>1368</Paragraphs>
  <Slides>86</Slides>
  <Notes>84</Notes>
  <HiddenSlides>1</HiddenSlides>
  <MMClips>0</MMClips>
  <ScaleCrop>false</ScaleCrop>
  <HeadingPairs>
    <vt:vector size="6" baseType="variant">
      <vt:variant>
        <vt:lpstr>Fonts Used</vt:lpstr>
      </vt:variant>
      <vt:variant>
        <vt:i4>9</vt:i4>
      </vt:variant>
      <vt:variant>
        <vt:lpstr>Theme</vt:lpstr>
      </vt:variant>
      <vt:variant>
        <vt:i4>4</vt:i4>
      </vt:variant>
      <vt:variant>
        <vt:lpstr>Slide Titles</vt:lpstr>
      </vt:variant>
      <vt:variant>
        <vt:i4>86</vt:i4>
      </vt:variant>
    </vt:vector>
  </HeadingPairs>
  <TitlesOfParts>
    <vt:vector size="99" baseType="lpstr">
      <vt:lpstr>Calibri</vt:lpstr>
      <vt:lpstr>.PingFang SC Regular</vt:lpstr>
      <vt:lpstr>Optimistic Display</vt:lpstr>
      <vt:lpstr>Montserrat Medium</vt:lpstr>
      <vt:lpstr>System Font Regular</vt:lpstr>
      <vt:lpstr>Optimistic Text</vt:lpstr>
      <vt:lpstr>Arial</vt:lpstr>
      <vt:lpstr>Optimistic Display Medium</vt:lpstr>
      <vt:lpstr>Times New Roman</vt:lpstr>
      <vt:lpstr>simple-light-2</vt:lpstr>
      <vt:lpstr>Dark Gray (Meta_v1)</vt:lpstr>
      <vt:lpstr>Light Gray (Meta_v1)</vt:lpstr>
      <vt:lpstr>1_White (Meta_v1)</vt:lpstr>
      <vt:lpstr>PowerPoint Presentation</vt:lpstr>
      <vt:lpstr>PowerPoint Presentation</vt:lpstr>
      <vt:lpstr>PowerPoint Presentation</vt:lpstr>
      <vt:lpstr>01 Gizliliğe giriş</vt:lpstr>
      <vt:lpstr>Modül öğrenim hedefleri</vt:lpstr>
      <vt:lpstr>PowerPoint Presentation</vt:lpstr>
      <vt:lpstr>PowerPoint Presentation</vt:lpstr>
      <vt:lpstr>PowerPoint Presentation</vt:lpstr>
      <vt:lpstr>PowerPoint Presentation</vt:lpstr>
      <vt:lpstr>02 Bireysel gizliliğin korunması</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Daha fazla bilgi edinmek için ek kaynaklar</vt:lpstr>
      <vt:lpstr>Anlama kontrolü</vt:lpstr>
      <vt:lpstr>03 Kişisel bilgilerin yönetimi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Etkinlikler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Daha fazla bilgi edinmek için ek kaynaklar</vt:lpstr>
      <vt:lpstr>Daha fazla bilgi edinmek için ek kaynaklar</vt:lpstr>
      <vt:lpstr>Anlama kontrolü</vt:lpstr>
      <vt:lpstr>04 Çevrim içi kimlik ve itibar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Etkinlikler</vt:lpstr>
      <vt:lpstr>PowerPoint Presentation</vt:lpstr>
      <vt:lpstr>PowerPoint Presentation</vt:lpstr>
      <vt:lpstr>PowerPoint Presentation</vt:lpstr>
      <vt:lpstr>PowerPoint Presentation</vt:lpstr>
      <vt:lpstr>Daha fazla bilgi edinmek için ek kaynaklar</vt:lpstr>
      <vt:lpstr>Anlama kontrolü</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2026-04-02T20:59:47Z</dcterms:created>
  <dcterms:modified xsi:type="dcterms:W3CDTF">2026-04-26T06:31:54Z</dcterms:modified>
</cp:coreProperties>
</file>