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autoCompressPictures="0">
  <p:sldMasterIdLst>
    <p:sldMasterId id="2147483687" r:id="rId1"/>
    <p:sldMasterId id="2147483688" r:id="rId2"/>
    <p:sldMasterId id="2147483689" r:id="rId3"/>
  </p:sldMasterIdLst>
  <p:notesMasterIdLst>
    <p:notesMasterId r:id="rId62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6" r:id="rId43"/>
    <p:sldId id="297" r:id="rId44"/>
    <p:sldId id="298" r:id="rId45"/>
    <p:sldId id="299" r:id="rId46"/>
    <p:sldId id="300" r:id="rId47"/>
    <p:sldId id="301" r:id="rId48"/>
    <p:sldId id="302" r:id="rId49"/>
    <p:sldId id="303" r:id="rId50"/>
    <p:sldId id="304" r:id="rId51"/>
    <p:sldId id="305" r:id="rId52"/>
    <p:sldId id="306" r:id="rId53"/>
    <p:sldId id="307" r:id="rId54"/>
    <p:sldId id="308" r:id="rId55"/>
    <p:sldId id="309" r:id="rId56"/>
    <p:sldId id="310" r:id="rId57"/>
    <p:sldId id="311" r:id="rId58"/>
    <p:sldId id="312" r:id="rId59"/>
    <p:sldId id="313" r:id="rId60"/>
    <p:sldId id="314" r:id="rId61"/>
  </p:sldIdLst>
  <p:sldSz cx="18288000" cy="10287000"/>
  <p:notesSz cx="6858000" cy="9144000"/>
  <p:embeddedFontLst>
    <p:embeddedFont>
      <p:font typeface="Inter" panose="02000503000000020004" pitchFamily="2" charset="0"/>
      <p:regular r:id="rId63"/>
      <p:bold r:id="rId64"/>
      <p:italic r:id="rId65"/>
      <p:boldItalic r:id="rId66"/>
    </p:embeddedFont>
    <p:embeddedFont>
      <p:font typeface="Montserrat" pitchFamily="2" charset="77"/>
      <p:regular r:id="rId67"/>
      <p:bold r:id="rId68"/>
      <p:italic r:id="rId69"/>
      <p:boldItalic r:id="rId70"/>
    </p:embeddedFont>
    <p:embeddedFont>
      <p:font typeface="Montserrat Medium" panose="020F0502020204030204" pitchFamily="34" charset="0"/>
      <p:regular r:id="rId71"/>
      <p:bold r:id="rId72"/>
      <p:italic r:id="rId73"/>
      <p:boldItalic r:id="rId74"/>
    </p:embeddedFont>
    <p:embeddedFont>
      <p:font typeface="Montserrat SemiBold" panose="020F0502020204030204" pitchFamily="34" charset="0"/>
      <p:regular r:id="rId75"/>
      <p:bold r:id="rId76"/>
      <p:italic r:id="rId77"/>
      <p:boldItalic r:id="rId78"/>
    </p:embeddedFont>
    <p:embeddedFont>
      <p:font typeface="Optimistic Display" panose="020B0503020203020204" pitchFamily="34" charset="0"/>
      <p:regular r:id="rId79"/>
      <p:bold r:id="rId80"/>
      <p:italic r:id="rId81"/>
      <p:boldItalic r:id="rId82"/>
    </p:embeddedFont>
    <p:embeddedFont>
      <p:font typeface="Optimistic Display Light" panose="020B0503020203020204" pitchFamily="34" charset="0"/>
      <p:regular r:id="rId83"/>
      <p:bold r:id="rId84"/>
      <p:italic r:id="rId85"/>
      <p:boldItalic r:id="rId86"/>
    </p:embeddedFont>
    <p:embeddedFont>
      <p:font typeface="Optimistic Display Medium" panose="020B0503020203020204" pitchFamily="34" charset="0"/>
      <p:regular r:id="rId87"/>
      <p:bold r:id="rId88"/>
      <p:italic r:id="rId89"/>
    </p:embeddedFont>
    <p:embeddedFont>
      <p:font typeface="Optimistic Text" panose="020B0503020203020204" pitchFamily="34" charset="0"/>
      <p:regular r:id="rId90"/>
      <p:bold r:id="rId91"/>
    </p:embeddedFont>
    <p:embeddedFont>
      <p:font typeface="Optimistic Text Light" panose="020B0403020203020204" pitchFamily="34" charset="0"/>
      <p:regular r:id="rId92"/>
      <p:bold r:id="rId93"/>
    </p:embeddedFont>
    <p:embeddedFont>
      <p:font typeface="Quattrocento Sans" panose="020B0502050000020003" pitchFamily="34" charset="0"/>
      <p:regular r:id="rId94"/>
      <p:bold r:id="rId95"/>
      <p:italic r:id="rId96"/>
      <p:boldItalic r:id="rId97"/>
    </p:embeddedFont>
    <p:embeddedFont>
      <p:font typeface="Roboto Condensed" panose="020F0502020204030204" pitchFamily="34" charset="0"/>
      <p:regular r:id="rId98"/>
      <p:bold r:id="rId99"/>
      <p:italic r:id="rId100"/>
      <p:boldItalic r:id="rId10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pos="3840">
          <p15:clr>
            <a:srgbClr val="FF0000"/>
          </p15:clr>
        </p15:guide>
        <p15:guide id="2" pos="5760">
          <p15:clr>
            <a:srgbClr val="FF0000"/>
          </p15:clr>
        </p15:guide>
        <p15:guide id="3" pos="7680">
          <p15:clr>
            <a:srgbClr val="FF0000"/>
          </p15:clr>
        </p15:guide>
        <p15:guide id="4" orient="horz" pos="2160">
          <p15:clr>
            <a:srgbClr val="FF0000"/>
          </p15:clr>
        </p15:guide>
        <p15:guide id="5" orient="horz" pos="4314">
          <p15:clr>
            <a:srgbClr val="FF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06"/>
    <p:restoredTop sz="71684"/>
  </p:normalViewPr>
  <p:slideViewPr>
    <p:cSldViewPr snapToGrid="0">
      <p:cViewPr>
        <p:scale>
          <a:sx n="64" d="100"/>
          <a:sy n="64" d="100"/>
        </p:scale>
        <p:origin x="776" y="-200"/>
      </p:cViewPr>
      <p:guideLst>
        <p:guide pos="3840"/>
        <p:guide pos="5760"/>
        <p:guide pos="7680"/>
        <p:guide orient="horz" pos="2160"/>
        <p:guide orient="horz" pos="4314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63" Type="http://schemas.openxmlformats.org/officeDocument/2006/relationships/font" Target="fonts/font1.fntdata"/><Relationship Id="rId68" Type="http://schemas.openxmlformats.org/officeDocument/2006/relationships/font" Target="fonts/font6.fntdata"/><Relationship Id="rId84" Type="http://schemas.openxmlformats.org/officeDocument/2006/relationships/font" Target="fonts/font22.fntdata"/><Relationship Id="rId89" Type="http://schemas.openxmlformats.org/officeDocument/2006/relationships/font" Target="fonts/font27.fntdata"/><Relationship Id="rId16" Type="http://schemas.openxmlformats.org/officeDocument/2006/relationships/slide" Target="slides/slide13.xml"/><Relationship Id="rId11" Type="http://schemas.openxmlformats.org/officeDocument/2006/relationships/slide" Target="slides/slide8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74" Type="http://schemas.openxmlformats.org/officeDocument/2006/relationships/font" Target="fonts/font12.fntdata"/><Relationship Id="rId79" Type="http://schemas.openxmlformats.org/officeDocument/2006/relationships/font" Target="fonts/font17.fntdata"/><Relationship Id="rId102" Type="http://schemas.openxmlformats.org/officeDocument/2006/relationships/presProps" Target="presProps.xml"/><Relationship Id="rId5" Type="http://schemas.openxmlformats.org/officeDocument/2006/relationships/slide" Target="slides/slide2.xml"/><Relationship Id="rId90" Type="http://schemas.openxmlformats.org/officeDocument/2006/relationships/font" Target="fonts/font28.fntdata"/><Relationship Id="rId95" Type="http://schemas.openxmlformats.org/officeDocument/2006/relationships/font" Target="fonts/font33.fntdata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64" Type="http://schemas.openxmlformats.org/officeDocument/2006/relationships/font" Target="fonts/font2.fntdata"/><Relationship Id="rId69" Type="http://schemas.openxmlformats.org/officeDocument/2006/relationships/font" Target="fonts/font7.fntdata"/><Relationship Id="rId80" Type="http://schemas.openxmlformats.org/officeDocument/2006/relationships/font" Target="fonts/font18.fntdata"/><Relationship Id="rId85" Type="http://schemas.openxmlformats.org/officeDocument/2006/relationships/font" Target="fonts/font23.fntdata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59" Type="http://schemas.openxmlformats.org/officeDocument/2006/relationships/slide" Target="slides/slide56.xml"/><Relationship Id="rId103" Type="http://schemas.openxmlformats.org/officeDocument/2006/relationships/viewProps" Target="viewProp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notesMaster" Target="notesMasters/notesMaster1.xml"/><Relationship Id="rId70" Type="http://schemas.openxmlformats.org/officeDocument/2006/relationships/font" Target="fonts/font8.fntdata"/><Relationship Id="rId75" Type="http://schemas.openxmlformats.org/officeDocument/2006/relationships/font" Target="fonts/font13.fntdata"/><Relationship Id="rId83" Type="http://schemas.openxmlformats.org/officeDocument/2006/relationships/font" Target="fonts/font21.fntdata"/><Relationship Id="rId88" Type="http://schemas.openxmlformats.org/officeDocument/2006/relationships/font" Target="fonts/font26.fntdata"/><Relationship Id="rId91" Type="http://schemas.openxmlformats.org/officeDocument/2006/relationships/font" Target="fonts/font29.fntdata"/><Relationship Id="rId96" Type="http://schemas.openxmlformats.org/officeDocument/2006/relationships/font" Target="fonts/font3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font" Target="fonts/font3.fntdata"/><Relationship Id="rId73" Type="http://schemas.openxmlformats.org/officeDocument/2006/relationships/font" Target="fonts/font11.fntdata"/><Relationship Id="rId78" Type="http://schemas.openxmlformats.org/officeDocument/2006/relationships/font" Target="fonts/font16.fntdata"/><Relationship Id="rId81" Type="http://schemas.openxmlformats.org/officeDocument/2006/relationships/font" Target="fonts/font19.fntdata"/><Relationship Id="rId86" Type="http://schemas.openxmlformats.org/officeDocument/2006/relationships/font" Target="fonts/font24.fntdata"/><Relationship Id="rId94" Type="http://schemas.openxmlformats.org/officeDocument/2006/relationships/font" Target="fonts/font32.fntdata"/><Relationship Id="rId99" Type="http://schemas.openxmlformats.org/officeDocument/2006/relationships/font" Target="fonts/font37.fntdata"/><Relationship Id="rId101" Type="http://schemas.openxmlformats.org/officeDocument/2006/relationships/font" Target="fonts/font39.fntdata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9" Type="http://schemas.openxmlformats.org/officeDocument/2006/relationships/slide" Target="slides/slide36.xml"/><Relationship Id="rId34" Type="http://schemas.openxmlformats.org/officeDocument/2006/relationships/slide" Target="slides/slide31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76" Type="http://schemas.openxmlformats.org/officeDocument/2006/relationships/font" Target="fonts/font14.fntdata"/><Relationship Id="rId97" Type="http://schemas.openxmlformats.org/officeDocument/2006/relationships/font" Target="fonts/font35.fntdata"/><Relationship Id="rId104" Type="http://schemas.openxmlformats.org/officeDocument/2006/relationships/theme" Target="theme/theme1.xml"/><Relationship Id="rId7" Type="http://schemas.openxmlformats.org/officeDocument/2006/relationships/slide" Target="slides/slide4.xml"/><Relationship Id="rId71" Type="http://schemas.openxmlformats.org/officeDocument/2006/relationships/font" Target="fonts/font9.fntdata"/><Relationship Id="rId92" Type="http://schemas.openxmlformats.org/officeDocument/2006/relationships/font" Target="fonts/font30.fntdata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6.xml"/><Relationship Id="rId24" Type="http://schemas.openxmlformats.org/officeDocument/2006/relationships/slide" Target="slides/slide21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66" Type="http://schemas.openxmlformats.org/officeDocument/2006/relationships/font" Target="fonts/font4.fntdata"/><Relationship Id="rId87" Type="http://schemas.openxmlformats.org/officeDocument/2006/relationships/font" Target="fonts/font25.fntdata"/><Relationship Id="rId61" Type="http://schemas.openxmlformats.org/officeDocument/2006/relationships/slide" Target="slides/slide58.xml"/><Relationship Id="rId82" Type="http://schemas.openxmlformats.org/officeDocument/2006/relationships/font" Target="fonts/font20.fntdata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56" Type="http://schemas.openxmlformats.org/officeDocument/2006/relationships/slide" Target="slides/slide53.xml"/><Relationship Id="rId77" Type="http://schemas.openxmlformats.org/officeDocument/2006/relationships/font" Target="fonts/font15.fntdata"/><Relationship Id="rId100" Type="http://schemas.openxmlformats.org/officeDocument/2006/relationships/font" Target="fonts/font38.fntdata"/><Relationship Id="rId105" Type="http://schemas.openxmlformats.org/officeDocument/2006/relationships/tableStyles" Target="tableStyle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font" Target="fonts/font10.fntdata"/><Relationship Id="rId93" Type="http://schemas.openxmlformats.org/officeDocument/2006/relationships/font" Target="fonts/font31.fntdata"/><Relationship Id="rId98" Type="http://schemas.openxmlformats.org/officeDocument/2006/relationships/font" Target="fonts/font36.fntdata"/><Relationship Id="rId3" Type="http://schemas.openxmlformats.org/officeDocument/2006/relationships/slideMaster" Target="slideMasters/slideMaster3.xml"/><Relationship Id="rId25" Type="http://schemas.openxmlformats.org/officeDocument/2006/relationships/slide" Target="slides/slide22.xml"/><Relationship Id="rId46" Type="http://schemas.openxmlformats.org/officeDocument/2006/relationships/slide" Target="slides/slide43.xml"/><Relationship Id="rId67" Type="http://schemas.openxmlformats.org/officeDocument/2006/relationships/font" Target="fonts/font5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lama.com/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g3d038071d8d_0_1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35" name="Google Shape;335;g3d038071d8d_0_1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None/>
            </a:pPr>
            <a:r>
              <a:rPr lang="en" sz="13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Oturum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Öncesi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Hazırlık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başlamadan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5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önce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Materyal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Kontrolü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Sunum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cihazı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çalışıyor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Yedek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çevrim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dışı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materyaller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hazır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örneklerinin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oylama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kartlarının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çıktıları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alınmış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Bağlantı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seviyesi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kontrol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edildi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yüksek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/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orta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/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dağıtılacak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kağıtlar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hazır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"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Zeka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Tespit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Skor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Tablosu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çıktıları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hazır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Oda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Düzeni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İkili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gruplar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halinde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tartışmayı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kolaylaştıracak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oturma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düzeni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oluşturun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sunumu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görebildiğinden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emin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olun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Yüksek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bağlantı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gerektiren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versiyon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kullanılıyorsa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çevrim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araçlarını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test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edin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Google Shape;346;g3d038071d8d_0_3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7" name="Google Shape;347;g3d038071d8d_0_3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None/>
            </a:pPr>
            <a:r>
              <a:rPr lang="en" sz="13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None/>
            </a:pPr>
            <a:r>
              <a:rPr lang="en" sz="13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Genel </a:t>
            </a:r>
            <a:r>
              <a:rPr lang="en" sz="13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Bakış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(1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None/>
            </a:pP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Oturumun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neleri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içerdiğini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ne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kadar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süreceğini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temel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öğrenme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hedeflerinin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neler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olduğunu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anlatın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endParaRPr dirty="0">
              <a:solidFill>
                <a:schemeClr val="dk1"/>
              </a:solidFill>
            </a:endParaRPr>
          </a:p>
          <a:p>
            <a:pPr marL="457200" lvl="0" indent="-311150" algn="l" rtl="0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Inter"/>
              <a:buChar char="●"/>
            </a:pP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Oturum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60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sürecek</a:t>
            </a:r>
            <a:endParaRPr dirty="0">
              <a:solidFill>
                <a:schemeClr val="dk1"/>
              </a:solidFill>
            </a:endParaRPr>
          </a:p>
          <a:p>
            <a:pPr marL="457200" lvl="0" indent="-3111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Inter"/>
              <a:buChar char="●"/>
            </a:pP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Oturum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boyunca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6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interaktif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ders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işleyeceksiniz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Bu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dersler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iyi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anlamanızı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yaratıcı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amaçlarla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kullanmayı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öğrenmenizi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kullanırken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güvende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olmanızı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geleceğinde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oynayabileceğiniz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rolü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keşfetmenizi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3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sağlayacak</a:t>
            </a:r>
            <a:r>
              <a:rPr lang="en" sz="13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" name="Google Shape;408;g3d038071d8d_0_10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9" name="Google Shape;409;g3d038071d8d_0_10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Öğrenme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Hedefi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kullandıkları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uygulamalardan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etraflarındaki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teknolojiye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kadar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gündelik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deneyimlerinin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parçası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haline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geldiğini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keşfedecek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tartışacaklar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g3d038071d8d_0_147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5" name="Google Shape;415;g3d038071d8d_0_147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Açılış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Metni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(2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Hoş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geldiniz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arkadaşlar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Başlamadan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var -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sabah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kimler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telefonunu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kullandı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WhatsApp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kullananlar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kaldırsın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... Instagram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kullananlar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... YouTube... Harika! </a:t>
            </a:r>
            <a:endParaRPr sz="1200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g3d038071d8d_0_10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4" name="Google Shape;424;g3d038071d8d_0_105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Açılış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Metni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(2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“Size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sır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vereyim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mi -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aslında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hepiniz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hiç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farkında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kullanıyorsunuz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Bugün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dedektifliği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yapacağız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gündelik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yaşamınızın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hangi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alanlarına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çoktan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girdiğini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keşfedeceğiz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Google Shape;438;g3d038071d8d_0_148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9" name="Google Shape;439;g3d038071d8d_0_148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Zeka (AI)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Tespit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Görevi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(3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Talimatlar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“Size 6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bunların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özelliklerini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göstereceğim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(AI)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özellik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fark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ettiğinizde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elinizi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kaldırın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Hata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yaparım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endişelenmeyin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amacımız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beraber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!”</a:t>
            </a:r>
            <a:endParaRPr sz="1200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" name="Google Shape;451;g3d038071d8d_0_10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2" name="Google Shape;452;g3d038071d8d_0_109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Zeka (AI)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Tespit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Görevi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(3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Talimatlar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Gösterilecek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örnekler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Instagram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yüz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filtreleri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-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yüzleri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tanıyarak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efekt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ekliyor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WhatsApp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sesli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mesaj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deşifresi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-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konuşmayı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yazıya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dönüştürüyor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Google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Çeviri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kamera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özelliği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-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metni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zamanlı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olarak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tercüme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ediyor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YouTube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önerilen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videolar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-</a:t>
            </a:r>
            <a:r>
              <a:rPr lang="en" b="1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tercihlerinizi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öğreniyor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TikTok’un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“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İçin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sayfası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-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kişiselleştirilmiş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içerikleri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derliyor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Google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Fotoğraflar’daki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yüz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gruplamaları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-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fotoğraflarınızdaki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kişileri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tanıyor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Kolaylaştırma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İpuçları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Yanlış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cevaplar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dahil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üzere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cevapları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olumlu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karşılayın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cevaplarına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ulaştıklarını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açıklamalarını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isteyin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özelliğin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düşündün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Onların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deneyimleriyle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ilişkilendirin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YouTube’un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şimdiye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kadar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izlediğiniz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videolara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benzeyen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içerikleri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size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önerdiğini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fark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ettiniz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mi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hiç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Kültürel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Hassasiyet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Notları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uygulamaların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tamamına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erişimi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olmayabilir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-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bunun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doğal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şekilde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getirin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Farklı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ekonomik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durumları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örnekler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basit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telefonlar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vs.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akıllı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telefonlar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 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İnternet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verisinin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ücretli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olmasının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özellikle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kırsal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bölgelerde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erişimini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kısıtlayabileceğini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unutmayın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" name="Google Shape;482;g3d038071d8d_0_149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3" name="Google Shape;483;g3d038071d8d_0_149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b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</a:b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“Devam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etmeden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Zeka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kısaca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AI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nedir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 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" name="Google Shape;491;g3d038071d8d_0_1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2" name="Google Shape;492;g3d038071d8d_0_1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“AI,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İngilizcede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Zeka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anlamına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Artificial Intelligence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teriminin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kısaltmasıdır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Tıpkı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insanlar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düşünebilen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öğrenebilen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bilgisayarlara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makinelere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(AI)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denir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cevap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verebilirler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bulmanıza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yardımcı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olabilirler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hatta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sizinle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konuşabilirler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—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tıpkı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çok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akıllı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robot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arkadaş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!” 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" name="Google Shape;506;g3d1bfa2b17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7" name="Google Shape;507;g3d1bfa2b174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“Peki,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çalışır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 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Örneklerden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sürü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fotoğrafı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kelimeyi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hatta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inceler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bunlar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arasındaki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örüntüleri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anlamaya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çalışır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tıpkı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ödev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Örneğin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Van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kedilerinin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binlerce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resme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bakarak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onların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göründüğünü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öğrenebilir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“Pratik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Daha da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Akıllanır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ödev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pratik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yaptığınızda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iyi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öğreniyorsanız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sürekli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pratik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deneyerek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doğru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yapıp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yapmadığını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kontrol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ederek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Tahminler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Kararlar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yeterince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öğrendiğinde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öğrendiklerinden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yararlanarak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tahmin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edebilir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hatta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sizinle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konuşabilir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“Daha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Hızlı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Yapmanızı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Sağlar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bildiklerini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insanlara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yardım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Örneğin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şarkı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önerebilir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görsel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oluşturabilir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hatta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cevap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verebilir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g3d038071d8d_0_150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3" name="Google Shape;533;g3d038071d8d_0_150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Amaç,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katılımcılara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güven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vermek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dair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doğru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beklentilere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sahip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olmalarını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sağlamaktır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onların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yerine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geçmek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değil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onlara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destek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var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olduğunu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vurgulayın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sz="1200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g3d038071d8d_0_12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2" name="Google Shape;542;g3d038071d8d_0_12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sz="1200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görevleri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hızlı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tamamlamanızı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yeni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fikirler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keşfetmenizi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kolay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öğrenmenizi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sağlayabilir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ancak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bunları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yapabilmek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yaratıcılığınıza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muhakemenize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yönlendirmenize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ihtiyaç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duyar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”.</a:t>
            </a:r>
            <a:endParaRPr sz="1200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Basit </a:t>
            </a: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örnekler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kullanın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beyin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fırtınası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yapmak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mesajlar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taslak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hazırlamak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notların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özetini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çıkarmak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vb.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Alet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çantası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benzetmesi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Tıpkı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tornavida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boya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fırçası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kullanabileceğiniz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pek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çok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araç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gereçten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yalnızca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biridir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Bazı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işleri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kolaylaştırır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ama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onu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kişi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olmadan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kendi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başına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anlamlı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hiçbir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üretemez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sz="1200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Tıpkı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kullandığınız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diğer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araç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gereçlerde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kontrol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elinizdedir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Ne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soracağınıza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neyi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kabul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edeceğinize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neyi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değiştireceğinize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karar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verirsiniz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zekadan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elde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ettiğiniz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çıktıları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daima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kontrol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edin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eleştirel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düşünün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."</a:t>
            </a:r>
            <a:endParaRPr sz="1200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Yaratıcılık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empati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problem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çözme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liderlik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insana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özgü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yetkinlikler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hala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çok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önemli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hiçbir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bunların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yerini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tutamaz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yetkinliklerin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yerini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almaz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aksine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onları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güçlendirir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sz="1200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200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Google Shape;565;g3d038071d8d_0_15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6" name="Google Shape;566;g3d038071d8d_0_15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“Harika!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bildikleriniz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sandığınızdan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çok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fazlaymış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Bugün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6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aşamalı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yolculuğa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çıkıyoruz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tıpkı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farklı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bölümleri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bilgisayar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oyunu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Her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bölümde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yeni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süper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sahip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olacaksınız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4" name="Google Shape;574;g3d038071d8d_0_12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5" name="Google Shape;575;g3d038071d8d_0_127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İnteraktif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Egzersiz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-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Zeka (AI)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Süper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Güçleri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Hedef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Belirleme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(3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Başlamadan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bugünün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sonunda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hangi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süper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gücüne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sahip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istediğinizi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Zeka (AI)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Dedektifi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çok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heyecanlandırıyor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Zeka (AI)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Üreticisi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mi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yoksa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Zeka (AI)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Muhafızı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Yanınızdaki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arkadaşınıza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dönün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tercihlerinizi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birbirinizle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paylaşın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Kolaylaştırma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Notları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ikili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gruplar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halinde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tartışmaları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verin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Gönüllü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2-3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kendi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hedeflerini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sınıfın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kalanıyla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paylaşmalarını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isteyin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Oturum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boyunca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hedeflere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atıfta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bulunun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Zeka (AI)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Dedektifleri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sonraki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bölüm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!”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1" name="Google Shape;611;g3d038071d8d_0_13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2" name="Google Shape;612;g3d038071d8d_0_13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Öğrenme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Hedefi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içeriğin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tarafından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üretildiğine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dair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temel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işaretleri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tespit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edebilir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becerinin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neden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önemli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olduğunu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" name="Google Shape;618;g3d038071d8d_0_13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9" name="Google Shape;619;g3d038071d8d_0_13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Açılış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Metni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“İlk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dedektiflik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görevinize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hoş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geldiniz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Şimdi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size Türk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gencin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fotoğraf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göstereceğim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Bir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tanesi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diğeriyse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tarafından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üretilmiş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İki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fotoğraftaki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detaylara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gözlerine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ellerine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plana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dikkatlice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bakın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Karar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30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saniyeniz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var.”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Yüksek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Bağlantılı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Versiyon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Zeka (AI)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araçlarından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örnekler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(Örn.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ThisPersonDoesNotExist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Fotoğraf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A”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Fotoğraf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B”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şeklinde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açıkça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etiketlenmiş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fotoğrafı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Düşük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Bağlantılı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Versiyon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önceden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hazırlanmış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çıktısı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alınmış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örnekleri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kullanın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yakından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bakabilmeleri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elden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dolaştırın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Oylama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süreci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(2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Fotoğraf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diyenler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sol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elini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Fotoğraf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B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diyenler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elini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havaya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kaldırsın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Sonradan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karar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değiştirmek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yok!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Şimdi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cevabı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görelim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...”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Cevabı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Açıklama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Öğretme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Fırsatı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(2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ürettiği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fotoğraf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B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seçeneğiydi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İpuçlarına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birlikte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bakalım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Bakın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kulakları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birbiriyle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tam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eşleşmiyor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plan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garip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şekilde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birbirine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girmiş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yüzündeki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ışık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tutarlı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değil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gittikçe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iyileşiyor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ama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küçük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detaylarda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zorlanıyor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Tartışmayı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Başlatın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fotoğraflar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ürettiği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fotoğraflar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arasındaki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farkları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görebilmek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önemli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Beklenen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Cevapları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Bunlara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Verebileceğiniz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Cevaplar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Kandırılmamak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 → 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Aynen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öyle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Birisi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haberi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anlattığını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iddia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ederek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size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sahte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görsel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gönderirse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?"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Okul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projeleri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 → “Harika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fikir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ürettiği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görseli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öğretmene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söylemeden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projede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kullansanız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öğretmeniniz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hisseder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 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2" name="Google Shape;682;g3d038071d8d_0_14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3" name="Google Shape;683;g3d038071d8d_0_14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Açılış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“Son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dedektiflik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görevimiz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Burada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İstanbul’da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okul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yaşamıyla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adet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sosyal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medya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gönderisi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görüyoruz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yazdı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diğeriniyse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ChatGPT.”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Örnek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Gönderiler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Gönderi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A (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İnsan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tarafından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yazılan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"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Bugün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İstanbul’da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trafik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acayip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kötüydü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Okulun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kapısından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çıktık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resmen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>
                <a:solidFill>
                  <a:schemeClr val="dk1"/>
                </a:solidFill>
                <a:latin typeface="Quattrocento Sans"/>
                <a:ea typeface="Quattrocento Sans"/>
                <a:cs typeface="Quattrocento Sans"/>
                <a:sym typeface="Quattrocento Sans"/>
              </a:rPr>
              <a:t>😅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Metrobüs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ağzına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kadar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doluydu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tabii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havalar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biraz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serinledi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azından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#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İstanbulTrafiği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#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OkulÇıkışı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"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Gönderi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B: (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tarafından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yazılan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Bugün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İstanbul’daki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trafik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koşulları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eğitim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kurumlarının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çıkış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saatlerinde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ciddi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gecikmelere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sebep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Toplu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taşıma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sistemlerinde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yüksek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kapasite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seviyelerine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ulaşıldı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Ancak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meteorolojik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sıcaklıkların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düşmesiyle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atmosfer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koşullarında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iyileşme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görüldü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Analiz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Tartışması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(2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gönderiye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baktığınızda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gözünüze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farklılıklar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çarpıyor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Temel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Öğretme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Noktaları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İnsan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tarafından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yazılan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gönderide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yerel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kullanılmış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acayip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kötüydü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”)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tarafından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yazılan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gönderi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çok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resmi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yerel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ifadeleri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kullanmıyor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İnsan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tarafından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yazılan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gönderide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duygusal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reaksiyonlar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</a:t>
            </a:r>
            <a:r>
              <a:rPr lang="en" dirty="0">
                <a:solidFill>
                  <a:schemeClr val="dk1"/>
                </a:solidFill>
                <a:latin typeface="Quattrocento Sans"/>
                <a:ea typeface="Quattrocento Sans"/>
                <a:cs typeface="Quattrocento Sans"/>
                <a:sym typeface="Quattrocento Sans"/>
              </a:rPr>
              <a:t>😅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hashtagler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kullanılıyor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kültürel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bağlama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özgün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sese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sahip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değil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Kapanış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Tebrikler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dedektifler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içeriklerini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fark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etmeyi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öğreniyorsunuz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Unutmayın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iyileşmeye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devam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o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yüzden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sakın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merakınızı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kaybetmeyin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sorgulamaya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devam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9" name="Google Shape;719;g3d08ea5fbc3_1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0" name="Google Shape;720;g3d08ea5fbc3_1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Öğrenme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Hedefi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anlaşılır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kültürel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olarak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ilişki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kurabilecekleri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analojiler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kullanarak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temel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kavramlarını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anlayabilirler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6" name="Google Shape;726;g3d08ea5fbc3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7" name="Google Shape;727;g3d08ea5fbc3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Analojinin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Tanıtılması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(2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“Bir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öğrendiğinizi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Eğer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İngilizce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öğreniyorsanız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insanların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o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dilde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konuştuklarını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dinlersiniz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hata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deneyerek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öğrenirsiniz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benzer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şekilde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ama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ailesini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arkadaşlarını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dinlemek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yerine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kitaplardan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internet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sitelerinden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sohbetlerden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aldığı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milyonlarca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‘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dinleyerek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’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İnteraktif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Tartışma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Beyninizin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yapabildiği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ama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bilgisayarın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yapamayacağı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Beklenen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Cevaplar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Yönlendirme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Duyguları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hissetmek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 → 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Aynen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öyle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metindeki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duyguları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tespit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edebilir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ama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onları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gerçekten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hissedemez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Şakaları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 → “Harika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tespit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mizah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konusunda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özellikle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kültürel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şakalarda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biraz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zorlanır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Yaratıcı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 → 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Çok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enteresan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Zeka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fikirleri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yeni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şekillerde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getirebilir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ama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insanın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yönlendirmesi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yaratıcılık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sergileyemez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Kültürel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Köprü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Konuştuğumuz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kişinin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diline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Türkçe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İngilizce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arasında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geçiş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yaparız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örneğin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ailenizle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Türkçe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konuşursunuz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ama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yabancı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biriyle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tanıştığınızda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İngilizce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konuşabilirsiniz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bazen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memleketinize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ait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bölgesel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deyimler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kullanabilirsiniz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Farklı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kültürel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kodlar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arasında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bağlama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geçiş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yapabilmek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zorlandığı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4" name="Google Shape;774;g3d08ea5fbc3_1_9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5" name="Google Shape;775;g3d08ea5fbc3_1_9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İşte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gelişimini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zaman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çizelgesi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“1950’ler: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insanlar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etmeye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başladı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Acaba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makinelere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insanlar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düşünmeyi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öğretebilir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miyiz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Alan Turing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adında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adam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meşhur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soruyu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sordu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Makineler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düşünebilir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mi?”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rüyası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işte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o zaman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başladı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“1956–1970’ler: 1956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yılında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gerçekleşen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toplantıda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kelimesi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ortaya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çıktı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insanları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satranç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benzeri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oyunları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oynayabilen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matematik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problemlerini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çözebilen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basit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bilgisayar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programları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geliştirmeye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başladılar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“1980’ler–1990’lar: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İnsanlar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hızla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büyüyeceğini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sanmışlardı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ama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makinelerin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düşünebilmesi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beklediklerinden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çok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zordu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Daha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fazla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veriye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hızlı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bilgisayarlara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iyi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fikirlere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ihtiyaçları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vardı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 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“2000’ler–2010’lar: İnternet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büyümeye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başladığında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bilgisayarlar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fazla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veriye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erişir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hale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geldi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Bilgisayarların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hızlanması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yeniden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öğrenmesini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sağladı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Artık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yüzleri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tanıyabiliyor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farklı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dillere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çeviri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yapabiliyor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hatta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Go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oyunlarda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dünya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şampiyonlarını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yenebiliyordu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Bugün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artık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her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yerde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 Google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aramalarında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YouTube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önerilerinde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sesli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asistanlarda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hatta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sürücüsüz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otomobillerde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bile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yardımcı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 Ama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güvenli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iyi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niyetli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şekilde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kullanmalıyız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0" name="Google Shape;810;g3d08ea5fbc3_1_1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1" name="Google Shape;811;g3d08ea5fbc3_1_1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Basit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Açıklama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(3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Üretken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çok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düzey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otomatik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tamamlama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aracı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gibidir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Hani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mesaj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yazarken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telefonunuz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sonraki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kelimeyi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önerir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Üretken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aynı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hikayeler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resimler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şarkılar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" name="Google Shape;819;g3d08ea5fbc3_1_1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0" name="Google Shape;820;g3d08ea5fbc3_1_1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Örnek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Açıklaması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“Meta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AI’ya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‘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şehrimizdeki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trafikle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hikaye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’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dersem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şehirler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trafik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bizim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şehrimizle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okuduğu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milyonlarca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hikayeye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bakar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örüntüleri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araya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getirerek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yeni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hikaye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oluşturur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Kopya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çekmez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-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izlediğiniz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farklı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filmlerdeki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fikirleri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kullanarak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yeni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hikaye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anlatabilirseniz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bunu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sz="1200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Meta AI,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üretken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örneğidir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Aktivitesi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(2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Partnerinize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dönün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istediğiniz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komutu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onunla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paylaşın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ülkede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olsun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-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okulunuz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mahalleniz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yerel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isterseniz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3-4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öneri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toplayın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her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komutla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ne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yapabileceğini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kısaca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tartışın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3" name="Google Shape;843;g3d08ea5fbc3_1_1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4" name="Google Shape;844;g3d08ea5fbc3_1_1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Akıllı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Telefon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Arayüzü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İnceleme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“Gelin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uzmanı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telefonunuzu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inceleyelim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özelliklerden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bahsedeceğim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bunları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kullandıysanız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elinizi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kaldırın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”.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6" name="Google Shape;856;g3d08ea5fbc3_1_2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7" name="Google Shape;857;g3d08ea5fbc3_1_2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Her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örnekleri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sıralayın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b="1"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1.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Öneri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sunan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(AI)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“Spotify Kenan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Doğulu’yu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dinledikten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sonra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Hadise’yi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öneriyor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-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müzik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tercihlerindeki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örüntüleri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fark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ederek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yapıyor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fark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mu?”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2.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Çeviri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(AI)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“Google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Çeviri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İngilizce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Türkçe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arasında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çeviri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yapıyor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milyonlarca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çeviriyi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okuyup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çalışarak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dilleri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öğrendi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Ödev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yaparken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ailesiyleyken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özelliği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var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3.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Yaratıcı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(AI)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Geleneksel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Türk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motiflerini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Boğaz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manzarasını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ekleyen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Instagram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filtreleri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-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yüzünüzün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nerede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ekranda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değiştirmesi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gerektiğini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anlıyor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4.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Asistan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(AI)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“Siri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Google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Asistan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farklı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Türkçe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aksanları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bölgesel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şiveleri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‘Tamam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?’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ifadeleri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anlıyor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-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yapabilmek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insanların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birbirinden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farklı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konuştuklarını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öğrendi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aktiviteye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geçiş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Artık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işlediğini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öğrendiğinize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yaratabiliriz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!”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3" name="Google Shape;873;g3d08ea5fbc3_1_2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4" name="Google Shape;874;g3d08ea5fbc3_1_2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Öğrenme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Hedefi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yaratıcı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araç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olarak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deneyimlerken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yandan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sınırlarını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insan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yönlendirmesine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ihtiyaç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olduğunu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anlarlar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" name="Google Shape;880;g3d15734d4c7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1" name="Google Shape;881;g3d15734d4c7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Yüksek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Bağlantılı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Versiyon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(3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Şimdi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yazarken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Meta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AI’ın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size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yardımcı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olabileceğini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göreceğiz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Yazdığınız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metinleri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geliştirmek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yeni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fikirler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aynı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söylemenin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farklı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yollarını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keşfetmek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kullanabileceğinize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bakacağız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Meta AI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nedir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</a:t>
            </a:r>
            <a:endParaRPr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Meta AI,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kullanıcılara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günlük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işlerde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yardımcı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güçlendirilmiş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dijital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asistandır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Facebook, WhatsApp, Messenger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Instagram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uygulamaların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ayrıca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kendi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kullanılabilir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Meta’nın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u="sng" dirty="0">
                <a:solidFill>
                  <a:schemeClr val="hlink"/>
                </a:solidFill>
                <a:latin typeface="Inter"/>
                <a:ea typeface="Inter"/>
                <a:cs typeface="Inter"/>
                <a:sym typeface="Inter"/>
                <a:hlinkClick r:id="rId3"/>
              </a:rPr>
              <a:t>Llama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tarafından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desteklenen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modelidir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insanların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söylediğini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anlayarak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onlara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işe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biçimde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yanıt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verebilmek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üzere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tasarlanmıştır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Kullanıcılar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sorabilir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yazabilir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görsel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oluşturabilir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günlük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işleri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yardım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isteyebilir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Meta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AI’yı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yaratıcı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asistan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düşünebilirsiniz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Fikri,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hedef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kitleyi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tonu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belirlersiniz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sonucu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şekillendirmenize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yardımcı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2" name="Google Shape;892;g3d08ea5fbc3_1_1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3" name="Google Shape;893;g3d08ea5fbc3_1_1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Canlı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Beyin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Fırtınası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Birlikte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yazmadan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yazma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görevinin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olacağına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birlikte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karar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verelim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Örneğin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dijital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öğrenmeyle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blog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gönderisi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çekici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başlıklar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üretebilir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Katılımcıları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yönlendirerek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önerilerini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alın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yazıyı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kime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hitaben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yazıyoruz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öğretmenler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veliler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halk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mesajımız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ne?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tonu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Eğlenceli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bilgilendirici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ilham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verici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cevapladığımızda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iyi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komut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yazabildiğimizi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fark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ettiniz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mi?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Kararlaştırdığınız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komutu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Meta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AI’ya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girin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Metni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hemen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o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oluşturun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Çıktılardan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birkaçını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sesli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okuyun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Katılımcılara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hangisini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beğendiklerini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nedenini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sorun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Düzenleme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b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</a:b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“Gelin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sonucu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geliştirmek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komutu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düzenleyelim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—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tonunu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hedef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kitleyi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formatı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değiştirebiliriz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belki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Komutu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biraz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değiştirin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Metni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yeniden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oluşturun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Yeni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çıktıyı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ilk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versiyonla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karşılaştırın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Kapanış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Mesajı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iyi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metinler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yazabilmenin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yolu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net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düşünmekten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geçiyor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Hedef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kitle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ton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amaçla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kadar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detay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verebilirseniz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üretilen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metin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de o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kadar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işe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olacaktır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metni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istediğiniz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kadar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düzenleyebilir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değiştirebilir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yeniden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oluşturmayı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deneyebilirsiniz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elbette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5" name="Google Shape;925;g3d15734d4c7_1_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6" name="Google Shape;926;g3d15734d4c7_1_4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Düşük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Bağlantılı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Versiyon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(4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Zeka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Yazılmış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Şiirler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Aktivitesi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Elimde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okullarla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yazmış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var. 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şiirleri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kullanacağı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ton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yerel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ifadeler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ekleyerek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iyileştirmeniz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gerekiyor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Önceden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Hazırlanmış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1. Örnek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Şiir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toplanır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yuvalarında</a:t>
            </a:r>
            <a:b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</a:b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Kitaplar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kazanırlar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arada</a:t>
            </a:r>
            <a:b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</a:b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Türkiye’deki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şehrimizde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zihinler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parlar</a:t>
            </a:r>
            <a:b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</a:b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Eğitim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onlara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hep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mutluluk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aşılar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Önceden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Hazırlanmış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2. Örnek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Şiir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okullar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neşeli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parlak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Herkesin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öğrenmesi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yegane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sığınak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Büyük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şehirlerden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küçük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kasabalara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kadar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Eğitim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ulaşır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herkese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dolaşarak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diyar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diyar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Görevi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“Bu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şiiri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arkadaşlarınız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konuşuyorsanız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o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şekilde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düzenleyin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Yerel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ifadeler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ekleyerek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kulağa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çok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resmi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her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düzeltin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8" name="Google Shape;948;g3d15734d4c7_1_7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9" name="Google Shape;949;g3d15734d4c7_1_7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Yüksek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Bağlantılı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Versiyon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(3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Şimdi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fikirlerinizi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resme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dökmek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Meta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AI’yı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kullanacağız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Kendinizi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yönetmen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tıpkı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yönetmen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üretmesi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gerektiğini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söylemelisiniz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200" dirty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0" name="Google Shape;960;g3d15734d4c7_1_7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1" name="Google Shape;961;g3d15734d4c7_1_7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Yüksek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Bağlantılı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Versiyon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(3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Canlı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Komut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Oluşturma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Birlikte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“Hadi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birlikte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hayal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edelim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Okul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gezisinde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bilim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müzesini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ziyaret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eden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öğrencilerin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görsel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b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</a:b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görselin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kişisel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çekici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komutu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göndermeden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detaylar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ekleyebiliriz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Katılımcıları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şu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soruları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cevaplamaları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yönlendirin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giyiyor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yanında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öğretmenleri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var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Müzenin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yönlendiren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müze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sorumlusu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var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Müzenin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bilimsel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araçlar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makineler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icatlar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var?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Görselin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genel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modu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kadar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çok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detay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eklersek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komut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o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kadar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net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güçlü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hale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Telefonda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bilgisayarda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Meta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AI’yı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Komutu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hep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birlikte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Meta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AI’ya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girin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Görseli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oluşturun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Sonucu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komuta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eklenen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detayların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sonucu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şekillendirdiğinden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kısaca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bahsedin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“Biz 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kadar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net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detaylar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verirsek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o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kadar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iyi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çalışır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Vizyonunuz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kadar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netse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sonuç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o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kadar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iyi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Üretilen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çıktıyı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istediğiniz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düzenleyebilir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yeniden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oluşturabilirsiniz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Katılımcılar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ilave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not: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kullanılarak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üretilen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her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türlü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özellikle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insanlara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benzeyen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insanları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tasvir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içerikleri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paylaşırken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üretildiğini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açıkça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belirtmeyi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unutmayın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7" name="Google Shape;997;g3d15734d4c7_1_1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8" name="Google Shape;998;g3d15734d4c7_1_1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Düşük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Bağlantılı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Versiyon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(3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Zeka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Görseli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İnceleme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Aktivitesi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b="1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üretilen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farklı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şehirlerinden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4-5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görselin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çıktısını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şunları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söylemelerini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isteyin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gerçekçi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görünüyor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sahte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hatalı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görünüyor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görsel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hikaye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anlatıyor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Hep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birlikte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kağıt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üzerinde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resim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komutu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ülkedeki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yaşamınızla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çizmesini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isteseniz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çizmesini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isterdiniz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9" name="Google Shape;1009;g3d15734d4c7_1_1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0" name="Google Shape;1010;g3d15734d4c7_1_1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5080" lvl="0" indent="0" algn="l" rtl="0">
              <a:lnSpc>
                <a:spcPct val="150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3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</a:t>
            </a:r>
            <a:endParaRPr sz="13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Yüksek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Bağlantılı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Versiyon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(3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Şimdi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yalnızca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metin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kısa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video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üretebileceğini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keşfedeceğiz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Yani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herhangi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video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görsel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yüklememize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yok. Tek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yapmamız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gereken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istediğimiz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tarif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Ardından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tarifi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kısa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video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üretecek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Unutmayın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tıpkı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yönetmen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düşünmelisiniz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Sahnenin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görüneceğine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örgüsüne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videonun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genel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hissine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karar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vereceksiniz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200" dirty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1" name="Google Shape;1021;g3d15734d4c7_1_1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2" name="Google Shape;1022;g3d15734d4c7_1_1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5080" lvl="0" indent="0" algn="l" rtl="0">
              <a:lnSpc>
                <a:spcPct val="150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3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</a:t>
            </a:r>
            <a:endParaRPr sz="13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Yüksek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Bağlantılı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Versiyon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(3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Canlı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Komut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Oluşturma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Birlikte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“Basit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komut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başlayın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semt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pazarını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gösteren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kısa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video </a:t>
            </a:r>
            <a:r>
              <a:rPr lang="en" i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</a:t>
            </a:r>
            <a:r>
              <a:rPr lang="en" i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i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Videoyu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oluşturmadan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sahneyi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iyi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anlayabilmesi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detaylar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ekleyebiliriz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Katılımcıları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yönlendirin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semt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pazarı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Sokakta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havada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modern,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geleneksel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Nerede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şehir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merkezi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mahalle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arasında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sokak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kasabası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Günün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hangi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saati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(Sabah,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akşam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Sahnede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kimler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var? 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Pazarcılar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alışveriş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yapanlar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aileler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turistler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Videoda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İnsanlar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yürüyor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satıcılar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satıyor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pişiriliyor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detayları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ekledikçe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komut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net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görsel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hale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geldi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Böylece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hayal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gücünüzdeki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sahneye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çok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benzeyen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video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oluşturmanızı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sağlayacak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Komutun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son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halini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video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oluşturma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aracına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yazın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Kısa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videoyu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oluşturun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Videoyu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oynatın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gruba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gösterin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2984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Komutun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içindeki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belli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kelimelerin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videodaki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hareketleri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atmosferi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gerçekçiliği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etkilediğini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belirtin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Kapanış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Mesajı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video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üretmenin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başarılı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yolu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videoda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istediğiniz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hareketleri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eylemleri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atmosferi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tarif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etmektir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Kısa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komutlarla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bile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ilginç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sonuçlar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üretilebilir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Oluşturulan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videoyu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geliştirmek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tarifinizi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yeniden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düzenleyerek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tekrar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deneyebilirsiniz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Katılımcılar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ilave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not: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kullanılarak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üretilen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her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türlü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özellikle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insanlara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benzeyen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insanları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tasvir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içerikleri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paylaşırken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üretildiğini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açıkça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belirtmeyi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unutmayın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5" name="Google Shape;1055;g3d15734d4c7_1_19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6" name="Google Shape;1056;g3d15734d4c7_1_19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Paylaşım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Değerlendirme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(2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“Hadi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ürettiklerimizi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paylaşalım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Birlikte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yazdığımız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şiiri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okumak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birlikte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üretirken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şaşırttı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?"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Yönlendirmeli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Tartışma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Soruları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AutoNum type="arabicPeriod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Yaratıcı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mıydı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yoksa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biz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miydik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AutoNum type="arabicPeriod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iyi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yaptı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gözden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kaçırdı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AutoNum type="arabicPeriod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“Ders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projelerinde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doğru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şekilde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kullanabilirsiniz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Anahtar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Öğretme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Fırsatı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“Fark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ettiniz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mi?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anlamlı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üretebilmek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BİZİM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fikirlerimize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BİZİM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kültürel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bilgimize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BİZİM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yaratıcılığımıza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ihtiyaç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duydu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insan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yaratıcılığını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güçlendiriyor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onun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yerine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geçmiyor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Geçiş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eğlenceli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ama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sorumlu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şekilde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bilmemiz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gereken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önemli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var...”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7" name="Google Shape;1097;g3d15734d4c7_1_2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8" name="Google Shape;1098;g3d15734d4c7_1_25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Öğrenme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Hedefi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kendi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akademik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sosyal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yaşamlarında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kullanım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senaryolarını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değerlendirebilir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zekayla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etik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kararlar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verebilir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4" name="Google Shape;1104;g3d15734d4c7_1_2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5" name="Google Shape;1105;g3d15734d4c7_1_2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yapabileceğine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yapamayacağına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bakalım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İşte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birkaç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örüntü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bulma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konusunda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harika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Örneğin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YouTube’da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hangi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videoları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sevebileceğinizi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tahmin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edebilir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ama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mutlu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üzgün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heyecanlı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olamaz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Çünkü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duyguları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hissedemez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 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sizinle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sohbet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edebilir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yazabilir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hatta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ödevlerinizde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yardımcı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bile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ama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baklavanın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kadar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özel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düğünün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hissettirdiğini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bilemez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bunları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insanın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açıklamasına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ihtiyaç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duyar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fotoğraflardaki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yüzleri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tanıyabilir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“Hey Google!”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dediğinizde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sesinizi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anlayabilir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ama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sağduyuya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sahip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değildir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doğru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mu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yanlış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kendi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kendine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bilemez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kadar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çok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görürse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o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kadar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iyileşir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pratik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yaptıkça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iyi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futbol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oynamanız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iyi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resim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yapmanız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Ama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hata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 Bazen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yanlış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tahminlerde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bulunabilir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saçma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cevaplar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verebilir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O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yüzden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her zaman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defa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kontrol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gerekir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 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2" name="Google Shape;1152;g3d15734d4c7_1_3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3" name="Google Shape;1153;g3d15734d4c7_1_3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Trafik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Işıklarının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Tanıtımı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Tıpkı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trafik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ışıklarının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güvenli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şekilde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yönlendirmesi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güvenli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şekilde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kullanabilmek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kılavuzlara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ihtiyaç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duyarız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Yeşil,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kırmızı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senaryolara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bakalım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İnteraktif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Senaryo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Değerlendirme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(3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“Size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senaryolar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vereceğim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Her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senaryo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yeşil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başparmak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yukarı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başparmak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kırmızı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başparmak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aşağı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işareti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Oylama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senaryolar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AutoNum type="arabicPeriod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Ödev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yaparken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İngilizce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metni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anlayabilmek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Google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Çeviri’yi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AutoNum type="arabicPeriod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İngilizce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kompozisyon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ödevimin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tamamını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ChatGPT’ye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yazdırmak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AutoNum type="arabicPeriod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“Fen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projesi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fikir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ararken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beyin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fırtınası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AutoNum type="arabicPeriod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oluşturduğum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görseli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kendim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çizdiğimi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söylerek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internette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paylaşmak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AutoNum type="arabicPeriod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kendi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dilimde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yeni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kelimeler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AutoNum type="arabicPeriod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okul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müdürünün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fotoğrafını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oluşturup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WhatsApp’ta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paylaşmak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Her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oylamadan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sonra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tartışma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cevaplarına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ulaştıklarını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açıklamalarını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isteyin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Ayrıntılı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düşünmeyi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çıkarın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“Fikir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ararken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yardım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istemekle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ödevin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tamamını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yaptırmak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farklı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0" name="Google Shape;1210;g3d15734d4c7_1_39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1" name="Google Shape;1211;g3d15734d4c7_1_39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Hayata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Uyarlama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(4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“Doğru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kararları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biraz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pratik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yapalım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Size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hayatta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karşılaşabileceğiniz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üç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farklı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senaryo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vereceğim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senaryoları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partnerinizle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boyunca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tartışın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sonra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çözümleri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duyalım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1.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Senaryo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(1,5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Arkadaşınız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size WhatsApp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üzerinden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Boğaziçi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Üniversitesi’nde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üretilmiş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resim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göndererek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mesajında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olumsuz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hava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koşullarından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dolayı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İstanbul’daki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üniversitelerin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kapalı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olacağını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iddia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Fotoğraf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duruyor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kendi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aralarında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okula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gitmeyeceklerini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başladılar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yapardınız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Tartışma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Kılavuzu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Şunları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duymayı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bekleyin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doğruluk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kontrolü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teyit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güvendikleri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yetişkinlere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resmi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kaynakları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kontrol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etmek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Okulların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kapalı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olacağıyla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yanlış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yayılırsa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2.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Senaryo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(1,5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Türkçe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dersi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Nazım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Hikmet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kompozisyon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yazmanız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gerekiyordu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ama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ödevin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unuttunuz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Abiniz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/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ablanız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ChatGPT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yazmanızı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öneriyor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birkaç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kelimesini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değiştirirsen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öğretmen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fark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etmez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yapardınız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Tartışma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Kılavuzu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Şunlardan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bahsedin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akademik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dürüstlük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gerçekten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öğrenme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sadece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notlara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odaklanmanın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farkı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alternatif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çözümler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Kompozisyon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ödevini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yerinize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yaparsa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kaçırmış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olursunuz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3.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Senaryo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Okuldan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sınıf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arkadaşınızın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utanç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verici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söylediği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sahte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videosunu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oluşturuyor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videoyu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paylaşmaya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başlıyor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Video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görünüyor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ama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sınıf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arkadaşınızın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asla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böyle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söylemeyeceğini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biliyorsunuz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yapardınız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Tartışma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Kılavuzu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Şunlara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odaklanın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dijital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vatandaşlık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başkalarının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hakkını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savunmak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şikayet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mekanizmaları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Şuna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bağlayın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sahte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içeriklerin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doğurabileceği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sonuçlar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2" name="Google Shape;1232;g3d15734d4c7_1_31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3" name="Google Shape;1233;g3d15734d4c7_1_31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4 Altın Kural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Çerçevesi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(2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kullanırken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dört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altın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kuralı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hatırlayın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Saygı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(30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saniye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Başkalarına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saygı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duyun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-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sınıf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arkadaşlarınız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öğretmenleriniz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ailenizle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sahte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içerikler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üretmeyin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Bir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başkası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sizinle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sahte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içerikler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üretseydi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hissederdiniz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Sorumluluk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(30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saniye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Sorumluluk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alın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-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aldığınız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paylaşmadan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daima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doğrulayın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yardım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alarak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üretmiş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olsanız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bile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paylaştıklarınızdan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sorumlusunuz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Haklar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(30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saniye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Haklarınızı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-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şirketlerinin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sizinle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hangi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verileri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toplayıp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sakladığını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Şartlar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koşullar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kısmını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mutlaka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okuyun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bunları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size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açıklamaları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yetişkinlerden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yardım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alın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Dürüstlük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(30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saniye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“Bir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yardım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aldığınızda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her zaman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açıkça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belirtin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Teknolojiyle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birliğinizi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gururla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paylaşın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Hızlı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Bir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Kontrol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“Bu 4 Altın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Kural’dan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hangisini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hatırlamak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zoru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7" name="Google Shape;1267;g3d15734d4c7_1_31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8" name="Google Shape;1268;g3d15734d4c7_1_31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Öğrenme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Hedefi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içeriğindeki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bilgilerin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doğruluğunu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teyit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etmeyi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içeriklerini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kullanırken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gizliliklerini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korumayı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öğrenir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4" name="Google Shape;1274;g3d15734d4c7_1_33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5" name="Google Shape;1275;g3d15734d4c7_1_334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38100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Anımsatıcıların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Tanıtılması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içeriğinin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doğruluğunu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teyit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dedektiflik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yapmaya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benzer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TAKİP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yöntemini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-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yöntemi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hatırlamak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kolay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çünkü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‘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takip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’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ediyoruz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TAKİP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Yönteminin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Adım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Adım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Açıklanması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(4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 - Takip Et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Kaynağı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üretti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Haber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sitesinden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sosyal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medyadan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bilinmeyen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kaynaktan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alınmış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Kimin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ürettiğini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bulamıyorsanız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ekstra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dikkatli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olmalısınız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Örnek: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Cumhurbaşkanı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haber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görürseniz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öncelikle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haberin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TRT Haber, Hürriyet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benzeri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bilinen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haber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kaynağından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olmadığını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kontrol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etmelisiniz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 -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Araştır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Görseli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Görselin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üzerine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tıklayarak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‘Google Lens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’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seçeneğini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Google Images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uygulamasını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Böylece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görselin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yerde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kullanılıp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kullanılmadığını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görebilirsiniz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Telefonda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bilgisayarda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görsel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arama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yapma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işleminin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yapıldığını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 -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Kontrol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Ettir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Uzmana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“Emin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olamadığınızda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öğretmeniniz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ebeveyniniz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güvendiğiniz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yetişkine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çok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sahibi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olabilirler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nereden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teyit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edebileceklerini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iyi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bilebilirler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 -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İkinci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Kaynaklarla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Karşılaştır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Güvenilir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kaynaklar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aynı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söylüyor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mu?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Eğer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sadece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kaynakta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varsa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şüphelenmelisiniz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 -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Puanla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Mantığını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(30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saniye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halihazırda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bildiklerinizle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tutarlı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Eğer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kulağa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olamayacak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kadar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iyi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korkunç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geliyorsa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abartılıysa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sahte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Egzersiz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Aktivitesi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“Hadi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pratik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yapalım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Okulunuzdaki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ücretsiz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iPad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dağıtılacağını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söyleyen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üretilmiş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görseniz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doğruluğunu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teyit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TAKİP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yöntemini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kullanırdınız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yöntemi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adım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adım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izlemelerini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sağlayın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2" name="Google Shape;1322;g3d15734d4c7_1_33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3" name="Google Shape;1323;g3d15734d4c7_1_33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Gizlilik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Checkup’ı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Oyunu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(3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“Hadi ‘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Gizlilik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Checkup’ı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oynayalım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 Size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farklı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uygulamalarının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isteyebileceği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erişim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izinlerini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göstereceğim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bunların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güvenli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olmadığını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söyleyeceksiniz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İzin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Senaryoları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(AI)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fotoğraf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düzenleme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kameranıza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erişim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 - 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GÜVENLİ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çalışması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kameraya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erişmesi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(AI)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ödev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iletişim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bağlantılarınıza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erişmek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 - 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RİSKLİ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arkadaşlarınızın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iletişim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bilgilerine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ihtiyaç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duysun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ki?)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(AI)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müzik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konumunuza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her zaman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erişmek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izin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 - 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RİSKLİ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yalnızca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kullanırken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konumunuza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erişmeye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ihtiyacı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var)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(AI)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yabancı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öğrenme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mikrofonunuza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erişim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 - 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GÜVENLİ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çalışması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mikrofona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erişmesi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Ücretsiz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(AI)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oyunu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telefon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aramalarınıza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erişim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 - 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TEHLİKELİ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oyunların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telefon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aramalarına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erişmeye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ihtiyacı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yoktur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Her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senaryodan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sonra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cevaplarına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ulaştıklarını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açıklamalarını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isteyin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Türkiye’deki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Bağlamı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Hatırlatın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çok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bilinmeyen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koruma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yasalarına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olmayan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konusunda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dikkatli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uluslararası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kullanıcıların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verilerini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aynı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şekilde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korumuyor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Mümkünse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geçerli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gizlilik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yerel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depolama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politikalarının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olmadığını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kontrol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9" name="Google Shape;1349;g3d1828a3c8d_1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0" name="Google Shape;1350;g3d1828a3c8d_1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Acil Durum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Planı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(2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bazen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zararlı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içerikler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üretebilir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kötü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şekilde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kullandığını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görebilirsiniz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Böyle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durumda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şunları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yapmalısınız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Zararlı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içeriği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görürseniz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AutoNum type="arabicPeriod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Paylaşmayın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AutoNum type="arabicPeriod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Platform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üzerinde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şikayet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şikayet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kısmını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AutoNum type="arabicPeriod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Güvendiğiniz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yetişkine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söyleyin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AutoNum type="arabicPeriod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güvenliyse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kanıtların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ekran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görüntüsünü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alın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rahatsız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hissettirirse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AutoNum type="arabicPeriod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aracını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kullanmayı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hemen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bırakın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AutoNum type="arabicPeriod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Ebeveyniniz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öğretmeniniz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rehber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öğretmeninizle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konuşun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AutoNum type="arabicPeriod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Unutmayın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Teknolojiye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hayır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her zaman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hakkınız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Türkiye’deki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Kaynaklar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siber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zorbalığı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zararlı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içeriğini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Emniyet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Genel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Müdürlüğü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Siber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Suçlarla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Mücadele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Daire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Başkanlığı’na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BTK’ya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(Bilgi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Teknolojileri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İletişim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Kurumu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bildirebilir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okuldaki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rehber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öğretmen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danışmanlarla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konuşabilirsiniz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Sakın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unutmayın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asla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yalnız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değilsiniz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Yardım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zayıflık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değil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cesaret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göstergesidir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."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6" name="Google Shape;1396;g3d1828a3c8d_1_5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7" name="Google Shape;1397;g3d1828a3c8d_1_5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Öğrenme Hedefi</a:t>
            </a:r>
            <a:r>
              <a:rPr lang="en"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Öğrenciler yapay zekayla ilgili fırsatları yakalamaya yetkin olduklarını hissederler ve kendilerini yalnızca yapay zeka teknolojisinin tüketicisi olarak değil, birer üretici olarak görürler. </a:t>
            </a:r>
            <a:endParaRPr sz="1200" b="1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3" name="Google Shape;1403;g3d1828a3c8d_1_1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4" name="Google Shape;1404;g3d1828a3c8d_1_1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İlham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Tanıtım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(3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yalnızca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Silikon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Vadisi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Çin’de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değil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gelişiyor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üzerine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çalışan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Türk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şirketleri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araştırmacıları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var.”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" name="Google Shape;1413;g3d1828a3c8d_1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14" name="Google Shape;1414;g3d1828a3c8d_1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Kariyer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Vitrini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mümkünse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isimlerden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bahsedin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Zeka (AI)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Araştırmacıları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“ODTÜ,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Bilkent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Koç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Üniversitesi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üniversiteler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Türkçe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kültürel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bağlama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şekilde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geliştiriyor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."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Veri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Bilimcileri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Trendyol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Hepsiburada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şirketler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Türk fintech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girişimleri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e-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ticaret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finansal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hizmetler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Zeka (AI)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Sanatçıları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Dijital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sanatçılar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Türk film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endüstrisinde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reklamcılıkta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Osmanlı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kültürel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mirasının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dijital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yollarla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korunmasında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kullanıyorlar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Zeka (AI)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Girişimcileri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“Genç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startupları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kurarak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İstanbul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trafiğinin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optimizasyonundan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ihracatının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artırılmasına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kadar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çok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yerel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çözüm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geliştiriyor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İnteraktif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Egzersiz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kariyerlerden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hangisi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çok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heyecanlandırdı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1" name="Google Shape;1441;g3d1828a3c8d_1_1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2" name="Google Shape;1442;g3d1828a3c8d_1_1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38100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Beceri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Geliştirme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Çerçevesi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(4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geleceğinin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parçası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bilgisayar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programcısı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olmanıza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yok. En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önemli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becerileri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an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zaten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geliştiriyorsunuz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!”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0" name="Google Shape;1450;g3d1828a3c8d_1_1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1" name="Google Shape;1451;g3d1828a3c8d_1_1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3810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Eleştirel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Düşünme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İnternette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gördüklerinizi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sorgulayın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‘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bunun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doğru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olmadığını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anlarım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’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becerilerin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hepsi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değerli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çünkü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üretebilir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ancak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neyin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üretilmeye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paylaşılmaya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insanlar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karar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Örnek: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siyaset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ekonomiyle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haber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gördüğünüzde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haberin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kaynağı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taraflılığı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eleştirel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düşünme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beceriniz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son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derece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önemlidir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-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hatta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artık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sahte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haberler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üretilebildiği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günümüzde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çok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önemlidir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Yaratıcılık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yaratıcı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projelerde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yardımcı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ancak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fikirler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kültürel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duygusal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bağı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yalnızca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sağlayabilirsiniz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Geleneksel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Türk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halk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müziği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Anadolu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Rock’tan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modern Türk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sineması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gölge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oyununun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zengin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hikaye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anlatım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geleneğine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uzanan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Türk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yaratıcılığı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sayesinde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çıktıları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anlamlı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hale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Düşünmeye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Sevk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Edin: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Yaptığınız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son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yaratıcı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Hikaye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müzik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çizmek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dijital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sanat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üretmek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etkinlik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sırasında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has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kültürel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bakış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açınızın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kişisel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yaratıcılığınızın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yerini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almadan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size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yaratıcı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asistanlık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yapabilirdi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Dijital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Okuryazarlık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Teknolojinin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işlediğini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iyi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güvenli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şekilde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kullanabilmenizi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sağlar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Yazılım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mühendisi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olmanıza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yok.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Ancak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temel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kavramları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anlamanız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hangi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araçlarına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güvenileceğine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kişisel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verilerinizi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koruyacağınıza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akıllıca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kararlar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vermenizi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sağlar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Kültürel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Bilgi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“Türk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kültürüne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İstanbul, Ankara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İzmir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arasındaki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bölgesel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farklara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bilgileriniz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hem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zengin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tarihinize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hem de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günümüz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Türkiye’sine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bildikleriniz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değerli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kılıyor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(AI)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şirketlerinin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kültürüne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mizahına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Türkçe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ironi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kelime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oyunlarına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kültürel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nüanslarına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hakim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insanlara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onların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kullanıcılar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iyi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çalışır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hale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getirmesine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ihtiyacı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var.”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İnteraktif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Aktivite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- “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Zeka (AI)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Geleceğimin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Vizyon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Tahtası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(2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Önünüzdeki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kağıda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çizin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kendi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geleceğinizde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istiyorsunuz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hangi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sorunlar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çözülebilir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kültüre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ait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iyi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anlamasını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sağlardınız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etkinlik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2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adından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2-3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gönüllünün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kendi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vizyon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tahtalarını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paylaşmalarını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isteyin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" name="Google Shape;1474;g3d1828a3c8d_1_1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5" name="Google Shape;1475;g3d1828a3c8d_1_1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38100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Yalnızca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öğrenmiyorsunuz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geleceğinin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liderleri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hazırlanıyorsunuz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3" name="Google Shape;1483;g3d1828a3c8d_1_1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84" name="Google Shape;1484;g3d1828a3c8d_1_1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38100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yolculuğa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şöyle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başlayacaksınız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(30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saniye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araçlarını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güvenli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şekilde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keşfetmeye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devam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Yeni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deneyin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ama her zaman TAKİP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yöntemini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gizlilik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hakkındaki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bilgilerinizi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Temkinli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meraklılık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iyidir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Yaratın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(30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saniye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uluslararası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düzeyde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henüz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anlatılmamış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hikayelerini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anlatın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İstanbul’da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Ankara’da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İzmir’de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dört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yanındaki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gençlerin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yaşamlarının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gerçekte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anlamasına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yardımcı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Koruyun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(30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saniye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Arkadaşlarınızın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kullanırken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güvende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olmalarına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yardımcı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Bugün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öğrendiklerinizi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paylaşın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Etrafınızdakilerin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içerikleri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hakkında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danıştığı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kişi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Yenilikçi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(30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saniye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Türkiye’deki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sorunları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düşünün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İstanbul’daki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trafik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sorununu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çözmeye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yardımcı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olabilir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mi?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İç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Anadolu’daki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tarımı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çiftçileri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desteklemek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kullanılabilir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mi?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Türkiye’nin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unutulmak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üzere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olan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sözlü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anlatım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geleneklerinin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korunmasında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kullanılabilir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mi?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Kapadokya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Ege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Akdeniz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kıyılarındaki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turizmi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desteklemek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i="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i="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i="0"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Liderlik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(30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saniye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neslinin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parçası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bugün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alınmakta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kararlar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hayatınızın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tamamını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etkileyecek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seslerinin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özellikle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de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genç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seslerinin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duyulduğundan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sürecin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parçası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olduğundan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emin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Eylem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Çağrısı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“Kimler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geleceğinin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parçası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hazır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Heyecanınızı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bakalım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0" name="Google Shape;1510;g3d1828a3c8d_1_1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1" name="Google Shape;1511;g3d1828a3c8d_1_17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Öğrenme</a:t>
            </a:r>
            <a:r>
              <a:rPr lang="en" sz="12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Hedefi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dersi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ne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kadar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anladıklarını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değerlendirmek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hem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çoktan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seçmeli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hem de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senaryo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tabanlı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soruları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200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yanıtlarlar</a:t>
            </a:r>
            <a:r>
              <a:rPr lang="en" sz="12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6" name="Google Shape;1516;g3d3675ac9a1_2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7" name="Google Shape;1517;g3d3675ac9a1_2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Hızlı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Değerlendirme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(3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Bakalım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kadar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öğrenmişsiniz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cümleler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söyleyeceğim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Doğruysa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başparmak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yukarı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yanlışsa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başparmak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aşağı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emin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değilseniz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başparmak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işareti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Değerlendirme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Soruları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oluşturduğu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içerikler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bariz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şekilde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sahtedir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 - 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YANLIŞ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her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biraz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gelişiyor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verdiği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doğru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olmadığını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kontrol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etmenin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iyi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yolu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nedir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- 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TAKİP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Arkadaşınız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size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tarafından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oluşturulan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kulağa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yalan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haber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yaparsınız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 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Her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sorudan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sonra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1-2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cevaplarına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ulaştıklarını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açıklamalarını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isteyin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Gerekirse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kısaca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netleştirmelerini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isteyin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Doğru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bildiklerini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tebrik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edin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8" name="Google Shape;1538;g3d3675ac9a1_2_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9" name="Google Shape;1539;g3d3675ac9a1_2_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228600" lvl="0" indent="-2286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AutoNum type="arabicPeriod"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Soru:</a:t>
            </a: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1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-US" sz="11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-US" sz="11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zekanın</a:t>
            </a:r>
            <a:r>
              <a:rPr lang="en-US" sz="11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-US" sz="11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oluşturduğu</a:t>
            </a:r>
            <a:r>
              <a:rPr lang="en-US" sz="11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-US" sz="11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tüm</a:t>
            </a:r>
            <a:r>
              <a:rPr lang="en-US" sz="11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-US" sz="11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içerikler</a:t>
            </a:r>
            <a:r>
              <a:rPr lang="en-US" sz="11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-US" sz="11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bariz</a:t>
            </a:r>
            <a:r>
              <a:rPr lang="en-US" sz="11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-US" sz="11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</a:t>
            </a:r>
            <a:r>
              <a:rPr lang="en-US" sz="11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-US" sz="11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şekilde</a:t>
            </a:r>
            <a:r>
              <a:rPr lang="en-US" sz="11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-US" sz="11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sahtedir</a:t>
            </a:r>
            <a:endParaRPr lang="en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1.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sorunun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cevabı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YANLIŞ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olacak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her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biraz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daha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gelişiyor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2. Soru: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verdiği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doğru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olmadığını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kontrol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etmenin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iyi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yolu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TAKİP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yöntemini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kullanmaktır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 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A. </a:t>
            </a:r>
            <a:r>
              <a:rPr lang="en-US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Hayır</a:t>
            </a:r>
            <a:r>
              <a:rPr lang="en-US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-US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arkadaşınıza</a:t>
            </a:r>
            <a:r>
              <a:rPr lang="en-US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inanmaktır</a:t>
            </a:r>
            <a:endParaRPr lang="en-US"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B. TAKİP </a:t>
            </a:r>
            <a:r>
              <a:rPr lang="en-US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yöntemini</a:t>
            </a:r>
            <a:r>
              <a:rPr lang="en-US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kullanmaktır</a:t>
            </a:r>
            <a:endParaRPr lang="en-US"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C. </a:t>
            </a:r>
            <a:r>
              <a:rPr lang="en-US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Hayır</a:t>
            </a:r>
            <a:r>
              <a:rPr lang="en-US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-US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uygulamaya</a:t>
            </a:r>
            <a:r>
              <a:rPr lang="en-US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güvenmektir</a:t>
            </a:r>
            <a:endParaRPr lang="en-US"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2" name="Google Shape;1562;g3d3675ac9a1_2_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3" name="Google Shape;1563;g3d3675ac9a1_2_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2.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sorunun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cevabı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B, TAKİP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yöntemini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kullanmak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3. Soru: 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senaryoyu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Arkadaşınız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size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tarafından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oluşturulan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kulağa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yalan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gibi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haber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gösteriyor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Ne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yapardınız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 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“Hangi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adımları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izleyeceğinizi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anlatmanızı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istiyorum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8" name="Google Shape;1588;g3d3675ac9a1_2_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9" name="Google Shape;1589;g3d3675ac9a1_2_9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38100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TAKİP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yönteminin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nasıl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kullanıldığını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anlatırlar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yetişkine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haber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vereceklerini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söylerler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6" name="Google Shape;1616;g3d1828a3c8d_1_30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7" name="Google Shape;1617;g3d1828a3c8d_1_30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38100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KONUŞMACI NOTLARI: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Düşünme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Çemberi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(4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“Herkes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sırayla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hızlıca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cümle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paylaşsın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r>
              <a:rPr lang="en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Düşünme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Çemberi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sırayla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AutoNum type="arabicPeriod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Bugün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şaşırtan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AutoNum type="arabicPeriod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oturumdan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sonra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kullanırken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farklı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yapacaksınız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AutoNum type="arabicPeriod"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hakkında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ettiğiniz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nedir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?”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Kolaylaştırma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Notları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Zamanı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aşmamak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cevapları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10-15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saniye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sınırlı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tutun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Paylaşımı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her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teşekkür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edin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ettiği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soruları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yazın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-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sorular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gelecekteki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oturumlara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verebilir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Evde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Yapılacak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Görev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Tanıtımı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(2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Eğer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görevi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kabul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ederseniz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haftaki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göreviniz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:”</a:t>
            </a: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Zeka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Dedektifliği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Görevi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Bugün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bahsetmediğimiz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ama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günlük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yaşamınızda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örnek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bulun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Uygulamada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oyunlarda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ailenizin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kullandığı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şeylerde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bile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b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</a:b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TAKİP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Egzersizi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“Bu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hafta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internette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gördüğünüz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içeriklerden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birine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TAKİP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yöntemini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uygulayın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olmasına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yok,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internette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gördüğünüz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haber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sosyal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medya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gönderisi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olabilir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b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</a:br>
            <a:endParaRPr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Zeka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Keşfi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Paylaşımı</a:t>
            </a: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zekayla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ilgili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güvenli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uygun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olması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şartıyla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havalı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keşif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bunu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ailenizle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paylaşın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Bugün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öğrendiğiniz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onlara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öğretin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.”</a:t>
            </a:r>
            <a:b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</a:b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Son </a:t>
            </a:r>
            <a:r>
              <a:rPr lang="en" b="1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Motivasyon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(1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dakika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):</a:t>
            </a:r>
            <a:endParaRPr dirty="0">
              <a:solidFill>
                <a:schemeClr val="dk1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Unutmayın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: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Sizler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yalnızca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hakkında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yeni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öğrenen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değilsiniz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zekanın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Türkiye’deki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gelişimini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şekillendirecek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Türkiye’ye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has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bakış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açısını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tüm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dünyada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temsil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edecek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olan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nesilsiniz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Türk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kültürüne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dair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bilgileriniz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yaratıcılığınız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Doğu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Batı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arasında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kurduğunuz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köprü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bunların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tamamı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zeka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devrinde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sahip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olduğunuz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süper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güçler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 Bu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güçleri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akıllıca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güvenli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bir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şekilde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kullanarak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Türkiye’yi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dünya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sahnesinde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dirty="0" err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gururlandırın</a:t>
            </a:r>
            <a:r>
              <a:rPr lang="en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!”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7" name="Google Shape;1637;g3d1828a3c8d_1_3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8" name="Google Shape;1638;g3d1828a3c8d_1_3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/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3" name="Google Shape;1643;g3d1828a3c8d_1_3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1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644" name="Google Shape;1644;g3d1828a3c8d_1_3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Sorun Giderme Kılavuzu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Teknolojiyle İlgili Sorun Yaşanırsa:</a:t>
            </a:r>
            <a:endParaRPr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Hiç vakit kaybeden sizinle paylaşılmış olan düşük bağlantılı alternatiflere geçiş yapın</a:t>
            </a:r>
            <a:endParaRPr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Çıktısı alınmış materyalleri ve tartışma odaklı aktiviteleri kullanın</a:t>
            </a:r>
            <a:endParaRPr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Araçlara değil kavramlara odaklanın - konuyu anlamak uygulamalı deneyimden daha önemli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 İlgisizse:</a:t>
            </a:r>
            <a:endParaRPr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Hareketi artırın - öğrencilerin oylama içeren aktiviteler için fiziksel olarak hareket etmelerini sağlayın</a:t>
            </a:r>
            <a:endParaRPr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Sessiz kalan öğrencileri isimlerini söyleyerek, baskı kurmadan dahil edin</a:t>
            </a:r>
            <a:endParaRPr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Her kavramı, öğrencilerin kendi gündelik yaşamlarında telefon veya sosyal medyayla ilgili deneyimleriyle ilişkilendirin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Anlaşmazlığa Neden Olan Konular Açılırsa:</a:t>
            </a:r>
            <a:endParaRPr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Endişelerini anladığınızı belirtin: “Bu çok önemli bi soru”</a:t>
            </a:r>
            <a:endParaRPr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Konuşmayı güvenlik ve eleştirel düşünme konularına yönlendirin: “Bununla ilgili ne gibi sorular sormalıyız?”</a:t>
            </a:r>
            <a:endParaRPr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Gerekirse bu konuyu dersten sonra konuşmayı önerin</a:t>
            </a:r>
            <a:endParaRPr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Öğrencilerin net yanıtlar vermelerindense eleştirel düşünmelerine yardım etmeye odaklanın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Öğrencilerin Teknolojiye Erişimleri Çok Farklılık Gösteriyorsa:</a:t>
            </a:r>
            <a:endParaRPr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Yapay zeka okuryazarlığının her zaman en son teknolojiye sahip olmakla ilgisinin olmadığını, kavramları anlamakla ilgisi olduğunu vurgulayın</a:t>
            </a:r>
            <a:endParaRPr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Akran öğrenmesini kullanın - teknoloji konusunda daha deneyimli olan öğrenciler arkadaşlarına yardımcı olabilir</a:t>
            </a:r>
            <a:endParaRPr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Cihaz erişimi fark etmeksizin geçerli olan eleştirel düşünme becerilerine odaklanın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Zaman Yönetimi:</a:t>
            </a:r>
            <a:endParaRPr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Her 10 dakikalık bölüm kendi içinde doğal mola noktaları içerir</a:t>
            </a:r>
            <a:endParaRPr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Süre uzarsa, ders içeriği yerine interaktif unsurları önceliklendirin</a:t>
            </a:r>
            <a:endParaRPr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Düşünme/değerlendirme bölümü gerekirse kısaltılarak 5 dakika yapılabilir</a:t>
            </a:r>
            <a:endParaRPr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Inter"/>
              <a:buChar char="●"/>
            </a:pPr>
            <a:r>
              <a:rPr lang="en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İçeriği özetlemek veya kısaltmak durumunda kalsanız bile mutlaka güçlendirici bir mesajla bitirin</a:t>
            </a:r>
            <a:endParaRPr sz="1200" b="1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623417" y="1489150"/>
            <a:ext cx="17041200" cy="4105500"/>
          </a:xfrm>
          <a:prstGeom prst="rect">
            <a:avLst/>
          </a:prstGeom>
        </p:spPr>
        <p:txBody>
          <a:bodyPr spcFirstLastPara="1" wrap="square" lIns="167625" tIns="167625" rIns="167625" bIns="1676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533"/>
              <a:buNone/>
              <a:defRPr sz="9533"/>
            </a:lvl1pPr>
            <a:lvl2pPr lvl="1" algn="ctr">
              <a:spcBef>
                <a:spcPts val="0"/>
              </a:spcBef>
              <a:spcAft>
                <a:spcPts val="0"/>
              </a:spcAft>
              <a:buSzPts val="9533"/>
              <a:buNone/>
              <a:defRPr sz="9533"/>
            </a:lvl2pPr>
            <a:lvl3pPr lvl="2" algn="ctr">
              <a:spcBef>
                <a:spcPts val="0"/>
              </a:spcBef>
              <a:spcAft>
                <a:spcPts val="0"/>
              </a:spcAft>
              <a:buSzPts val="9533"/>
              <a:buNone/>
              <a:defRPr sz="9533"/>
            </a:lvl3pPr>
            <a:lvl4pPr lvl="3" algn="ctr">
              <a:spcBef>
                <a:spcPts val="0"/>
              </a:spcBef>
              <a:spcAft>
                <a:spcPts val="0"/>
              </a:spcAft>
              <a:buSzPts val="9533"/>
              <a:buNone/>
              <a:defRPr sz="9533"/>
            </a:lvl4pPr>
            <a:lvl5pPr lvl="4" algn="ctr">
              <a:spcBef>
                <a:spcPts val="0"/>
              </a:spcBef>
              <a:spcAft>
                <a:spcPts val="0"/>
              </a:spcAft>
              <a:buSzPts val="9533"/>
              <a:buNone/>
              <a:defRPr sz="9533"/>
            </a:lvl5pPr>
            <a:lvl6pPr lvl="5" algn="ctr">
              <a:spcBef>
                <a:spcPts val="0"/>
              </a:spcBef>
              <a:spcAft>
                <a:spcPts val="0"/>
              </a:spcAft>
              <a:buSzPts val="9533"/>
              <a:buNone/>
              <a:defRPr sz="9533"/>
            </a:lvl6pPr>
            <a:lvl7pPr lvl="6" algn="ctr">
              <a:spcBef>
                <a:spcPts val="0"/>
              </a:spcBef>
              <a:spcAft>
                <a:spcPts val="0"/>
              </a:spcAft>
              <a:buSzPts val="9533"/>
              <a:buNone/>
              <a:defRPr sz="9533"/>
            </a:lvl7pPr>
            <a:lvl8pPr lvl="7" algn="ctr">
              <a:spcBef>
                <a:spcPts val="0"/>
              </a:spcBef>
              <a:spcAft>
                <a:spcPts val="0"/>
              </a:spcAft>
              <a:buSzPts val="9533"/>
              <a:buNone/>
              <a:defRPr sz="9533"/>
            </a:lvl8pPr>
            <a:lvl9pPr lvl="8" algn="ctr">
              <a:spcBef>
                <a:spcPts val="0"/>
              </a:spcBef>
              <a:spcAft>
                <a:spcPts val="0"/>
              </a:spcAft>
              <a:buSzPts val="9533"/>
              <a:buNone/>
              <a:defRPr sz="9533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623400" y="5668250"/>
            <a:ext cx="17041200" cy="1585500"/>
          </a:xfrm>
          <a:prstGeom prst="rect">
            <a:avLst/>
          </a:prstGeom>
        </p:spPr>
        <p:txBody>
          <a:bodyPr spcFirstLastPara="1" wrap="square" lIns="167625" tIns="167625" rIns="167625" bIns="1676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400" cy="786900"/>
          </a:xfrm>
          <a:prstGeom prst="rect">
            <a:avLst/>
          </a:prstGeom>
        </p:spPr>
        <p:txBody>
          <a:bodyPr spcFirstLastPara="1" wrap="square" lIns="167625" tIns="167625" rIns="167625" bIns="167625" anchor="ctr" anchorCtr="0">
            <a:normAutofit/>
          </a:bodyPr>
          <a:lstStyle>
            <a:lvl1pPr lvl="0">
              <a:buNone/>
              <a:defRPr sz="1833"/>
            </a:lvl1pPr>
            <a:lvl2pPr lvl="1">
              <a:buNone/>
              <a:defRPr sz="1833"/>
            </a:lvl2pPr>
            <a:lvl3pPr lvl="2">
              <a:buNone/>
              <a:defRPr sz="1833"/>
            </a:lvl3pPr>
            <a:lvl4pPr lvl="3">
              <a:buNone/>
              <a:defRPr sz="1833"/>
            </a:lvl4pPr>
            <a:lvl5pPr lvl="4">
              <a:buNone/>
              <a:defRPr sz="1833"/>
            </a:lvl5pPr>
            <a:lvl6pPr lvl="5">
              <a:buNone/>
              <a:defRPr sz="1833"/>
            </a:lvl6pPr>
            <a:lvl7pPr lvl="6">
              <a:buNone/>
              <a:defRPr sz="1833"/>
            </a:lvl7pPr>
            <a:lvl8pPr lvl="7">
              <a:buNone/>
              <a:defRPr sz="1833"/>
            </a:lvl8pPr>
            <a:lvl9pPr lvl="8">
              <a:buNone/>
              <a:defRPr sz="1833"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623400" y="4301700"/>
            <a:ext cx="17041200" cy="1683600"/>
          </a:xfrm>
          <a:prstGeom prst="rect">
            <a:avLst/>
          </a:prstGeom>
        </p:spPr>
        <p:txBody>
          <a:bodyPr spcFirstLastPara="1" wrap="square" lIns="167625" tIns="167625" rIns="167625" bIns="1676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600"/>
              <a:buNone/>
              <a:defRPr sz="6600"/>
            </a:lvl1pPr>
            <a:lvl2pPr lvl="1" algn="ctr">
              <a:spcBef>
                <a:spcPts val="0"/>
              </a:spcBef>
              <a:spcAft>
                <a:spcPts val="0"/>
              </a:spcAft>
              <a:buSzPts val="6600"/>
              <a:buNone/>
              <a:defRPr sz="6600"/>
            </a:lvl2pPr>
            <a:lvl3pPr lvl="2" algn="ctr">
              <a:spcBef>
                <a:spcPts val="0"/>
              </a:spcBef>
              <a:spcAft>
                <a:spcPts val="0"/>
              </a:spcAft>
              <a:buSzPts val="6600"/>
              <a:buNone/>
              <a:defRPr sz="6600"/>
            </a:lvl3pPr>
            <a:lvl4pPr lvl="3" algn="ctr">
              <a:spcBef>
                <a:spcPts val="0"/>
              </a:spcBef>
              <a:spcAft>
                <a:spcPts val="0"/>
              </a:spcAft>
              <a:buSzPts val="6600"/>
              <a:buNone/>
              <a:defRPr sz="6600"/>
            </a:lvl4pPr>
            <a:lvl5pPr lvl="4" algn="ctr">
              <a:spcBef>
                <a:spcPts val="0"/>
              </a:spcBef>
              <a:spcAft>
                <a:spcPts val="0"/>
              </a:spcAft>
              <a:buSzPts val="6600"/>
              <a:buNone/>
              <a:defRPr sz="6600"/>
            </a:lvl5pPr>
            <a:lvl6pPr lvl="5" algn="ctr">
              <a:spcBef>
                <a:spcPts val="0"/>
              </a:spcBef>
              <a:spcAft>
                <a:spcPts val="0"/>
              </a:spcAft>
              <a:buSzPts val="6600"/>
              <a:buNone/>
              <a:defRPr sz="6600"/>
            </a:lvl6pPr>
            <a:lvl7pPr lvl="6" algn="ctr">
              <a:spcBef>
                <a:spcPts val="0"/>
              </a:spcBef>
              <a:spcAft>
                <a:spcPts val="0"/>
              </a:spcAft>
              <a:buSzPts val="6600"/>
              <a:buNone/>
              <a:defRPr sz="6600"/>
            </a:lvl7pPr>
            <a:lvl8pPr lvl="7" algn="ctr">
              <a:spcBef>
                <a:spcPts val="0"/>
              </a:spcBef>
              <a:spcAft>
                <a:spcPts val="0"/>
              </a:spcAft>
              <a:buSzPts val="6600"/>
              <a:buNone/>
              <a:defRPr sz="6600"/>
            </a:lvl8pPr>
            <a:lvl9pPr lvl="8" algn="ctr">
              <a:spcBef>
                <a:spcPts val="0"/>
              </a:spcBef>
              <a:spcAft>
                <a:spcPts val="0"/>
              </a:spcAft>
              <a:buSzPts val="6600"/>
              <a:buNone/>
              <a:defRPr sz="6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400" cy="786900"/>
          </a:xfrm>
          <a:prstGeom prst="rect">
            <a:avLst/>
          </a:prstGeom>
        </p:spPr>
        <p:txBody>
          <a:bodyPr spcFirstLastPara="1" wrap="square" lIns="167625" tIns="167625" rIns="167625" bIns="167625" anchor="ctr" anchorCtr="0">
            <a:normAutofit/>
          </a:bodyPr>
          <a:lstStyle>
            <a:lvl1pPr lvl="0">
              <a:buNone/>
              <a:defRPr sz="1833"/>
            </a:lvl1pPr>
            <a:lvl2pPr lvl="1">
              <a:buNone/>
              <a:defRPr sz="1833"/>
            </a:lvl2pPr>
            <a:lvl3pPr lvl="2">
              <a:buNone/>
              <a:defRPr sz="1833"/>
            </a:lvl3pPr>
            <a:lvl4pPr lvl="3">
              <a:buNone/>
              <a:defRPr sz="1833"/>
            </a:lvl4pPr>
            <a:lvl5pPr lvl="4">
              <a:buNone/>
              <a:defRPr sz="1833"/>
            </a:lvl5pPr>
            <a:lvl6pPr lvl="5">
              <a:buNone/>
              <a:defRPr sz="1833"/>
            </a:lvl6pPr>
            <a:lvl7pPr lvl="6">
              <a:buNone/>
              <a:defRPr sz="1833"/>
            </a:lvl7pPr>
            <a:lvl8pPr lvl="7">
              <a:buNone/>
              <a:defRPr sz="1833"/>
            </a:lvl8pPr>
            <a:lvl9pPr lvl="8">
              <a:buNone/>
              <a:defRPr sz="1833"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623400" y="890050"/>
            <a:ext cx="17041200" cy="1145400"/>
          </a:xfrm>
          <a:prstGeom prst="rect">
            <a:avLst/>
          </a:prstGeom>
        </p:spPr>
        <p:txBody>
          <a:bodyPr spcFirstLastPara="1" wrap="square" lIns="167625" tIns="167625" rIns="167625" bIns="1676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1pPr>
            <a:lvl2pPr lvl="1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2pPr>
            <a:lvl3pPr lvl="2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3pPr>
            <a:lvl4pPr lvl="3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4pPr>
            <a:lvl5pPr lvl="4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5pPr>
            <a:lvl6pPr lvl="5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6pPr>
            <a:lvl7pPr lvl="6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7pPr>
            <a:lvl8pPr lvl="7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8pPr>
            <a:lvl9pPr lvl="8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623400" y="2304950"/>
            <a:ext cx="17041200" cy="6832800"/>
          </a:xfrm>
          <a:prstGeom prst="rect">
            <a:avLst/>
          </a:prstGeom>
        </p:spPr>
        <p:txBody>
          <a:bodyPr spcFirstLastPara="1" wrap="square" lIns="167625" tIns="167625" rIns="167625" bIns="167625" anchor="t" anchorCtr="0">
            <a:normAutofit/>
          </a:bodyPr>
          <a:lstStyle>
            <a:lvl1pPr marL="457200" lvl="0" indent="-438150">
              <a:spcBef>
                <a:spcPts val="0"/>
              </a:spcBef>
              <a:spcAft>
                <a:spcPts val="0"/>
              </a:spcAft>
              <a:buSzPts val="3300"/>
              <a:buChar char="●"/>
              <a:defRPr sz="3300"/>
            </a:lvl1pPr>
            <a:lvl2pPr marL="914400" lvl="1" indent="-391584">
              <a:spcBef>
                <a:spcPts val="0"/>
              </a:spcBef>
              <a:spcAft>
                <a:spcPts val="0"/>
              </a:spcAft>
              <a:buSzPts val="2567"/>
              <a:buChar char="○"/>
              <a:defRPr sz="2567"/>
            </a:lvl2pPr>
            <a:lvl3pPr marL="1371600" lvl="2" indent="-391584">
              <a:spcBef>
                <a:spcPts val="0"/>
              </a:spcBef>
              <a:spcAft>
                <a:spcPts val="0"/>
              </a:spcAft>
              <a:buSzPts val="2567"/>
              <a:buChar char="■"/>
              <a:defRPr sz="2567"/>
            </a:lvl3pPr>
            <a:lvl4pPr marL="1828800" lvl="3" indent="-391584">
              <a:spcBef>
                <a:spcPts val="0"/>
              </a:spcBef>
              <a:spcAft>
                <a:spcPts val="0"/>
              </a:spcAft>
              <a:buSzPts val="2567"/>
              <a:buChar char="●"/>
              <a:defRPr sz="2567"/>
            </a:lvl4pPr>
            <a:lvl5pPr marL="2286000" lvl="4" indent="-391583">
              <a:spcBef>
                <a:spcPts val="0"/>
              </a:spcBef>
              <a:spcAft>
                <a:spcPts val="0"/>
              </a:spcAft>
              <a:buSzPts val="2567"/>
              <a:buChar char="○"/>
              <a:defRPr sz="2567"/>
            </a:lvl5pPr>
            <a:lvl6pPr marL="2743200" lvl="5" indent="-391583">
              <a:spcBef>
                <a:spcPts val="0"/>
              </a:spcBef>
              <a:spcAft>
                <a:spcPts val="0"/>
              </a:spcAft>
              <a:buSzPts val="2567"/>
              <a:buChar char="■"/>
              <a:defRPr sz="2567"/>
            </a:lvl6pPr>
            <a:lvl7pPr marL="3200400" lvl="6" indent="-391583">
              <a:spcBef>
                <a:spcPts val="0"/>
              </a:spcBef>
              <a:spcAft>
                <a:spcPts val="0"/>
              </a:spcAft>
              <a:buSzPts val="2567"/>
              <a:buChar char="●"/>
              <a:defRPr sz="2567"/>
            </a:lvl7pPr>
            <a:lvl8pPr marL="3657600" lvl="7" indent="-391583">
              <a:spcBef>
                <a:spcPts val="0"/>
              </a:spcBef>
              <a:spcAft>
                <a:spcPts val="0"/>
              </a:spcAft>
              <a:buSzPts val="2567"/>
              <a:buChar char="○"/>
              <a:defRPr sz="2567"/>
            </a:lvl8pPr>
            <a:lvl9pPr marL="4114800" lvl="8" indent="-391583">
              <a:spcBef>
                <a:spcPts val="0"/>
              </a:spcBef>
              <a:spcAft>
                <a:spcPts val="0"/>
              </a:spcAft>
              <a:buSzPts val="2567"/>
              <a:buChar char="■"/>
              <a:defRPr sz="2567"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400" cy="786900"/>
          </a:xfrm>
          <a:prstGeom prst="rect">
            <a:avLst/>
          </a:prstGeom>
        </p:spPr>
        <p:txBody>
          <a:bodyPr spcFirstLastPara="1" wrap="square" lIns="167625" tIns="167625" rIns="167625" bIns="167625" anchor="ctr" anchorCtr="0">
            <a:normAutofit/>
          </a:bodyPr>
          <a:lstStyle>
            <a:lvl1pPr lvl="0">
              <a:buNone/>
              <a:defRPr sz="1833"/>
            </a:lvl1pPr>
            <a:lvl2pPr lvl="1">
              <a:buNone/>
              <a:defRPr sz="1833"/>
            </a:lvl2pPr>
            <a:lvl3pPr lvl="2">
              <a:buNone/>
              <a:defRPr sz="1833"/>
            </a:lvl3pPr>
            <a:lvl4pPr lvl="3">
              <a:buNone/>
              <a:defRPr sz="1833"/>
            </a:lvl4pPr>
            <a:lvl5pPr lvl="4">
              <a:buNone/>
              <a:defRPr sz="1833"/>
            </a:lvl5pPr>
            <a:lvl6pPr lvl="5">
              <a:buNone/>
              <a:defRPr sz="1833"/>
            </a:lvl6pPr>
            <a:lvl7pPr lvl="6">
              <a:buNone/>
              <a:defRPr sz="1833"/>
            </a:lvl7pPr>
            <a:lvl8pPr lvl="7">
              <a:buNone/>
              <a:defRPr sz="1833"/>
            </a:lvl8pPr>
            <a:lvl9pPr lvl="8">
              <a:buNone/>
              <a:defRPr sz="1833"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623400" y="890050"/>
            <a:ext cx="17041200" cy="1145400"/>
          </a:xfrm>
          <a:prstGeom prst="rect">
            <a:avLst/>
          </a:prstGeom>
        </p:spPr>
        <p:txBody>
          <a:bodyPr spcFirstLastPara="1" wrap="square" lIns="167625" tIns="167625" rIns="167625" bIns="1676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1pPr>
            <a:lvl2pPr lvl="1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2pPr>
            <a:lvl3pPr lvl="2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3pPr>
            <a:lvl4pPr lvl="3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4pPr>
            <a:lvl5pPr lvl="4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5pPr>
            <a:lvl6pPr lvl="5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6pPr>
            <a:lvl7pPr lvl="6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7pPr>
            <a:lvl8pPr lvl="7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8pPr>
            <a:lvl9pPr lvl="8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623400" y="2304950"/>
            <a:ext cx="7999800" cy="6832800"/>
          </a:xfrm>
          <a:prstGeom prst="rect">
            <a:avLst/>
          </a:prstGeom>
        </p:spPr>
        <p:txBody>
          <a:bodyPr spcFirstLastPara="1" wrap="square" lIns="167625" tIns="167625" rIns="167625" bIns="167625" anchor="t" anchorCtr="0">
            <a:normAutofit/>
          </a:bodyPr>
          <a:lstStyle>
            <a:lvl1pPr marL="457200" lvl="0" indent="-391584">
              <a:spcBef>
                <a:spcPts val="0"/>
              </a:spcBef>
              <a:spcAft>
                <a:spcPts val="0"/>
              </a:spcAft>
              <a:buSzPts val="2567"/>
              <a:buChar char="●"/>
              <a:defRPr sz="2567"/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200"/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SzPts val="2200"/>
              <a:buChar char="■"/>
              <a:defRPr sz="2200"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●"/>
              <a:defRPr sz="2200"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200"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■"/>
              <a:defRPr sz="2200"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●"/>
              <a:defRPr sz="2200"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200"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■"/>
              <a:defRPr sz="2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9664800" y="2304950"/>
            <a:ext cx="7999800" cy="6832800"/>
          </a:xfrm>
          <a:prstGeom prst="rect">
            <a:avLst/>
          </a:prstGeom>
        </p:spPr>
        <p:txBody>
          <a:bodyPr spcFirstLastPara="1" wrap="square" lIns="167625" tIns="167625" rIns="167625" bIns="167625" anchor="t" anchorCtr="0">
            <a:normAutofit/>
          </a:bodyPr>
          <a:lstStyle>
            <a:lvl1pPr marL="457200" lvl="0" indent="-391584">
              <a:spcBef>
                <a:spcPts val="0"/>
              </a:spcBef>
              <a:spcAft>
                <a:spcPts val="0"/>
              </a:spcAft>
              <a:buSzPts val="2567"/>
              <a:buChar char="●"/>
              <a:defRPr sz="2567"/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200"/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SzPts val="2200"/>
              <a:buChar char="■"/>
              <a:defRPr sz="2200"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●"/>
              <a:defRPr sz="2200"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200"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■"/>
              <a:defRPr sz="2200"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●"/>
              <a:defRPr sz="2200"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200"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■"/>
              <a:defRPr sz="2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400" cy="786900"/>
          </a:xfrm>
          <a:prstGeom prst="rect">
            <a:avLst/>
          </a:prstGeom>
        </p:spPr>
        <p:txBody>
          <a:bodyPr spcFirstLastPara="1" wrap="square" lIns="167625" tIns="167625" rIns="167625" bIns="167625" anchor="ctr" anchorCtr="0">
            <a:normAutofit/>
          </a:bodyPr>
          <a:lstStyle>
            <a:lvl1pPr lvl="0">
              <a:buNone/>
              <a:defRPr sz="1833"/>
            </a:lvl1pPr>
            <a:lvl2pPr lvl="1">
              <a:buNone/>
              <a:defRPr sz="1833"/>
            </a:lvl2pPr>
            <a:lvl3pPr lvl="2">
              <a:buNone/>
              <a:defRPr sz="1833"/>
            </a:lvl3pPr>
            <a:lvl4pPr lvl="3">
              <a:buNone/>
              <a:defRPr sz="1833"/>
            </a:lvl4pPr>
            <a:lvl5pPr lvl="4">
              <a:buNone/>
              <a:defRPr sz="1833"/>
            </a:lvl5pPr>
            <a:lvl6pPr lvl="5">
              <a:buNone/>
              <a:defRPr sz="1833"/>
            </a:lvl6pPr>
            <a:lvl7pPr lvl="6">
              <a:buNone/>
              <a:defRPr sz="1833"/>
            </a:lvl7pPr>
            <a:lvl8pPr lvl="7">
              <a:buNone/>
              <a:defRPr sz="1833"/>
            </a:lvl8pPr>
            <a:lvl9pPr lvl="8">
              <a:buNone/>
              <a:defRPr sz="1833"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623400" y="890050"/>
            <a:ext cx="17041200" cy="1145400"/>
          </a:xfrm>
          <a:prstGeom prst="rect">
            <a:avLst/>
          </a:prstGeom>
        </p:spPr>
        <p:txBody>
          <a:bodyPr spcFirstLastPara="1" wrap="square" lIns="167625" tIns="167625" rIns="167625" bIns="1676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1pPr>
            <a:lvl2pPr lvl="1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2pPr>
            <a:lvl3pPr lvl="2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3pPr>
            <a:lvl4pPr lvl="3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4pPr>
            <a:lvl5pPr lvl="4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5pPr>
            <a:lvl6pPr lvl="5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6pPr>
            <a:lvl7pPr lvl="6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7pPr>
            <a:lvl8pPr lvl="7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8pPr>
            <a:lvl9pPr lvl="8">
              <a:spcBef>
                <a:spcPts val="0"/>
              </a:spcBef>
              <a:spcAft>
                <a:spcPts val="0"/>
              </a:spcAft>
              <a:buSzPts val="5133"/>
              <a:buNone/>
              <a:defRPr sz="5133"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400" cy="786900"/>
          </a:xfrm>
          <a:prstGeom prst="rect">
            <a:avLst/>
          </a:prstGeom>
        </p:spPr>
        <p:txBody>
          <a:bodyPr spcFirstLastPara="1" wrap="square" lIns="167625" tIns="167625" rIns="167625" bIns="167625" anchor="ctr" anchorCtr="0">
            <a:normAutofit/>
          </a:bodyPr>
          <a:lstStyle>
            <a:lvl1pPr lvl="0">
              <a:buNone/>
              <a:defRPr sz="1833"/>
            </a:lvl1pPr>
            <a:lvl2pPr lvl="1">
              <a:buNone/>
              <a:defRPr sz="1833"/>
            </a:lvl2pPr>
            <a:lvl3pPr lvl="2">
              <a:buNone/>
              <a:defRPr sz="1833"/>
            </a:lvl3pPr>
            <a:lvl4pPr lvl="3">
              <a:buNone/>
              <a:defRPr sz="1833"/>
            </a:lvl4pPr>
            <a:lvl5pPr lvl="4">
              <a:buNone/>
              <a:defRPr sz="1833"/>
            </a:lvl5pPr>
            <a:lvl6pPr lvl="5">
              <a:buNone/>
              <a:defRPr sz="1833"/>
            </a:lvl6pPr>
            <a:lvl7pPr lvl="6">
              <a:buNone/>
              <a:defRPr sz="1833"/>
            </a:lvl7pPr>
            <a:lvl8pPr lvl="7">
              <a:buNone/>
              <a:defRPr sz="1833"/>
            </a:lvl8pPr>
            <a:lvl9pPr lvl="8">
              <a:buNone/>
              <a:defRPr sz="1833"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623400" y="1111200"/>
            <a:ext cx="5616000" cy="1511400"/>
          </a:xfrm>
          <a:prstGeom prst="rect">
            <a:avLst/>
          </a:prstGeom>
        </p:spPr>
        <p:txBody>
          <a:bodyPr spcFirstLastPara="1" wrap="square" lIns="167625" tIns="167625" rIns="167625" bIns="1676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1pPr>
            <a:lvl2pPr lvl="1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2pPr>
            <a:lvl3pPr lvl="2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3pPr>
            <a:lvl4pPr lvl="3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4pPr>
            <a:lvl5pPr lvl="4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5pPr>
            <a:lvl6pPr lvl="5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6pPr>
            <a:lvl7pPr lvl="6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7pPr>
            <a:lvl8pPr lvl="7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8pPr>
            <a:lvl9pPr lvl="8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623400" y="2779200"/>
            <a:ext cx="5616000" cy="6359100"/>
          </a:xfrm>
          <a:prstGeom prst="rect">
            <a:avLst/>
          </a:prstGeom>
        </p:spPr>
        <p:txBody>
          <a:bodyPr spcFirstLastPara="1" wrap="square" lIns="167625" tIns="167625" rIns="167625" bIns="167625" anchor="t" anchorCtr="0">
            <a:normAutofit/>
          </a:bodyPr>
          <a:lstStyle>
            <a:lvl1pPr marL="457200" lvl="0" indent="-368300">
              <a:spcBef>
                <a:spcPts val="0"/>
              </a:spcBef>
              <a:spcAft>
                <a:spcPts val="0"/>
              </a:spcAft>
              <a:buSzPts val="2200"/>
              <a:buChar char="●"/>
              <a:defRPr sz="2200"/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200"/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SzPts val="2200"/>
              <a:buChar char="■"/>
              <a:defRPr sz="2200"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●"/>
              <a:defRPr sz="2200"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200"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■"/>
              <a:defRPr sz="2200"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●"/>
              <a:defRPr sz="2200"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200"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■"/>
              <a:defRPr sz="2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400" cy="786900"/>
          </a:xfrm>
          <a:prstGeom prst="rect">
            <a:avLst/>
          </a:prstGeom>
        </p:spPr>
        <p:txBody>
          <a:bodyPr spcFirstLastPara="1" wrap="square" lIns="167625" tIns="167625" rIns="167625" bIns="167625" anchor="ctr" anchorCtr="0">
            <a:normAutofit/>
          </a:bodyPr>
          <a:lstStyle>
            <a:lvl1pPr lvl="0">
              <a:buNone/>
              <a:defRPr sz="1833"/>
            </a:lvl1pPr>
            <a:lvl2pPr lvl="1">
              <a:buNone/>
              <a:defRPr sz="1833"/>
            </a:lvl2pPr>
            <a:lvl3pPr lvl="2">
              <a:buNone/>
              <a:defRPr sz="1833"/>
            </a:lvl3pPr>
            <a:lvl4pPr lvl="3">
              <a:buNone/>
              <a:defRPr sz="1833"/>
            </a:lvl4pPr>
            <a:lvl5pPr lvl="4">
              <a:buNone/>
              <a:defRPr sz="1833"/>
            </a:lvl5pPr>
            <a:lvl6pPr lvl="5">
              <a:buNone/>
              <a:defRPr sz="1833"/>
            </a:lvl6pPr>
            <a:lvl7pPr lvl="6">
              <a:buNone/>
              <a:defRPr sz="1833"/>
            </a:lvl7pPr>
            <a:lvl8pPr lvl="7">
              <a:buNone/>
              <a:defRPr sz="1833"/>
            </a:lvl8pPr>
            <a:lvl9pPr lvl="8">
              <a:buNone/>
              <a:defRPr sz="1833"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980500" y="900300"/>
            <a:ext cx="12735600" cy="8181600"/>
          </a:xfrm>
          <a:prstGeom prst="rect">
            <a:avLst/>
          </a:prstGeom>
        </p:spPr>
        <p:txBody>
          <a:bodyPr spcFirstLastPara="1" wrap="square" lIns="167625" tIns="167625" rIns="167625" bIns="1676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800"/>
              <a:buNone/>
              <a:defRPr sz="8800"/>
            </a:lvl1pPr>
            <a:lvl2pPr lvl="1">
              <a:spcBef>
                <a:spcPts val="0"/>
              </a:spcBef>
              <a:spcAft>
                <a:spcPts val="0"/>
              </a:spcAft>
              <a:buSzPts val="8800"/>
              <a:buNone/>
              <a:defRPr sz="8800"/>
            </a:lvl2pPr>
            <a:lvl3pPr lvl="2">
              <a:spcBef>
                <a:spcPts val="0"/>
              </a:spcBef>
              <a:spcAft>
                <a:spcPts val="0"/>
              </a:spcAft>
              <a:buSzPts val="8800"/>
              <a:buNone/>
              <a:defRPr sz="8800"/>
            </a:lvl3pPr>
            <a:lvl4pPr lvl="3">
              <a:spcBef>
                <a:spcPts val="0"/>
              </a:spcBef>
              <a:spcAft>
                <a:spcPts val="0"/>
              </a:spcAft>
              <a:buSzPts val="8800"/>
              <a:buNone/>
              <a:defRPr sz="8800"/>
            </a:lvl4pPr>
            <a:lvl5pPr lvl="4">
              <a:spcBef>
                <a:spcPts val="0"/>
              </a:spcBef>
              <a:spcAft>
                <a:spcPts val="0"/>
              </a:spcAft>
              <a:buSzPts val="8800"/>
              <a:buNone/>
              <a:defRPr sz="8800"/>
            </a:lvl5pPr>
            <a:lvl6pPr lvl="5">
              <a:spcBef>
                <a:spcPts val="0"/>
              </a:spcBef>
              <a:spcAft>
                <a:spcPts val="0"/>
              </a:spcAft>
              <a:buSzPts val="8800"/>
              <a:buNone/>
              <a:defRPr sz="8800"/>
            </a:lvl6pPr>
            <a:lvl7pPr lvl="6">
              <a:spcBef>
                <a:spcPts val="0"/>
              </a:spcBef>
              <a:spcAft>
                <a:spcPts val="0"/>
              </a:spcAft>
              <a:buSzPts val="8800"/>
              <a:buNone/>
              <a:defRPr sz="8800"/>
            </a:lvl7pPr>
            <a:lvl8pPr lvl="7">
              <a:spcBef>
                <a:spcPts val="0"/>
              </a:spcBef>
              <a:spcAft>
                <a:spcPts val="0"/>
              </a:spcAft>
              <a:buSzPts val="8800"/>
              <a:buNone/>
              <a:defRPr sz="8800"/>
            </a:lvl8pPr>
            <a:lvl9pPr lvl="8">
              <a:spcBef>
                <a:spcPts val="0"/>
              </a:spcBef>
              <a:spcAft>
                <a:spcPts val="0"/>
              </a:spcAft>
              <a:buSzPts val="8800"/>
              <a:buNone/>
              <a:defRPr sz="8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400" cy="786900"/>
          </a:xfrm>
          <a:prstGeom prst="rect">
            <a:avLst/>
          </a:prstGeom>
        </p:spPr>
        <p:txBody>
          <a:bodyPr spcFirstLastPara="1" wrap="square" lIns="167625" tIns="167625" rIns="167625" bIns="167625" anchor="ctr" anchorCtr="0">
            <a:normAutofit/>
          </a:bodyPr>
          <a:lstStyle>
            <a:lvl1pPr lvl="0">
              <a:buNone/>
              <a:defRPr sz="1833"/>
            </a:lvl1pPr>
            <a:lvl2pPr lvl="1">
              <a:buNone/>
              <a:defRPr sz="1833"/>
            </a:lvl2pPr>
            <a:lvl3pPr lvl="2">
              <a:buNone/>
              <a:defRPr sz="1833"/>
            </a:lvl3pPr>
            <a:lvl4pPr lvl="3">
              <a:buNone/>
              <a:defRPr sz="1833"/>
            </a:lvl4pPr>
            <a:lvl5pPr lvl="4">
              <a:buNone/>
              <a:defRPr sz="1833"/>
            </a:lvl5pPr>
            <a:lvl6pPr lvl="5">
              <a:buNone/>
              <a:defRPr sz="1833"/>
            </a:lvl6pPr>
            <a:lvl7pPr lvl="6">
              <a:buNone/>
              <a:defRPr sz="1833"/>
            </a:lvl7pPr>
            <a:lvl8pPr lvl="7">
              <a:buNone/>
              <a:defRPr sz="1833"/>
            </a:lvl8pPr>
            <a:lvl9pPr lvl="8">
              <a:buNone/>
              <a:defRPr sz="1833"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9144000" y="-250"/>
            <a:ext cx="9144000" cy="10287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67625" tIns="167625" rIns="167625" bIns="1676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531000" y="2466350"/>
            <a:ext cx="8090400" cy="2964600"/>
          </a:xfrm>
          <a:prstGeom prst="rect">
            <a:avLst/>
          </a:prstGeom>
        </p:spPr>
        <p:txBody>
          <a:bodyPr spcFirstLastPara="1" wrap="square" lIns="167625" tIns="167625" rIns="167625" bIns="1676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700"/>
              <a:buNone/>
              <a:defRPr sz="7700"/>
            </a:lvl1pPr>
            <a:lvl2pPr lvl="1" algn="ctr">
              <a:spcBef>
                <a:spcPts val="0"/>
              </a:spcBef>
              <a:spcAft>
                <a:spcPts val="0"/>
              </a:spcAft>
              <a:buSzPts val="7700"/>
              <a:buNone/>
              <a:defRPr sz="7700"/>
            </a:lvl2pPr>
            <a:lvl3pPr lvl="2" algn="ctr">
              <a:spcBef>
                <a:spcPts val="0"/>
              </a:spcBef>
              <a:spcAft>
                <a:spcPts val="0"/>
              </a:spcAft>
              <a:buSzPts val="7700"/>
              <a:buNone/>
              <a:defRPr sz="7700"/>
            </a:lvl3pPr>
            <a:lvl4pPr lvl="3" algn="ctr">
              <a:spcBef>
                <a:spcPts val="0"/>
              </a:spcBef>
              <a:spcAft>
                <a:spcPts val="0"/>
              </a:spcAft>
              <a:buSzPts val="7700"/>
              <a:buNone/>
              <a:defRPr sz="7700"/>
            </a:lvl4pPr>
            <a:lvl5pPr lvl="4" algn="ctr">
              <a:spcBef>
                <a:spcPts val="0"/>
              </a:spcBef>
              <a:spcAft>
                <a:spcPts val="0"/>
              </a:spcAft>
              <a:buSzPts val="7700"/>
              <a:buNone/>
              <a:defRPr sz="7700"/>
            </a:lvl5pPr>
            <a:lvl6pPr lvl="5" algn="ctr">
              <a:spcBef>
                <a:spcPts val="0"/>
              </a:spcBef>
              <a:spcAft>
                <a:spcPts val="0"/>
              </a:spcAft>
              <a:buSzPts val="7700"/>
              <a:buNone/>
              <a:defRPr sz="7700"/>
            </a:lvl6pPr>
            <a:lvl7pPr lvl="6" algn="ctr">
              <a:spcBef>
                <a:spcPts val="0"/>
              </a:spcBef>
              <a:spcAft>
                <a:spcPts val="0"/>
              </a:spcAft>
              <a:buSzPts val="7700"/>
              <a:buNone/>
              <a:defRPr sz="7700"/>
            </a:lvl7pPr>
            <a:lvl8pPr lvl="7" algn="ctr">
              <a:spcBef>
                <a:spcPts val="0"/>
              </a:spcBef>
              <a:spcAft>
                <a:spcPts val="0"/>
              </a:spcAft>
              <a:buSzPts val="7700"/>
              <a:buNone/>
              <a:defRPr sz="7700"/>
            </a:lvl8pPr>
            <a:lvl9pPr lvl="8" algn="ctr">
              <a:spcBef>
                <a:spcPts val="0"/>
              </a:spcBef>
              <a:spcAft>
                <a:spcPts val="0"/>
              </a:spcAft>
              <a:buSzPts val="7700"/>
              <a:buNone/>
              <a:defRPr sz="77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531000" y="5606150"/>
            <a:ext cx="8090400" cy="2470200"/>
          </a:xfrm>
          <a:prstGeom prst="rect">
            <a:avLst/>
          </a:prstGeom>
        </p:spPr>
        <p:txBody>
          <a:bodyPr spcFirstLastPara="1" wrap="square" lIns="167625" tIns="167625" rIns="167625" bIns="1676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850"/>
              <a:buNone/>
              <a:defRPr sz="385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850"/>
              <a:buNone/>
              <a:defRPr sz="385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850"/>
              <a:buNone/>
              <a:defRPr sz="385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850"/>
              <a:buNone/>
              <a:defRPr sz="385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850"/>
              <a:buNone/>
              <a:defRPr sz="385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850"/>
              <a:buNone/>
              <a:defRPr sz="385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850"/>
              <a:buNone/>
              <a:defRPr sz="385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850"/>
              <a:buNone/>
              <a:defRPr sz="385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850"/>
              <a:buNone/>
              <a:defRPr sz="385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9879000" y="1448150"/>
            <a:ext cx="7674000" cy="7390500"/>
          </a:xfrm>
          <a:prstGeom prst="rect">
            <a:avLst/>
          </a:prstGeom>
        </p:spPr>
        <p:txBody>
          <a:bodyPr spcFirstLastPara="1" wrap="square" lIns="167625" tIns="167625" rIns="167625" bIns="167625" anchor="ctr" anchorCtr="0">
            <a:normAutofit/>
          </a:bodyPr>
          <a:lstStyle>
            <a:lvl1pPr marL="457200" lvl="0" indent="-438150">
              <a:spcBef>
                <a:spcPts val="0"/>
              </a:spcBef>
              <a:spcAft>
                <a:spcPts val="0"/>
              </a:spcAft>
              <a:buSzPts val="3300"/>
              <a:buChar char="●"/>
              <a:defRPr sz="3300"/>
            </a:lvl1pPr>
            <a:lvl2pPr marL="914400" lvl="1" indent="-391584">
              <a:spcBef>
                <a:spcPts val="0"/>
              </a:spcBef>
              <a:spcAft>
                <a:spcPts val="0"/>
              </a:spcAft>
              <a:buSzPts val="2567"/>
              <a:buChar char="○"/>
              <a:defRPr sz="2567"/>
            </a:lvl2pPr>
            <a:lvl3pPr marL="1371600" lvl="2" indent="-391584">
              <a:spcBef>
                <a:spcPts val="0"/>
              </a:spcBef>
              <a:spcAft>
                <a:spcPts val="0"/>
              </a:spcAft>
              <a:buSzPts val="2567"/>
              <a:buChar char="■"/>
              <a:defRPr sz="2567"/>
            </a:lvl3pPr>
            <a:lvl4pPr marL="1828800" lvl="3" indent="-391584">
              <a:spcBef>
                <a:spcPts val="0"/>
              </a:spcBef>
              <a:spcAft>
                <a:spcPts val="0"/>
              </a:spcAft>
              <a:buSzPts val="2567"/>
              <a:buChar char="●"/>
              <a:defRPr sz="2567"/>
            </a:lvl4pPr>
            <a:lvl5pPr marL="2286000" lvl="4" indent="-391583">
              <a:spcBef>
                <a:spcPts val="0"/>
              </a:spcBef>
              <a:spcAft>
                <a:spcPts val="0"/>
              </a:spcAft>
              <a:buSzPts val="2567"/>
              <a:buChar char="○"/>
              <a:defRPr sz="2567"/>
            </a:lvl5pPr>
            <a:lvl6pPr marL="2743200" lvl="5" indent="-391583">
              <a:spcBef>
                <a:spcPts val="0"/>
              </a:spcBef>
              <a:spcAft>
                <a:spcPts val="0"/>
              </a:spcAft>
              <a:buSzPts val="2567"/>
              <a:buChar char="■"/>
              <a:defRPr sz="2567"/>
            </a:lvl6pPr>
            <a:lvl7pPr marL="3200400" lvl="6" indent="-391583">
              <a:spcBef>
                <a:spcPts val="0"/>
              </a:spcBef>
              <a:spcAft>
                <a:spcPts val="0"/>
              </a:spcAft>
              <a:buSzPts val="2567"/>
              <a:buChar char="●"/>
              <a:defRPr sz="2567"/>
            </a:lvl7pPr>
            <a:lvl8pPr marL="3657600" lvl="7" indent="-391583">
              <a:spcBef>
                <a:spcPts val="0"/>
              </a:spcBef>
              <a:spcAft>
                <a:spcPts val="0"/>
              </a:spcAft>
              <a:buSzPts val="2567"/>
              <a:buChar char="○"/>
              <a:defRPr sz="2567"/>
            </a:lvl8pPr>
            <a:lvl9pPr marL="4114800" lvl="8" indent="-391583">
              <a:spcBef>
                <a:spcPts val="0"/>
              </a:spcBef>
              <a:spcAft>
                <a:spcPts val="0"/>
              </a:spcAft>
              <a:buSzPts val="2567"/>
              <a:buChar char="■"/>
              <a:defRPr sz="2567"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400" cy="786900"/>
          </a:xfrm>
          <a:prstGeom prst="rect">
            <a:avLst/>
          </a:prstGeom>
        </p:spPr>
        <p:txBody>
          <a:bodyPr spcFirstLastPara="1" wrap="square" lIns="167625" tIns="167625" rIns="167625" bIns="167625" anchor="ctr" anchorCtr="0">
            <a:normAutofit/>
          </a:bodyPr>
          <a:lstStyle>
            <a:lvl1pPr lvl="0">
              <a:buNone/>
              <a:defRPr sz="1833"/>
            </a:lvl1pPr>
            <a:lvl2pPr lvl="1">
              <a:buNone/>
              <a:defRPr sz="1833"/>
            </a:lvl2pPr>
            <a:lvl3pPr lvl="2">
              <a:buNone/>
              <a:defRPr sz="1833"/>
            </a:lvl3pPr>
            <a:lvl4pPr lvl="3">
              <a:buNone/>
              <a:defRPr sz="1833"/>
            </a:lvl4pPr>
            <a:lvl5pPr lvl="4">
              <a:buNone/>
              <a:defRPr sz="1833"/>
            </a:lvl5pPr>
            <a:lvl6pPr lvl="5">
              <a:buNone/>
              <a:defRPr sz="1833"/>
            </a:lvl6pPr>
            <a:lvl7pPr lvl="6">
              <a:buNone/>
              <a:defRPr sz="1833"/>
            </a:lvl7pPr>
            <a:lvl8pPr lvl="7">
              <a:buNone/>
              <a:defRPr sz="1833"/>
            </a:lvl8pPr>
            <a:lvl9pPr lvl="8">
              <a:buNone/>
              <a:defRPr sz="1833"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623400" y="8461150"/>
            <a:ext cx="11997600" cy="1210200"/>
          </a:xfrm>
          <a:prstGeom prst="rect">
            <a:avLst/>
          </a:prstGeom>
        </p:spPr>
        <p:txBody>
          <a:bodyPr spcFirstLastPara="1" wrap="square" lIns="167625" tIns="167625" rIns="167625" bIns="1676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300"/>
              <a:buNone/>
              <a:defRPr sz="3300"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400" cy="786900"/>
          </a:xfrm>
          <a:prstGeom prst="rect">
            <a:avLst/>
          </a:prstGeom>
        </p:spPr>
        <p:txBody>
          <a:bodyPr spcFirstLastPara="1" wrap="square" lIns="167625" tIns="167625" rIns="167625" bIns="167625" anchor="ctr" anchorCtr="0">
            <a:normAutofit/>
          </a:bodyPr>
          <a:lstStyle>
            <a:lvl1pPr lvl="0">
              <a:buNone/>
              <a:defRPr sz="1833"/>
            </a:lvl1pPr>
            <a:lvl2pPr lvl="1">
              <a:buNone/>
              <a:defRPr sz="1833"/>
            </a:lvl2pPr>
            <a:lvl3pPr lvl="2">
              <a:buNone/>
              <a:defRPr sz="1833"/>
            </a:lvl3pPr>
            <a:lvl4pPr lvl="3">
              <a:buNone/>
              <a:defRPr sz="1833"/>
            </a:lvl4pPr>
            <a:lvl5pPr lvl="4">
              <a:buNone/>
              <a:defRPr sz="1833"/>
            </a:lvl5pPr>
            <a:lvl6pPr lvl="5">
              <a:buNone/>
              <a:defRPr sz="1833"/>
            </a:lvl6pPr>
            <a:lvl7pPr lvl="6">
              <a:buNone/>
              <a:defRPr sz="1833"/>
            </a:lvl7pPr>
            <a:lvl8pPr lvl="7">
              <a:buNone/>
              <a:defRPr sz="1833"/>
            </a:lvl8pPr>
            <a:lvl9pPr lvl="8">
              <a:buNone/>
              <a:defRPr sz="1833"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623400" y="2212250"/>
            <a:ext cx="17041200" cy="3927300"/>
          </a:xfrm>
          <a:prstGeom prst="rect">
            <a:avLst/>
          </a:prstGeom>
        </p:spPr>
        <p:txBody>
          <a:bodyPr spcFirstLastPara="1" wrap="square" lIns="167625" tIns="167625" rIns="167625" bIns="1676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2000"/>
              <a:buNone/>
              <a:defRPr sz="2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22000"/>
              <a:buNone/>
              <a:defRPr sz="2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22000"/>
              <a:buNone/>
              <a:defRPr sz="2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22000"/>
              <a:buNone/>
              <a:defRPr sz="2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22000"/>
              <a:buNone/>
              <a:defRPr sz="2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22000"/>
              <a:buNone/>
              <a:defRPr sz="2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22000"/>
              <a:buNone/>
              <a:defRPr sz="2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22000"/>
              <a:buNone/>
              <a:defRPr sz="2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22000"/>
              <a:buNone/>
              <a:defRPr sz="2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623400" y="6304450"/>
            <a:ext cx="17041200" cy="2601300"/>
          </a:xfrm>
          <a:prstGeom prst="rect">
            <a:avLst/>
          </a:prstGeom>
        </p:spPr>
        <p:txBody>
          <a:bodyPr spcFirstLastPara="1" wrap="square" lIns="167625" tIns="167625" rIns="167625" bIns="167625" anchor="t" anchorCtr="0">
            <a:normAutofit/>
          </a:bodyPr>
          <a:lstStyle>
            <a:lvl1pPr marL="457200" lvl="0" indent="-438150" algn="ctr">
              <a:spcBef>
                <a:spcPts val="0"/>
              </a:spcBef>
              <a:spcAft>
                <a:spcPts val="0"/>
              </a:spcAft>
              <a:buSzPts val="3300"/>
              <a:buChar char="●"/>
              <a:defRPr sz="3300"/>
            </a:lvl1pPr>
            <a:lvl2pPr marL="914400" lvl="1" indent="-391584" algn="ctr">
              <a:spcBef>
                <a:spcPts val="0"/>
              </a:spcBef>
              <a:spcAft>
                <a:spcPts val="0"/>
              </a:spcAft>
              <a:buSzPts val="2567"/>
              <a:buChar char="○"/>
              <a:defRPr sz="2567"/>
            </a:lvl2pPr>
            <a:lvl3pPr marL="1371600" lvl="2" indent="-391584" algn="ctr">
              <a:spcBef>
                <a:spcPts val="0"/>
              </a:spcBef>
              <a:spcAft>
                <a:spcPts val="0"/>
              </a:spcAft>
              <a:buSzPts val="2567"/>
              <a:buChar char="■"/>
              <a:defRPr sz="2567"/>
            </a:lvl3pPr>
            <a:lvl4pPr marL="1828800" lvl="3" indent="-391584" algn="ctr">
              <a:spcBef>
                <a:spcPts val="0"/>
              </a:spcBef>
              <a:spcAft>
                <a:spcPts val="0"/>
              </a:spcAft>
              <a:buSzPts val="2567"/>
              <a:buChar char="●"/>
              <a:defRPr sz="2567"/>
            </a:lvl4pPr>
            <a:lvl5pPr marL="2286000" lvl="4" indent="-391583" algn="ctr">
              <a:spcBef>
                <a:spcPts val="0"/>
              </a:spcBef>
              <a:spcAft>
                <a:spcPts val="0"/>
              </a:spcAft>
              <a:buSzPts val="2567"/>
              <a:buChar char="○"/>
              <a:defRPr sz="2567"/>
            </a:lvl5pPr>
            <a:lvl6pPr marL="2743200" lvl="5" indent="-391583" algn="ctr">
              <a:spcBef>
                <a:spcPts val="0"/>
              </a:spcBef>
              <a:spcAft>
                <a:spcPts val="0"/>
              </a:spcAft>
              <a:buSzPts val="2567"/>
              <a:buChar char="■"/>
              <a:defRPr sz="2567"/>
            </a:lvl6pPr>
            <a:lvl7pPr marL="3200400" lvl="6" indent="-391583" algn="ctr">
              <a:spcBef>
                <a:spcPts val="0"/>
              </a:spcBef>
              <a:spcAft>
                <a:spcPts val="0"/>
              </a:spcAft>
              <a:buSzPts val="2567"/>
              <a:buChar char="●"/>
              <a:defRPr sz="2567"/>
            </a:lvl7pPr>
            <a:lvl8pPr marL="3657600" lvl="7" indent="-391583" algn="ctr">
              <a:spcBef>
                <a:spcPts val="0"/>
              </a:spcBef>
              <a:spcAft>
                <a:spcPts val="0"/>
              </a:spcAft>
              <a:buSzPts val="2567"/>
              <a:buChar char="○"/>
              <a:defRPr sz="2567"/>
            </a:lvl8pPr>
            <a:lvl9pPr marL="4114800" lvl="8" indent="-391583" algn="ctr">
              <a:spcBef>
                <a:spcPts val="0"/>
              </a:spcBef>
              <a:spcAft>
                <a:spcPts val="0"/>
              </a:spcAft>
              <a:buSzPts val="2567"/>
              <a:buChar char="■"/>
              <a:defRPr sz="2567"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400" cy="786900"/>
          </a:xfrm>
          <a:prstGeom prst="rect">
            <a:avLst/>
          </a:prstGeom>
        </p:spPr>
        <p:txBody>
          <a:bodyPr spcFirstLastPara="1" wrap="square" lIns="167625" tIns="167625" rIns="167625" bIns="167625" anchor="ctr" anchorCtr="0">
            <a:normAutofit/>
          </a:bodyPr>
          <a:lstStyle>
            <a:lvl1pPr lvl="0">
              <a:buNone/>
              <a:defRPr sz="1833"/>
            </a:lvl1pPr>
            <a:lvl2pPr lvl="1">
              <a:buNone/>
              <a:defRPr sz="1833"/>
            </a:lvl2pPr>
            <a:lvl3pPr lvl="2">
              <a:buNone/>
              <a:defRPr sz="1833"/>
            </a:lvl3pPr>
            <a:lvl4pPr lvl="3">
              <a:buNone/>
              <a:defRPr sz="1833"/>
            </a:lvl4pPr>
            <a:lvl5pPr lvl="4">
              <a:buNone/>
              <a:defRPr sz="1833"/>
            </a:lvl5pPr>
            <a:lvl6pPr lvl="5">
              <a:buNone/>
              <a:defRPr sz="1833"/>
            </a:lvl6pPr>
            <a:lvl7pPr lvl="6">
              <a:buNone/>
              <a:defRPr sz="1833"/>
            </a:lvl7pPr>
            <a:lvl8pPr lvl="7">
              <a:buNone/>
              <a:defRPr sz="1833"/>
            </a:lvl8pPr>
            <a:lvl9pPr lvl="8">
              <a:buNone/>
              <a:defRPr sz="1833"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400" cy="786900"/>
          </a:xfrm>
          <a:prstGeom prst="rect">
            <a:avLst/>
          </a:prstGeom>
        </p:spPr>
        <p:txBody>
          <a:bodyPr spcFirstLastPara="1" wrap="square" lIns="167625" tIns="167625" rIns="167625" bIns="167625" anchor="ctr" anchorCtr="0">
            <a:normAutofit/>
          </a:bodyPr>
          <a:lstStyle>
            <a:lvl1pPr lvl="0">
              <a:buNone/>
              <a:defRPr sz="1833"/>
            </a:lvl1pPr>
            <a:lvl2pPr lvl="1">
              <a:buNone/>
              <a:defRPr sz="1833"/>
            </a:lvl2pPr>
            <a:lvl3pPr lvl="2">
              <a:buNone/>
              <a:defRPr sz="1833"/>
            </a:lvl3pPr>
            <a:lvl4pPr lvl="3">
              <a:buNone/>
              <a:defRPr sz="1833"/>
            </a:lvl4pPr>
            <a:lvl5pPr lvl="4">
              <a:buNone/>
              <a:defRPr sz="1833"/>
            </a:lvl5pPr>
            <a:lvl6pPr lvl="5">
              <a:buNone/>
              <a:defRPr sz="1833"/>
            </a:lvl6pPr>
            <a:lvl7pPr lvl="6">
              <a:buNone/>
              <a:defRPr sz="1833"/>
            </a:lvl7pPr>
            <a:lvl8pPr lvl="7">
              <a:buNone/>
              <a:defRPr sz="1833"/>
            </a:lvl8pPr>
            <a:lvl9pPr lvl="8">
              <a:buNone/>
              <a:defRPr sz="1833"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>
  <p:cSld name="Moduel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4"/>
          <p:cNvSpPr txBox="1">
            <a:spLocks noGrp="1"/>
          </p:cNvSpPr>
          <p:nvPr>
            <p:ph type="subTitle" idx="1"/>
          </p:nvPr>
        </p:nvSpPr>
        <p:spPr>
          <a:xfrm>
            <a:off x="704101" y="90313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R="0" lv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300"/>
              <a:buFont typeface="Montserrat Medium"/>
              <a:buNone/>
              <a:defRPr sz="1400" b="0" i="0" u="none" strike="noStrike" cap="none">
                <a:solidFill>
                  <a:srgbClr val="67788A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1pPr>
            <a:lvl2pPr marR="0" lvl="1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R="0" lvl="2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R="0" lvl="3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R="0" lvl="4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R="0" lvl="5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3" name="Google Shape;53;p14"/>
          <p:cNvSpPr txBox="1">
            <a:spLocks noGrp="1"/>
          </p:cNvSpPr>
          <p:nvPr>
            <p:ph type="ctrTitle"/>
          </p:nvPr>
        </p:nvSpPr>
        <p:spPr>
          <a:xfrm>
            <a:off x="699424" y="3649345"/>
            <a:ext cx="4123800" cy="149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R="0" lvl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Arial"/>
              <a:buNone/>
              <a:defRPr sz="5400" b="1" i="0" u="none" strike="noStrike" cap="none">
                <a:solidFill>
                  <a:srgbClr val="67788A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42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42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42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42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42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42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42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42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4" name="Google Shape;54;p14"/>
          <p:cNvSpPr txBox="1">
            <a:spLocks noGrp="1"/>
          </p:cNvSpPr>
          <p:nvPr>
            <p:ph type="subTitle" idx="2"/>
          </p:nvPr>
        </p:nvSpPr>
        <p:spPr>
          <a:xfrm>
            <a:off x="706284" y="3143845"/>
            <a:ext cx="4116900" cy="32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R="0" lv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500"/>
              <a:buFont typeface="Montserrat"/>
              <a:buNone/>
              <a:defRPr sz="1800" b="1" i="0" u="none" strike="noStrike" cap="none">
                <a:solidFill>
                  <a:srgbClr val="67788A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R="0" lvl="1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R="0" lvl="2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R="0" lvl="3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R="0" lvl="4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R="0" lvl="5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5" name="Google Shape;55;p14"/>
          <p:cNvSpPr txBox="1">
            <a:spLocks noGrp="1"/>
          </p:cNvSpPr>
          <p:nvPr>
            <p:ph type="body" idx="3"/>
          </p:nvPr>
        </p:nvSpPr>
        <p:spPr>
          <a:xfrm>
            <a:off x="703708" y="9341188"/>
            <a:ext cx="2812500" cy="36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600" tIns="34275" rIns="68600" bIns="34275" anchor="t" anchorCtr="0">
            <a:normAutofit/>
          </a:bodyPr>
          <a:lstStyle>
            <a:lvl1pPr marL="457200" marR="0" lvl="0" indent="-247650" algn="l">
              <a:lnSpc>
                <a:spcPct val="129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300"/>
              <a:buFont typeface="Montserrat"/>
              <a:buChar char="•"/>
              <a:defRPr sz="1400" b="0" i="0" u="none" strike="noStrike" cap="none">
                <a:solidFill>
                  <a:srgbClr val="67788A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23850" algn="l">
              <a:lnSpc>
                <a:spcPct val="129000"/>
              </a:lnSpc>
              <a:spcBef>
                <a:spcPts val="900"/>
              </a:spcBef>
              <a:spcAft>
                <a:spcPts val="0"/>
              </a:spcAft>
              <a:buClr>
                <a:srgbClr val="1C2B33"/>
              </a:buClr>
              <a:buSzPts val="1500"/>
              <a:buFont typeface="Arial"/>
              <a:buChar char="•"/>
              <a:defRPr sz="1800" b="0" i="0" u="none" strike="noStrike" cap="none">
                <a:solidFill>
                  <a:srgbClr val="1C2B33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23850" algn="l">
              <a:lnSpc>
                <a:spcPct val="129000"/>
              </a:lnSpc>
              <a:spcBef>
                <a:spcPts val="900"/>
              </a:spcBef>
              <a:spcAft>
                <a:spcPts val="0"/>
              </a:spcAft>
              <a:buClr>
                <a:srgbClr val="1C2B33"/>
              </a:buClr>
              <a:buSzPts val="1500"/>
              <a:buFont typeface="Arial"/>
              <a:buChar char="﹘"/>
              <a:defRPr sz="1800" b="0" i="0" u="none" strike="noStrike" cap="none">
                <a:solidFill>
                  <a:srgbClr val="1C2B33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23850" algn="l">
              <a:lnSpc>
                <a:spcPct val="129000"/>
              </a:lnSpc>
              <a:spcBef>
                <a:spcPts val="900"/>
              </a:spcBef>
              <a:spcAft>
                <a:spcPts val="0"/>
              </a:spcAft>
              <a:buClr>
                <a:srgbClr val="1C2B33"/>
              </a:buClr>
              <a:buSzPts val="1500"/>
              <a:buFont typeface="Arial"/>
              <a:buChar char="﹘"/>
              <a:defRPr sz="1800" b="0" i="0" u="none" strike="noStrike" cap="none">
                <a:solidFill>
                  <a:srgbClr val="1C2B33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23850" algn="l">
              <a:lnSpc>
                <a:spcPct val="129000"/>
              </a:lnSpc>
              <a:spcBef>
                <a:spcPts val="900"/>
              </a:spcBef>
              <a:spcAft>
                <a:spcPts val="0"/>
              </a:spcAft>
              <a:buClr>
                <a:srgbClr val="1C2B33"/>
              </a:buClr>
              <a:buSzPts val="1500"/>
              <a:buFont typeface="Arial"/>
              <a:buChar char="﹘"/>
              <a:defRPr sz="1800" b="0" i="0" u="none" strike="noStrike" cap="none">
                <a:solidFill>
                  <a:srgbClr val="1C2B33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228600" algn="l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286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286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286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Lesson Cover">
  <p:cSld name="Lesson Cover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5"/>
          <p:cNvSpPr txBox="1"/>
          <p:nvPr/>
        </p:nvSpPr>
        <p:spPr>
          <a:xfrm>
            <a:off x="16902582" y="9548192"/>
            <a:ext cx="6945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733279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733279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58" name="Google Shape;58;p15"/>
          <p:cNvSpPr txBox="1"/>
          <p:nvPr/>
        </p:nvSpPr>
        <p:spPr>
          <a:xfrm>
            <a:off x="2109696" y="9548192"/>
            <a:ext cx="63387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733279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DİJİTAL DÜNYANIZDA YAPAY ZEKA (AI)</a:t>
            </a:r>
            <a:endParaRPr sz="1100" b="1" i="0" u="none" strike="noStrike" cap="none">
              <a:solidFill>
                <a:srgbClr val="733279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grpSp>
        <p:nvGrpSpPr>
          <p:cNvPr id="59" name="Google Shape;59;p15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60" name="Google Shape;60;p15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61" name="Google Shape;61;p15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2" name="Google Shape;62;p15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3" name="Google Shape;63;p15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4" name="Google Shape;64;p15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65" name="Google Shape;65;p15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">
    <p:bg>
      <p:bgPr>
        <a:solidFill>
          <a:srgbClr val="733279"/>
        </a:solidFill>
        <a:effectLst/>
      </p:bgPr>
    </p:bg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Google Shape;67;p16" descr="A picture containing text&#10;&#10;Description automatically generated"/>
          <p:cNvPicPr preferRelativeResize="0"/>
          <p:nvPr/>
        </p:nvPicPr>
        <p:blipFill rotWithShape="1">
          <a:blip r:embed="rId2">
            <a:alphaModFix amt="3000"/>
          </a:blip>
          <a:srcRect/>
          <a:stretch/>
        </p:blipFill>
        <p:spPr>
          <a:xfrm>
            <a:off x="4066" y="0"/>
            <a:ext cx="18270350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68" name="Google Shape;68;p16"/>
          <p:cNvSpPr txBox="1"/>
          <p:nvPr/>
        </p:nvSpPr>
        <p:spPr>
          <a:xfrm>
            <a:off x="16902582" y="9548192"/>
            <a:ext cx="6945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EFEBF4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EFEBF4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69" name="Google Shape;69;p16"/>
          <p:cNvSpPr txBox="1"/>
          <p:nvPr/>
        </p:nvSpPr>
        <p:spPr>
          <a:xfrm>
            <a:off x="2109696" y="9548192"/>
            <a:ext cx="63387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EFEBF4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DİJİTAL DÜNYANIZDA YAPAY ZEKA (AI)</a:t>
            </a:r>
            <a:endParaRPr sz="900" b="1">
              <a:solidFill>
                <a:srgbClr val="EFEBF4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grpSp>
        <p:nvGrpSpPr>
          <p:cNvPr id="70" name="Google Shape;70;p16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71" name="Google Shape;71;p16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72" name="Google Shape;72;p16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EFEBF4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3" name="Google Shape;73;p16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EFEBF4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4" name="Google Shape;74;p16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EFEBF4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5" name="Google Shape;75;p16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EFEBF4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76" name="Google Shape;76;p16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EFEBF4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 2">
    <p:bg>
      <p:bgPr>
        <a:solidFill>
          <a:srgbClr val="EFEBF4"/>
        </a:soli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" name="Google Shape;78;p17" descr="A picture containing text&#10;&#10;Description automatically generated"/>
          <p:cNvPicPr preferRelativeResize="0"/>
          <p:nvPr/>
        </p:nvPicPr>
        <p:blipFill rotWithShape="1">
          <a:blip r:embed="rId2">
            <a:alphaModFix amt="9000"/>
          </a:blip>
          <a:srcRect/>
          <a:stretch/>
        </p:blipFill>
        <p:spPr>
          <a:xfrm>
            <a:off x="4066" y="0"/>
            <a:ext cx="18270350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79" name="Google Shape;79;p17"/>
          <p:cNvSpPr txBox="1"/>
          <p:nvPr/>
        </p:nvSpPr>
        <p:spPr>
          <a:xfrm>
            <a:off x="16902582" y="9548192"/>
            <a:ext cx="6945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733279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733279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80" name="Google Shape;80;p17"/>
          <p:cNvSpPr txBox="1"/>
          <p:nvPr/>
        </p:nvSpPr>
        <p:spPr>
          <a:xfrm>
            <a:off x="2109696" y="9548192"/>
            <a:ext cx="63387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733279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DİJİTAL DÜNYANIZDA YAPAY ZEKA (AI)</a:t>
            </a:r>
            <a:endParaRPr sz="900" b="1">
              <a:solidFill>
                <a:srgbClr val="D27805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grpSp>
        <p:nvGrpSpPr>
          <p:cNvPr id="81" name="Google Shape;81;p17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82" name="Google Shape;82;p17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83" name="Google Shape;83;p17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4" name="Google Shape;84;p17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5" name="Google Shape;85;p17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6" name="Google Shape;86;p17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87" name="Google Shape;87;p17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 3">
    <p:bg>
      <p:bgPr>
        <a:solidFill>
          <a:srgbClr val="EFEBF4"/>
        </a:solidFill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" name="Google Shape;89;p18" descr="A picture containing text&#10;&#10;Description automatically generated"/>
          <p:cNvPicPr preferRelativeResize="0"/>
          <p:nvPr/>
        </p:nvPicPr>
        <p:blipFill rotWithShape="1">
          <a:blip r:embed="rId2">
            <a:alphaModFix amt="5000"/>
          </a:blip>
          <a:srcRect/>
          <a:stretch/>
        </p:blipFill>
        <p:spPr>
          <a:xfrm>
            <a:off x="1" y="-1"/>
            <a:ext cx="18270346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90" name="Google Shape;90;p18"/>
          <p:cNvSpPr txBox="1"/>
          <p:nvPr/>
        </p:nvSpPr>
        <p:spPr>
          <a:xfrm>
            <a:off x="16902582" y="9548192"/>
            <a:ext cx="6945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733279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733279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91" name="Google Shape;91;p18"/>
          <p:cNvSpPr txBox="1"/>
          <p:nvPr/>
        </p:nvSpPr>
        <p:spPr>
          <a:xfrm>
            <a:off x="2109696" y="9548192"/>
            <a:ext cx="63387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733279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DİJİTAL DÜNYANIZDA YAPAY ZEKA (AI)</a:t>
            </a:r>
            <a:endParaRPr sz="900" b="1">
              <a:solidFill>
                <a:srgbClr val="D27805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grpSp>
        <p:nvGrpSpPr>
          <p:cNvPr id="92" name="Google Shape;92;p18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93" name="Google Shape;93;p18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94" name="Google Shape;94;p18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5" name="Google Shape;95;p18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6" name="Google Shape;96;p18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7" name="Google Shape;97;p18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98" name="Google Shape;98;p18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 4">
    <p:bg>
      <p:bgPr>
        <a:solidFill>
          <a:srgbClr val="733279"/>
        </a:solidFill>
        <a:effectLst/>
      </p:bgPr>
    </p:bg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" name="Google Shape;100;p19"/>
          <p:cNvPicPr preferRelativeResize="0"/>
          <p:nvPr/>
        </p:nvPicPr>
        <p:blipFill rotWithShape="1">
          <a:blip r:embed="rId2">
            <a:alphaModFix amt="5000"/>
          </a:blip>
          <a:srcRect/>
          <a:stretch/>
        </p:blipFill>
        <p:spPr>
          <a:xfrm>
            <a:off x="0" y="2679"/>
            <a:ext cx="18278477" cy="10281643"/>
          </a:xfrm>
          <a:prstGeom prst="rect">
            <a:avLst/>
          </a:prstGeom>
          <a:noFill/>
          <a:ln>
            <a:noFill/>
          </a:ln>
        </p:spPr>
      </p:pic>
      <p:sp>
        <p:nvSpPr>
          <p:cNvPr id="101" name="Google Shape;101;p19"/>
          <p:cNvSpPr txBox="1"/>
          <p:nvPr/>
        </p:nvSpPr>
        <p:spPr>
          <a:xfrm>
            <a:off x="16902582" y="9548192"/>
            <a:ext cx="6945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EFEBF4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EFEBF4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102" name="Google Shape;102;p19"/>
          <p:cNvSpPr txBox="1"/>
          <p:nvPr/>
        </p:nvSpPr>
        <p:spPr>
          <a:xfrm>
            <a:off x="2109696" y="9548192"/>
            <a:ext cx="63387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EFEBF4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DİJİTAL DÜNYANIZDA YAPAY ZEKA (AI)</a:t>
            </a:r>
            <a:endParaRPr sz="1100" b="1" i="0" u="none" strike="noStrike" cap="none">
              <a:solidFill>
                <a:srgbClr val="FFF8DD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grpSp>
        <p:nvGrpSpPr>
          <p:cNvPr id="103" name="Google Shape;103;p19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104" name="Google Shape;104;p19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105" name="Google Shape;105;p19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EFEBF4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6" name="Google Shape;106;p19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EFEBF4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7" name="Google Shape;107;p19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EFEBF4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8" name="Google Shape;108;p19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EFEBF4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109" name="Google Shape;109;p19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EFEBF4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 5">
    <p:bg>
      <p:bgPr>
        <a:solidFill>
          <a:srgbClr val="EFEBF4"/>
        </a:solidFill>
        <a:effectLst/>
      </p:bgPr>
    </p:bg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" name="Google Shape;111;p20"/>
          <p:cNvPicPr preferRelativeResize="0"/>
          <p:nvPr/>
        </p:nvPicPr>
        <p:blipFill rotWithShape="1">
          <a:blip r:embed="rId2">
            <a:alphaModFix amt="5000"/>
          </a:blip>
          <a:srcRect/>
          <a:stretch/>
        </p:blipFill>
        <p:spPr>
          <a:xfrm>
            <a:off x="0" y="2679"/>
            <a:ext cx="18278477" cy="10281643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20"/>
          <p:cNvSpPr txBox="1"/>
          <p:nvPr/>
        </p:nvSpPr>
        <p:spPr>
          <a:xfrm>
            <a:off x="16902582" y="9548192"/>
            <a:ext cx="6945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733279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733279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113" name="Google Shape;113;p20"/>
          <p:cNvSpPr txBox="1"/>
          <p:nvPr/>
        </p:nvSpPr>
        <p:spPr>
          <a:xfrm>
            <a:off x="2109696" y="9548192"/>
            <a:ext cx="63387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733279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DİJİTAL DÜNYANIZDA YAPAY ZEKA (AI)</a:t>
            </a:r>
            <a:endParaRPr sz="900" b="1">
              <a:solidFill>
                <a:srgbClr val="D27805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grpSp>
        <p:nvGrpSpPr>
          <p:cNvPr id="114" name="Google Shape;114;p20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115" name="Google Shape;115;p20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116" name="Google Shape;116;p20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7" name="Google Shape;117;p20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8" name="Google Shape;118;p20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9" name="Google Shape;119;p20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120" name="Google Shape;120;p20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 6">
    <p:bg>
      <p:bgPr>
        <a:solidFill>
          <a:srgbClr val="4B0550"/>
        </a:solidFill>
        <a:effectLst/>
      </p:bgPr>
    </p:bg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" name="Google Shape;122;p21" descr="A picture containing text&#10;&#10;Description automatically generated"/>
          <p:cNvPicPr preferRelativeResize="0"/>
          <p:nvPr/>
        </p:nvPicPr>
        <p:blipFill rotWithShape="1">
          <a:blip r:embed="rId2">
            <a:alphaModFix amt="4000"/>
          </a:blip>
          <a:srcRect/>
          <a:stretch/>
        </p:blipFill>
        <p:spPr>
          <a:xfrm>
            <a:off x="1" y="-1"/>
            <a:ext cx="18270346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123" name="Google Shape;123;p21"/>
          <p:cNvSpPr txBox="1"/>
          <p:nvPr/>
        </p:nvSpPr>
        <p:spPr>
          <a:xfrm>
            <a:off x="16902582" y="9548192"/>
            <a:ext cx="6945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EFEBF4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EFEBF4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124" name="Google Shape;124;p21"/>
          <p:cNvSpPr txBox="1"/>
          <p:nvPr/>
        </p:nvSpPr>
        <p:spPr>
          <a:xfrm>
            <a:off x="2109696" y="9548192"/>
            <a:ext cx="63387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EFEBF4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DİJİTAL DÜNYANIZDA YAPAY ZEKA (AI)</a:t>
            </a:r>
            <a:endParaRPr sz="900" b="1">
              <a:solidFill>
                <a:srgbClr val="FFF8DD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grpSp>
        <p:nvGrpSpPr>
          <p:cNvPr id="125" name="Google Shape;125;p21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126" name="Google Shape;126;p21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127" name="Google Shape;127;p21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8" name="Google Shape;128;p21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9" name="Google Shape;129;p21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0" name="Google Shape;130;p21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131" name="Google Shape;131;p21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 7">
    <p:bg>
      <p:bgPr>
        <a:solidFill>
          <a:srgbClr val="EFEBF4"/>
        </a:solidFill>
        <a:effectLst/>
      </p:bgPr>
    </p:bg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" name="Google Shape;133;p22"/>
          <p:cNvPicPr preferRelativeResize="0"/>
          <p:nvPr/>
        </p:nvPicPr>
        <p:blipFill rotWithShape="1">
          <a:blip r:embed="rId2">
            <a:alphaModFix amt="5000"/>
          </a:blip>
          <a:srcRect/>
          <a:stretch/>
        </p:blipFill>
        <p:spPr>
          <a:xfrm>
            <a:off x="0" y="2679"/>
            <a:ext cx="18278477" cy="10281643"/>
          </a:xfrm>
          <a:prstGeom prst="rect">
            <a:avLst/>
          </a:prstGeom>
          <a:noFill/>
          <a:ln>
            <a:noFill/>
          </a:ln>
        </p:spPr>
      </p:pic>
      <p:sp>
        <p:nvSpPr>
          <p:cNvPr id="134" name="Google Shape;134;p22"/>
          <p:cNvSpPr txBox="1"/>
          <p:nvPr/>
        </p:nvSpPr>
        <p:spPr>
          <a:xfrm>
            <a:off x="16902582" y="9548192"/>
            <a:ext cx="6945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733279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733279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135" name="Google Shape;135;p22"/>
          <p:cNvSpPr txBox="1"/>
          <p:nvPr/>
        </p:nvSpPr>
        <p:spPr>
          <a:xfrm>
            <a:off x="2109696" y="9548192"/>
            <a:ext cx="63387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733279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DİJİTAL DÜNYANIZDA YAPAY ZEKA (AI)</a:t>
            </a:r>
            <a:endParaRPr sz="900" b="1">
              <a:solidFill>
                <a:srgbClr val="D27805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grpSp>
        <p:nvGrpSpPr>
          <p:cNvPr id="136" name="Google Shape;136;p22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137" name="Google Shape;137;p22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138" name="Google Shape;138;p22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" name="Google Shape;139;p22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" name="Google Shape;140;p22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" name="Google Shape;141;p22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142" name="Google Shape;142;p22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 8">
    <p:bg>
      <p:bgPr>
        <a:solidFill>
          <a:srgbClr val="733279"/>
        </a:solidFill>
        <a:effectLst/>
      </p:bgPr>
    </p:bg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" name="Google Shape;144;p23" descr="A picture containing text&#10;&#10;Description automatically generated"/>
          <p:cNvPicPr preferRelativeResize="0"/>
          <p:nvPr/>
        </p:nvPicPr>
        <p:blipFill rotWithShape="1">
          <a:blip r:embed="rId2">
            <a:alphaModFix amt="3000"/>
          </a:blip>
          <a:srcRect/>
          <a:stretch/>
        </p:blipFill>
        <p:spPr>
          <a:xfrm>
            <a:off x="4066" y="0"/>
            <a:ext cx="18270350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145" name="Google Shape;145;p23"/>
          <p:cNvSpPr txBox="1"/>
          <p:nvPr/>
        </p:nvSpPr>
        <p:spPr>
          <a:xfrm>
            <a:off x="16902582" y="9548192"/>
            <a:ext cx="6945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EFEBF4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EFEBF4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146" name="Google Shape;146;p23"/>
          <p:cNvSpPr txBox="1"/>
          <p:nvPr/>
        </p:nvSpPr>
        <p:spPr>
          <a:xfrm>
            <a:off x="2109696" y="9548192"/>
            <a:ext cx="63387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EFEBF4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DİJİTAL DÜNYANIZDA YAPAY ZEKA (AI)</a:t>
            </a:r>
            <a:endParaRPr sz="900" b="1">
              <a:solidFill>
                <a:srgbClr val="D27805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grpSp>
        <p:nvGrpSpPr>
          <p:cNvPr id="147" name="Google Shape;147;p23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148" name="Google Shape;148;p23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149" name="Google Shape;149;p23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50" name="Google Shape;150;p23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51" name="Google Shape;151;p23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52" name="Google Shape;152;p23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153" name="Google Shape;153;p23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 9">
    <p:bg>
      <p:bgPr>
        <a:solidFill>
          <a:srgbClr val="EFEBF4"/>
        </a:solidFill>
        <a:effectLst/>
      </p:bgPr>
    </p:bg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Google Shape;155;p24" descr="A picture containing text&#10;&#10;Description automatically generated"/>
          <p:cNvPicPr preferRelativeResize="0"/>
          <p:nvPr/>
        </p:nvPicPr>
        <p:blipFill rotWithShape="1">
          <a:blip r:embed="rId2">
            <a:alphaModFix amt="6000"/>
          </a:blip>
          <a:srcRect/>
          <a:stretch/>
        </p:blipFill>
        <p:spPr>
          <a:xfrm>
            <a:off x="1" y="-1"/>
            <a:ext cx="18270346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156" name="Google Shape;156;p24"/>
          <p:cNvSpPr txBox="1"/>
          <p:nvPr/>
        </p:nvSpPr>
        <p:spPr>
          <a:xfrm>
            <a:off x="16902582" y="9548192"/>
            <a:ext cx="6945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733279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733279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157" name="Google Shape;157;p24"/>
          <p:cNvSpPr txBox="1"/>
          <p:nvPr/>
        </p:nvSpPr>
        <p:spPr>
          <a:xfrm>
            <a:off x="2109696" y="9548192"/>
            <a:ext cx="63387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733279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DİJİTAL DÜNYANIZDA YAPAY ZEKA (AI)</a:t>
            </a:r>
            <a:endParaRPr sz="900" b="1">
              <a:solidFill>
                <a:srgbClr val="D27805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grpSp>
        <p:nvGrpSpPr>
          <p:cNvPr id="158" name="Google Shape;158;p24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159" name="Google Shape;159;p24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160" name="Google Shape;160;p24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1" name="Google Shape;161;p24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2" name="Google Shape;162;p24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3" name="Google Shape;163;p24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164" name="Google Shape;164;p24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 10">
    <p:bg>
      <p:bgPr>
        <a:solidFill>
          <a:srgbClr val="EFEBF4"/>
        </a:solidFill>
        <a:effectLst/>
      </p:bgPr>
    </p:bg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25"/>
          <p:cNvSpPr txBox="1"/>
          <p:nvPr/>
        </p:nvSpPr>
        <p:spPr>
          <a:xfrm>
            <a:off x="16902582" y="9548192"/>
            <a:ext cx="6945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733279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733279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167" name="Google Shape;167;p25"/>
          <p:cNvSpPr txBox="1"/>
          <p:nvPr/>
        </p:nvSpPr>
        <p:spPr>
          <a:xfrm>
            <a:off x="2109696" y="9548192"/>
            <a:ext cx="63387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733279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AI IN YOUR DIGITAL WORLD</a:t>
            </a:r>
            <a:endParaRPr sz="900" b="1">
              <a:solidFill>
                <a:srgbClr val="D27805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grpSp>
        <p:nvGrpSpPr>
          <p:cNvPr id="168" name="Google Shape;168;p25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169" name="Google Shape;169;p25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170" name="Google Shape;170;p25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1" name="Google Shape;171;p25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2" name="Google Shape;172;p25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3" name="Google Shape;173;p25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174" name="Google Shape;174;p25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 11">
    <p:bg>
      <p:bgPr>
        <a:solidFill>
          <a:srgbClr val="4B0550"/>
        </a:solidFill>
        <a:effectLst/>
      </p:bgPr>
    </p:bg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26"/>
          <p:cNvSpPr txBox="1"/>
          <p:nvPr/>
        </p:nvSpPr>
        <p:spPr>
          <a:xfrm>
            <a:off x="16902582" y="9548192"/>
            <a:ext cx="6945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EFEBF4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EFEBF4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177" name="Google Shape;177;p26"/>
          <p:cNvSpPr txBox="1"/>
          <p:nvPr/>
        </p:nvSpPr>
        <p:spPr>
          <a:xfrm>
            <a:off x="2109696" y="9548192"/>
            <a:ext cx="6338700" cy="1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EFEBF4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AI IN YOUR DIGITAL WORLD</a:t>
            </a:r>
            <a:endParaRPr sz="900" b="1">
              <a:solidFill>
                <a:srgbClr val="FFF8DD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grpSp>
        <p:nvGrpSpPr>
          <p:cNvPr id="178" name="Google Shape;178;p26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179" name="Google Shape;179;p26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180" name="Google Shape;180;p26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81" name="Google Shape;181;p26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82" name="Google Shape;182;p26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83" name="Google Shape;183;p26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184" name="Google Shape;184;p26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>
  <p:cSld name="Moduel"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28"/>
          <p:cNvSpPr txBox="1">
            <a:spLocks noGrp="1"/>
          </p:cNvSpPr>
          <p:nvPr>
            <p:ph type="subTitle" idx="1"/>
          </p:nvPr>
        </p:nvSpPr>
        <p:spPr>
          <a:xfrm>
            <a:off x="704101" y="9031300"/>
            <a:ext cx="2812200" cy="31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R="0" lv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300"/>
              <a:buFont typeface="Montserrat Medium"/>
              <a:buNone/>
              <a:defRPr sz="1400" b="0" i="0" u="none" strike="noStrike" cap="none">
                <a:solidFill>
                  <a:srgbClr val="67788A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1pPr>
            <a:lvl2pPr marR="0" lvl="1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R="0" lvl="2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R="0" lvl="3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R="0" lvl="4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R="0" lvl="5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88" name="Google Shape;188;p28"/>
          <p:cNvSpPr txBox="1">
            <a:spLocks noGrp="1"/>
          </p:cNvSpPr>
          <p:nvPr>
            <p:ph type="ctrTitle"/>
          </p:nvPr>
        </p:nvSpPr>
        <p:spPr>
          <a:xfrm>
            <a:off x="699424" y="3649345"/>
            <a:ext cx="4123800" cy="149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R="0" lvl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Arial"/>
              <a:buNone/>
              <a:defRPr sz="5400" b="1" i="0" u="none" strike="noStrike" cap="none">
                <a:solidFill>
                  <a:srgbClr val="67788A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marR="0"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42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42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42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42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42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42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42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42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89" name="Google Shape;189;p28"/>
          <p:cNvSpPr txBox="1">
            <a:spLocks noGrp="1"/>
          </p:cNvSpPr>
          <p:nvPr>
            <p:ph type="subTitle" idx="2"/>
          </p:nvPr>
        </p:nvSpPr>
        <p:spPr>
          <a:xfrm>
            <a:off x="706284" y="3143845"/>
            <a:ext cx="4117200" cy="32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R="0" lv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500"/>
              <a:buFont typeface="Montserrat"/>
              <a:buNone/>
              <a:defRPr sz="1800" b="1" i="0" u="none" strike="noStrike" cap="none">
                <a:solidFill>
                  <a:srgbClr val="67788A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R="0" lvl="1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R="0" lvl="2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R="0" lvl="3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R="0" lvl="4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R="0" lvl="5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90" name="Google Shape;190;p28"/>
          <p:cNvSpPr txBox="1">
            <a:spLocks noGrp="1"/>
          </p:cNvSpPr>
          <p:nvPr>
            <p:ph type="body" idx="3"/>
          </p:nvPr>
        </p:nvSpPr>
        <p:spPr>
          <a:xfrm>
            <a:off x="703708" y="9341188"/>
            <a:ext cx="2812500" cy="36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600" tIns="34275" rIns="68600" bIns="34275" anchor="t" anchorCtr="0">
            <a:normAutofit/>
          </a:bodyPr>
          <a:lstStyle>
            <a:lvl1pPr marL="457200" marR="0" lvl="0" indent="-247650" algn="l">
              <a:lnSpc>
                <a:spcPct val="129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300"/>
              <a:buFont typeface="Montserrat"/>
              <a:buChar char="•"/>
              <a:defRPr sz="1400" b="0" i="0" u="none" strike="noStrike" cap="none">
                <a:solidFill>
                  <a:srgbClr val="67788A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23850" algn="l">
              <a:lnSpc>
                <a:spcPct val="129000"/>
              </a:lnSpc>
              <a:spcBef>
                <a:spcPts val="900"/>
              </a:spcBef>
              <a:spcAft>
                <a:spcPts val="0"/>
              </a:spcAft>
              <a:buClr>
                <a:srgbClr val="1C2B33"/>
              </a:buClr>
              <a:buSzPts val="1500"/>
              <a:buFont typeface="Arial"/>
              <a:buChar char="•"/>
              <a:defRPr sz="1800" b="0" i="0" u="none" strike="noStrike" cap="none">
                <a:solidFill>
                  <a:srgbClr val="1C2B33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23850" algn="l">
              <a:lnSpc>
                <a:spcPct val="129000"/>
              </a:lnSpc>
              <a:spcBef>
                <a:spcPts val="900"/>
              </a:spcBef>
              <a:spcAft>
                <a:spcPts val="0"/>
              </a:spcAft>
              <a:buClr>
                <a:srgbClr val="1C2B33"/>
              </a:buClr>
              <a:buSzPts val="1500"/>
              <a:buFont typeface="Arial"/>
              <a:buChar char="﹘"/>
              <a:defRPr sz="1800" b="0" i="0" u="none" strike="noStrike" cap="none">
                <a:solidFill>
                  <a:srgbClr val="1C2B33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23850" algn="l">
              <a:lnSpc>
                <a:spcPct val="129000"/>
              </a:lnSpc>
              <a:spcBef>
                <a:spcPts val="900"/>
              </a:spcBef>
              <a:spcAft>
                <a:spcPts val="0"/>
              </a:spcAft>
              <a:buClr>
                <a:srgbClr val="1C2B33"/>
              </a:buClr>
              <a:buSzPts val="1500"/>
              <a:buFont typeface="Arial"/>
              <a:buChar char="﹘"/>
              <a:defRPr sz="1800" b="0" i="0" u="none" strike="noStrike" cap="none">
                <a:solidFill>
                  <a:srgbClr val="1C2B33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23850" algn="l">
              <a:lnSpc>
                <a:spcPct val="129000"/>
              </a:lnSpc>
              <a:spcBef>
                <a:spcPts val="900"/>
              </a:spcBef>
              <a:spcAft>
                <a:spcPts val="0"/>
              </a:spcAft>
              <a:buClr>
                <a:srgbClr val="1C2B33"/>
              </a:buClr>
              <a:buSzPts val="1500"/>
              <a:buFont typeface="Arial"/>
              <a:buChar char="﹘"/>
              <a:defRPr sz="1800" b="0" i="0" u="none" strike="noStrike" cap="none">
                <a:solidFill>
                  <a:srgbClr val="1C2B33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228600" algn="l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286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286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286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800" b="0" i="0" u="none" strike="noStrike" cap="none">
                <a:solidFill>
                  <a:srgbClr val="1C2B33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Lesson Cover">
  <p:cSld name="Lesson Cover"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29"/>
          <p:cNvSpPr txBox="1"/>
          <p:nvPr/>
        </p:nvSpPr>
        <p:spPr>
          <a:xfrm>
            <a:off x="16902582" y="9548192"/>
            <a:ext cx="6945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733279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733279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193" name="Google Shape;193;p29"/>
          <p:cNvSpPr txBox="1"/>
          <p:nvPr/>
        </p:nvSpPr>
        <p:spPr>
          <a:xfrm>
            <a:off x="2109696" y="9548192"/>
            <a:ext cx="63387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733279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AI IN YOUR DIGITAL WORLD</a:t>
            </a:r>
            <a:endParaRPr sz="1100" b="1" i="0" u="none" strike="noStrike" cap="none">
              <a:solidFill>
                <a:srgbClr val="733279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grpSp>
        <p:nvGrpSpPr>
          <p:cNvPr id="194" name="Google Shape;194;p29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195" name="Google Shape;195;p29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196" name="Google Shape;196;p29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97" name="Google Shape;197;p29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98" name="Google Shape;198;p29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99" name="Google Shape;199;p29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200" name="Google Shape;200;p29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">
    <p:bg>
      <p:bgPr>
        <a:solidFill>
          <a:srgbClr val="4B0550"/>
        </a:solidFill>
        <a:effectLst/>
      </p:bgPr>
    </p:bg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2" name="Google Shape;202;p30" descr="A picture containing text&#10;&#10;Description automatically generated"/>
          <p:cNvPicPr preferRelativeResize="0"/>
          <p:nvPr/>
        </p:nvPicPr>
        <p:blipFill rotWithShape="1">
          <a:blip r:embed="rId2">
            <a:alphaModFix amt="5000"/>
          </a:blip>
          <a:srcRect/>
          <a:stretch/>
        </p:blipFill>
        <p:spPr>
          <a:xfrm>
            <a:off x="4066" y="0"/>
            <a:ext cx="18270350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203" name="Google Shape;203;p30"/>
          <p:cNvSpPr txBox="1"/>
          <p:nvPr/>
        </p:nvSpPr>
        <p:spPr>
          <a:xfrm>
            <a:off x="16902582" y="9548192"/>
            <a:ext cx="6945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EFEBF4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EFEBF4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204" name="Google Shape;204;p30"/>
          <p:cNvSpPr txBox="1"/>
          <p:nvPr/>
        </p:nvSpPr>
        <p:spPr>
          <a:xfrm>
            <a:off x="2109696" y="9548192"/>
            <a:ext cx="63387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EFEBF4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DİJİTAL DÜNYANIZDA YAPAY ZEKA (AI)</a:t>
            </a:r>
            <a:endParaRPr sz="900" b="1">
              <a:solidFill>
                <a:srgbClr val="EFEBF4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grpSp>
        <p:nvGrpSpPr>
          <p:cNvPr id="205" name="Google Shape;205;p30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206" name="Google Shape;206;p30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207" name="Google Shape;207;p30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EFEBF4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08" name="Google Shape;208;p30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EFEBF4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09" name="Google Shape;209;p30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EFEBF4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10" name="Google Shape;210;p30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EFEBF4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211" name="Google Shape;211;p30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EFEBF4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 2">
    <p:bg>
      <p:bgPr>
        <a:solidFill>
          <a:srgbClr val="EFEBF4"/>
        </a:solidFill>
        <a:effectLst/>
      </p:bgPr>
    </p:bg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3" name="Google Shape;213;p31" descr="A picture containing text&#10;&#10;Description automatically generated"/>
          <p:cNvPicPr preferRelativeResize="0"/>
          <p:nvPr/>
        </p:nvPicPr>
        <p:blipFill rotWithShape="1">
          <a:blip r:embed="rId2">
            <a:alphaModFix amt="11000"/>
          </a:blip>
          <a:srcRect/>
          <a:stretch/>
        </p:blipFill>
        <p:spPr>
          <a:xfrm>
            <a:off x="4066" y="0"/>
            <a:ext cx="18270350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214" name="Google Shape;214;p31"/>
          <p:cNvSpPr txBox="1"/>
          <p:nvPr/>
        </p:nvSpPr>
        <p:spPr>
          <a:xfrm>
            <a:off x="16902582" y="9548192"/>
            <a:ext cx="6945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733279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733279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215" name="Google Shape;215;p31"/>
          <p:cNvSpPr txBox="1"/>
          <p:nvPr/>
        </p:nvSpPr>
        <p:spPr>
          <a:xfrm>
            <a:off x="2109696" y="9548192"/>
            <a:ext cx="63387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733279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DİJİTAL DÜNYANIZDA YAPAY ZEKA (AI)</a:t>
            </a:r>
            <a:endParaRPr sz="900" b="1">
              <a:solidFill>
                <a:srgbClr val="D27805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grpSp>
        <p:nvGrpSpPr>
          <p:cNvPr id="216" name="Google Shape;216;p31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217" name="Google Shape;217;p31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218" name="Google Shape;218;p31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19" name="Google Shape;219;p31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20" name="Google Shape;220;p31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21" name="Google Shape;221;p31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222" name="Google Shape;222;p31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 1">
  <p:cSld name="1_M4 Lesson 2 2_1">
    <p:bg>
      <p:bgPr>
        <a:solidFill>
          <a:srgbClr val="EFEBF4"/>
        </a:solidFill>
        <a:effectLst/>
      </p:bgPr>
    </p:bg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32"/>
          <p:cNvSpPr/>
          <p:nvPr/>
        </p:nvSpPr>
        <p:spPr>
          <a:xfrm>
            <a:off x="0" y="4737750"/>
            <a:ext cx="18288000" cy="5549100"/>
          </a:xfrm>
          <a:prstGeom prst="rect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25" name="Google Shape;225;p32" descr="A picture containing text&#10;&#10;Description automatically generated"/>
          <p:cNvPicPr preferRelativeResize="0"/>
          <p:nvPr/>
        </p:nvPicPr>
        <p:blipFill rotWithShape="1">
          <a:blip r:embed="rId2">
            <a:alphaModFix amt="11000"/>
          </a:blip>
          <a:srcRect/>
          <a:stretch/>
        </p:blipFill>
        <p:spPr>
          <a:xfrm>
            <a:off x="4066" y="0"/>
            <a:ext cx="18270350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226" name="Google Shape;226;p32"/>
          <p:cNvSpPr txBox="1"/>
          <p:nvPr/>
        </p:nvSpPr>
        <p:spPr>
          <a:xfrm>
            <a:off x="16902582" y="9548192"/>
            <a:ext cx="6945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chemeClr val="lt2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chemeClr val="lt2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227" name="Google Shape;227;p32"/>
          <p:cNvSpPr txBox="1"/>
          <p:nvPr/>
        </p:nvSpPr>
        <p:spPr>
          <a:xfrm>
            <a:off x="2109696" y="9548192"/>
            <a:ext cx="63387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DİJİTAL DÜNYANIZDA YAPAY ZEKA (AI)</a:t>
            </a:r>
            <a:endParaRPr sz="900" b="1">
              <a:solidFill>
                <a:schemeClr val="lt2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grpSp>
        <p:nvGrpSpPr>
          <p:cNvPr id="228" name="Google Shape;228;p32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229" name="Google Shape;229;p32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230" name="Google Shape;230;p32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31" name="Google Shape;231;p32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32" name="Google Shape;232;p32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33" name="Google Shape;233;p32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234" name="Google Shape;234;p32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 3">
    <p:bg>
      <p:bgPr>
        <a:solidFill>
          <a:srgbClr val="EFEBF4"/>
        </a:solidFill>
        <a:effectLst/>
      </p:bgPr>
    </p:bg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6" name="Google Shape;236;p33" descr="A picture containing text&#10;&#10;Description automatically generated"/>
          <p:cNvPicPr preferRelativeResize="0"/>
          <p:nvPr/>
        </p:nvPicPr>
        <p:blipFill rotWithShape="1">
          <a:blip r:embed="rId2">
            <a:alphaModFix amt="6000"/>
          </a:blip>
          <a:srcRect/>
          <a:stretch/>
        </p:blipFill>
        <p:spPr>
          <a:xfrm>
            <a:off x="1" y="-1"/>
            <a:ext cx="18270346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237" name="Google Shape;237;p33"/>
          <p:cNvSpPr txBox="1"/>
          <p:nvPr/>
        </p:nvSpPr>
        <p:spPr>
          <a:xfrm>
            <a:off x="16902582" y="9548192"/>
            <a:ext cx="6945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733279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733279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238" name="Google Shape;238;p33"/>
          <p:cNvSpPr txBox="1"/>
          <p:nvPr/>
        </p:nvSpPr>
        <p:spPr>
          <a:xfrm>
            <a:off x="2109696" y="9548192"/>
            <a:ext cx="63387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733279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DİJİTAL DÜNYANIZDA YAPAY ZEKA (AI)</a:t>
            </a:r>
            <a:endParaRPr sz="900" b="1">
              <a:solidFill>
                <a:srgbClr val="D27805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grpSp>
        <p:nvGrpSpPr>
          <p:cNvPr id="239" name="Google Shape;239;p33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240" name="Google Shape;240;p33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241" name="Google Shape;241;p33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42" name="Google Shape;242;p33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43" name="Google Shape;243;p33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44" name="Google Shape;244;p33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245" name="Google Shape;245;p33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 4">
    <p:bg>
      <p:bgPr>
        <a:solidFill>
          <a:srgbClr val="4B0550"/>
        </a:solidFill>
        <a:effectLst/>
      </p:bgPr>
    </p:bg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7" name="Google Shape;247;p34"/>
          <p:cNvPicPr preferRelativeResize="0"/>
          <p:nvPr/>
        </p:nvPicPr>
        <p:blipFill rotWithShape="1">
          <a:blip r:embed="rId2">
            <a:alphaModFix amt="5000"/>
          </a:blip>
          <a:srcRect/>
          <a:stretch/>
        </p:blipFill>
        <p:spPr>
          <a:xfrm>
            <a:off x="0" y="2679"/>
            <a:ext cx="18278477" cy="10281643"/>
          </a:xfrm>
          <a:prstGeom prst="rect">
            <a:avLst/>
          </a:prstGeom>
          <a:noFill/>
          <a:ln>
            <a:noFill/>
          </a:ln>
        </p:spPr>
      </p:pic>
      <p:sp>
        <p:nvSpPr>
          <p:cNvPr id="248" name="Google Shape;248;p34"/>
          <p:cNvSpPr txBox="1"/>
          <p:nvPr/>
        </p:nvSpPr>
        <p:spPr>
          <a:xfrm>
            <a:off x="16902582" y="9548192"/>
            <a:ext cx="6945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EFEBF4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EFEBF4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249" name="Google Shape;249;p34"/>
          <p:cNvSpPr txBox="1"/>
          <p:nvPr/>
        </p:nvSpPr>
        <p:spPr>
          <a:xfrm>
            <a:off x="2109696" y="9548192"/>
            <a:ext cx="63387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EFEBF4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AI IN YOUR DIGITAL WORLD</a:t>
            </a:r>
            <a:endParaRPr sz="1100" b="1" i="0" u="none" strike="noStrike" cap="none">
              <a:solidFill>
                <a:srgbClr val="FFF8DD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grpSp>
        <p:nvGrpSpPr>
          <p:cNvPr id="250" name="Google Shape;250;p34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251" name="Google Shape;251;p34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252" name="Google Shape;252;p34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EFEBF4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53" name="Google Shape;253;p34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EFEBF4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54" name="Google Shape;254;p34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EFEBF4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55" name="Google Shape;255;p34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EFEBF4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256" name="Google Shape;256;p34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EFEBF4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 5">
    <p:bg>
      <p:bgPr>
        <a:solidFill>
          <a:srgbClr val="EFEBF4"/>
        </a:solidFill>
        <a:effectLst/>
      </p:bgPr>
    </p:bg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8" name="Google Shape;258;p35"/>
          <p:cNvPicPr preferRelativeResize="0"/>
          <p:nvPr/>
        </p:nvPicPr>
        <p:blipFill rotWithShape="1">
          <a:blip r:embed="rId2">
            <a:alphaModFix amt="6000"/>
          </a:blip>
          <a:srcRect/>
          <a:stretch/>
        </p:blipFill>
        <p:spPr>
          <a:xfrm>
            <a:off x="0" y="2679"/>
            <a:ext cx="18278477" cy="10281643"/>
          </a:xfrm>
          <a:prstGeom prst="rect">
            <a:avLst/>
          </a:prstGeom>
          <a:noFill/>
          <a:ln>
            <a:noFill/>
          </a:ln>
        </p:spPr>
      </p:pic>
      <p:sp>
        <p:nvSpPr>
          <p:cNvPr id="259" name="Google Shape;259;p35"/>
          <p:cNvSpPr txBox="1"/>
          <p:nvPr/>
        </p:nvSpPr>
        <p:spPr>
          <a:xfrm>
            <a:off x="16902582" y="9548192"/>
            <a:ext cx="6945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733279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733279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260" name="Google Shape;260;p35"/>
          <p:cNvSpPr txBox="1"/>
          <p:nvPr/>
        </p:nvSpPr>
        <p:spPr>
          <a:xfrm>
            <a:off x="2109696" y="9548192"/>
            <a:ext cx="63387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733279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AI IN YOUR DIGITAL WORLD</a:t>
            </a:r>
            <a:endParaRPr sz="900" b="1">
              <a:solidFill>
                <a:srgbClr val="D27805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grpSp>
        <p:nvGrpSpPr>
          <p:cNvPr id="261" name="Google Shape;261;p35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262" name="Google Shape;262;p35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263" name="Google Shape;263;p35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64" name="Google Shape;264;p35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65" name="Google Shape;265;p35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66" name="Google Shape;266;p35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267" name="Google Shape;267;p35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 6">
    <p:bg>
      <p:bgPr>
        <a:solidFill>
          <a:srgbClr val="4B0550"/>
        </a:solidFill>
        <a:effectLst/>
      </p:bgPr>
    </p:bg>
    <p:spTree>
      <p:nvGrpSpPr>
        <p:cNvPr id="1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9" name="Google Shape;269;p36" descr="A picture containing text&#10;&#10;Description automatically generated"/>
          <p:cNvPicPr preferRelativeResize="0"/>
          <p:nvPr/>
        </p:nvPicPr>
        <p:blipFill rotWithShape="1">
          <a:blip r:embed="rId2">
            <a:alphaModFix amt="4000"/>
          </a:blip>
          <a:srcRect/>
          <a:stretch/>
        </p:blipFill>
        <p:spPr>
          <a:xfrm>
            <a:off x="1" y="-1"/>
            <a:ext cx="18270346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270" name="Google Shape;270;p36"/>
          <p:cNvSpPr txBox="1"/>
          <p:nvPr/>
        </p:nvSpPr>
        <p:spPr>
          <a:xfrm>
            <a:off x="16902582" y="9548192"/>
            <a:ext cx="6945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EFEBF4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EFEBF4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271" name="Google Shape;271;p36"/>
          <p:cNvSpPr txBox="1"/>
          <p:nvPr/>
        </p:nvSpPr>
        <p:spPr>
          <a:xfrm>
            <a:off x="2109696" y="9548192"/>
            <a:ext cx="63387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EFEBF4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DİJİTAL DÜNYANIZDA YAPAY ZEKA (AI)</a:t>
            </a:r>
            <a:endParaRPr sz="900" b="1">
              <a:solidFill>
                <a:srgbClr val="FFF8DD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grpSp>
        <p:nvGrpSpPr>
          <p:cNvPr id="272" name="Google Shape;272;p36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273" name="Google Shape;273;p36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274" name="Google Shape;274;p36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75" name="Google Shape;275;p36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76" name="Google Shape;276;p36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77" name="Google Shape;277;p36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278" name="Google Shape;278;p36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 7">
    <p:bg>
      <p:bgPr>
        <a:solidFill>
          <a:srgbClr val="EFEBF4"/>
        </a:solidFill>
        <a:effectLst/>
      </p:bgPr>
    </p:bg>
    <p:spTree>
      <p:nvGrpSpPr>
        <p:cNvPr id="1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0" name="Google Shape;280;p37"/>
          <p:cNvPicPr preferRelativeResize="0"/>
          <p:nvPr/>
        </p:nvPicPr>
        <p:blipFill rotWithShape="1">
          <a:blip r:embed="rId2">
            <a:alphaModFix amt="6000"/>
          </a:blip>
          <a:srcRect/>
          <a:stretch/>
        </p:blipFill>
        <p:spPr>
          <a:xfrm>
            <a:off x="0" y="2679"/>
            <a:ext cx="18278477" cy="10281643"/>
          </a:xfrm>
          <a:prstGeom prst="rect">
            <a:avLst/>
          </a:prstGeom>
          <a:noFill/>
          <a:ln>
            <a:noFill/>
          </a:ln>
        </p:spPr>
      </p:pic>
      <p:sp>
        <p:nvSpPr>
          <p:cNvPr id="281" name="Google Shape;281;p37"/>
          <p:cNvSpPr txBox="1"/>
          <p:nvPr/>
        </p:nvSpPr>
        <p:spPr>
          <a:xfrm>
            <a:off x="16902582" y="9548192"/>
            <a:ext cx="6945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733279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733279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282" name="Google Shape;282;p37"/>
          <p:cNvSpPr txBox="1"/>
          <p:nvPr/>
        </p:nvSpPr>
        <p:spPr>
          <a:xfrm>
            <a:off x="2109696" y="9548192"/>
            <a:ext cx="63387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733279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AI IN YOUR DIGITAL WORLD</a:t>
            </a:r>
            <a:endParaRPr sz="900" b="1">
              <a:solidFill>
                <a:srgbClr val="D27805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grpSp>
        <p:nvGrpSpPr>
          <p:cNvPr id="283" name="Google Shape;283;p37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284" name="Google Shape;284;p37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285" name="Google Shape;285;p37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86" name="Google Shape;286;p37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87" name="Google Shape;287;p37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88" name="Google Shape;288;p37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289" name="Google Shape;289;p37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 8">
    <p:bg>
      <p:bgPr>
        <a:solidFill>
          <a:srgbClr val="4B0550"/>
        </a:solidFill>
        <a:effectLst/>
      </p:bgPr>
    </p:bg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1" name="Google Shape;291;p38" descr="A picture containing text&#10;&#10;Description automatically generated"/>
          <p:cNvPicPr preferRelativeResize="0"/>
          <p:nvPr/>
        </p:nvPicPr>
        <p:blipFill rotWithShape="1">
          <a:blip r:embed="rId2">
            <a:alphaModFix amt="5000"/>
          </a:blip>
          <a:srcRect/>
          <a:stretch/>
        </p:blipFill>
        <p:spPr>
          <a:xfrm>
            <a:off x="4066" y="0"/>
            <a:ext cx="18270350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292" name="Google Shape;292;p38"/>
          <p:cNvSpPr txBox="1"/>
          <p:nvPr/>
        </p:nvSpPr>
        <p:spPr>
          <a:xfrm>
            <a:off x="16902582" y="9548192"/>
            <a:ext cx="6945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EFEBF4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EFEBF4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293" name="Google Shape;293;p38"/>
          <p:cNvSpPr txBox="1"/>
          <p:nvPr/>
        </p:nvSpPr>
        <p:spPr>
          <a:xfrm>
            <a:off x="2109696" y="9548192"/>
            <a:ext cx="63387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EFEBF4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AI IN YOUR DIGITAL WORLD</a:t>
            </a:r>
            <a:endParaRPr sz="900" b="1">
              <a:solidFill>
                <a:srgbClr val="D27805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grpSp>
        <p:nvGrpSpPr>
          <p:cNvPr id="294" name="Google Shape;294;p38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295" name="Google Shape;295;p38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296" name="Google Shape;296;p38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97" name="Google Shape;297;p38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98" name="Google Shape;298;p38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99" name="Google Shape;299;p38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300" name="Google Shape;300;p38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 9">
    <p:bg>
      <p:bgPr>
        <a:solidFill>
          <a:srgbClr val="EFEBF4"/>
        </a:solidFill>
        <a:effectLst/>
      </p:bgPr>
    </p:bg>
    <p:spTree>
      <p:nvGrpSpPr>
        <p:cNvPr id="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2" name="Google Shape;302;p39" descr="A picture containing text&#10;&#10;Description automatically generated"/>
          <p:cNvPicPr preferRelativeResize="0"/>
          <p:nvPr/>
        </p:nvPicPr>
        <p:blipFill rotWithShape="1">
          <a:blip r:embed="rId2">
            <a:alphaModFix amt="6000"/>
          </a:blip>
          <a:srcRect/>
          <a:stretch/>
        </p:blipFill>
        <p:spPr>
          <a:xfrm>
            <a:off x="1" y="-1"/>
            <a:ext cx="18270346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303" name="Google Shape;303;p39"/>
          <p:cNvSpPr txBox="1"/>
          <p:nvPr/>
        </p:nvSpPr>
        <p:spPr>
          <a:xfrm>
            <a:off x="16902582" y="9548192"/>
            <a:ext cx="6945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733279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733279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304" name="Google Shape;304;p39"/>
          <p:cNvSpPr txBox="1"/>
          <p:nvPr/>
        </p:nvSpPr>
        <p:spPr>
          <a:xfrm>
            <a:off x="2109696" y="9548192"/>
            <a:ext cx="63387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733279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AI IN YOUR DIGITAL WORLD</a:t>
            </a:r>
            <a:endParaRPr sz="900" b="1">
              <a:solidFill>
                <a:srgbClr val="D27805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grpSp>
        <p:nvGrpSpPr>
          <p:cNvPr id="305" name="Google Shape;305;p39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306" name="Google Shape;306;p39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307" name="Google Shape;307;p39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308" name="Google Shape;308;p39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309" name="Google Shape;309;p39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310" name="Google Shape;310;p39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311" name="Google Shape;311;p39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 10">
    <p:bg>
      <p:bgPr>
        <a:solidFill>
          <a:srgbClr val="EFEBF4"/>
        </a:solidFill>
        <a:effectLst/>
      </p:bgPr>
    </p:bg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40"/>
          <p:cNvSpPr txBox="1"/>
          <p:nvPr/>
        </p:nvSpPr>
        <p:spPr>
          <a:xfrm>
            <a:off x="16902582" y="9548192"/>
            <a:ext cx="6945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733279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733279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314" name="Google Shape;314;p40"/>
          <p:cNvSpPr txBox="1"/>
          <p:nvPr/>
        </p:nvSpPr>
        <p:spPr>
          <a:xfrm>
            <a:off x="2109696" y="9548192"/>
            <a:ext cx="63387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733279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AI IN YOUR DIGITAL WORLD</a:t>
            </a:r>
            <a:endParaRPr sz="900" b="1">
              <a:solidFill>
                <a:srgbClr val="D27805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grpSp>
        <p:nvGrpSpPr>
          <p:cNvPr id="315" name="Google Shape;315;p40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316" name="Google Shape;316;p40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317" name="Google Shape;317;p40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318" name="Google Shape;318;p40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319" name="Google Shape;319;p40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320" name="Google Shape;320;p40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321" name="Google Shape;321;p40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4 Lesson 2">
  <p:cSld name="1_M4 Lesson 2 11">
    <p:bg>
      <p:bgPr>
        <a:solidFill>
          <a:srgbClr val="4B0550"/>
        </a:solidFill>
        <a:effectLst/>
      </p:bgPr>
    </p:bg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41"/>
          <p:cNvSpPr txBox="1"/>
          <p:nvPr/>
        </p:nvSpPr>
        <p:spPr>
          <a:xfrm>
            <a:off x="16902582" y="9548192"/>
            <a:ext cx="6945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fld id="{00000000-1234-1234-1234-123412341234}" type="slidenum">
              <a:rPr lang="en" sz="900" b="1" i="0" u="none" strike="noStrike" cap="none">
                <a:solidFill>
                  <a:srgbClr val="EFEBF4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‹#›</a:t>
            </a:fld>
            <a:endParaRPr sz="900" b="1" i="0" u="none" strike="noStrike" cap="none">
              <a:solidFill>
                <a:srgbClr val="EFEBF4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sp>
        <p:nvSpPr>
          <p:cNvPr id="324" name="Google Shape;324;p41"/>
          <p:cNvSpPr txBox="1"/>
          <p:nvPr/>
        </p:nvSpPr>
        <p:spPr>
          <a:xfrm>
            <a:off x="2109696" y="9548192"/>
            <a:ext cx="6338700" cy="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2B33"/>
              </a:buClr>
              <a:buSzPts val="200"/>
              <a:buFont typeface="Arial"/>
              <a:buNone/>
            </a:pPr>
            <a:r>
              <a:rPr lang="en" sz="900" b="1">
                <a:solidFill>
                  <a:srgbClr val="EFEBF4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AI IN YOUR DIGITAL WORLD</a:t>
            </a:r>
            <a:endParaRPr sz="900" b="1">
              <a:solidFill>
                <a:srgbClr val="FFF8DD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grpSp>
        <p:nvGrpSpPr>
          <p:cNvPr id="325" name="Google Shape;325;p41"/>
          <p:cNvGrpSpPr/>
          <p:nvPr/>
        </p:nvGrpSpPr>
        <p:grpSpPr>
          <a:xfrm>
            <a:off x="744554" y="9535847"/>
            <a:ext cx="757005" cy="151663"/>
            <a:chOff x="3610015" y="6016276"/>
            <a:chExt cx="1701900" cy="341200"/>
          </a:xfrm>
        </p:grpSpPr>
        <p:grpSp>
          <p:nvGrpSpPr>
            <p:cNvPr id="326" name="Google Shape;326;p41"/>
            <p:cNvGrpSpPr/>
            <p:nvPr/>
          </p:nvGrpSpPr>
          <p:grpSpPr>
            <a:xfrm>
              <a:off x="4234632" y="6027258"/>
              <a:ext cx="1077283" cy="330123"/>
              <a:chOff x="4234632" y="6027258"/>
              <a:chExt cx="1077283" cy="330123"/>
            </a:xfrm>
          </p:grpSpPr>
          <p:sp>
            <p:nvSpPr>
              <p:cNvPr id="327" name="Google Shape;327;p41"/>
              <p:cNvSpPr/>
              <p:nvPr/>
            </p:nvSpPr>
            <p:spPr>
              <a:xfrm>
                <a:off x="4234632" y="6027258"/>
                <a:ext cx="346945" cy="324348"/>
              </a:xfrm>
              <a:custGeom>
                <a:avLst/>
                <a:gdLst/>
                <a:ahLst/>
                <a:cxnLst/>
                <a:rect l="l" t="t" r="r" b="b"/>
                <a:pathLst>
                  <a:path w="346945" h="324348" extrusionOk="0">
                    <a:moveTo>
                      <a:pt x="0" y="0"/>
                    </a:moveTo>
                    <a:lnTo>
                      <a:pt x="64517" y="0"/>
                    </a:lnTo>
                    <a:lnTo>
                      <a:pt x="174234" y="197393"/>
                    </a:lnTo>
                    <a:lnTo>
                      <a:pt x="283856" y="0"/>
                    </a:lnTo>
                    <a:lnTo>
                      <a:pt x="346946" y="0"/>
                    </a:lnTo>
                    <a:lnTo>
                      <a:pt x="346946" y="324349"/>
                    </a:lnTo>
                    <a:lnTo>
                      <a:pt x="294324" y="324349"/>
                    </a:lnTo>
                    <a:lnTo>
                      <a:pt x="294324" y="75738"/>
                    </a:lnTo>
                    <a:lnTo>
                      <a:pt x="198214" y="247853"/>
                    </a:lnTo>
                    <a:lnTo>
                      <a:pt x="148827" y="247853"/>
                    </a:lnTo>
                    <a:lnTo>
                      <a:pt x="52622" y="75738"/>
                    </a:lnTo>
                    <a:lnTo>
                      <a:pt x="52622" y="324349"/>
                    </a:lnTo>
                    <a:lnTo>
                      <a:pt x="0" y="3243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328" name="Google Shape;328;p41"/>
              <p:cNvSpPr/>
              <p:nvPr/>
            </p:nvSpPr>
            <p:spPr>
              <a:xfrm>
                <a:off x="4628396" y="6104227"/>
                <a:ext cx="230853" cy="253154"/>
              </a:xfrm>
              <a:custGeom>
                <a:avLst/>
                <a:gdLst/>
                <a:ahLst/>
                <a:cxnLst/>
                <a:rect l="l" t="t" r="r" b="b"/>
                <a:pathLst>
                  <a:path w="230853" h="253154" extrusionOk="0">
                    <a:moveTo>
                      <a:pt x="122944" y="253155"/>
                    </a:moveTo>
                    <a:cubicBezTo>
                      <a:pt x="98584" y="253155"/>
                      <a:pt x="77173" y="247759"/>
                      <a:pt x="58712" y="237061"/>
                    </a:cubicBezTo>
                    <a:cubicBezTo>
                      <a:pt x="40252" y="226363"/>
                      <a:pt x="25883" y="211499"/>
                      <a:pt x="15511" y="192470"/>
                    </a:cubicBezTo>
                    <a:cubicBezTo>
                      <a:pt x="5138" y="173440"/>
                      <a:pt x="0" y="151666"/>
                      <a:pt x="0" y="127145"/>
                    </a:cubicBezTo>
                    <a:cubicBezTo>
                      <a:pt x="0" y="102247"/>
                      <a:pt x="5043" y="80282"/>
                      <a:pt x="15130" y="61159"/>
                    </a:cubicBezTo>
                    <a:cubicBezTo>
                      <a:pt x="25217" y="42035"/>
                      <a:pt x="39205" y="26982"/>
                      <a:pt x="57190" y="16189"/>
                    </a:cubicBezTo>
                    <a:cubicBezTo>
                      <a:pt x="75080" y="5396"/>
                      <a:pt x="95729" y="0"/>
                      <a:pt x="119043" y="0"/>
                    </a:cubicBezTo>
                    <a:cubicBezTo>
                      <a:pt x="142166" y="0"/>
                      <a:pt x="162054" y="5491"/>
                      <a:pt x="178802" y="16378"/>
                    </a:cubicBezTo>
                    <a:cubicBezTo>
                      <a:pt x="195454" y="27266"/>
                      <a:pt x="208301" y="42508"/>
                      <a:pt x="217341" y="62105"/>
                    </a:cubicBezTo>
                    <a:cubicBezTo>
                      <a:pt x="226381" y="81703"/>
                      <a:pt x="230853" y="104708"/>
                      <a:pt x="230853" y="131122"/>
                    </a:cubicBezTo>
                    <a:lnTo>
                      <a:pt x="230853" y="145512"/>
                    </a:lnTo>
                    <a:lnTo>
                      <a:pt x="52242" y="145512"/>
                    </a:lnTo>
                    <a:cubicBezTo>
                      <a:pt x="55477" y="165299"/>
                      <a:pt x="63565" y="180825"/>
                      <a:pt x="76317" y="192186"/>
                    </a:cubicBezTo>
                    <a:cubicBezTo>
                      <a:pt x="89163" y="203546"/>
                      <a:pt x="105340" y="209227"/>
                      <a:pt x="124847" y="209227"/>
                    </a:cubicBezTo>
                    <a:cubicBezTo>
                      <a:pt x="140548" y="209227"/>
                      <a:pt x="154061" y="206955"/>
                      <a:pt x="165385" y="202316"/>
                    </a:cubicBezTo>
                    <a:cubicBezTo>
                      <a:pt x="176708" y="197677"/>
                      <a:pt x="187366" y="190671"/>
                      <a:pt x="197262" y="181204"/>
                    </a:cubicBezTo>
                    <a:lnTo>
                      <a:pt x="225239" y="215286"/>
                    </a:lnTo>
                    <a:cubicBezTo>
                      <a:pt x="197358" y="240469"/>
                      <a:pt x="163291" y="253155"/>
                      <a:pt x="122944" y="253155"/>
                    </a:cubicBezTo>
                    <a:close/>
                    <a:moveTo>
                      <a:pt x="161388" y="60685"/>
                    </a:moveTo>
                    <a:cubicBezTo>
                      <a:pt x="150350" y="49514"/>
                      <a:pt x="135886" y="43928"/>
                      <a:pt x="118091" y="43928"/>
                    </a:cubicBezTo>
                    <a:cubicBezTo>
                      <a:pt x="100677" y="43928"/>
                      <a:pt x="86118" y="49609"/>
                      <a:pt x="74414" y="61064"/>
                    </a:cubicBezTo>
                    <a:cubicBezTo>
                      <a:pt x="62709" y="72519"/>
                      <a:pt x="55287" y="87856"/>
                      <a:pt x="52147" y="107170"/>
                    </a:cubicBezTo>
                    <a:lnTo>
                      <a:pt x="180229" y="107170"/>
                    </a:lnTo>
                    <a:cubicBezTo>
                      <a:pt x="178707" y="87383"/>
                      <a:pt x="172426" y="71951"/>
                      <a:pt x="161388" y="60685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329" name="Google Shape;329;p41"/>
              <p:cNvSpPr/>
              <p:nvPr/>
            </p:nvSpPr>
            <p:spPr>
              <a:xfrm>
                <a:off x="4874474" y="6038997"/>
                <a:ext cx="172711" cy="317911"/>
              </a:xfrm>
              <a:custGeom>
                <a:avLst/>
                <a:gdLst/>
                <a:ahLst/>
                <a:cxnLst/>
                <a:rect l="l" t="t" r="r" b="b"/>
                <a:pathLst>
                  <a:path w="172711" h="317911" extrusionOk="0">
                    <a:moveTo>
                      <a:pt x="48435" y="113797"/>
                    </a:moveTo>
                    <a:lnTo>
                      <a:pt x="0" y="113797"/>
                    </a:lnTo>
                    <a:lnTo>
                      <a:pt x="0" y="70910"/>
                    </a:lnTo>
                    <a:lnTo>
                      <a:pt x="48435" y="70910"/>
                    </a:lnTo>
                    <a:lnTo>
                      <a:pt x="48435" y="0"/>
                    </a:lnTo>
                    <a:lnTo>
                      <a:pt x="99155" y="0"/>
                    </a:lnTo>
                    <a:lnTo>
                      <a:pt x="99155" y="70910"/>
                    </a:lnTo>
                    <a:lnTo>
                      <a:pt x="172712" y="70910"/>
                    </a:lnTo>
                    <a:lnTo>
                      <a:pt x="172712" y="113797"/>
                    </a:lnTo>
                    <a:lnTo>
                      <a:pt x="99155" y="113797"/>
                    </a:lnTo>
                    <a:lnTo>
                      <a:pt x="99155" y="222481"/>
                    </a:lnTo>
                    <a:cubicBezTo>
                      <a:pt x="99155" y="240563"/>
                      <a:pt x="102295" y="253439"/>
                      <a:pt x="108480" y="261202"/>
                    </a:cubicBezTo>
                    <a:cubicBezTo>
                      <a:pt x="114665" y="268965"/>
                      <a:pt x="125323" y="272752"/>
                      <a:pt x="140358" y="272752"/>
                    </a:cubicBezTo>
                    <a:cubicBezTo>
                      <a:pt x="147019" y="272752"/>
                      <a:pt x="152729" y="272468"/>
                      <a:pt x="157391" y="271900"/>
                    </a:cubicBezTo>
                    <a:cubicBezTo>
                      <a:pt x="162054" y="271332"/>
                      <a:pt x="167192" y="270669"/>
                      <a:pt x="172712" y="269723"/>
                    </a:cubicBezTo>
                    <a:lnTo>
                      <a:pt x="172712" y="312136"/>
                    </a:lnTo>
                    <a:cubicBezTo>
                      <a:pt x="167002" y="313840"/>
                      <a:pt x="160531" y="315260"/>
                      <a:pt x="153300" y="316302"/>
                    </a:cubicBezTo>
                    <a:cubicBezTo>
                      <a:pt x="146068" y="317343"/>
                      <a:pt x="138550" y="317911"/>
                      <a:pt x="130557" y="317911"/>
                    </a:cubicBezTo>
                    <a:cubicBezTo>
                      <a:pt x="75746" y="317911"/>
                      <a:pt x="48340" y="288089"/>
                      <a:pt x="48340" y="228445"/>
                    </a:cubicBezTo>
                    <a:lnTo>
                      <a:pt x="48340" y="11379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330" name="Google Shape;330;p41"/>
              <p:cNvSpPr/>
              <p:nvPr/>
            </p:nvSpPr>
            <p:spPr>
              <a:xfrm>
                <a:off x="5071547" y="6104132"/>
                <a:ext cx="240368" cy="253249"/>
              </a:xfrm>
              <a:custGeom>
                <a:avLst/>
                <a:gdLst/>
                <a:ahLst/>
                <a:cxnLst/>
                <a:rect l="l" t="t" r="r" b="b"/>
                <a:pathLst>
                  <a:path w="240368" h="253249" extrusionOk="0">
                    <a:moveTo>
                      <a:pt x="240274" y="247380"/>
                    </a:moveTo>
                    <a:lnTo>
                      <a:pt x="190411" y="247380"/>
                    </a:lnTo>
                    <a:lnTo>
                      <a:pt x="190411" y="213582"/>
                    </a:lnTo>
                    <a:cubicBezTo>
                      <a:pt x="181561" y="226268"/>
                      <a:pt x="170333" y="236019"/>
                      <a:pt x="156630" y="242930"/>
                    </a:cubicBezTo>
                    <a:cubicBezTo>
                      <a:pt x="142927" y="249841"/>
                      <a:pt x="127417" y="253250"/>
                      <a:pt x="110098" y="253250"/>
                    </a:cubicBezTo>
                    <a:cubicBezTo>
                      <a:pt x="88687" y="253250"/>
                      <a:pt x="69656" y="247759"/>
                      <a:pt x="53193" y="236871"/>
                    </a:cubicBezTo>
                    <a:cubicBezTo>
                      <a:pt x="36731" y="225984"/>
                      <a:pt x="23694" y="211025"/>
                      <a:pt x="14178" y="191902"/>
                    </a:cubicBezTo>
                    <a:cubicBezTo>
                      <a:pt x="4663" y="172872"/>
                      <a:pt x="0" y="151003"/>
                      <a:pt x="0" y="126483"/>
                    </a:cubicBezTo>
                    <a:cubicBezTo>
                      <a:pt x="0" y="101773"/>
                      <a:pt x="4853" y="79904"/>
                      <a:pt x="14464" y="60875"/>
                    </a:cubicBezTo>
                    <a:cubicBezTo>
                      <a:pt x="24075" y="41845"/>
                      <a:pt x="37397" y="26982"/>
                      <a:pt x="54430" y="16189"/>
                    </a:cubicBezTo>
                    <a:cubicBezTo>
                      <a:pt x="71464" y="5396"/>
                      <a:pt x="90971" y="0"/>
                      <a:pt x="112952" y="0"/>
                    </a:cubicBezTo>
                    <a:cubicBezTo>
                      <a:pt x="129605" y="0"/>
                      <a:pt x="144450" y="3219"/>
                      <a:pt x="157677" y="9657"/>
                    </a:cubicBezTo>
                    <a:cubicBezTo>
                      <a:pt x="170904" y="16094"/>
                      <a:pt x="181847" y="25183"/>
                      <a:pt x="190506" y="36922"/>
                    </a:cubicBezTo>
                    <a:lnTo>
                      <a:pt x="190506" y="5870"/>
                    </a:lnTo>
                    <a:lnTo>
                      <a:pt x="240369" y="5870"/>
                    </a:lnTo>
                    <a:lnTo>
                      <a:pt x="240369" y="247380"/>
                    </a:lnTo>
                    <a:close/>
                    <a:moveTo>
                      <a:pt x="189459" y="90318"/>
                    </a:moveTo>
                    <a:cubicBezTo>
                      <a:pt x="184035" y="76590"/>
                      <a:pt x="175471" y="65703"/>
                      <a:pt x="163767" y="57750"/>
                    </a:cubicBezTo>
                    <a:cubicBezTo>
                      <a:pt x="152062" y="49798"/>
                      <a:pt x="138550" y="45822"/>
                      <a:pt x="123134" y="45822"/>
                    </a:cubicBezTo>
                    <a:cubicBezTo>
                      <a:pt x="101438" y="45822"/>
                      <a:pt x="84120" y="53111"/>
                      <a:pt x="71178" y="67596"/>
                    </a:cubicBezTo>
                    <a:cubicBezTo>
                      <a:pt x="58332" y="82081"/>
                      <a:pt x="51861" y="101773"/>
                      <a:pt x="51861" y="126483"/>
                    </a:cubicBezTo>
                    <a:cubicBezTo>
                      <a:pt x="51861" y="151382"/>
                      <a:pt x="58046" y="171074"/>
                      <a:pt x="70512" y="185559"/>
                    </a:cubicBezTo>
                    <a:cubicBezTo>
                      <a:pt x="82883" y="200043"/>
                      <a:pt x="99726" y="207333"/>
                      <a:pt x="121041" y="207333"/>
                    </a:cubicBezTo>
                    <a:cubicBezTo>
                      <a:pt x="136742" y="207333"/>
                      <a:pt x="150730" y="203357"/>
                      <a:pt x="162910" y="195310"/>
                    </a:cubicBezTo>
                    <a:cubicBezTo>
                      <a:pt x="175186" y="187263"/>
                      <a:pt x="184035" y="176470"/>
                      <a:pt x="189459" y="162837"/>
                    </a:cubicBezTo>
                    <a:lnTo>
                      <a:pt x="189459" y="903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68600" tIns="34275" rIns="68600" bIns="3427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1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331" name="Google Shape;331;p41"/>
            <p:cNvSpPr/>
            <p:nvPr/>
          </p:nvSpPr>
          <p:spPr>
            <a:xfrm>
              <a:off x="3610015" y="6016276"/>
              <a:ext cx="516136" cy="341200"/>
            </a:xfrm>
            <a:custGeom>
              <a:avLst/>
              <a:gdLst/>
              <a:ahLst/>
              <a:cxnLst/>
              <a:rect l="l" t="t" r="r" b="b"/>
              <a:pathLst>
                <a:path w="516136" h="341200" extrusionOk="0">
                  <a:moveTo>
                    <a:pt x="370355" y="0"/>
                  </a:moveTo>
                  <a:cubicBezTo>
                    <a:pt x="328010" y="0"/>
                    <a:pt x="294990" y="31715"/>
                    <a:pt x="265015" y="71951"/>
                  </a:cubicBezTo>
                  <a:cubicBezTo>
                    <a:pt x="223907" y="19787"/>
                    <a:pt x="189460" y="0"/>
                    <a:pt x="148256" y="0"/>
                  </a:cubicBezTo>
                  <a:cubicBezTo>
                    <a:pt x="64327" y="0"/>
                    <a:pt x="0" y="108684"/>
                    <a:pt x="0" y="223806"/>
                  </a:cubicBezTo>
                  <a:cubicBezTo>
                    <a:pt x="0" y="295852"/>
                    <a:pt x="35018" y="341201"/>
                    <a:pt x="93635" y="341201"/>
                  </a:cubicBezTo>
                  <a:cubicBezTo>
                    <a:pt x="135886" y="341201"/>
                    <a:pt x="166241" y="321414"/>
                    <a:pt x="220196" y="227593"/>
                  </a:cubicBezTo>
                  <a:cubicBezTo>
                    <a:pt x="220196" y="227593"/>
                    <a:pt x="242653" y="188115"/>
                    <a:pt x="258164" y="160849"/>
                  </a:cubicBezTo>
                  <a:cubicBezTo>
                    <a:pt x="263588" y="169559"/>
                    <a:pt x="269297" y="178931"/>
                    <a:pt x="275292" y="188967"/>
                  </a:cubicBezTo>
                  <a:lnTo>
                    <a:pt x="300604" y="231285"/>
                  </a:lnTo>
                  <a:cubicBezTo>
                    <a:pt x="349896" y="313367"/>
                    <a:pt x="377397" y="341201"/>
                    <a:pt x="427164" y="341201"/>
                  </a:cubicBezTo>
                  <a:cubicBezTo>
                    <a:pt x="484259" y="341201"/>
                    <a:pt x="516137" y="295190"/>
                    <a:pt x="516137" y="221629"/>
                  </a:cubicBezTo>
                  <a:cubicBezTo>
                    <a:pt x="516042" y="101205"/>
                    <a:pt x="450288" y="0"/>
                    <a:pt x="370355" y="0"/>
                  </a:cubicBezTo>
                  <a:close/>
                  <a:moveTo>
                    <a:pt x="179087" y="202126"/>
                  </a:moveTo>
                  <a:cubicBezTo>
                    <a:pt x="135315" y="270385"/>
                    <a:pt x="120185" y="285628"/>
                    <a:pt x="95824" y="285628"/>
                  </a:cubicBezTo>
                  <a:cubicBezTo>
                    <a:pt x="70798" y="285628"/>
                    <a:pt x="55858" y="263758"/>
                    <a:pt x="55858" y="224658"/>
                  </a:cubicBezTo>
                  <a:cubicBezTo>
                    <a:pt x="55858" y="141157"/>
                    <a:pt x="97727" y="55668"/>
                    <a:pt x="147590" y="55668"/>
                  </a:cubicBezTo>
                  <a:cubicBezTo>
                    <a:pt x="174615" y="55668"/>
                    <a:pt x="197167" y="71194"/>
                    <a:pt x="231805" y="120424"/>
                  </a:cubicBezTo>
                  <a:cubicBezTo>
                    <a:pt x="198975" y="170695"/>
                    <a:pt x="179087" y="202126"/>
                    <a:pt x="179087" y="202126"/>
                  </a:cubicBezTo>
                  <a:close/>
                  <a:moveTo>
                    <a:pt x="344186" y="193511"/>
                  </a:moveTo>
                  <a:lnTo>
                    <a:pt x="313926" y="143335"/>
                  </a:lnTo>
                  <a:cubicBezTo>
                    <a:pt x="305743" y="130080"/>
                    <a:pt x="297844" y="117868"/>
                    <a:pt x="290327" y="106791"/>
                  </a:cubicBezTo>
                  <a:cubicBezTo>
                    <a:pt x="317637" y="64945"/>
                    <a:pt x="340095" y="44023"/>
                    <a:pt x="366834" y="44023"/>
                  </a:cubicBezTo>
                  <a:cubicBezTo>
                    <a:pt x="422406" y="44023"/>
                    <a:pt x="466845" y="125441"/>
                    <a:pt x="466845" y="225416"/>
                  </a:cubicBezTo>
                  <a:cubicBezTo>
                    <a:pt x="466845" y="263569"/>
                    <a:pt x="454284" y="285628"/>
                    <a:pt x="428306" y="285628"/>
                  </a:cubicBezTo>
                  <a:cubicBezTo>
                    <a:pt x="403375" y="285628"/>
                    <a:pt x="391480" y="269249"/>
                    <a:pt x="344186" y="19351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68600" tIns="34275" rIns="68600" bIns="342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86_Meta Gray">
  <p:cSld name="SECTION_HEADER_2_1_1">
    <p:bg>
      <p:bgPr>
        <a:solidFill>
          <a:schemeClr val="dk1"/>
        </a:solidFill>
        <a:effectLst/>
      </p:bgPr>
    </p:bg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37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6" Type="http://schemas.openxmlformats.org/officeDocument/2006/relationships/theme" Target="../theme/theme3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slideLayout" Target="../slideLayouts/slideLayout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623400" y="890050"/>
            <a:ext cx="17041200" cy="114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7625" tIns="167625" rIns="167625" bIns="1676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133"/>
              <a:buNone/>
              <a:defRPr sz="5133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133"/>
              <a:buNone/>
              <a:defRPr sz="5133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133"/>
              <a:buNone/>
              <a:defRPr sz="5133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133"/>
              <a:buNone/>
              <a:defRPr sz="5133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133"/>
              <a:buNone/>
              <a:defRPr sz="5133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133"/>
              <a:buNone/>
              <a:defRPr sz="5133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133"/>
              <a:buNone/>
              <a:defRPr sz="5133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133"/>
              <a:buNone/>
              <a:defRPr sz="5133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133"/>
              <a:buNone/>
              <a:defRPr sz="5133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623400" y="2304950"/>
            <a:ext cx="17041200" cy="683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7625" tIns="167625" rIns="167625" bIns="167625" anchor="t" anchorCtr="0">
            <a:normAutofit/>
          </a:bodyPr>
          <a:lstStyle>
            <a:lvl1pPr marL="457200" lvl="0" indent="-438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300"/>
              <a:buChar char="●"/>
              <a:defRPr sz="3300">
                <a:solidFill>
                  <a:schemeClr val="dk2"/>
                </a:solidFill>
              </a:defRPr>
            </a:lvl1pPr>
            <a:lvl2pPr marL="914400" lvl="1" indent="-39158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67"/>
              <a:buChar char="○"/>
              <a:defRPr sz="2567">
                <a:solidFill>
                  <a:schemeClr val="dk2"/>
                </a:solidFill>
              </a:defRPr>
            </a:lvl2pPr>
            <a:lvl3pPr marL="1371600" lvl="2" indent="-39158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67"/>
              <a:buChar char="■"/>
              <a:defRPr sz="2567">
                <a:solidFill>
                  <a:schemeClr val="dk2"/>
                </a:solidFill>
              </a:defRPr>
            </a:lvl3pPr>
            <a:lvl4pPr marL="1828800" lvl="3" indent="-39158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67"/>
              <a:buChar char="●"/>
              <a:defRPr sz="2567">
                <a:solidFill>
                  <a:schemeClr val="dk2"/>
                </a:solidFill>
              </a:defRPr>
            </a:lvl4pPr>
            <a:lvl5pPr marL="2286000" lvl="4" indent="-39158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67"/>
              <a:buChar char="○"/>
              <a:defRPr sz="2567">
                <a:solidFill>
                  <a:schemeClr val="dk2"/>
                </a:solidFill>
              </a:defRPr>
            </a:lvl5pPr>
            <a:lvl6pPr marL="2743200" lvl="5" indent="-39158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67"/>
              <a:buChar char="■"/>
              <a:defRPr sz="2567">
                <a:solidFill>
                  <a:schemeClr val="dk2"/>
                </a:solidFill>
              </a:defRPr>
            </a:lvl6pPr>
            <a:lvl7pPr marL="3200400" lvl="6" indent="-39158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67"/>
              <a:buChar char="●"/>
              <a:defRPr sz="2567">
                <a:solidFill>
                  <a:schemeClr val="dk2"/>
                </a:solidFill>
              </a:defRPr>
            </a:lvl7pPr>
            <a:lvl8pPr marL="3657600" lvl="7" indent="-39158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67"/>
              <a:buChar char="○"/>
              <a:defRPr sz="2567">
                <a:solidFill>
                  <a:schemeClr val="dk2"/>
                </a:solidFill>
              </a:defRPr>
            </a:lvl8pPr>
            <a:lvl9pPr marL="4114800" lvl="8" indent="-39158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67"/>
              <a:buChar char="■"/>
              <a:defRPr sz="2567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400" cy="7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7625" tIns="167625" rIns="167625" bIns="167625" anchor="ctr" anchorCtr="0">
            <a:normAutofit/>
          </a:bodyPr>
          <a:lstStyle>
            <a:lvl1pPr lvl="0" algn="r">
              <a:buNone/>
              <a:defRPr sz="1833">
                <a:solidFill>
                  <a:schemeClr val="dk2"/>
                </a:solidFill>
              </a:defRPr>
            </a:lvl1pPr>
            <a:lvl2pPr lvl="1" algn="r">
              <a:buNone/>
              <a:defRPr sz="1833">
                <a:solidFill>
                  <a:schemeClr val="dk2"/>
                </a:solidFill>
              </a:defRPr>
            </a:lvl2pPr>
            <a:lvl3pPr lvl="2" algn="r">
              <a:buNone/>
              <a:defRPr sz="1833">
                <a:solidFill>
                  <a:schemeClr val="dk2"/>
                </a:solidFill>
              </a:defRPr>
            </a:lvl3pPr>
            <a:lvl4pPr lvl="3" algn="r">
              <a:buNone/>
              <a:defRPr sz="1833">
                <a:solidFill>
                  <a:schemeClr val="dk2"/>
                </a:solidFill>
              </a:defRPr>
            </a:lvl4pPr>
            <a:lvl5pPr lvl="4" algn="r">
              <a:buNone/>
              <a:defRPr sz="1833">
                <a:solidFill>
                  <a:schemeClr val="dk2"/>
                </a:solidFill>
              </a:defRPr>
            </a:lvl5pPr>
            <a:lvl6pPr lvl="5" algn="r">
              <a:buNone/>
              <a:defRPr sz="1833">
                <a:solidFill>
                  <a:schemeClr val="dk2"/>
                </a:solidFill>
              </a:defRPr>
            </a:lvl6pPr>
            <a:lvl7pPr lvl="6" algn="r">
              <a:buNone/>
              <a:defRPr sz="1833">
                <a:solidFill>
                  <a:schemeClr val="dk2"/>
                </a:solidFill>
              </a:defRPr>
            </a:lvl7pPr>
            <a:lvl8pPr lvl="7" algn="r">
              <a:buNone/>
              <a:defRPr sz="1833">
                <a:solidFill>
                  <a:schemeClr val="dk2"/>
                </a:solidFill>
              </a:defRPr>
            </a:lvl8pPr>
            <a:lvl9pPr lvl="8" algn="r">
              <a:buNone/>
              <a:defRPr sz="1833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2"/>
        </a:solidFill>
        <a:effectLst/>
      </p:bgPr>
    </p:bg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  <p:sldLayoutId id="2147483670" r:id="rId12"/>
    <p:sldLayoutId id="2147483671" r:id="rId13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240">
          <p15:clr>
            <a:srgbClr val="EA4335"/>
          </p15:clr>
        </p15:guide>
        <p15:guide id="2" pos="5761">
          <p15:clr>
            <a:srgbClr val="EA4335"/>
          </p15:clr>
        </p15:guide>
        <p15:guide id="3" pos="441">
          <p15:clr>
            <a:srgbClr val="EA4335"/>
          </p15:clr>
        </p15:guide>
        <p15:guide id="4" orient="horz" pos="441">
          <p15:clr>
            <a:srgbClr val="EA4335"/>
          </p15:clr>
        </p15:guide>
        <p15:guide id="5" pos="11079">
          <p15:clr>
            <a:srgbClr val="EA4335"/>
          </p15:clr>
        </p15:guide>
        <p15:guide id="6" orient="horz" pos="6039">
          <p15:clr>
            <a:srgbClr val="EA4335"/>
          </p15:clr>
        </p15:guide>
        <p15:guide id="7" pos="1328">
          <p15:clr>
            <a:srgbClr val="EA4335"/>
          </p15:clr>
        </p15:guide>
        <p15:guide id="8" pos="2217">
          <p15:clr>
            <a:srgbClr val="EA4335"/>
          </p15:clr>
        </p15:guide>
        <p15:guide id="9" pos="3103">
          <p15:clr>
            <a:srgbClr val="EA4335"/>
          </p15:clr>
        </p15:guide>
        <p15:guide id="10" pos="3988">
          <p15:clr>
            <a:srgbClr val="EA4335"/>
          </p15:clr>
        </p15:guide>
        <p15:guide id="11" pos="4876">
          <p15:clr>
            <a:srgbClr val="EA4335"/>
          </p15:clr>
        </p15:guide>
        <p15:guide id="12" pos="6651">
          <p15:clr>
            <a:srgbClr val="EA4335"/>
          </p15:clr>
        </p15:guide>
        <p15:guide id="13" pos="7537">
          <p15:clr>
            <a:srgbClr val="EA4335"/>
          </p15:clr>
        </p15:guide>
        <p15:guide id="14" pos="8424">
          <p15:clr>
            <a:srgbClr val="EA4335"/>
          </p15:clr>
        </p15:guide>
        <p15:guide id="15" pos="9310">
          <p15:clr>
            <a:srgbClr val="EA4335"/>
          </p15:clr>
        </p15:guide>
        <p15:guide id="16" pos="10197">
          <p15:clr>
            <a:srgbClr val="EA4335"/>
          </p15:clr>
        </p15:guide>
        <p15:guide id="17" pos="884">
          <p15:clr>
            <a:srgbClr val="EA4335"/>
          </p15:clr>
        </p15:guide>
        <p15:guide id="18" pos="1772">
          <p15:clr>
            <a:srgbClr val="EA4335"/>
          </p15:clr>
        </p15:guide>
        <p15:guide id="19" pos="2659">
          <p15:clr>
            <a:srgbClr val="EA4335"/>
          </p15:clr>
        </p15:guide>
        <p15:guide id="20" pos="3544">
          <p15:clr>
            <a:srgbClr val="EA4335"/>
          </p15:clr>
        </p15:guide>
        <p15:guide id="21" pos="4432">
          <p15:clr>
            <a:srgbClr val="EA4335"/>
          </p15:clr>
        </p15:guide>
        <p15:guide id="22" pos="5320">
          <p15:clr>
            <a:srgbClr val="EA4335"/>
          </p15:clr>
        </p15:guide>
        <p15:guide id="23" pos="6206">
          <p15:clr>
            <a:srgbClr val="EA4335"/>
          </p15:clr>
        </p15:guide>
        <p15:guide id="24" pos="7093">
          <p15:clr>
            <a:srgbClr val="EA4335"/>
          </p15:clr>
        </p15:guide>
        <p15:guide id="25" pos="7980">
          <p15:clr>
            <a:srgbClr val="EA4335"/>
          </p15:clr>
        </p15:guide>
        <p15:guide id="26" pos="8868">
          <p15:clr>
            <a:srgbClr val="EA4335"/>
          </p15:clr>
        </p15:guide>
        <p15:guide id="27" pos="9754">
          <p15:clr>
            <a:srgbClr val="EA4335"/>
          </p15:clr>
        </p15:guide>
        <p15:guide id="28" pos="10641">
          <p15:clr>
            <a:srgbClr val="EA4335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2"/>
        </a:solidFill>
        <a:effectLst/>
      </p:bgPr>
    </p:bg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5" r:id="rId14"/>
    <p:sldLayoutId id="2147483686" r:id="rId15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240">
          <p15:clr>
            <a:srgbClr val="EA4335"/>
          </p15:clr>
        </p15:guide>
        <p15:guide id="2" pos="5761">
          <p15:clr>
            <a:srgbClr val="EA4335"/>
          </p15:clr>
        </p15:guide>
        <p15:guide id="3" pos="441">
          <p15:clr>
            <a:srgbClr val="EA4335"/>
          </p15:clr>
        </p15:guide>
        <p15:guide id="4" orient="horz" pos="441">
          <p15:clr>
            <a:srgbClr val="EA4335"/>
          </p15:clr>
        </p15:guide>
        <p15:guide id="5" pos="11079">
          <p15:clr>
            <a:srgbClr val="EA4335"/>
          </p15:clr>
        </p15:guide>
        <p15:guide id="6" orient="horz" pos="6039">
          <p15:clr>
            <a:srgbClr val="EA4335"/>
          </p15:clr>
        </p15:guide>
        <p15:guide id="7" pos="1328">
          <p15:clr>
            <a:srgbClr val="EA4335"/>
          </p15:clr>
        </p15:guide>
        <p15:guide id="8" pos="2217">
          <p15:clr>
            <a:srgbClr val="EA4335"/>
          </p15:clr>
        </p15:guide>
        <p15:guide id="9" pos="3103">
          <p15:clr>
            <a:srgbClr val="EA4335"/>
          </p15:clr>
        </p15:guide>
        <p15:guide id="10" pos="3988">
          <p15:clr>
            <a:srgbClr val="EA4335"/>
          </p15:clr>
        </p15:guide>
        <p15:guide id="11" pos="4876">
          <p15:clr>
            <a:srgbClr val="EA4335"/>
          </p15:clr>
        </p15:guide>
        <p15:guide id="12" pos="6651">
          <p15:clr>
            <a:srgbClr val="EA4335"/>
          </p15:clr>
        </p15:guide>
        <p15:guide id="13" pos="7537">
          <p15:clr>
            <a:srgbClr val="EA4335"/>
          </p15:clr>
        </p15:guide>
        <p15:guide id="14" pos="8424">
          <p15:clr>
            <a:srgbClr val="EA4335"/>
          </p15:clr>
        </p15:guide>
        <p15:guide id="15" pos="9310">
          <p15:clr>
            <a:srgbClr val="EA4335"/>
          </p15:clr>
        </p15:guide>
        <p15:guide id="16" pos="10197">
          <p15:clr>
            <a:srgbClr val="EA4335"/>
          </p15:clr>
        </p15:guide>
        <p15:guide id="17" pos="884">
          <p15:clr>
            <a:srgbClr val="EA4335"/>
          </p15:clr>
        </p15:guide>
        <p15:guide id="18" pos="1772">
          <p15:clr>
            <a:srgbClr val="EA4335"/>
          </p15:clr>
        </p15:guide>
        <p15:guide id="19" pos="2659">
          <p15:clr>
            <a:srgbClr val="EA4335"/>
          </p15:clr>
        </p15:guide>
        <p15:guide id="20" pos="3544">
          <p15:clr>
            <a:srgbClr val="EA4335"/>
          </p15:clr>
        </p15:guide>
        <p15:guide id="21" pos="4432">
          <p15:clr>
            <a:srgbClr val="EA4335"/>
          </p15:clr>
        </p15:guide>
        <p15:guide id="22" pos="5320">
          <p15:clr>
            <a:srgbClr val="EA4335"/>
          </p15:clr>
        </p15:guide>
        <p15:guide id="23" pos="6206">
          <p15:clr>
            <a:srgbClr val="EA4335"/>
          </p15:clr>
        </p15:guide>
        <p15:guide id="24" pos="7093">
          <p15:clr>
            <a:srgbClr val="EA4335"/>
          </p15:clr>
        </p15:guide>
        <p15:guide id="25" pos="7980">
          <p15:clr>
            <a:srgbClr val="EA4335"/>
          </p15:clr>
        </p15:guide>
        <p15:guide id="26" pos="8868">
          <p15:clr>
            <a:srgbClr val="EA4335"/>
          </p15:clr>
        </p15:guide>
        <p15:guide id="27" pos="9754">
          <p15:clr>
            <a:srgbClr val="EA4335"/>
          </p15:clr>
        </p15:guide>
        <p15:guide id="28" pos="10641">
          <p15:clr>
            <a:srgbClr val="EA4335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.jpg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g"/><Relationship Id="rId3" Type="http://schemas.openxmlformats.org/officeDocument/2006/relationships/image" Target="../media/image12.png"/><Relationship Id="rId7" Type="http://schemas.openxmlformats.org/officeDocument/2006/relationships/image" Target="../media/image1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5.pn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3.xml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42.png"/><Relationship Id="rId5" Type="http://schemas.openxmlformats.org/officeDocument/2006/relationships/image" Target="../media/image41.jpg"/><Relationship Id="rId4" Type="http://schemas.openxmlformats.org/officeDocument/2006/relationships/image" Target="../media/image4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4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4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6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6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67.png"/><Relationship Id="rId4" Type="http://schemas.openxmlformats.org/officeDocument/2006/relationships/image" Target="../media/image7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7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6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78.png"/><Relationship Id="rId4" Type="http://schemas.openxmlformats.org/officeDocument/2006/relationships/image" Target="../media/image7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81.png"/><Relationship Id="rId4" Type="http://schemas.openxmlformats.org/officeDocument/2006/relationships/image" Target="../media/image80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83.png"/><Relationship Id="rId4" Type="http://schemas.openxmlformats.org/officeDocument/2006/relationships/image" Target="../media/image82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8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8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8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7.xm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jpg"/><Relationship Id="rId3" Type="http://schemas.openxmlformats.org/officeDocument/2006/relationships/image" Target="../media/image87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89.png"/><Relationship Id="rId5" Type="http://schemas.openxmlformats.org/officeDocument/2006/relationships/image" Target="../media/image36.png"/><Relationship Id="rId4" Type="http://schemas.openxmlformats.org/officeDocument/2006/relationships/image" Target="../media/image88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92.png"/><Relationship Id="rId5" Type="http://schemas.openxmlformats.org/officeDocument/2006/relationships/image" Target="../media/image76.png"/><Relationship Id="rId4" Type="http://schemas.openxmlformats.org/officeDocument/2006/relationships/image" Target="../media/image50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7" Type="http://schemas.openxmlformats.org/officeDocument/2006/relationships/image" Target="../media/image98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97.png"/><Relationship Id="rId5" Type="http://schemas.openxmlformats.org/officeDocument/2006/relationships/image" Target="../media/image96.png"/><Relationship Id="rId4" Type="http://schemas.openxmlformats.org/officeDocument/2006/relationships/image" Target="../media/image95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8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8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8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8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100.pn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B0550"/>
        </a:solidFill>
        <a:effectLst/>
      </p:bgPr>
    </p:bg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43"/>
          <p:cNvSpPr txBox="1">
            <a:spLocks noGrp="1"/>
          </p:cNvSpPr>
          <p:nvPr>
            <p:ph type="subTitle" idx="1"/>
          </p:nvPr>
        </p:nvSpPr>
        <p:spPr>
          <a:xfrm>
            <a:off x="704101" y="9031300"/>
            <a:ext cx="2811900" cy="309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60 Dakika</a:t>
            </a:r>
            <a:endParaRPr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338" name="Google Shape;338;p43"/>
          <p:cNvSpPr txBox="1">
            <a:spLocks noGrp="1"/>
          </p:cNvSpPr>
          <p:nvPr>
            <p:ph type="ctrTitle"/>
          </p:nvPr>
        </p:nvSpPr>
        <p:spPr>
          <a:xfrm>
            <a:off x="699425" y="3649350"/>
            <a:ext cx="4314900" cy="1748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err="1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Dijital</a:t>
            </a:r>
            <a:r>
              <a:rPr lang="en" dirty="0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dirty="0" err="1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Dünyanızda</a:t>
            </a:r>
            <a:r>
              <a:rPr lang="en" dirty="0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dirty="0" err="1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dirty="0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Zeka (AI)</a:t>
            </a:r>
            <a:endParaRPr dirty="0">
              <a:solidFill>
                <a:schemeClr val="lt2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339" name="Google Shape;339;p43"/>
          <p:cNvSpPr txBox="1">
            <a:spLocks noGrp="1"/>
          </p:cNvSpPr>
          <p:nvPr>
            <p:ph type="body" idx="3"/>
          </p:nvPr>
        </p:nvSpPr>
        <p:spPr>
          <a:xfrm>
            <a:off x="703708" y="9341188"/>
            <a:ext cx="2812500" cy="362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İnteraktif</a:t>
            </a:r>
            <a:r>
              <a:rPr lang="en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dersler</a:t>
            </a:r>
            <a:endParaRPr dirty="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340" name="Google Shape;340;p43"/>
          <p:cNvSpPr txBox="1">
            <a:spLocks noGrp="1"/>
          </p:cNvSpPr>
          <p:nvPr>
            <p:ph type="subTitle" idx="1"/>
          </p:nvPr>
        </p:nvSpPr>
        <p:spPr>
          <a:xfrm>
            <a:off x="704101" y="700100"/>
            <a:ext cx="2811900" cy="309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13-17 Yaş Öğrenciler İçin</a:t>
            </a:r>
            <a:endParaRPr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341" name="Google Shape;341;p43" title="Meta_Lockup_MonoWhite_RGB.png"/>
          <p:cNvPicPr preferRelativeResize="0"/>
          <p:nvPr/>
        </p:nvPicPr>
        <p:blipFill rotWithShape="1">
          <a:blip r:embed="rId3">
            <a:alphaModFix/>
          </a:blip>
          <a:srcRect t="80" b="70"/>
          <a:stretch/>
        </p:blipFill>
        <p:spPr>
          <a:xfrm>
            <a:off x="12191988" y="8736737"/>
            <a:ext cx="2877123" cy="1237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42" name="Google Shape;342;p4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808961" y="9143300"/>
            <a:ext cx="1797375" cy="42405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343" name="Google Shape;343;p43"/>
          <p:cNvCxnSpPr/>
          <p:nvPr/>
        </p:nvCxnSpPr>
        <p:spPr>
          <a:xfrm>
            <a:off x="15245842" y="8703875"/>
            <a:ext cx="0" cy="1302900"/>
          </a:xfrm>
          <a:prstGeom prst="straightConnector1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44" name="Google Shape;344;p43" title="630.jpg"/>
          <p:cNvPicPr preferRelativeResize="0"/>
          <p:nvPr/>
        </p:nvPicPr>
        <p:blipFill rotWithShape="1">
          <a:blip r:embed="rId5">
            <a:alphaModFix/>
          </a:blip>
          <a:srcRect l="1722" t="4161" r="10889" b="8050"/>
          <a:stretch/>
        </p:blipFill>
        <p:spPr>
          <a:xfrm>
            <a:off x="6412200" y="0"/>
            <a:ext cx="11875800" cy="7958400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Google Shape;349;p44"/>
          <p:cNvSpPr/>
          <p:nvPr/>
        </p:nvSpPr>
        <p:spPr>
          <a:xfrm>
            <a:off x="12192000" y="0"/>
            <a:ext cx="6091200" cy="10287000"/>
          </a:xfrm>
          <a:prstGeom prst="rect">
            <a:avLst/>
          </a:prstGeom>
          <a:solidFill>
            <a:srgbClr val="4B055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0" name="Google Shape;350;p44"/>
          <p:cNvSpPr/>
          <p:nvPr/>
        </p:nvSpPr>
        <p:spPr>
          <a:xfrm>
            <a:off x="741338" y="3469763"/>
            <a:ext cx="4913700" cy="927000"/>
          </a:xfrm>
          <a:prstGeom prst="roundRect">
            <a:avLst>
              <a:gd name="adj" fmla="val 11529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1" name="Google Shape;351;p44"/>
          <p:cNvSpPr/>
          <p:nvPr/>
        </p:nvSpPr>
        <p:spPr>
          <a:xfrm>
            <a:off x="699075" y="3428988"/>
            <a:ext cx="4913700" cy="927000"/>
          </a:xfrm>
          <a:prstGeom prst="roundRect">
            <a:avLst>
              <a:gd name="adj" fmla="val 1152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/>
              <a:t>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endParaRPr/>
          </a:p>
        </p:txBody>
      </p:sp>
      <p:sp>
        <p:nvSpPr>
          <p:cNvPr id="352" name="Google Shape;352;p44"/>
          <p:cNvSpPr txBox="1"/>
          <p:nvPr/>
        </p:nvSpPr>
        <p:spPr>
          <a:xfrm>
            <a:off x="683814" y="709662"/>
            <a:ext cx="11295300" cy="75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700" rIns="0" bIns="0" anchor="t" anchorCtr="0">
            <a:spAutoFit/>
          </a:bodyPr>
          <a:lstStyle/>
          <a:p>
            <a:pPr marL="12065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 b="1" dirty="0">
                <a:solidFill>
                  <a:srgbClr val="733279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Genel </a:t>
            </a:r>
            <a:r>
              <a:rPr lang="en" sz="4800" b="1" dirty="0" err="1">
                <a:solidFill>
                  <a:srgbClr val="733279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Bakış</a:t>
            </a:r>
            <a:endParaRPr sz="4800" b="1" dirty="0">
              <a:solidFill>
                <a:srgbClr val="733279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353" name="Google Shape;353;p44"/>
          <p:cNvSpPr txBox="1"/>
          <p:nvPr/>
        </p:nvSpPr>
        <p:spPr>
          <a:xfrm>
            <a:off x="1708450" y="3625775"/>
            <a:ext cx="3738900" cy="52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700" rIns="0" bIns="0" anchor="t" anchorCtr="0">
            <a:spAutoFit/>
          </a:bodyPr>
          <a:lstStyle/>
          <a:p>
            <a:pPr marL="1270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Giriş</a:t>
            </a:r>
            <a:endParaRPr sz="21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2700" lvl="0" indent="0" algn="l" rtl="0">
              <a:lnSpc>
                <a:spcPct val="100000"/>
              </a:lnSpc>
              <a:spcBef>
                <a:spcPts val="35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Dünyanıza Çoktan Girdi!</a:t>
            </a:r>
            <a:endParaRPr sz="12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354" name="Google Shape;354;p44"/>
          <p:cNvGrpSpPr/>
          <p:nvPr/>
        </p:nvGrpSpPr>
        <p:grpSpPr>
          <a:xfrm>
            <a:off x="987471" y="3612832"/>
            <a:ext cx="551180" cy="551180"/>
            <a:chOff x="886071" y="1731845"/>
            <a:chExt cx="551180" cy="551180"/>
          </a:xfrm>
        </p:grpSpPr>
        <p:sp>
          <p:nvSpPr>
            <p:cNvPr id="355" name="Google Shape;355;p44"/>
            <p:cNvSpPr/>
            <p:nvPr/>
          </p:nvSpPr>
          <p:spPr>
            <a:xfrm>
              <a:off x="886071" y="1731845"/>
              <a:ext cx="551180" cy="551180"/>
            </a:xfrm>
            <a:custGeom>
              <a:avLst/>
              <a:gdLst/>
              <a:ahLst/>
              <a:cxnLst/>
              <a:rect l="l" t="t" r="r" b="b"/>
              <a:pathLst>
                <a:path w="551180" h="551180" extrusionOk="0">
                  <a:moveTo>
                    <a:pt x="275386" y="0"/>
                  </a:moveTo>
                  <a:lnTo>
                    <a:pt x="225884" y="4436"/>
                  </a:lnTo>
                  <a:lnTo>
                    <a:pt x="179294" y="17228"/>
                  </a:lnTo>
                  <a:lnTo>
                    <a:pt x="136392" y="37597"/>
                  </a:lnTo>
                  <a:lnTo>
                    <a:pt x="97957" y="64765"/>
                  </a:lnTo>
                  <a:lnTo>
                    <a:pt x="64766" y="97955"/>
                  </a:lnTo>
                  <a:lnTo>
                    <a:pt x="37597" y="136388"/>
                  </a:lnTo>
                  <a:lnTo>
                    <a:pt x="17228" y="179288"/>
                  </a:lnTo>
                  <a:lnTo>
                    <a:pt x="4436" y="225875"/>
                  </a:lnTo>
                  <a:lnTo>
                    <a:pt x="0" y="275374"/>
                  </a:lnTo>
                  <a:lnTo>
                    <a:pt x="4436" y="324872"/>
                  </a:lnTo>
                  <a:lnTo>
                    <a:pt x="17228" y="371460"/>
                  </a:lnTo>
                  <a:lnTo>
                    <a:pt x="37597" y="414359"/>
                  </a:lnTo>
                  <a:lnTo>
                    <a:pt x="64766" y="452793"/>
                  </a:lnTo>
                  <a:lnTo>
                    <a:pt x="97957" y="485982"/>
                  </a:lnTo>
                  <a:lnTo>
                    <a:pt x="136392" y="513151"/>
                  </a:lnTo>
                  <a:lnTo>
                    <a:pt x="179294" y="533519"/>
                  </a:lnTo>
                  <a:lnTo>
                    <a:pt x="225884" y="546311"/>
                  </a:lnTo>
                  <a:lnTo>
                    <a:pt x="275386" y="550748"/>
                  </a:lnTo>
                  <a:lnTo>
                    <a:pt x="324885" y="546311"/>
                  </a:lnTo>
                  <a:lnTo>
                    <a:pt x="371472" y="533519"/>
                  </a:lnTo>
                  <a:lnTo>
                    <a:pt x="414372" y="513151"/>
                  </a:lnTo>
                  <a:lnTo>
                    <a:pt x="452805" y="485982"/>
                  </a:lnTo>
                  <a:lnTo>
                    <a:pt x="485995" y="452793"/>
                  </a:lnTo>
                  <a:lnTo>
                    <a:pt x="513163" y="414359"/>
                  </a:lnTo>
                  <a:lnTo>
                    <a:pt x="533532" y="371460"/>
                  </a:lnTo>
                  <a:lnTo>
                    <a:pt x="546324" y="324872"/>
                  </a:lnTo>
                  <a:lnTo>
                    <a:pt x="550760" y="275374"/>
                  </a:lnTo>
                  <a:lnTo>
                    <a:pt x="546324" y="225875"/>
                  </a:lnTo>
                  <a:lnTo>
                    <a:pt x="533532" y="179288"/>
                  </a:lnTo>
                  <a:lnTo>
                    <a:pt x="513163" y="136388"/>
                  </a:lnTo>
                  <a:lnTo>
                    <a:pt x="485995" y="97955"/>
                  </a:lnTo>
                  <a:lnTo>
                    <a:pt x="452805" y="64765"/>
                  </a:lnTo>
                  <a:lnTo>
                    <a:pt x="414372" y="37597"/>
                  </a:lnTo>
                  <a:lnTo>
                    <a:pt x="371472" y="17228"/>
                  </a:lnTo>
                  <a:lnTo>
                    <a:pt x="324885" y="4436"/>
                  </a:lnTo>
                  <a:lnTo>
                    <a:pt x="275386" y="0"/>
                  </a:lnTo>
                  <a:close/>
                </a:path>
              </a:pathLst>
            </a:custGeom>
            <a:solidFill>
              <a:srgbClr val="EFEBF4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356" name="Google Shape;356;p44"/>
            <p:cNvSpPr/>
            <p:nvPr/>
          </p:nvSpPr>
          <p:spPr>
            <a:xfrm>
              <a:off x="886071" y="1731845"/>
              <a:ext cx="551180" cy="551180"/>
            </a:xfrm>
            <a:custGeom>
              <a:avLst/>
              <a:gdLst/>
              <a:ahLst/>
              <a:cxnLst/>
              <a:rect l="l" t="t" r="r" b="b"/>
              <a:pathLst>
                <a:path w="551180" h="551180" extrusionOk="0">
                  <a:moveTo>
                    <a:pt x="550760" y="275374"/>
                  </a:moveTo>
                  <a:lnTo>
                    <a:pt x="546324" y="324872"/>
                  </a:lnTo>
                  <a:lnTo>
                    <a:pt x="533532" y="371460"/>
                  </a:lnTo>
                  <a:lnTo>
                    <a:pt x="513163" y="414359"/>
                  </a:lnTo>
                  <a:lnTo>
                    <a:pt x="485995" y="452793"/>
                  </a:lnTo>
                  <a:lnTo>
                    <a:pt x="452805" y="485982"/>
                  </a:lnTo>
                  <a:lnTo>
                    <a:pt x="414372" y="513151"/>
                  </a:lnTo>
                  <a:lnTo>
                    <a:pt x="371472" y="533519"/>
                  </a:lnTo>
                  <a:lnTo>
                    <a:pt x="324885" y="546311"/>
                  </a:lnTo>
                  <a:lnTo>
                    <a:pt x="275386" y="550748"/>
                  </a:lnTo>
                  <a:lnTo>
                    <a:pt x="225884" y="546311"/>
                  </a:lnTo>
                  <a:lnTo>
                    <a:pt x="179294" y="533519"/>
                  </a:lnTo>
                  <a:lnTo>
                    <a:pt x="136392" y="513151"/>
                  </a:lnTo>
                  <a:lnTo>
                    <a:pt x="97957" y="485982"/>
                  </a:lnTo>
                  <a:lnTo>
                    <a:pt x="64766" y="452793"/>
                  </a:lnTo>
                  <a:lnTo>
                    <a:pt x="37597" y="414359"/>
                  </a:lnTo>
                  <a:lnTo>
                    <a:pt x="17228" y="371460"/>
                  </a:lnTo>
                  <a:lnTo>
                    <a:pt x="4436" y="324872"/>
                  </a:lnTo>
                  <a:lnTo>
                    <a:pt x="0" y="275374"/>
                  </a:lnTo>
                  <a:lnTo>
                    <a:pt x="4436" y="225875"/>
                  </a:lnTo>
                  <a:lnTo>
                    <a:pt x="17228" y="179288"/>
                  </a:lnTo>
                  <a:lnTo>
                    <a:pt x="37597" y="136388"/>
                  </a:lnTo>
                  <a:lnTo>
                    <a:pt x="64766" y="97955"/>
                  </a:lnTo>
                  <a:lnTo>
                    <a:pt x="97957" y="64765"/>
                  </a:lnTo>
                  <a:lnTo>
                    <a:pt x="136392" y="37597"/>
                  </a:lnTo>
                  <a:lnTo>
                    <a:pt x="179294" y="17228"/>
                  </a:lnTo>
                  <a:lnTo>
                    <a:pt x="225884" y="4436"/>
                  </a:lnTo>
                  <a:lnTo>
                    <a:pt x="275386" y="0"/>
                  </a:lnTo>
                  <a:lnTo>
                    <a:pt x="324885" y="4436"/>
                  </a:lnTo>
                  <a:lnTo>
                    <a:pt x="371472" y="17228"/>
                  </a:lnTo>
                  <a:lnTo>
                    <a:pt x="414372" y="37597"/>
                  </a:lnTo>
                  <a:lnTo>
                    <a:pt x="452805" y="64765"/>
                  </a:lnTo>
                  <a:lnTo>
                    <a:pt x="485995" y="97955"/>
                  </a:lnTo>
                  <a:lnTo>
                    <a:pt x="513163" y="136388"/>
                  </a:lnTo>
                  <a:lnTo>
                    <a:pt x="533532" y="179288"/>
                  </a:lnTo>
                  <a:lnTo>
                    <a:pt x="546324" y="225875"/>
                  </a:lnTo>
                  <a:lnTo>
                    <a:pt x="550760" y="275374"/>
                  </a:lnTo>
                  <a:close/>
                </a:path>
              </a:pathLst>
            </a:custGeom>
            <a:solidFill>
              <a:srgbClr val="EFEBF4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sp>
        <p:nvSpPr>
          <p:cNvPr id="357" name="Google Shape;357;p44"/>
          <p:cNvSpPr txBox="1"/>
          <p:nvPr/>
        </p:nvSpPr>
        <p:spPr>
          <a:xfrm>
            <a:off x="1081111" y="3743432"/>
            <a:ext cx="363900" cy="28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700" rIns="0" bIns="0" anchor="t" anchorCtr="0">
            <a:spAutoFit/>
          </a:bodyPr>
          <a:lstStyle/>
          <a:p>
            <a:pPr marL="1270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01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358" name="Google Shape;358;p44"/>
          <p:cNvSpPr/>
          <p:nvPr/>
        </p:nvSpPr>
        <p:spPr>
          <a:xfrm>
            <a:off x="741338" y="4576063"/>
            <a:ext cx="4913700" cy="927000"/>
          </a:xfrm>
          <a:prstGeom prst="roundRect">
            <a:avLst>
              <a:gd name="adj" fmla="val 11529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9" name="Google Shape;359;p44"/>
          <p:cNvSpPr/>
          <p:nvPr/>
        </p:nvSpPr>
        <p:spPr>
          <a:xfrm>
            <a:off x="699075" y="4535288"/>
            <a:ext cx="4913700" cy="927000"/>
          </a:xfrm>
          <a:prstGeom prst="roundRect">
            <a:avLst>
              <a:gd name="adj" fmla="val 1152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0" name="Google Shape;360;p44"/>
          <p:cNvSpPr txBox="1"/>
          <p:nvPr/>
        </p:nvSpPr>
        <p:spPr>
          <a:xfrm>
            <a:off x="1708450" y="4562742"/>
            <a:ext cx="3738900" cy="84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700" rIns="0" bIns="0" anchor="t" anchorCtr="0">
            <a:spAutoFit/>
          </a:bodyPr>
          <a:lstStyle/>
          <a:p>
            <a:pPr marL="1270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rPr lang="en" sz="21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(AI) Dedektiflik Görevi</a:t>
            </a:r>
            <a:endParaRPr sz="21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2700" lvl="0" indent="0" algn="l" rtl="0">
              <a:lnSpc>
                <a:spcPct val="100000"/>
              </a:lnSpc>
              <a:spcBef>
                <a:spcPts val="35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Hangisi Gerçek?</a:t>
            </a:r>
            <a:endParaRPr sz="12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361" name="Google Shape;361;p44"/>
          <p:cNvGrpSpPr/>
          <p:nvPr/>
        </p:nvGrpSpPr>
        <p:grpSpPr>
          <a:xfrm>
            <a:off x="987471" y="4719133"/>
            <a:ext cx="551180" cy="551180"/>
            <a:chOff x="886071" y="1731845"/>
            <a:chExt cx="551180" cy="551180"/>
          </a:xfrm>
        </p:grpSpPr>
        <p:sp>
          <p:nvSpPr>
            <p:cNvPr id="362" name="Google Shape;362;p44"/>
            <p:cNvSpPr/>
            <p:nvPr/>
          </p:nvSpPr>
          <p:spPr>
            <a:xfrm>
              <a:off x="886071" y="1731845"/>
              <a:ext cx="551180" cy="551180"/>
            </a:xfrm>
            <a:custGeom>
              <a:avLst/>
              <a:gdLst/>
              <a:ahLst/>
              <a:cxnLst/>
              <a:rect l="l" t="t" r="r" b="b"/>
              <a:pathLst>
                <a:path w="551180" h="551180" extrusionOk="0">
                  <a:moveTo>
                    <a:pt x="275386" y="0"/>
                  </a:moveTo>
                  <a:lnTo>
                    <a:pt x="225884" y="4436"/>
                  </a:lnTo>
                  <a:lnTo>
                    <a:pt x="179294" y="17228"/>
                  </a:lnTo>
                  <a:lnTo>
                    <a:pt x="136392" y="37597"/>
                  </a:lnTo>
                  <a:lnTo>
                    <a:pt x="97957" y="64765"/>
                  </a:lnTo>
                  <a:lnTo>
                    <a:pt x="64766" y="97955"/>
                  </a:lnTo>
                  <a:lnTo>
                    <a:pt x="37597" y="136388"/>
                  </a:lnTo>
                  <a:lnTo>
                    <a:pt x="17228" y="179288"/>
                  </a:lnTo>
                  <a:lnTo>
                    <a:pt x="4436" y="225875"/>
                  </a:lnTo>
                  <a:lnTo>
                    <a:pt x="0" y="275374"/>
                  </a:lnTo>
                  <a:lnTo>
                    <a:pt x="4436" y="324872"/>
                  </a:lnTo>
                  <a:lnTo>
                    <a:pt x="17228" y="371460"/>
                  </a:lnTo>
                  <a:lnTo>
                    <a:pt x="37597" y="414359"/>
                  </a:lnTo>
                  <a:lnTo>
                    <a:pt x="64766" y="452793"/>
                  </a:lnTo>
                  <a:lnTo>
                    <a:pt x="97957" y="485982"/>
                  </a:lnTo>
                  <a:lnTo>
                    <a:pt x="136392" y="513151"/>
                  </a:lnTo>
                  <a:lnTo>
                    <a:pt x="179294" y="533519"/>
                  </a:lnTo>
                  <a:lnTo>
                    <a:pt x="225884" y="546311"/>
                  </a:lnTo>
                  <a:lnTo>
                    <a:pt x="275386" y="550748"/>
                  </a:lnTo>
                  <a:lnTo>
                    <a:pt x="324885" y="546311"/>
                  </a:lnTo>
                  <a:lnTo>
                    <a:pt x="371472" y="533519"/>
                  </a:lnTo>
                  <a:lnTo>
                    <a:pt x="414372" y="513151"/>
                  </a:lnTo>
                  <a:lnTo>
                    <a:pt x="452805" y="485982"/>
                  </a:lnTo>
                  <a:lnTo>
                    <a:pt x="485995" y="452793"/>
                  </a:lnTo>
                  <a:lnTo>
                    <a:pt x="513163" y="414359"/>
                  </a:lnTo>
                  <a:lnTo>
                    <a:pt x="533532" y="371460"/>
                  </a:lnTo>
                  <a:lnTo>
                    <a:pt x="546324" y="324872"/>
                  </a:lnTo>
                  <a:lnTo>
                    <a:pt x="550760" y="275374"/>
                  </a:lnTo>
                  <a:lnTo>
                    <a:pt x="546324" y="225875"/>
                  </a:lnTo>
                  <a:lnTo>
                    <a:pt x="533532" y="179288"/>
                  </a:lnTo>
                  <a:lnTo>
                    <a:pt x="513163" y="136388"/>
                  </a:lnTo>
                  <a:lnTo>
                    <a:pt x="485995" y="97955"/>
                  </a:lnTo>
                  <a:lnTo>
                    <a:pt x="452805" y="64765"/>
                  </a:lnTo>
                  <a:lnTo>
                    <a:pt x="414372" y="37597"/>
                  </a:lnTo>
                  <a:lnTo>
                    <a:pt x="371472" y="17228"/>
                  </a:lnTo>
                  <a:lnTo>
                    <a:pt x="324885" y="4436"/>
                  </a:lnTo>
                  <a:lnTo>
                    <a:pt x="275386" y="0"/>
                  </a:lnTo>
                  <a:close/>
                </a:path>
              </a:pathLst>
            </a:custGeom>
            <a:solidFill>
              <a:srgbClr val="EFEBF4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363" name="Google Shape;363;p44"/>
            <p:cNvSpPr/>
            <p:nvPr/>
          </p:nvSpPr>
          <p:spPr>
            <a:xfrm>
              <a:off x="886071" y="1731845"/>
              <a:ext cx="551180" cy="551180"/>
            </a:xfrm>
            <a:custGeom>
              <a:avLst/>
              <a:gdLst/>
              <a:ahLst/>
              <a:cxnLst/>
              <a:rect l="l" t="t" r="r" b="b"/>
              <a:pathLst>
                <a:path w="551180" h="551180" extrusionOk="0">
                  <a:moveTo>
                    <a:pt x="550760" y="275374"/>
                  </a:moveTo>
                  <a:lnTo>
                    <a:pt x="546324" y="324872"/>
                  </a:lnTo>
                  <a:lnTo>
                    <a:pt x="533532" y="371460"/>
                  </a:lnTo>
                  <a:lnTo>
                    <a:pt x="513163" y="414359"/>
                  </a:lnTo>
                  <a:lnTo>
                    <a:pt x="485995" y="452793"/>
                  </a:lnTo>
                  <a:lnTo>
                    <a:pt x="452805" y="485982"/>
                  </a:lnTo>
                  <a:lnTo>
                    <a:pt x="414372" y="513151"/>
                  </a:lnTo>
                  <a:lnTo>
                    <a:pt x="371472" y="533519"/>
                  </a:lnTo>
                  <a:lnTo>
                    <a:pt x="324885" y="546311"/>
                  </a:lnTo>
                  <a:lnTo>
                    <a:pt x="275386" y="550748"/>
                  </a:lnTo>
                  <a:lnTo>
                    <a:pt x="225884" y="546311"/>
                  </a:lnTo>
                  <a:lnTo>
                    <a:pt x="179294" y="533519"/>
                  </a:lnTo>
                  <a:lnTo>
                    <a:pt x="136392" y="513151"/>
                  </a:lnTo>
                  <a:lnTo>
                    <a:pt x="97957" y="485982"/>
                  </a:lnTo>
                  <a:lnTo>
                    <a:pt x="64766" y="452793"/>
                  </a:lnTo>
                  <a:lnTo>
                    <a:pt x="37597" y="414359"/>
                  </a:lnTo>
                  <a:lnTo>
                    <a:pt x="17228" y="371460"/>
                  </a:lnTo>
                  <a:lnTo>
                    <a:pt x="4436" y="324872"/>
                  </a:lnTo>
                  <a:lnTo>
                    <a:pt x="0" y="275374"/>
                  </a:lnTo>
                  <a:lnTo>
                    <a:pt x="4436" y="225875"/>
                  </a:lnTo>
                  <a:lnTo>
                    <a:pt x="17228" y="179288"/>
                  </a:lnTo>
                  <a:lnTo>
                    <a:pt x="37597" y="136388"/>
                  </a:lnTo>
                  <a:lnTo>
                    <a:pt x="64766" y="97955"/>
                  </a:lnTo>
                  <a:lnTo>
                    <a:pt x="97957" y="64765"/>
                  </a:lnTo>
                  <a:lnTo>
                    <a:pt x="136392" y="37597"/>
                  </a:lnTo>
                  <a:lnTo>
                    <a:pt x="179294" y="17228"/>
                  </a:lnTo>
                  <a:lnTo>
                    <a:pt x="225884" y="4436"/>
                  </a:lnTo>
                  <a:lnTo>
                    <a:pt x="275386" y="0"/>
                  </a:lnTo>
                  <a:lnTo>
                    <a:pt x="324885" y="4436"/>
                  </a:lnTo>
                  <a:lnTo>
                    <a:pt x="371472" y="17228"/>
                  </a:lnTo>
                  <a:lnTo>
                    <a:pt x="414372" y="37597"/>
                  </a:lnTo>
                  <a:lnTo>
                    <a:pt x="452805" y="64765"/>
                  </a:lnTo>
                  <a:lnTo>
                    <a:pt x="485995" y="97955"/>
                  </a:lnTo>
                  <a:lnTo>
                    <a:pt x="513163" y="136388"/>
                  </a:lnTo>
                  <a:lnTo>
                    <a:pt x="533532" y="179288"/>
                  </a:lnTo>
                  <a:lnTo>
                    <a:pt x="546324" y="225875"/>
                  </a:lnTo>
                  <a:lnTo>
                    <a:pt x="550760" y="275374"/>
                  </a:lnTo>
                  <a:close/>
                </a:path>
              </a:pathLst>
            </a:custGeom>
            <a:solidFill>
              <a:srgbClr val="EFEBF4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sp>
        <p:nvSpPr>
          <p:cNvPr id="364" name="Google Shape;364;p44"/>
          <p:cNvSpPr txBox="1"/>
          <p:nvPr/>
        </p:nvSpPr>
        <p:spPr>
          <a:xfrm>
            <a:off x="1081111" y="4849732"/>
            <a:ext cx="363900" cy="28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700" rIns="0" bIns="0" anchor="t" anchorCtr="0">
            <a:spAutoFit/>
          </a:bodyPr>
          <a:lstStyle/>
          <a:p>
            <a:pPr marL="1270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02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365" name="Google Shape;365;p44"/>
          <p:cNvSpPr/>
          <p:nvPr/>
        </p:nvSpPr>
        <p:spPr>
          <a:xfrm>
            <a:off x="741338" y="5682363"/>
            <a:ext cx="4913700" cy="927000"/>
          </a:xfrm>
          <a:prstGeom prst="roundRect">
            <a:avLst>
              <a:gd name="adj" fmla="val 11529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6" name="Google Shape;366;p44"/>
          <p:cNvSpPr/>
          <p:nvPr/>
        </p:nvSpPr>
        <p:spPr>
          <a:xfrm>
            <a:off x="699075" y="5641588"/>
            <a:ext cx="4913700" cy="927000"/>
          </a:xfrm>
          <a:prstGeom prst="roundRect">
            <a:avLst>
              <a:gd name="adj" fmla="val 1152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7" name="Google Shape;367;p44"/>
          <p:cNvSpPr txBox="1"/>
          <p:nvPr/>
        </p:nvSpPr>
        <p:spPr>
          <a:xfrm>
            <a:off x="1708450" y="5838375"/>
            <a:ext cx="3738900" cy="52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700" rIns="0" bIns="0" anchor="t" anchorCtr="0">
            <a:spAutoFit/>
          </a:bodyPr>
          <a:lstStyle/>
          <a:p>
            <a:pPr marL="1270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21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Zekayı</a:t>
            </a:r>
            <a:r>
              <a:rPr lang="en" sz="21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(AI) </a:t>
            </a: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Anlamak</a:t>
            </a:r>
            <a:endParaRPr sz="2100" b="1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2700" lvl="0" indent="0" algn="l" rtl="0">
              <a:lnSpc>
                <a:spcPct val="100000"/>
              </a:lnSpc>
              <a:spcBef>
                <a:spcPts val="35"/>
              </a:spcBef>
              <a:spcAft>
                <a:spcPts val="0"/>
              </a:spcAft>
              <a:buNone/>
            </a:pP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2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Zeka (AI) </a:t>
            </a: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Nasıl</a:t>
            </a:r>
            <a:r>
              <a:rPr lang="en" sz="12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Öğreniyor</a:t>
            </a:r>
            <a:r>
              <a:rPr lang="en" sz="12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?</a:t>
            </a:r>
            <a:endParaRPr sz="12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368" name="Google Shape;368;p44"/>
          <p:cNvGrpSpPr/>
          <p:nvPr/>
        </p:nvGrpSpPr>
        <p:grpSpPr>
          <a:xfrm>
            <a:off x="987471" y="5825433"/>
            <a:ext cx="551180" cy="551180"/>
            <a:chOff x="886071" y="1731845"/>
            <a:chExt cx="551180" cy="551180"/>
          </a:xfrm>
        </p:grpSpPr>
        <p:sp>
          <p:nvSpPr>
            <p:cNvPr id="369" name="Google Shape;369;p44"/>
            <p:cNvSpPr/>
            <p:nvPr/>
          </p:nvSpPr>
          <p:spPr>
            <a:xfrm>
              <a:off x="886071" y="1731845"/>
              <a:ext cx="551180" cy="551180"/>
            </a:xfrm>
            <a:custGeom>
              <a:avLst/>
              <a:gdLst/>
              <a:ahLst/>
              <a:cxnLst/>
              <a:rect l="l" t="t" r="r" b="b"/>
              <a:pathLst>
                <a:path w="551180" h="551180" extrusionOk="0">
                  <a:moveTo>
                    <a:pt x="275386" y="0"/>
                  </a:moveTo>
                  <a:lnTo>
                    <a:pt x="225884" y="4436"/>
                  </a:lnTo>
                  <a:lnTo>
                    <a:pt x="179294" y="17228"/>
                  </a:lnTo>
                  <a:lnTo>
                    <a:pt x="136392" y="37597"/>
                  </a:lnTo>
                  <a:lnTo>
                    <a:pt x="97957" y="64765"/>
                  </a:lnTo>
                  <a:lnTo>
                    <a:pt x="64766" y="97955"/>
                  </a:lnTo>
                  <a:lnTo>
                    <a:pt x="37597" y="136388"/>
                  </a:lnTo>
                  <a:lnTo>
                    <a:pt x="17228" y="179288"/>
                  </a:lnTo>
                  <a:lnTo>
                    <a:pt x="4436" y="225875"/>
                  </a:lnTo>
                  <a:lnTo>
                    <a:pt x="0" y="275374"/>
                  </a:lnTo>
                  <a:lnTo>
                    <a:pt x="4436" y="324872"/>
                  </a:lnTo>
                  <a:lnTo>
                    <a:pt x="17228" y="371460"/>
                  </a:lnTo>
                  <a:lnTo>
                    <a:pt x="37597" y="414359"/>
                  </a:lnTo>
                  <a:lnTo>
                    <a:pt x="64766" y="452793"/>
                  </a:lnTo>
                  <a:lnTo>
                    <a:pt x="97957" y="485982"/>
                  </a:lnTo>
                  <a:lnTo>
                    <a:pt x="136392" y="513151"/>
                  </a:lnTo>
                  <a:lnTo>
                    <a:pt x="179294" y="533519"/>
                  </a:lnTo>
                  <a:lnTo>
                    <a:pt x="225884" y="546311"/>
                  </a:lnTo>
                  <a:lnTo>
                    <a:pt x="275386" y="550748"/>
                  </a:lnTo>
                  <a:lnTo>
                    <a:pt x="324885" y="546311"/>
                  </a:lnTo>
                  <a:lnTo>
                    <a:pt x="371472" y="533519"/>
                  </a:lnTo>
                  <a:lnTo>
                    <a:pt x="414372" y="513151"/>
                  </a:lnTo>
                  <a:lnTo>
                    <a:pt x="452805" y="485982"/>
                  </a:lnTo>
                  <a:lnTo>
                    <a:pt x="485995" y="452793"/>
                  </a:lnTo>
                  <a:lnTo>
                    <a:pt x="513163" y="414359"/>
                  </a:lnTo>
                  <a:lnTo>
                    <a:pt x="533532" y="371460"/>
                  </a:lnTo>
                  <a:lnTo>
                    <a:pt x="546324" y="324872"/>
                  </a:lnTo>
                  <a:lnTo>
                    <a:pt x="550760" y="275374"/>
                  </a:lnTo>
                  <a:lnTo>
                    <a:pt x="546324" y="225875"/>
                  </a:lnTo>
                  <a:lnTo>
                    <a:pt x="533532" y="179288"/>
                  </a:lnTo>
                  <a:lnTo>
                    <a:pt x="513163" y="136388"/>
                  </a:lnTo>
                  <a:lnTo>
                    <a:pt x="485995" y="97955"/>
                  </a:lnTo>
                  <a:lnTo>
                    <a:pt x="452805" y="64765"/>
                  </a:lnTo>
                  <a:lnTo>
                    <a:pt x="414372" y="37597"/>
                  </a:lnTo>
                  <a:lnTo>
                    <a:pt x="371472" y="17228"/>
                  </a:lnTo>
                  <a:lnTo>
                    <a:pt x="324885" y="4436"/>
                  </a:lnTo>
                  <a:lnTo>
                    <a:pt x="275386" y="0"/>
                  </a:lnTo>
                  <a:close/>
                </a:path>
              </a:pathLst>
            </a:custGeom>
            <a:solidFill>
              <a:srgbClr val="EFEBF4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370" name="Google Shape;370;p44"/>
            <p:cNvSpPr/>
            <p:nvPr/>
          </p:nvSpPr>
          <p:spPr>
            <a:xfrm>
              <a:off x="886071" y="1731845"/>
              <a:ext cx="551180" cy="551180"/>
            </a:xfrm>
            <a:custGeom>
              <a:avLst/>
              <a:gdLst/>
              <a:ahLst/>
              <a:cxnLst/>
              <a:rect l="l" t="t" r="r" b="b"/>
              <a:pathLst>
                <a:path w="551180" h="551180" extrusionOk="0">
                  <a:moveTo>
                    <a:pt x="550760" y="275374"/>
                  </a:moveTo>
                  <a:lnTo>
                    <a:pt x="546324" y="324872"/>
                  </a:lnTo>
                  <a:lnTo>
                    <a:pt x="533532" y="371460"/>
                  </a:lnTo>
                  <a:lnTo>
                    <a:pt x="513163" y="414359"/>
                  </a:lnTo>
                  <a:lnTo>
                    <a:pt x="485995" y="452793"/>
                  </a:lnTo>
                  <a:lnTo>
                    <a:pt x="452805" y="485982"/>
                  </a:lnTo>
                  <a:lnTo>
                    <a:pt x="414372" y="513151"/>
                  </a:lnTo>
                  <a:lnTo>
                    <a:pt x="371472" y="533519"/>
                  </a:lnTo>
                  <a:lnTo>
                    <a:pt x="324885" y="546311"/>
                  </a:lnTo>
                  <a:lnTo>
                    <a:pt x="275386" y="550748"/>
                  </a:lnTo>
                  <a:lnTo>
                    <a:pt x="225884" y="546311"/>
                  </a:lnTo>
                  <a:lnTo>
                    <a:pt x="179294" y="533519"/>
                  </a:lnTo>
                  <a:lnTo>
                    <a:pt x="136392" y="513151"/>
                  </a:lnTo>
                  <a:lnTo>
                    <a:pt x="97957" y="485982"/>
                  </a:lnTo>
                  <a:lnTo>
                    <a:pt x="64766" y="452793"/>
                  </a:lnTo>
                  <a:lnTo>
                    <a:pt x="37597" y="414359"/>
                  </a:lnTo>
                  <a:lnTo>
                    <a:pt x="17228" y="371460"/>
                  </a:lnTo>
                  <a:lnTo>
                    <a:pt x="4436" y="324872"/>
                  </a:lnTo>
                  <a:lnTo>
                    <a:pt x="0" y="275374"/>
                  </a:lnTo>
                  <a:lnTo>
                    <a:pt x="4436" y="225875"/>
                  </a:lnTo>
                  <a:lnTo>
                    <a:pt x="17228" y="179288"/>
                  </a:lnTo>
                  <a:lnTo>
                    <a:pt x="37597" y="136388"/>
                  </a:lnTo>
                  <a:lnTo>
                    <a:pt x="64766" y="97955"/>
                  </a:lnTo>
                  <a:lnTo>
                    <a:pt x="97957" y="64765"/>
                  </a:lnTo>
                  <a:lnTo>
                    <a:pt x="136392" y="37597"/>
                  </a:lnTo>
                  <a:lnTo>
                    <a:pt x="179294" y="17228"/>
                  </a:lnTo>
                  <a:lnTo>
                    <a:pt x="225884" y="4436"/>
                  </a:lnTo>
                  <a:lnTo>
                    <a:pt x="275386" y="0"/>
                  </a:lnTo>
                  <a:lnTo>
                    <a:pt x="324885" y="4436"/>
                  </a:lnTo>
                  <a:lnTo>
                    <a:pt x="371472" y="17228"/>
                  </a:lnTo>
                  <a:lnTo>
                    <a:pt x="414372" y="37597"/>
                  </a:lnTo>
                  <a:lnTo>
                    <a:pt x="452805" y="64765"/>
                  </a:lnTo>
                  <a:lnTo>
                    <a:pt x="485995" y="97955"/>
                  </a:lnTo>
                  <a:lnTo>
                    <a:pt x="513163" y="136388"/>
                  </a:lnTo>
                  <a:lnTo>
                    <a:pt x="533532" y="179288"/>
                  </a:lnTo>
                  <a:lnTo>
                    <a:pt x="546324" y="225875"/>
                  </a:lnTo>
                  <a:lnTo>
                    <a:pt x="550760" y="275374"/>
                  </a:lnTo>
                  <a:close/>
                </a:path>
              </a:pathLst>
            </a:custGeom>
            <a:solidFill>
              <a:srgbClr val="EFEBF4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sp>
        <p:nvSpPr>
          <p:cNvPr id="371" name="Google Shape;371;p44"/>
          <p:cNvSpPr txBox="1"/>
          <p:nvPr/>
        </p:nvSpPr>
        <p:spPr>
          <a:xfrm>
            <a:off x="1081111" y="5956032"/>
            <a:ext cx="363900" cy="28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700" rIns="0" bIns="0" anchor="t" anchorCtr="0">
            <a:spAutoFit/>
          </a:bodyPr>
          <a:lstStyle/>
          <a:p>
            <a:pPr marL="1270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03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372" name="Google Shape;372;p44"/>
          <p:cNvSpPr/>
          <p:nvPr/>
        </p:nvSpPr>
        <p:spPr>
          <a:xfrm>
            <a:off x="741338" y="6788663"/>
            <a:ext cx="4913700" cy="927000"/>
          </a:xfrm>
          <a:prstGeom prst="roundRect">
            <a:avLst>
              <a:gd name="adj" fmla="val 11529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3" name="Google Shape;373;p44"/>
          <p:cNvSpPr/>
          <p:nvPr/>
        </p:nvSpPr>
        <p:spPr>
          <a:xfrm>
            <a:off x="699075" y="6747888"/>
            <a:ext cx="4913700" cy="927000"/>
          </a:xfrm>
          <a:prstGeom prst="roundRect">
            <a:avLst>
              <a:gd name="adj" fmla="val 1152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4" name="Google Shape;374;p44"/>
          <p:cNvSpPr txBox="1"/>
          <p:nvPr/>
        </p:nvSpPr>
        <p:spPr>
          <a:xfrm>
            <a:off x="1708450" y="6944675"/>
            <a:ext cx="3904200" cy="52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700" rIns="0" bIns="0" anchor="t" anchorCtr="0">
            <a:spAutoFit/>
          </a:bodyPr>
          <a:lstStyle/>
          <a:p>
            <a:pPr marL="1270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Uygulamalı</a:t>
            </a:r>
            <a:r>
              <a:rPr lang="en" sz="21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21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Zeka (AI)</a:t>
            </a:r>
            <a:endParaRPr sz="2100" b="1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2700" lvl="0" indent="0" algn="l" rtl="0">
              <a:lnSpc>
                <a:spcPct val="100000"/>
              </a:lnSpc>
              <a:spcBef>
                <a:spcPts val="35"/>
              </a:spcBef>
              <a:spcAft>
                <a:spcPts val="0"/>
              </a:spcAft>
              <a:buNone/>
            </a:pP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2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Zeka (AI) </a:t>
            </a: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ile</a:t>
            </a:r>
            <a:r>
              <a:rPr lang="en" sz="12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Üretmeye</a:t>
            </a:r>
            <a:r>
              <a:rPr lang="en" sz="12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Hazır</a:t>
            </a:r>
            <a:r>
              <a:rPr lang="en" sz="12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Mısınız</a:t>
            </a:r>
            <a:r>
              <a:rPr lang="en" sz="12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?</a:t>
            </a:r>
            <a:endParaRPr sz="12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375" name="Google Shape;375;p44"/>
          <p:cNvGrpSpPr/>
          <p:nvPr/>
        </p:nvGrpSpPr>
        <p:grpSpPr>
          <a:xfrm>
            <a:off x="987471" y="6931733"/>
            <a:ext cx="551180" cy="551180"/>
            <a:chOff x="886071" y="1731845"/>
            <a:chExt cx="551180" cy="551180"/>
          </a:xfrm>
        </p:grpSpPr>
        <p:sp>
          <p:nvSpPr>
            <p:cNvPr id="376" name="Google Shape;376;p44"/>
            <p:cNvSpPr/>
            <p:nvPr/>
          </p:nvSpPr>
          <p:spPr>
            <a:xfrm>
              <a:off x="886071" y="1731845"/>
              <a:ext cx="551180" cy="551180"/>
            </a:xfrm>
            <a:custGeom>
              <a:avLst/>
              <a:gdLst/>
              <a:ahLst/>
              <a:cxnLst/>
              <a:rect l="l" t="t" r="r" b="b"/>
              <a:pathLst>
                <a:path w="551180" h="551180" extrusionOk="0">
                  <a:moveTo>
                    <a:pt x="275386" y="0"/>
                  </a:moveTo>
                  <a:lnTo>
                    <a:pt x="225884" y="4436"/>
                  </a:lnTo>
                  <a:lnTo>
                    <a:pt x="179294" y="17228"/>
                  </a:lnTo>
                  <a:lnTo>
                    <a:pt x="136392" y="37597"/>
                  </a:lnTo>
                  <a:lnTo>
                    <a:pt x="97957" y="64765"/>
                  </a:lnTo>
                  <a:lnTo>
                    <a:pt x="64766" y="97955"/>
                  </a:lnTo>
                  <a:lnTo>
                    <a:pt x="37597" y="136388"/>
                  </a:lnTo>
                  <a:lnTo>
                    <a:pt x="17228" y="179288"/>
                  </a:lnTo>
                  <a:lnTo>
                    <a:pt x="4436" y="225875"/>
                  </a:lnTo>
                  <a:lnTo>
                    <a:pt x="0" y="275374"/>
                  </a:lnTo>
                  <a:lnTo>
                    <a:pt x="4436" y="324872"/>
                  </a:lnTo>
                  <a:lnTo>
                    <a:pt x="17228" y="371460"/>
                  </a:lnTo>
                  <a:lnTo>
                    <a:pt x="37597" y="414359"/>
                  </a:lnTo>
                  <a:lnTo>
                    <a:pt x="64766" y="452793"/>
                  </a:lnTo>
                  <a:lnTo>
                    <a:pt x="97957" y="485982"/>
                  </a:lnTo>
                  <a:lnTo>
                    <a:pt x="136392" y="513151"/>
                  </a:lnTo>
                  <a:lnTo>
                    <a:pt x="179294" y="533519"/>
                  </a:lnTo>
                  <a:lnTo>
                    <a:pt x="225884" y="546311"/>
                  </a:lnTo>
                  <a:lnTo>
                    <a:pt x="275386" y="550748"/>
                  </a:lnTo>
                  <a:lnTo>
                    <a:pt x="324885" y="546311"/>
                  </a:lnTo>
                  <a:lnTo>
                    <a:pt x="371472" y="533519"/>
                  </a:lnTo>
                  <a:lnTo>
                    <a:pt x="414372" y="513151"/>
                  </a:lnTo>
                  <a:lnTo>
                    <a:pt x="452805" y="485982"/>
                  </a:lnTo>
                  <a:lnTo>
                    <a:pt x="485995" y="452793"/>
                  </a:lnTo>
                  <a:lnTo>
                    <a:pt x="513163" y="414359"/>
                  </a:lnTo>
                  <a:lnTo>
                    <a:pt x="533532" y="371460"/>
                  </a:lnTo>
                  <a:lnTo>
                    <a:pt x="546324" y="324872"/>
                  </a:lnTo>
                  <a:lnTo>
                    <a:pt x="550760" y="275374"/>
                  </a:lnTo>
                  <a:lnTo>
                    <a:pt x="546324" y="225875"/>
                  </a:lnTo>
                  <a:lnTo>
                    <a:pt x="533532" y="179288"/>
                  </a:lnTo>
                  <a:lnTo>
                    <a:pt x="513163" y="136388"/>
                  </a:lnTo>
                  <a:lnTo>
                    <a:pt x="485995" y="97955"/>
                  </a:lnTo>
                  <a:lnTo>
                    <a:pt x="452805" y="64765"/>
                  </a:lnTo>
                  <a:lnTo>
                    <a:pt x="414372" y="37597"/>
                  </a:lnTo>
                  <a:lnTo>
                    <a:pt x="371472" y="17228"/>
                  </a:lnTo>
                  <a:lnTo>
                    <a:pt x="324885" y="4436"/>
                  </a:lnTo>
                  <a:lnTo>
                    <a:pt x="275386" y="0"/>
                  </a:lnTo>
                  <a:close/>
                </a:path>
              </a:pathLst>
            </a:custGeom>
            <a:solidFill>
              <a:srgbClr val="EFEBF4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377" name="Google Shape;377;p44"/>
            <p:cNvSpPr/>
            <p:nvPr/>
          </p:nvSpPr>
          <p:spPr>
            <a:xfrm>
              <a:off x="886071" y="1731845"/>
              <a:ext cx="551180" cy="551180"/>
            </a:xfrm>
            <a:custGeom>
              <a:avLst/>
              <a:gdLst/>
              <a:ahLst/>
              <a:cxnLst/>
              <a:rect l="l" t="t" r="r" b="b"/>
              <a:pathLst>
                <a:path w="551180" h="551180" extrusionOk="0">
                  <a:moveTo>
                    <a:pt x="550760" y="275374"/>
                  </a:moveTo>
                  <a:lnTo>
                    <a:pt x="546324" y="324872"/>
                  </a:lnTo>
                  <a:lnTo>
                    <a:pt x="533532" y="371460"/>
                  </a:lnTo>
                  <a:lnTo>
                    <a:pt x="513163" y="414359"/>
                  </a:lnTo>
                  <a:lnTo>
                    <a:pt x="485995" y="452793"/>
                  </a:lnTo>
                  <a:lnTo>
                    <a:pt x="452805" y="485982"/>
                  </a:lnTo>
                  <a:lnTo>
                    <a:pt x="414372" y="513151"/>
                  </a:lnTo>
                  <a:lnTo>
                    <a:pt x="371472" y="533519"/>
                  </a:lnTo>
                  <a:lnTo>
                    <a:pt x="324885" y="546311"/>
                  </a:lnTo>
                  <a:lnTo>
                    <a:pt x="275386" y="550748"/>
                  </a:lnTo>
                  <a:lnTo>
                    <a:pt x="225884" y="546311"/>
                  </a:lnTo>
                  <a:lnTo>
                    <a:pt x="179294" y="533519"/>
                  </a:lnTo>
                  <a:lnTo>
                    <a:pt x="136392" y="513151"/>
                  </a:lnTo>
                  <a:lnTo>
                    <a:pt x="97957" y="485982"/>
                  </a:lnTo>
                  <a:lnTo>
                    <a:pt x="64766" y="452793"/>
                  </a:lnTo>
                  <a:lnTo>
                    <a:pt x="37597" y="414359"/>
                  </a:lnTo>
                  <a:lnTo>
                    <a:pt x="17228" y="371460"/>
                  </a:lnTo>
                  <a:lnTo>
                    <a:pt x="4436" y="324872"/>
                  </a:lnTo>
                  <a:lnTo>
                    <a:pt x="0" y="275374"/>
                  </a:lnTo>
                  <a:lnTo>
                    <a:pt x="4436" y="225875"/>
                  </a:lnTo>
                  <a:lnTo>
                    <a:pt x="17228" y="179288"/>
                  </a:lnTo>
                  <a:lnTo>
                    <a:pt x="37597" y="136388"/>
                  </a:lnTo>
                  <a:lnTo>
                    <a:pt x="64766" y="97955"/>
                  </a:lnTo>
                  <a:lnTo>
                    <a:pt x="97957" y="64765"/>
                  </a:lnTo>
                  <a:lnTo>
                    <a:pt x="136392" y="37597"/>
                  </a:lnTo>
                  <a:lnTo>
                    <a:pt x="179294" y="17228"/>
                  </a:lnTo>
                  <a:lnTo>
                    <a:pt x="225884" y="4436"/>
                  </a:lnTo>
                  <a:lnTo>
                    <a:pt x="275386" y="0"/>
                  </a:lnTo>
                  <a:lnTo>
                    <a:pt x="324885" y="4436"/>
                  </a:lnTo>
                  <a:lnTo>
                    <a:pt x="371472" y="17228"/>
                  </a:lnTo>
                  <a:lnTo>
                    <a:pt x="414372" y="37597"/>
                  </a:lnTo>
                  <a:lnTo>
                    <a:pt x="452805" y="64765"/>
                  </a:lnTo>
                  <a:lnTo>
                    <a:pt x="485995" y="97955"/>
                  </a:lnTo>
                  <a:lnTo>
                    <a:pt x="513163" y="136388"/>
                  </a:lnTo>
                  <a:lnTo>
                    <a:pt x="533532" y="179288"/>
                  </a:lnTo>
                  <a:lnTo>
                    <a:pt x="546324" y="225875"/>
                  </a:lnTo>
                  <a:lnTo>
                    <a:pt x="550760" y="275374"/>
                  </a:lnTo>
                  <a:close/>
                </a:path>
              </a:pathLst>
            </a:custGeom>
            <a:solidFill>
              <a:srgbClr val="EFEBF4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sp>
        <p:nvSpPr>
          <p:cNvPr id="378" name="Google Shape;378;p44"/>
          <p:cNvSpPr txBox="1"/>
          <p:nvPr/>
        </p:nvSpPr>
        <p:spPr>
          <a:xfrm>
            <a:off x="1081111" y="7062332"/>
            <a:ext cx="363900" cy="28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700" rIns="0" bIns="0" anchor="t" anchorCtr="0">
            <a:spAutoFit/>
          </a:bodyPr>
          <a:lstStyle/>
          <a:p>
            <a:pPr marL="1270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04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379" name="Google Shape;379;p44"/>
          <p:cNvSpPr/>
          <p:nvPr/>
        </p:nvSpPr>
        <p:spPr>
          <a:xfrm>
            <a:off x="5810763" y="3469763"/>
            <a:ext cx="4913700" cy="927000"/>
          </a:xfrm>
          <a:prstGeom prst="roundRect">
            <a:avLst>
              <a:gd name="adj" fmla="val 11529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0" name="Google Shape;380;p44"/>
          <p:cNvSpPr/>
          <p:nvPr/>
        </p:nvSpPr>
        <p:spPr>
          <a:xfrm>
            <a:off x="5768500" y="3428988"/>
            <a:ext cx="4913700" cy="927000"/>
          </a:xfrm>
          <a:prstGeom prst="roundRect">
            <a:avLst>
              <a:gd name="adj" fmla="val 1152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1" name="Google Shape;381;p44"/>
          <p:cNvSpPr txBox="1"/>
          <p:nvPr/>
        </p:nvSpPr>
        <p:spPr>
          <a:xfrm>
            <a:off x="6777875" y="3477608"/>
            <a:ext cx="3075000" cy="84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700" rIns="0" bIns="0" anchor="t" anchorCtr="0">
            <a:spAutoFit/>
          </a:bodyPr>
          <a:lstStyle/>
          <a:p>
            <a:pPr marL="1270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21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Zeka (AI) </a:t>
            </a: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Etiği</a:t>
            </a:r>
            <a:r>
              <a:rPr lang="en" sz="21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</a:t>
            </a:r>
            <a:r>
              <a:rPr lang="en" sz="21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Güvenlik</a:t>
            </a:r>
            <a:endParaRPr sz="2100" b="1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2700" lvl="0" indent="0" algn="l" rtl="0">
              <a:lnSpc>
                <a:spcPct val="100000"/>
              </a:lnSpc>
              <a:spcBef>
                <a:spcPts val="35"/>
              </a:spcBef>
              <a:spcAft>
                <a:spcPts val="0"/>
              </a:spcAft>
              <a:buNone/>
            </a:pP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2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Zekayı</a:t>
            </a:r>
            <a:r>
              <a:rPr lang="en" sz="12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(AI) </a:t>
            </a: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Akıllıca</a:t>
            </a:r>
            <a:r>
              <a:rPr lang="en" sz="12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Kullanmak</a:t>
            </a:r>
            <a:endParaRPr sz="12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382" name="Google Shape;382;p44"/>
          <p:cNvGrpSpPr/>
          <p:nvPr/>
        </p:nvGrpSpPr>
        <p:grpSpPr>
          <a:xfrm>
            <a:off x="6056896" y="3612832"/>
            <a:ext cx="551180" cy="551180"/>
            <a:chOff x="886071" y="1731845"/>
            <a:chExt cx="551180" cy="551180"/>
          </a:xfrm>
        </p:grpSpPr>
        <p:sp>
          <p:nvSpPr>
            <p:cNvPr id="383" name="Google Shape;383;p44"/>
            <p:cNvSpPr/>
            <p:nvPr/>
          </p:nvSpPr>
          <p:spPr>
            <a:xfrm>
              <a:off x="886071" y="1731845"/>
              <a:ext cx="551180" cy="551180"/>
            </a:xfrm>
            <a:custGeom>
              <a:avLst/>
              <a:gdLst/>
              <a:ahLst/>
              <a:cxnLst/>
              <a:rect l="l" t="t" r="r" b="b"/>
              <a:pathLst>
                <a:path w="551180" h="551180" extrusionOk="0">
                  <a:moveTo>
                    <a:pt x="275386" y="0"/>
                  </a:moveTo>
                  <a:lnTo>
                    <a:pt x="225884" y="4436"/>
                  </a:lnTo>
                  <a:lnTo>
                    <a:pt x="179294" y="17228"/>
                  </a:lnTo>
                  <a:lnTo>
                    <a:pt x="136392" y="37597"/>
                  </a:lnTo>
                  <a:lnTo>
                    <a:pt x="97957" y="64765"/>
                  </a:lnTo>
                  <a:lnTo>
                    <a:pt x="64766" y="97955"/>
                  </a:lnTo>
                  <a:lnTo>
                    <a:pt x="37597" y="136388"/>
                  </a:lnTo>
                  <a:lnTo>
                    <a:pt x="17228" y="179288"/>
                  </a:lnTo>
                  <a:lnTo>
                    <a:pt x="4436" y="225875"/>
                  </a:lnTo>
                  <a:lnTo>
                    <a:pt x="0" y="275374"/>
                  </a:lnTo>
                  <a:lnTo>
                    <a:pt x="4436" y="324872"/>
                  </a:lnTo>
                  <a:lnTo>
                    <a:pt x="17228" y="371460"/>
                  </a:lnTo>
                  <a:lnTo>
                    <a:pt x="37597" y="414359"/>
                  </a:lnTo>
                  <a:lnTo>
                    <a:pt x="64766" y="452793"/>
                  </a:lnTo>
                  <a:lnTo>
                    <a:pt x="97957" y="485982"/>
                  </a:lnTo>
                  <a:lnTo>
                    <a:pt x="136392" y="513151"/>
                  </a:lnTo>
                  <a:lnTo>
                    <a:pt x="179294" y="533519"/>
                  </a:lnTo>
                  <a:lnTo>
                    <a:pt x="225884" y="546311"/>
                  </a:lnTo>
                  <a:lnTo>
                    <a:pt x="275386" y="550748"/>
                  </a:lnTo>
                  <a:lnTo>
                    <a:pt x="324885" y="546311"/>
                  </a:lnTo>
                  <a:lnTo>
                    <a:pt x="371472" y="533519"/>
                  </a:lnTo>
                  <a:lnTo>
                    <a:pt x="414372" y="513151"/>
                  </a:lnTo>
                  <a:lnTo>
                    <a:pt x="452805" y="485982"/>
                  </a:lnTo>
                  <a:lnTo>
                    <a:pt x="485995" y="452793"/>
                  </a:lnTo>
                  <a:lnTo>
                    <a:pt x="513163" y="414359"/>
                  </a:lnTo>
                  <a:lnTo>
                    <a:pt x="533532" y="371460"/>
                  </a:lnTo>
                  <a:lnTo>
                    <a:pt x="546324" y="324872"/>
                  </a:lnTo>
                  <a:lnTo>
                    <a:pt x="550760" y="275374"/>
                  </a:lnTo>
                  <a:lnTo>
                    <a:pt x="546324" y="225875"/>
                  </a:lnTo>
                  <a:lnTo>
                    <a:pt x="533532" y="179288"/>
                  </a:lnTo>
                  <a:lnTo>
                    <a:pt x="513163" y="136388"/>
                  </a:lnTo>
                  <a:lnTo>
                    <a:pt x="485995" y="97955"/>
                  </a:lnTo>
                  <a:lnTo>
                    <a:pt x="452805" y="64765"/>
                  </a:lnTo>
                  <a:lnTo>
                    <a:pt x="414372" y="37597"/>
                  </a:lnTo>
                  <a:lnTo>
                    <a:pt x="371472" y="17228"/>
                  </a:lnTo>
                  <a:lnTo>
                    <a:pt x="324885" y="4436"/>
                  </a:lnTo>
                  <a:lnTo>
                    <a:pt x="275386" y="0"/>
                  </a:lnTo>
                  <a:close/>
                </a:path>
              </a:pathLst>
            </a:custGeom>
            <a:solidFill>
              <a:srgbClr val="EFEBF4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384" name="Google Shape;384;p44"/>
            <p:cNvSpPr/>
            <p:nvPr/>
          </p:nvSpPr>
          <p:spPr>
            <a:xfrm>
              <a:off x="886071" y="1731845"/>
              <a:ext cx="551180" cy="551180"/>
            </a:xfrm>
            <a:custGeom>
              <a:avLst/>
              <a:gdLst/>
              <a:ahLst/>
              <a:cxnLst/>
              <a:rect l="l" t="t" r="r" b="b"/>
              <a:pathLst>
                <a:path w="551180" h="551180" extrusionOk="0">
                  <a:moveTo>
                    <a:pt x="550760" y="275374"/>
                  </a:moveTo>
                  <a:lnTo>
                    <a:pt x="546324" y="324872"/>
                  </a:lnTo>
                  <a:lnTo>
                    <a:pt x="533532" y="371460"/>
                  </a:lnTo>
                  <a:lnTo>
                    <a:pt x="513163" y="414359"/>
                  </a:lnTo>
                  <a:lnTo>
                    <a:pt x="485995" y="452793"/>
                  </a:lnTo>
                  <a:lnTo>
                    <a:pt x="452805" y="485982"/>
                  </a:lnTo>
                  <a:lnTo>
                    <a:pt x="414372" y="513151"/>
                  </a:lnTo>
                  <a:lnTo>
                    <a:pt x="371472" y="533519"/>
                  </a:lnTo>
                  <a:lnTo>
                    <a:pt x="324885" y="546311"/>
                  </a:lnTo>
                  <a:lnTo>
                    <a:pt x="275386" y="550748"/>
                  </a:lnTo>
                  <a:lnTo>
                    <a:pt x="225884" y="546311"/>
                  </a:lnTo>
                  <a:lnTo>
                    <a:pt x="179294" y="533519"/>
                  </a:lnTo>
                  <a:lnTo>
                    <a:pt x="136392" y="513151"/>
                  </a:lnTo>
                  <a:lnTo>
                    <a:pt x="97957" y="485982"/>
                  </a:lnTo>
                  <a:lnTo>
                    <a:pt x="64766" y="452793"/>
                  </a:lnTo>
                  <a:lnTo>
                    <a:pt x="37597" y="414359"/>
                  </a:lnTo>
                  <a:lnTo>
                    <a:pt x="17228" y="371460"/>
                  </a:lnTo>
                  <a:lnTo>
                    <a:pt x="4436" y="324872"/>
                  </a:lnTo>
                  <a:lnTo>
                    <a:pt x="0" y="275374"/>
                  </a:lnTo>
                  <a:lnTo>
                    <a:pt x="4436" y="225875"/>
                  </a:lnTo>
                  <a:lnTo>
                    <a:pt x="17228" y="179288"/>
                  </a:lnTo>
                  <a:lnTo>
                    <a:pt x="37597" y="136388"/>
                  </a:lnTo>
                  <a:lnTo>
                    <a:pt x="64766" y="97955"/>
                  </a:lnTo>
                  <a:lnTo>
                    <a:pt x="97957" y="64765"/>
                  </a:lnTo>
                  <a:lnTo>
                    <a:pt x="136392" y="37597"/>
                  </a:lnTo>
                  <a:lnTo>
                    <a:pt x="179294" y="17228"/>
                  </a:lnTo>
                  <a:lnTo>
                    <a:pt x="225884" y="4436"/>
                  </a:lnTo>
                  <a:lnTo>
                    <a:pt x="275386" y="0"/>
                  </a:lnTo>
                  <a:lnTo>
                    <a:pt x="324885" y="4436"/>
                  </a:lnTo>
                  <a:lnTo>
                    <a:pt x="371472" y="17228"/>
                  </a:lnTo>
                  <a:lnTo>
                    <a:pt x="414372" y="37597"/>
                  </a:lnTo>
                  <a:lnTo>
                    <a:pt x="452805" y="64765"/>
                  </a:lnTo>
                  <a:lnTo>
                    <a:pt x="485995" y="97955"/>
                  </a:lnTo>
                  <a:lnTo>
                    <a:pt x="513163" y="136388"/>
                  </a:lnTo>
                  <a:lnTo>
                    <a:pt x="533532" y="179288"/>
                  </a:lnTo>
                  <a:lnTo>
                    <a:pt x="546324" y="225875"/>
                  </a:lnTo>
                  <a:lnTo>
                    <a:pt x="550760" y="275374"/>
                  </a:lnTo>
                  <a:close/>
                </a:path>
              </a:pathLst>
            </a:custGeom>
            <a:solidFill>
              <a:srgbClr val="EFEBF4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sp>
        <p:nvSpPr>
          <p:cNvPr id="385" name="Google Shape;385;p44"/>
          <p:cNvSpPr txBox="1"/>
          <p:nvPr/>
        </p:nvSpPr>
        <p:spPr>
          <a:xfrm>
            <a:off x="6150536" y="3743432"/>
            <a:ext cx="363900" cy="28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700" rIns="0" bIns="0" anchor="t" anchorCtr="0">
            <a:spAutoFit/>
          </a:bodyPr>
          <a:lstStyle/>
          <a:p>
            <a:pPr marL="1270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05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386" name="Google Shape;386;p44"/>
          <p:cNvSpPr/>
          <p:nvPr/>
        </p:nvSpPr>
        <p:spPr>
          <a:xfrm>
            <a:off x="5810763" y="4576063"/>
            <a:ext cx="4913700" cy="927000"/>
          </a:xfrm>
          <a:prstGeom prst="roundRect">
            <a:avLst>
              <a:gd name="adj" fmla="val 11529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7" name="Google Shape;387;p44"/>
          <p:cNvSpPr/>
          <p:nvPr/>
        </p:nvSpPr>
        <p:spPr>
          <a:xfrm>
            <a:off x="5768500" y="4535288"/>
            <a:ext cx="4913700" cy="927000"/>
          </a:xfrm>
          <a:prstGeom prst="roundRect">
            <a:avLst>
              <a:gd name="adj" fmla="val 1152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8" name="Google Shape;388;p44"/>
          <p:cNvSpPr txBox="1"/>
          <p:nvPr/>
        </p:nvSpPr>
        <p:spPr>
          <a:xfrm>
            <a:off x="6777875" y="4573325"/>
            <a:ext cx="3075000" cy="84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700" rIns="0" bIns="0" anchor="t" anchorCtr="0">
            <a:spAutoFit/>
          </a:bodyPr>
          <a:lstStyle/>
          <a:p>
            <a:pPr marL="1270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21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Zekayı</a:t>
            </a:r>
            <a:r>
              <a:rPr lang="en" sz="21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(AI) </a:t>
            </a: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Güvenli</a:t>
            </a:r>
            <a:r>
              <a:rPr lang="en" sz="21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Kullanmak</a:t>
            </a:r>
            <a:endParaRPr sz="2100" b="1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2700" lvl="0" indent="0" algn="l" rtl="0">
              <a:lnSpc>
                <a:spcPct val="100000"/>
              </a:lnSpc>
              <a:spcBef>
                <a:spcPts val="35"/>
              </a:spcBef>
              <a:spcAft>
                <a:spcPts val="0"/>
              </a:spcAft>
              <a:buNone/>
            </a:pP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2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Zeka (AI) </a:t>
            </a: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Güvenlik</a:t>
            </a:r>
            <a:r>
              <a:rPr lang="en" sz="12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Araç</a:t>
            </a:r>
            <a:r>
              <a:rPr lang="en" sz="12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Setiniz</a:t>
            </a:r>
            <a:endParaRPr sz="12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389" name="Google Shape;389;p44"/>
          <p:cNvGrpSpPr/>
          <p:nvPr/>
        </p:nvGrpSpPr>
        <p:grpSpPr>
          <a:xfrm>
            <a:off x="6056896" y="4719133"/>
            <a:ext cx="551180" cy="551180"/>
            <a:chOff x="886071" y="1731845"/>
            <a:chExt cx="551180" cy="551180"/>
          </a:xfrm>
        </p:grpSpPr>
        <p:sp>
          <p:nvSpPr>
            <p:cNvPr id="390" name="Google Shape;390;p44"/>
            <p:cNvSpPr/>
            <p:nvPr/>
          </p:nvSpPr>
          <p:spPr>
            <a:xfrm>
              <a:off x="886071" y="1731845"/>
              <a:ext cx="551180" cy="551180"/>
            </a:xfrm>
            <a:custGeom>
              <a:avLst/>
              <a:gdLst/>
              <a:ahLst/>
              <a:cxnLst/>
              <a:rect l="l" t="t" r="r" b="b"/>
              <a:pathLst>
                <a:path w="551180" h="551180" extrusionOk="0">
                  <a:moveTo>
                    <a:pt x="275386" y="0"/>
                  </a:moveTo>
                  <a:lnTo>
                    <a:pt x="225884" y="4436"/>
                  </a:lnTo>
                  <a:lnTo>
                    <a:pt x="179294" y="17228"/>
                  </a:lnTo>
                  <a:lnTo>
                    <a:pt x="136392" y="37597"/>
                  </a:lnTo>
                  <a:lnTo>
                    <a:pt x="97957" y="64765"/>
                  </a:lnTo>
                  <a:lnTo>
                    <a:pt x="64766" y="97955"/>
                  </a:lnTo>
                  <a:lnTo>
                    <a:pt x="37597" y="136388"/>
                  </a:lnTo>
                  <a:lnTo>
                    <a:pt x="17228" y="179288"/>
                  </a:lnTo>
                  <a:lnTo>
                    <a:pt x="4436" y="225875"/>
                  </a:lnTo>
                  <a:lnTo>
                    <a:pt x="0" y="275374"/>
                  </a:lnTo>
                  <a:lnTo>
                    <a:pt x="4436" y="324872"/>
                  </a:lnTo>
                  <a:lnTo>
                    <a:pt x="17228" y="371460"/>
                  </a:lnTo>
                  <a:lnTo>
                    <a:pt x="37597" y="414359"/>
                  </a:lnTo>
                  <a:lnTo>
                    <a:pt x="64766" y="452793"/>
                  </a:lnTo>
                  <a:lnTo>
                    <a:pt x="97957" y="485982"/>
                  </a:lnTo>
                  <a:lnTo>
                    <a:pt x="136392" y="513151"/>
                  </a:lnTo>
                  <a:lnTo>
                    <a:pt x="179294" y="533519"/>
                  </a:lnTo>
                  <a:lnTo>
                    <a:pt x="225884" y="546311"/>
                  </a:lnTo>
                  <a:lnTo>
                    <a:pt x="275386" y="550748"/>
                  </a:lnTo>
                  <a:lnTo>
                    <a:pt x="324885" y="546311"/>
                  </a:lnTo>
                  <a:lnTo>
                    <a:pt x="371472" y="533519"/>
                  </a:lnTo>
                  <a:lnTo>
                    <a:pt x="414372" y="513151"/>
                  </a:lnTo>
                  <a:lnTo>
                    <a:pt x="452805" y="485982"/>
                  </a:lnTo>
                  <a:lnTo>
                    <a:pt x="485995" y="452793"/>
                  </a:lnTo>
                  <a:lnTo>
                    <a:pt x="513163" y="414359"/>
                  </a:lnTo>
                  <a:lnTo>
                    <a:pt x="533532" y="371460"/>
                  </a:lnTo>
                  <a:lnTo>
                    <a:pt x="546324" y="324872"/>
                  </a:lnTo>
                  <a:lnTo>
                    <a:pt x="550760" y="275374"/>
                  </a:lnTo>
                  <a:lnTo>
                    <a:pt x="546324" y="225875"/>
                  </a:lnTo>
                  <a:lnTo>
                    <a:pt x="533532" y="179288"/>
                  </a:lnTo>
                  <a:lnTo>
                    <a:pt x="513163" y="136388"/>
                  </a:lnTo>
                  <a:lnTo>
                    <a:pt x="485995" y="97955"/>
                  </a:lnTo>
                  <a:lnTo>
                    <a:pt x="452805" y="64765"/>
                  </a:lnTo>
                  <a:lnTo>
                    <a:pt x="414372" y="37597"/>
                  </a:lnTo>
                  <a:lnTo>
                    <a:pt x="371472" y="17228"/>
                  </a:lnTo>
                  <a:lnTo>
                    <a:pt x="324885" y="4436"/>
                  </a:lnTo>
                  <a:lnTo>
                    <a:pt x="275386" y="0"/>
                  </a:lnTo>
                  <a:close/>
                </a:path>
              </a:pathLst>
            </a:custGeom>
            <a:solidFill>
              <a:srgbClr val="EFEBF4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391" name="Google Shape;391;p44"/>
            <p:cNvSpPr/>
            <p:nvPr/>
          </p:nvSpPr>
          <p:spPr>
            <a:xfrm>
              <a:off x="886071" y="1731845"/>
              <a:ext cx="551180" cy="551180"/>
            </a:xfrm>
            <a:custGeom>
              <a:avLst/>
              <a:gdLst/>
              <a:ahLst/>
              <a:cxnLst/>
              <a:rect l="l" t="t" r="r" b="b"/>
              <a:pathLst>
                <a:path w="551180" h="551180" extrusionOk="0">
                  <a:moveTo>
                    <a:pt x="550760" y="275374"/>
                  </a:moveTo>
                  <a:lnTo>
                    <a:pt x="546324" y="324872"/>
                  </a:lnTo>
                  <a:lnTo>
                    <a:pt x="533532" y="371460"/>
                  </a:lnTo>
                  <a:lnTo>
                    <a:pt x="513163" y="414359"/>
                  </a:lnTo>
                  <a:lnTo>
                    <a:pt x="485995" y="452793"/>
                  </a:lnTo>
                  <a:lnTo>
                    <a:pt x="452805" y="485982"/>
                  </a:lnTo>
                  <a:lnTo>
                    <a:pt x="414372" y="513151"/>
                  </a:lnTo>
                  <a:lnTo>
                    <a:pt x="371472" y="533519"/>
                  </a:lnTo>
                  <a:lnTo>
                    <a:pt x="324885" y="546311"/>
                  </a:lnTo>
                  <a:lnTo>
                    <a:pt x="275386" y="550748"/>
                  </a:lnTo>
                  <a:lnTo>
                    <a:pt x="225884" y="546311"/>
                  </a:lnTo>
                  <a:lnTo>
                    <a:pt x="179294" y="533519"/>
                  </a:lnTo>
                  <a:lnTo>
                    <a:pt x="136392" y="513151"/>
                  </a:lnTo>
                  <a:lnTo>
                    <a:pt x="97957" y="485982"/>
                  </a:lnTo>
                  <a:lnTo>
                    <a:pt x="64766" y="452793"/>
                  </a:lnTo>
                  <a:lnTo>
                    <a:pt x="37597" y="414359"/>
                  </a:lnTo>
                  <a:lnTo>
                    <a:pt x="17228" y="371460"/>
                  </a:lnTo>
                  <a:lnTo>
                    <a:pt x="4436" y="324872"/>
                  </a:lnTo>
                  <a:lnTo>
                    <a:pt x="0" y="275374"/>
                  </a:lnTo>
                  <a:lnTo>
                    <a:pt x="4436" y="225875"/>
                  </a:lnTo>
                  <a:lnTo>
                    <a:pt x="17228" y="179288"/>
                  </a:lnTo>
                  <a:lnTo>
                    <a:pt x="37597" y="136388"/>
                  </a:lnTo>
                  <a:lnTo>
                    <a:pt x="64766" y="97955"/>
                  </a:lnTo>
                  <a:lnTo>
                    <a:pt x="97957" y="64765"/>
                  </a:lnTo>
                  <a:lnTo>
                    <a:pt x="136392" y="37597"/>
                  </a:lnTo>
                  <a:lnTo>
                    <a:pt x="179294" y="17228"/>
                  </a:lnTo>
                  <a:lnTo>
                    <a:pt x="225884" y="4436"/>
                  </a:lnTo>
                  <a:lnTo>
                    <a:pt x="275386" y="0"/>
                  </a:lnTo>
                  <a:lnTo>
                    <a:pt x="324885" y="4436"/>
                  </a:lnTo>
                  <a:lnTo>
                    <a:pt x="371472" y="17228"/>
                  </a:lnTo>
                  <a:lnTo>
                    <a:pt x="414372" y="37597"/>
                  </a:lnTo>
                  <a:lnTo>
                    <a:pt x="452805" y="64765"/>
                  </a:lnTo>
                  <a:lnTo>
                    <a:pt x="485995" y="97955"/>
                  </a:lnTo>
                  <a:lnTo>
                    <a:pt x="513163" y="136388"/>
                  </a:lnTo>
                  <a:lnTo>
                    <a:pt x="533532" y="179288"/>
                  </a:lnTo>
                  <a:lnTo>
                    <a:pt x="546324" y="225875"/>
                  </a:lnTo>
                  <a:lnTo>
                    <a:pt x="550760" y="275374"/>
                  </a:lnTo>
                  <a:close/>
                </a:path>
              </a:pathLst>
            </a:custGeom>
            <a:solidFill>
              <a:srgbClr val="EFEBF4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sp>
        <p:nvSpPr>
          <p:cNvPr id="392" name="Google Shape;392;p44"/>
          <p:cNvSpPr txBox="1"/>
          <p:nvPr/>
        </p:nvSpPr>
        <p:spPr>
          <a:xfrm>
            <a:off x="6150536" y="4849732"/>
            <a:ext cx="363900" cy="28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700" rIns="0" bIns="0" anchor="t" anchorCtr="0">
            <a:spAutoFit/>
          </a:bodyPr>
          <a:lstStyle/>
          <a:p>
            <a:pPr marL="1270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06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393" name="Google Shape;393;p44"/>
          <p:cNvSpPr/>
          <p:nvPr/>
        </p:nvSpPr>
        <p:spPr>
          <a:xfrm>
            <a:off x="5810763" y="5682363"/>
            <a:ext cx="4913700" cy="927000"/>
          </a:xfrm>
          <a:prstGeom prst="roundRect">
            <a:avLst>
              <a:gd name="adj" fmla="val 11529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4" name="Google Shape;394;p44"/>
          <p:cNvSpPr/>
          <p:nvPr/>
        </p:nvSpPr>
        <p:spPr>
          <a:xfrm>
            <a:off x="5768500" y="5641588"/>
            <a:ext cx="4913700" cy="927000"/>
          </a:xfrm>
          <a:prstGeom prst="roundRect">
            <a:avLst>
              <a:gd name="adj" fmla="val 1152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5" name="Google Shape;395;p44"/>
          <p:cNvSpPr txBox="1"/>
          <p:nvPr/>
        </p:nvSpPr>
        <p:spPr>
          <a:xfrm>
            <a:off x="6777875" y="5679625"/>
            <a:ext cx="3738900" cy="84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700" rIns="0" bIns="0" anchor="t" anchorCtr="0">
            <a:spAutoFit/>
          </a:bodyPr>
          <a:lstStyle/>
          <a:p>
            <a:pPr marL="1270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21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Zeka (AI) </a:t>
            </a: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</a:t>
            </a:r>
            <a:r>
              <a:rPr lang="en" sz="21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Geleceğiniz</a:t>
            </a:r>
            <a:endParaRPr sz="2100" b="1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2700" lvl="0" indent="0" algn="l" rtl="0">
              <a:lnSpc>
                <a:spcPct val="100000"/>
              </a:lnSpc>
              <a:spcBef>
                <a:spcPts val="35"/>
              </a:spcBef>
              <a:spcAft>
                <a:spcPts val="0"/>
              </a:spcAft>
              <a:buNone/>
            </a:pP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Türkiye’nin</a:t>
            </a:r>
            <a:r>
              <a:rPr lang="en" sz="12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2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Zeka (AI) </a:t>
            </a: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Geleceğindeki</a:t>
            </a:r>
            <a:r>
              <a:rPr lang="en" sz="12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Rolünüz</a:t>
            </a:r>
            <a:endParaRPr sz="12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396" name="Google Shape;396;p44"/>
          <p:cNvGrpSpPr/>
          <p:nvPr/>
        </p:nvGrpSpPr>
        <p:grpSpPr>
          <a:xfrm>
            <a:off x="6056896" y="5825433"/>
            <a:ext cx="551180" cy="551180"/>
            <a:chOff x="886071" y="1731845"/>
            <a:chExt cx="551180" cy="551180"/>
          </a:xfrm>
        </p:grpSpPr>
        <p:sp>
          <p:nvSpPr>
            <p:cNvPr id="397" name="Google Shape;397;p44"/>
            <p:cNvSpPr/>
            <p:nvPr/>
          </p:nvSpPr>
          <p:spPr>
            <a:xfrm>
              <a:off x="886071" y="1731845"/>
              <a:ext cx="551180" cy="551180"/>
            </a:xfrm>
            <a:custGeom>
              <a:avLst/>
              <a:gdLst/>
              <a:ahLst/>
              <a:cxnLst/>
              <a:rect l="l" t="t" r="r" b="b"/>
              <a:pathLst>
                <a:path w="551180" h="551180" extrusionOk="0">
                  <a:moveTo>
                    <a:pt x="275386" y="0"/>
                  </a:moveTo>
                  <a:lnTo>
                    <a:pt x="225884" y="4436"/>
                  </a:lnTo>
                  <a:lnTo>
                    <a:pt x="179294" y="17228"/>
                  </a:lnTo>
                  <a:lnTo>
                    <a:pt x="136392" y="37597"/>
                  </a:lnTo>
                  <a:lnTo>
                    <a:pt x="97957" y="64765"/>
                  </a:lnTo>
                  <a:lnTo>
                    <a:pt x="64766" y="97955"/>
                  </a:lnTo>
                  <a:lnTo>
                    <a:pt x="37597" y="136388"/>
                  </a:lnTo>
                  <a:lnTo>
                    <a:pt x="17228" y="179288"/>
                  </a:lnTo>
                  <a:lnTo>
                    <a:pt x="4436" y="225875"/>
                  </a:lnTo>
                  <a:lnTo>
                    <a:pt x="0" y="275374"/>
                  </a:lnTo>
                  <a:lnTo>
                    <a:pt x="4436" y="324872"/>
                  </a:lnTo>
                  <a:lnTo>
                    <a:pt x="17228" y="371460"/>
                  </a:lnTo>
                  <a:lnTo>
                    <a:pt x="37597" y="414359"/>
                  </a:lnTo>
                  <a:lnTo>
                    <a:pt x="64766" y="452793"/>
                  </a:lnTo>
                  <a:lnTo>
                    <a:pt x="97957" y="485982"/>
                  </a:lnTo>
                  <a:lnTo>
                    <a:pt x="136392" y="513151"/>
                  </a:lnTo>
                  <a:lnTo>
                    <a:pt x="179294" y="533519"/>
                  </a:lnTo>
                  <a:lnTo>
                    <a:pt x="225884" y="546311"/>
                  </a:lnTo>
                  <a:lnTo>
                    <a:pt x="275386" y="550748"/>
                  </a:lnTo>
                  <a:lnTo>
                    <a:pt x="324885" y="546311"/>
                  </a:lnTo>
                  <a:lnTo>
                    <a:pt x="371472" y="533519"/>
                  </a:lnTo>
                  <a:lnTo>
                    <a:pt x="414372" y="513151"/>
                  </a:lnTo>
                  <a:lnTo>
                    <a:pt x="452805" y="485982"/>
                  </a:lnTo>
                  <a:lnTo>
                    <a:pt x="485995" y="452793"/>
                  </a:lnTo>
                  <a:lnTo>
                    <a:pt x="513163" y="414359"/>
                  </a:lnTo>
                  <a:lnTo>
                    <a:pt x="533532" y="371460"/>
                  </a:lnTo>
                  <a:lnTo>
                    <a:pt x="546324" y="324872"/>
                  </a:lnTo>
                  <a:lnTo>
                    <a:pt x="550760" y="275374"/>
                  </a:lnTo>
                  <a:lnTo>
                    <a:pt x="546324" y="225875"/>
                  </a:lnTo>
                  <a:lnTo>
                    <a:pt x="533532" y="179288"/>
                  </a:lnTo>
                  <a:lnTo>
                    <a:pt x="513163" y="136388"/>
                  </a:lnTo>
                  <a:lnTo>
                    <a:pt x="485995" y="97955"/>
                  </a:lnTo>
                  <a:lnTo>
                    <a:pt x="452805" y="64765"/>
                  </a:lnTo>
                  <a:lnTo>
                    <a:pt x="414372" y="37597"/>
                  </a:lnTo>
                  <a:lnTo>
                    <a:pt x="371472" y="17228"/>
                  </a:lnTo>
                  <a:lnTo>
                    <a:pt x="324885" y="4436"/>
                  </a:lnTo>
                  <a:lnTo>
                    <a:pt x="275386" y="0"/>
                  </a:lnTo>
                  <a:close/>
                </a:path>
              </a:pathLst>
            </a:custGeom>
            <a:solidFill>
              <a:srgbClr val="EFEBF4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398" name="Google Shape;398;p44"/>
            <p:cNvSpPr/>
            <p:nvPr/>
          </p:nvSpPr>
          <p:spPr>
            <a:xfrm>
              <a:off x="886071" y="1731845"/>
              <a:ext cx="551180" cy="551180"/>
            </a:xfrm>
            <a:custGeom>
              <a:avLst/>
              <a:gdLst/>
              <a:ahLst/>
              <a:cxnLst/>
              <a:rect l="l" t="t" r="r" b="b"/>
              <a:pathLst>
                <a:path w="551180" h="551180" extrusionOk="0">
                  <a:moveTo>
                    <a:pt x="550760" y="275374"/>
                  </a:moveTo>
                  <a:lnTo>
                    <a:pt x="546324" y="324872"/>
                  </a:lnTo>
                  <a:lnTo>
                    <a:pt x="533532" y="371460"/>
                  </a:lnTo>
                  <a:lnTo>
                    <a:pt x="513163" y="414359"/>
                  </a:lnTo>
                  <a:lnTo>
                    <a:pt x="485995" y="452793"/>
                  </a:lnTo>
                  <a:lnTo>
                    <a:pt x="452805" y="485982"/>
                  </a:lnTo>
                  <a:lnTo>
                    <a:pt x="414372" y="513151"/>
                  </a:lnTo>
                  <a:lnTo>
                    <a:pt x="371472" y="533519"/>
                  </a:lnTo>
                  <a:lnTo>
                    <a:pt x="324885" y="546311"/>
                  </a:lnTo>
                  <a:lnTo>
                    <a:pt x="275386" y="550748"/>
                  </a:lnTo>
                  <a:lnTo>
                    <a:pt x="225884" y="546311"/>
                  </a:lnTo>
                  <a:lnTo>
                    <a:pt x="179294" y="533519"/>
                  </a:lnTo>
                  <a:lnTo>
                    <a:pt x="136392" y="513151"/>
                  </a:lnTo>
                  <a:lnTo>
                    <a:pt x="97957" y="485982"/>
                  </a:lnTo>
                  <a:lnTo>
                    <a:pt x="64766" y="452793"/>
                  </a:lnTo>
                  <a:lnTo>
                    <a:pt x="37597" y="414359"/>
                  </a:lnTo>
                  <a:lnTo>
                    <a:pt x="17228" y="371460"/>
                  </a:lnTo>
                  <a:lnTo>
                    <a:pt x="4436" y="324872"/>
                  </a:lnTo>
                  <a:lnTo>
                    <a:pt x="0" y="275374"/>
                  </a:lnTo>
                  <a:lnTo>
                    <a:pt x="4436" y="225875"/>
                  </a:lnTo>
                  <a:lnTo>
                    <a:pt x="17228" y="179288"/>
                  </a:lnTo>
                  <a:lnTo>
                    <a:pt x="37597" y="136388"/>
                  </a:lnTo>
                  <a:lnTo>
                    <a:pt x="64766" y="97955"/>
                  </a:lnTo>
                  <a:lnTo>
                    <a:pt x="97957" y="64765"/>
                  </a:lnTo>
                  <a:lnTo>
                    <a:pt x="136392" y="37597"/>
                  </a:lnTo>
                  <a:lnTo>
                    <a:pt x="179294" y="17228"/>
                  </a:lnTo>
                  <a:lnTo>
                    <a:pt x="225884" y="4436"/>
                  </a:lnTo>
                  <a:lnTo>
                    <a:pt x="275386" y="0"/>
                  </a:lnTo>
                  <a:lnTo>
                    <a:pt x="324885" y="4436"/>
                  </a:lnTo>
                  <a:lnTo>
                    <a:pt x="371472" y="17228"/>
                  </a:lnTo>
                  <a:lnTo>
                    <a:pt x="414372" y="37597"/>
                  </a:lnTo>
                  <a:lnTo>
                    <a:pt x="452805" y="64765"/>
                  </a:lnTo>
                  <a:lnTo>
                    <a:pt x="485995" y="97955"/>
                  </a:lnTo>
                  <a:lnTo>
                    <a:pt x="513163" y="136388"/>
                  </a:lnTo>
                  <a:lnTo>
                    <a:pt x="533532" y="179288"/>
                  </a:lnTo>
                  <a:lnTo>
                    <a:pt x="546324" y="225875"/>
                  </a:lnTo>
                  <a:lnTo>
                    <a:pt x="550760" y="275374"/>
                  </a:lnTo>
                  <a:close/>
                </a:path>
              </a:pathLst>
            </a:custGeom>
            <a:solidFill>
              <a:srgbClr val="EFEBF4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sp>
        <p:nvSpPr>
          <p:cNvPr id="399" name="Google Shape;399;p44"/>
          <p:cNvSpPr txBox="1"/>
          <p:nvPr/>
        </p:nvSpPr>
        <p:spPr>
          <a:xfrm>
            <a:off x="6150536" y="5956032"/>
            <a:ext cx="363900" cy="28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700" rIns="0" bIns="0" anchor="t" anchorCtr="0">
            <a:spAutoFit/>
          </a:bodyPr>
          <a:lstStyle/>
          <a:p>
            <a:pPr marL="1270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07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400" name="Google Shape;400;p44"/>
          <p:cNvSpPr/>
          <p:nvPr/>
        </p:nvSpPr>
        <p:spPr>
          <a:xfrm>
            <a:off x="5810763" y="6788663"/>
            <a:ext cx="4913700" cy="927000"/>
          </a:xfrm>
          <a:prstGeom prst="roundRect">
            <a:avLst>
              <a:gd name="adj" fmla="val 11529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1" name="Google Shape;401;p44"/>
          <p:cNvSpPr/>
          <p:nvPr/>
        </p:nvSpPr>
        <p:spPr>
          <a:xfrm>
            <a:off x="5768500" y="6747888"/>
            <a:ext cx="4913700" cy="927000"/>
          </a:xfrm>
          <a:prstGeom prst="roundRect">
            <a:avLst>
              <a:gd name="adj" fmla="val 1152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2" name="Google Shape;402;p44"/>
          <p:cNvSpPr txBox="1"/>
          <p:nvPr/>
        </p:nvSpPr>
        <p:spPr>
          <a:xfrm>
            <a:off x="6777875" y="6828250"/>
            <a:ext cx="3780000" cy="89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700" rIns="0" bIns="0" anchor="t" anchorCtr="0">
            <a:spAutoFit/>
          </a:bodyPr>
          <a:lstStyle/>
          <a:p>
            <a:pPr marL="1270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Kapanış</a:t>
            </a:r>
            <a:r>
              <a:rPr lang="en" sz="21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</a:t>
            </a:r>
            <a:r>
              <a:rPr lang="en" sz="21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Değerlendirme</a:t>
            </a:r>
            <a:endParaRPr sz="2100" b="1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2700" lvl="0" indent="0" algn="l" rtl="0">
              <a:lnSpc>
                <a:spcPct val="100000"/>
              </a:lnSpc>
              <a:spcBef>
                <a:spcPts val="35"/>
              </a:spcBef>
              <a:spcAft>
                <a:spcPts val="0"/>
              </a:spcAft>
              <a:buNone/>
            </a:pP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2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Zeka (AI) </a:t>
            </a: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Okuryazarlığı</a:t>
            </a:r>
            <a:r>
              <a:rPr lang="en" sz="12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Kazanımının</a:t>
            </a:r>
            <a:r>
              <a:rPr lang="en" sz="12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Kilidi</a:t>
            </a:r>
            <a:r>
              <a:rPr lang="en" sz="12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2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Açıldı</a:t>
            </a:r>
            <a:endParaRPr sz="12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2700" lvl="0" indent="0" algn="l" rtl="0">
              <a:lnSpc>
                <a:spcPct val="100000"/>
              </a:lnSpc>
              <a:spcBef>
                <a:spcPts val="35"/>
              </a:spcBef>
              <a:spcAft>
                <a:spcPts val="0"/>
              </a:spcAft>
              <a:buNone/>
            </a:pPr>
            <a:endParaRPr sz="12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403" name="Google Shape;403;p44"/>
          <p:cNvGrpSpPr/>
          <p:nvPr/>
        </p:nvGrpSpPr>
        <p:grpSpPr>
          <a:xfrm>
            <a:off x="6056896" y="6931733"/>
            <a:ext cx="551180" cy="551180"/>
            <a:chOff x="886071" y="1731845"/>
            <a:chExt cx="551180" cy="551180"/>
          </a:xfrm>
        </p:grpSpPr>
        <p:sp>
          <p:nvSpPr>
            <p:cNvPr id="404" name="Google Shape;404;p44"/>
            <p:cNvSpPr/>
            <p:nvPr/>
          </p:nvSpPr>
          <p:spPr>
            <a:xfrm>
              <a:off x="886071" y="1731845"/>
              <a:ext cx="551180" cy="551180"/>
            </a:xfrm>
            <a:custGeom>
              <a:avLst/>
              <a:gdLst/>
              <a:ahLst/>
              <a:cxnLst/>
              <a:rect l="l" t="t" r="r" b="b"/>
              <a:pathLst>
                <a:path w="551180" h="551180" extrusionOk="0">
                  <a:moveTo>
                    <a:pt x="275386" y="0"/>
                  </a:moveTo>
                  <a:lnTo>
                    <a:pt x="225884" y="4436"/>
                  </a:lnTo>
                  <a:lnTo>
                    <a:pt x="179294" y="17228"/>
                  </a:lnTo>
                  <a:lnTo>
                    <a:pt x="136392" y="37597"/>
                  </a:lnTo>
                  <a:lnTo>
                    <a:pt x="97957" y="64765"/>
                  </a:lnTo>
                  <a:lnTo>
                    <a:pt x="64766" y="97955"/>
                  </a:lnTo>
                  <a:lnTo>
                    <a:pt x="37597" y="136388"/>
                  </a:lnTo>
                  <a:lnTo>
                    <a:pt x="17228" y="179288"/>
                  </a:lnTo>
                  <a:lnTo>
                    <a:pt x="4436" y="225875"/>
                  </a:lnTo>
                  <a:lnTo>
                    <a:pt x="0" y="275374"/>
                  </a:lnTo>
                  <a:lnTo>
                    <a:pt x="4436" y="324872"/>
                  </a:lnTo>
                  <a:lnTo>
                    <a:pt x="17228" y="371460"/>
                  </a:lnTo>
                  <a:lnTo>
                    <a:pt x="37597" y="414359"/>
                  </a:lnTo>
                  <a:lnTo>
                    <a:pt x="64766" y="452793"/>
                  </a:lnTo>
                  <a:lnTo>
                    <a:pt x="97957" y="485982"/>
                  </a:lnTo>
                  <a:lnTo>
                    <a:pt x="136392" y="513151"/>
                  </a:lnTo>
                  <a:lnTo>
                    <a:pt x="179294" y="533519"/>
                  </a:lnTo>
                  <a:lnTo>
                    <a:pt x="225884" y="546311"/>
                  </a:lnTo>
                  <a:lnTo>
                    <a:pt x="275386" y="550748"/>
                  </a:lnTo>
                  <a:lnTo>
                    <a:pt x="324885" y="546311"/>
                  </a:lnTo>
                  <a:lnTo>
                    <a:pt x="371472" y="533519"/>
                  </a:lnTo>
                  <a:lnTo>
                    <a:pt x="414372" y="513151"/>
                  </a:lnTo>
                  <a:lnTo>
                    <a:pt x="452805" y="485982"/>
                  </a:lnTo>
                  <a:lnTo>
                    <a:pt x="485995" y="452793"/>
                  </a:lnTo>
                  <a:lnTo>
                    <a:pt x="513163" y="414359"/>
                  </a:lnTo>
                  <a:lnTo>
                    <a:pt x="533532" y="371460"/>
                  </a:lnTo>
                  <a:lnTo>
                    <a:pt x="546324" y="324872"/>
                  </a:lnTo>
                  <a:lnTo>
                    <a:pt x="550760" y="275374"/>
                  </a:lnTo>
                  <a:lnTo>
                    <a:pt x="546324" y="225875"/>
                  </a:lnTo>
                  <a:lnTo>
                    <a:pt x="533532" y="179288"/>
                  </a:lnTo>
                  <a:lnTo>
                    <a:pt x="513163" y="136388"/>
                  </a:lnTo>
                  <a:lnTo>
                    <a:pt x="485995" y="97955"/>
                  </a:lnTo>
                  <a:lnTo>
                    <a:pt x="452805" y="64765"/>
                  </a:lnTo>
                  <a:lnTo>
                    <a:pt x="414372" y="37597"/>
                  </a:lnTo>
                  <a:lnTo>
                    <a:pt x="371472" y="17228"/>
                  </a:lnTo>
                  <a:lnTo>
                    <a:pt x="324885" y="4436"/>
                  </a:lnTo>
                  <a:lnTo>
                    <a:pt x="275386" y="0"/>
                  </a:lnTo>
                  <a:close/>
                </a:path>
              </a:pathLst>
            </a:custGeom>
            <a:solidFill>
              <a:srgbClr val="EFEBF4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405" name="Google Shape;405;p44"/>
            <p:cNvSpPr/>
            <p:nvPr/>
          </p:nvSpPr>
          <p:spPr>
            <a:xfrm>
              <a:off x="886071" y="1731845"/>
              <a:ext cx="551180" cy="551180"/>
            </a:xfrm>
            <a:custGeom>
              <a:avLst/>
              <a:gdLst/>
              <a:ahLst/>
              <a:cxnLst/>
              <a:rect l="l" t="t" r="r" b="b"/>
              <a:pathLst>
                <a:path w="551180" h="551180" extrusionOk="0">
                  <a:moveTo>
                    <a:pt x="550760" y="275374"/>
                  </a:moveTo>
                  <a:lnTo>
                    <a:pt x="546324" y="324872"/>
                  </a:lnTo>
                  <a:lnTo>
                    <a:pt x="533532" y="371460"/>
                  </a:lnTo>
                  <a:lnTo>
                    <a:pt x="513163" y="414359"/>
                  </a:lnTo>
                  <a:lnTo>
                    <a:pt x="485995" y="452793"/>
                  </a:lnTo>
                  <a:lnTo>
                    <a:pt x="452805" y="485982"/>
                  </a:lnTo>
                  <a:lnTo>
                    <a:pt x="414372" y="513151"/>
                  </a:lnTo>
                  <a:lnTo>
                    <a:pt x="371472" y="533519"/>
                  </a:lnTo>
                  <a:lnTo>
                    <a:pt x="324885" y="546311"/>
                  </a:lnTo>
                  <a:lnTo>
                    <a:pt x="275386" y="550748"/>
                  </a:lnTo>
                  <a:lnTo>
                    <a:pt x="225884" y="546311"/>
                  </a:lnTo>
                  <a:lnTo>
                    <a:pt x="179294" y="533519"/>
                  </a:lnTo>
                  <a:lnTo>
                    <a:pt x="136392" y="513151"/>
                  </a:lnTo>
                  <a:lnTo>
                    <a:pt x="97957" y="485982"/>
                  </a:lnTo>
                  <a:lnTo>
                    <a:pt x="64766" y="452793"/>
                  </a:lnTo>
                  <a:lnTo>
                    <a:pt x="37597" y="414359"/>
                  </a:lnTo>
                  <a:lnTo>
                    <a:pt x="17228" y="371460"/>
                  </a:lnTo>
                  <a:lnTo>
                    <a:pt x="4436" y="324872"/>
                  </a:lnTo>
                  <a:lnTo>
                    <a:pt x="0" y="275374"/>
                  </a:lnTo>
                  <a:lnTo>
                    <a:pt x="4436" y="225875"/>
                  </a:lnTo>
                  <a:lnTo>
                    <a:pt x="17228" y="179288"/>
                  </a:lnTo>
                  <a:lnTo>
                    <a:pt x="37597" y="136388"/>
                  </a:lnTo>
                  <a:lnTo>
                    <a:pt x="64766" y="97955"/>
                  </a:lnTo>
                  <a:lnTo>
                    <a:pt x="97957" y="64765"/>
                  </a:lnTo>
                  <a:lnTo>
                    <a:pt x="136392" y="37597"/>
                  </a:lnTo>
                  <a:lnTo>
                    <a:pt x="179294" y="17228"/>
                  </a:lnTo>
                  <a:lnTo>
                    <a:pt x="225884" y="4436"/>
                  </a:lnTo>
                  <a:lnTo>
                    <a:pt x="275386" y="0"/>
                  </a:lnTo>
                  <a:lnTo>
                    <a:pt x="324885" y="4436"/>
                  </a:lnTo>
                  <a:lnTo>
                    <a:pt x="371472" y="17228"/>
                  </a:lnTo>
                  <a:lnTo>
                    <a:pt x="414372" y="37597"/>
                  </a:lnTo>
                  <a:lnTo>
                    <a:pt x="452805" y="64765"/>
                  </a:lnTo>
                  <a:lnTo>
                    <a:pt x="485995" y="97955"/>
                  </a:lnTo>
                  <a:lnTo>
                    <a:pt x="513163" y="136388"/>
                  </a:lnTo>
                  <a:lnTo>
                    <a:pt x="533532" y="179288"/>
                  </a:lnTo>
                  <a:lnTo>
                    <a:pt x="546324" y="225875"/>
                  </a:lnTo>
                  <a:lnTo>
                    <a:pt x="550760" y="275374"/>
                  </a:lnTo>
                  <a:close/>
                </a:path>
              </a:pathLst>
            </a:custGeom>
            <a:solidFill>
              <a:srgbClr val="EFEBF4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sp>
        <p:nvSpPr>
          <p:cNvPr id="406" name="Google Shape;406;p44"/>
          <p:cNvSpPr txBox="1"/>
          <p:nvPr/>
        </p:nvSpPr>
        <p:spPr>
          <a:xfrm>
            <a:off x="6150536" y="7062332"/>
            <a:ext cx="363900" cy="28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700" rIns="0" bIns="0" anchor="t" anchorCtr="0">
            <a:spAutoFit/>
          </a:bodyPr>
          <a:lstStyle/>
          <a:p>
            <a:pPr marL="1270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08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p45"/>
          <p:cNvSpPr txBox="1"/>
          <p:nvPr/>
        </p:nvSpPr>
        <p:spPr>
          <a:xfrm>
            <a:off x="699425" y="3649350"/>
            <a:ext cx="4314900" cy="174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Açılış</a:t>
            </a:r>
            <a:r>
              <a:rPr lang="en" sz="5400" b="1" dirty="0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ve</a:t>
            </a:r>
            <a:r>
              <a:rPr lang="en" sz="5400" b="1" dirty="0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Kaynaşma</a:t>
            </a:r>
            <a:endParaRPr sz="5400" b="1" dirty="0">
              <a:solidFill>
                <a:srgbClr val="FFFFFF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pic>
        <p:nvPicPr>
          <p:cNvPr id="412" name="Google Shape;412;p45" title="Turkish Asset 02.png"/>
          <p:cNvPicPr preferRelativeResize="0"/>
          <p:nvPr/>
        </p:nvPicPr>
        <p:blipFill rotWithShape="1">
          <a:blip r:embed="rId3">
            <a:alphaModFix/>
          </a:blip>
          <a:srcRect t="12396" b="20123"/>
          <a:stretch/>
        </p:blipFill>
        <p:spPr>
          <a:xfrm>
            <a:off x="6096021" y="0"/>
            <a:ext cx="12192000" cy="10287000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" name="Google Shape;417;p46"/>
          <p:cNvSpPr/>
          <p:nvPr/>
        </p:nvSpPr>
        <p:spPr>
          <a:xfrm>
            <a:off x="4601845" y="2404224"/>
            <a:ext cx="9741300" cy="5669700"/>
          </a:xfrm>
          <a:prstGeom prst="roundRect">
            <a:avLst>
              <a:gd name="adj" fmla="val 9286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8" name="Google Shape;418;p46"/>
          <p:cNvSpPr/>
          <p:nvPr/>
        </p:nvSpPr>
        <p:spPr>
          <a:xfrm>
            <a:off x="4417150" y="2213074"/>
            <a:ext cx="9741300" cy="5669700"/>
          </a:xfrm>
          <a:prstGeom prst="roundRect">
            <a:avLst>
              <a:gd name="adj" fmla="val 9286"/>
            </a:avLst>
          </a:prstGeom>
          <a:solidFill>
            <a:srgbClr val="F0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9" name="Google Shape;419;p46"/>
          <p:cNvSpPr txBox="1"/>
          <p:nvPr/>
        </p:nvSpPr>
        <p:spPr>
          <a:xfrm>
            <a:off x="4601850" y="4856705"/>
            <a:ext cx="9339000" cy="299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Zeka (AI)</a:t>
            </a:r>
            <a:endParaRPr sz="72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Dünyanıza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Çoktan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Girdi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!</a:t>
            </a:r>
            <a:endParaRPr sz="72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420" name="Google Shape;420;p46"/>
          <p:cNvSpPr/>
          <p:nvPr/>
        </p:nvSpPr>
        <p:spPr>
          <a:xfrm>
            <a:off x="8103150" y="2494582"/>
            <a:ext cx="2081700" cy="20817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421" name="Google Shape;421;p46" title="AI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502325" y="2887681"/>
            <a:ext cx="1284350" cy="1295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Google Shape;426;p47"/>
          <p:cNvSpPr/>
          <p:nvPr/>
        </p:nvSpPr>
        <p:spPr>
          <a:xfrm>
            <a:off x="740660" y="6646350"/>
            <a:ext cx="4913700" cy="1299600"/>
          </a:xfrm>
          <a:prstGeom prst="roundRect">
            <a:avLst>
              <a:gd name="adj" fmla="val 11529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427" name="Google Shape;427;p47"/>
          <p:cNvSpPr/>
          <p:nvPr/>
        </p:nvSpPr>
        <p:spPr>
          <a:xfrm>
            <a:off x="685350" y="6589189"/>
            <a:ext cx="4913700" cy="1299600"/>
          </a:xfrm>
          <a:prstGeom prst="roundRect">
            <a:avLst>
              <a:gd name="adj" fmla="val 1152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428" name="Google Shape;428;p47"/>
          <p:cNvSpPr txBox="1"/>
          <p:nvPr/>
        </p:nvSpPr>
        <p:spPr>
          <a:xfrm>
            <a:off x="1902901" y="6827463"/>
            <a:ext cx="32262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Aft>
                <a:spcPts val="0"/>
              </a:spcAft>
              <a:buNone/>
            </a:pP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zekanın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en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sevdiğiniz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uygulamalarda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nerede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saklı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olduğunu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keşfedelim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429" name="Google Shape;429;p47"/>
          <p:cNvSpPr txBox="1"/>
          <p:nvPr/>
        </p:nvSpPr>
        <p:spPr>
          <a:xfrm>
            <a:off x="840875" y="1286200"/>
            <a:ext cx="5794500" cy="519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762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6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zekanın gündelik yaşamınızın parçası olduğunu biliyor muydunuz?</a:t>
            </a:r>
            <a:endParaRPr sz="56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430" name="Google Shape;430;p47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AÇILIŞ VE KAYNAŞMA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pic>
        <p:nvPicPr>
          <p:cNvPr id="431" name="Google Shape;431;p47" title="Next Icon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99585" y="6819213"/>
            <a:ext cx="839550" cy="839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432" name="Google Shape;432;p47" title="Turkish Asset 13_1.jpeg"/>
          <p:cNvPicPr preferRelativeResize="0"/>
          <p:nvPr/>
        </p:nvPicPr>
        <p:blipFill rotWithShape="1">
          <a:blip r:embed="rId4">
            <a:alphaModFix/>
          </a:blip>
          <a:srcRect t="5916" b="28566"/>
          <a:stretch/>
        </p:blipFill>
        <p:spPr>
          <a:xfrm>
            <a:off x="12218350" y="5232275"/>
            <a:ext cx="5356200" cy="3509400"/>
          </a:xfrm>
          <a:prstGeom prst="roundRect">
            <a:avLst>
              <a:gd name="adj" fmla="val 12483"/>
            </a:avLst>
          </a:prstGeom>
          <a:noFill/>
          <a:ln>
            <a:noFill/>
          </a:ln>
        </p:spPr>
      </p:pic>
      <p:pic>
        <p:nvPicPr>
          <p:cNvPr id="433" name="Google Shape;433;p47" title="Turkish Asset 12.jpe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4065150" y="1545325"/>
            <a:ext cx="3509400" cy="3509400"/>
          </a:xfrm>
          <a:prstGeom prst="roundRect">
            <a:avLst>
              <a:gd name="adj" fmla="val 13106"/>
            </a:avLst>
          </a:prstGeom>
          <a:noFill/>
          <a:ln w="9525" cap="flat" cmpd="sng">
            <a:solidFill>
              <a:srgbClr val="092838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434" name="Google Shape;434;p47" title="Turkish Asset 11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653648" y="1545325"/>
            <a:ext cx="3509400" cy="3509400"/>
          </a:xfrm>
          <a:prstGeom prst="roundRect">
            <a:avLst>
              <a:gd name="adj" fmla="val 9665"/>
            </a:avLst>
          </a:prstGeom>
          <a:noFill/>
          <a:ln>
            <a:noFill/>
          </a:ln>
        </p:spPr>
      </p:pic>
      <p:pic>
        <p:nvPicPr>
          <p:cNvPr id="435" name="Google Shape;435;p47" title="Turkish Asset 10.jpeg"/>
          <p:cNvPicPr preferRelativeResize="0"/>
          <p:nvPr/>
        </p:nvPicPr>
        <p:blipFill rotWithShape="1">
          <a:blip r:embed="rId7">
            <a:alphaModFix/>
          </a:blip>
          <a:srcRect t="5916" b="28566"/>
          <a:stretch/>
        </p:blipFill>
        <p:spPr>
          <a:xfrm>
            <a:off x="6653648" y="5232275"/>
            <a:ext cx="5356200" cy="3509400"/>
          </a:xfrm>
          <a:prstGeom prst="roundRect">
            <a:avLst>
              <a:gd name="adj" fmla="val 8539"/>
            </a:avLst>
          </a:prstGeom>
          <a:noFill/>
          <a:ln>
            <a:noFill/>
          </a:ln>
        </p:spPr>
      </p:pic>
      <p:pic>
        <p:nvPicPr>
          <p:cNvPr id="436" name="Google Shape;436;p47" title="Turkish Asset 09.jpe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0378664" y="1545317"/>
            <a:ext cx="3509400" cy="3509400"/>
          </a:xfrm>
          <a:prstGeom prst="roundRect">
            <a:avLst>
              <a:gd name="adj" fmla="val 10562"/>
            </a:avLst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Google Shape;441;p48"/>
          <p:cNvSpPr/>
          <p:nvPr/>
        </p:nvSpPr>
        <p:spPr>
          <a:xfrm>
            <a:off x="7017525" y="1118600"/>
            <a:ext cx="4243200" cy="2081700"/>
          </a:xfrm>
          <a:prstGeom prst="roundRect">
            <a:avLst>
              <a:gd name="adj" fmla="val 18897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2" name="Google Shape;442;p48"/>
          <p:cNvSpPr/>
          <p:nvPr/>
        </p:nvSpPr>
        <p:spPr>
          <a:xfrm>
            <a:off x="4601845" y="2404224"/>
            <a:ext cx="9741300" cy="5669700"/>
          </a:xfrm>
          <a:prstGeom prst="roundRect">
            <a:avLst>
              <a:gd name="adj" fmla="val 9286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3" name="Google Shape;443;p48"/>
          <p:cNvSpPr/>
          <p:nvPr/>
        </p:nvSpPr>
        <p:spPr>
          <a:xfrm>
            <a:off x="4417150" y="2213074"/>
            <a:ext cx="9741300" cy="5669700"/>
          </a:xfrm>
          <a:prstGeom prst="roundRect">
            <a:avLst>
              <a:gd name="adj" fmla="val 9286"/>
            </a:avLst>
          </a:prstGeom>
          <a:solidFill>
            <a:srgbClr val="F0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4" name="Google Shape;444;p48"/>
          <p:cNvSpPr txBox="1"/>
          <p:nvPr/>
        </p:nvSpPr>
        <p:spPr>
          <a:xfrm>
            <a:off x="5388950" y="5292600"/>
            <a:ext cx="7510200" cy="99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Göreviniz</a:t>
            </a:r>
            <a:endParaRPr sz="72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445" name="Google Shape;445;p48"/>
          <p:cNvSpPr/>
          <p:nvPr/>
        </p:nvSpPr>
        <p:spPr>
          <a:xfrm>
            <a:off x="8103150" y="2753700"/>
            <a:ext cx="2081700" cy="20817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6" name="Google Shape;446;p48"/>
          <p:cNvSpPr txBox="1"/>
          <p:nvPr/>
        </p:nvSpPr>
        <p:spPr>
          <a:xfrm>
            <a:off x="6098400" y="6402750"/>
            <a:ext cx="60936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53"/>
              </a:spcBef>
              <a:spcAft>
                <a:spcPts val="0"/>
              </a:spcAft>
              <a:buNone/>
            </a:pPr>
            <a:r>
              <a:rPr lang="en" sz="30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Hangi özelliklerin yapay zekayı kullandığını tespit edin</a:t>
            </a:r>
            <a:endParaRPr sz="30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447" name="Google Shape;447;p48" title="Target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501325" y="3145225"/>
            <a:ext cx="1306275" cy="1298650"/>
          </a:xfrm>
          <a:prstGeom prst="rect">
            <a:avLst/>
          </a:prstGeom>
          <a:noFill/>
          <a:ln>
            <a:noFill/>
          </a:ln>
        </p:spPr>
      </p:pic>
      <p:sp>
        <p:nvSpPr>
          <p:cNvPr id="448" name="Google Shape;448;p48"/>
          <p:cNvSpPr txBox="1"/>
          <p:nvPr/>
        </p:nvSpPr>
        <p:spPr>
          <a:xfrm>
            <a:off x="8733538" y="1473050"/>
            <a:ext cx="1909500" cy="4744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53"/>
              </a:spcBef>
              <a:spcAft>
                <a:spcPts val="0"/>
              </a:spcAft>
              <a:buNone/>
            </a:pPr>
            <a:r>
              <a:rPr lang="en" sz="30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AKTİVİTE</a:t>
            </a:r>
            <a:endParaRPr sz="3000" b="1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449" name="Google Shape;449;p48" title="Asset 55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65888" y="1340275"/>
            <a:ext cx="727250" cy="7272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4" name="Google Shape;454;p49" title="IG Filters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145200" y="700100"/>
            <a:ext cx="1971150" cy="4272353"/>
          </a:xfrm>
          <a:prstGeom prst="rect">
            <a:avLst/>
          </a:prstGeom>
          <a:noFill/>
          <a:ln>
            <a:noFill/>
          </a:ln>
        </p:spPr>
      </p:pic>
      <p:pic>
        <p:nvPicPr>
          <p:cNvPr id="455" name="Google Shape;455;p49" title="YouTube Recommendations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1507612" y="700100"/>
            <a:ext cx="1971150" cy="4272353"/>
          </a:xfrm>
          <a:prstGeom prst="rect">
            <a:avLst/>
          </a:prstGeom>
          <a:noFill/>
          <a:ln>
            <a:noFill/>
          </a:ln>
        </p:spPr>
      </p:pic>
      <p:pic>
        <p:nvPicPr>
          <p:cNvPr id="456" name="Google Shape;456;p49" title="Google Translate Camera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3870037" y="700100"/>
            <a:ext cx="1971150" cy="4272353"/>
          </a:xfrm>
          <a:prstGeom prst="rect">
            <a:avLst/>
          </a:prstGeom>
          <a:noFill/>
          <a:ln>
            <a:noFill/>
          </a:ln>
        </p:spPr>
      </p:pic>
      <p:pic>
        <p:nvPicPr>
          <p:cNvPr id="457" name="Google Shape;457;p49" title="YouTube Recommendations 2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145200" y="5314575"/>
            <a:ext cx="1971150" cy="4272353"/>
          </a:xfrm>
          <a:prstGeom prst="rect">
            <a:avLst/>
          </a:prstGeom>
          <a:noFill/>
          <a:ln>
            <a:noFill/>
          </a:ln>
          <a:effectLst>
            <a:reflection stA="10000" endPos="20000" dist="38100" dir="5400000" fadeDir="5400012" sy="-100000" algn="bl" rotWithShape="0"/>
          </a:effectLst>
        </p:spPr>
      </p:pic>
      <p:pic>
        <p:nvPicPr>
          <p:cNvPr id="458" name="Google Shape;458;p49" title="TikTok For You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1507612" y="5314575"/>
            <a:ext cx="1971150" cy="4272353"/>
          </a:xfrm>
          <a:prstGeom prst="rect">
            <a:avLst/>
          </a:prstGeom>
          <a:noFill/>
          <a:ln>
            <a:noFill/>
          </a:ln>
          <a:effectLst>
            <a:reflection stA="10000" endPos="20000" dist="38100" dir="5400000" fadeDir="5400012" sy="-100000" algn="bl" rotWithShape="0"/>
          </a:effectLst>
        </p:spPr>
      </p:pic>
      <p:sp>
        <p:nvSpPr>
          <p:cNvPr id="459" name="Google Shape;459;p49"/>
          <p:cNvSpPr txBox="1"/>
          <p:nvPr/>
        </p:nvSpPr>
        <p:spPr>
          <a:xfrm>
            <a:off x="1403300" y="1686975"/>
            <a:ext cx="6210000" cy="369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60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özelliklerini fark ettiğinizde elinizi kaldırın.</a:t>
            </a:r>
            <a:endParaRPr sz="60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460" name="Google Shape;460;p49"/>
          <p:cNvGrpSpPr/>
          <p:nvPr/>
        </p:nvGrpSpPr>
        <p:grpSpPr>
          <a:xfrm>
            <a:off x="1403293" y="5870013"/>
            <a:ext cx="178842" cy="159068"/>
            <a:chOff x="1007093" y="5843432"/>
            <a:chExt cx="178842" cy="159068"/>
          </a:xfrm>
        </p:grpSpPr>
        <p:sp>
          <p:nvSpPr>
            <p:cNvPr id="461" name="Google Shape;461;p49"/>
            <p:cNvSpPr/>
            <p:nvPr/>
          </p:nvSpPr>
          <p:spPr>
            <a:xfrm>
              <a:off x="1007093" y="5922558"/>
              <a:ext cx="178117" cy="0"/>
            </a:xfrm>
            <a:custGeom>
              <a:avLst/>
              <a:gdLst/>
              <a:ahLst/>
              <a:cxnLst/>
              <a:rect l="l" t="t" r="r" b="b"/>
              <a:pathLst>
                <a:path w="118745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  <p:sp>
          <p:nvSpPr>
            <p:cNvPr id="462" name="Google Shape;462;p49"/>
            <p:cNvSpPr/>
            <p:nvPr/>
          </p:nvSpPr>
          <p:spPr>
            <a:xfrm>
              <a:off x="1105925" y="5843432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</p:grpSp>
      <p:grpSp>
        <p:nvGrpSpPr>
          <p:cNvPr id="463" name="Google Shape;463;p49"/>
          <p:cNvGrpSpPr/>
          <p:nvPr/>
        </p:nvGrpSpPr>
        <p:grpSpPr>
          <a:xfrm>
            <a:off x="1403293" y="6308804"/>
            <a:ext cx="178842" cy="159068"/>
            <a:chOff x="1007093" y="6295697"/>
            <a:chExt cx="178842" cy="159068"/>
          </a:xfrm>
        </p:grpSpPr>
        <p:sp>
          <p:nvSpPr>
            <p:cNvPr id="464" name="Google Shape;464;p49"/>
            <p:cNvSpPr/>
            <p:nvPr/>
          </p:nvSpPr>
          <p:spPr>
            <a:xfrm>
              <a:off x="1007093" y="6374824"/>
              <a:ext cx="178117" cy="0"/>
            </a:xfrm>
            <a:custGeom>
              <a:avLst/>
              <a:gdLst/>
              <a:ahLst/>
              <a:cxnLst/>
              <a:rect l="l" t="t" r="r" b="b"/>
              <a:pathLst>
                <a:path w="118745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  <p:sp>
          <p:nvSpPr>
            <p:cNvPr id="465" name="Google Shape;465;p49"/>
            <p:cNvSpPr/>
            <p:nvPr/>
          </p:nvSpPr>
          <p:spPr>
            <a:xfrm>
              <a:off x="1105925" y="6295697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</p:grpSp>
      <p:grpSp>
        <p:nvGrpSpPr>
          <p:cNvPr id="466" name="Google Shape;466;p49"/>
          <p:cNvGrpSpPr/>
          <p:nvPr/>
        </p:nvGrpSpPr>
        <p:grpSpPr>
          <a:xfrm>
            <a:off x="1403293" y="6769986"/>
            <a:ext cx="178842" cy="159068"/>
            <a:chOff x="1007093" y="6747983"/>
            <a:chExt cx="178842" cy="159068"/>
          </a:xfrm>
        </p:grpSpPr>
        <p:sp>
          <p:nvSpPr>
            <p:cNvPr id="467" name="Google Shape;467;p49"/>
            <p:cNvSpPr/>
            <p:nvPr/>
          </p:nvSpPr>
          <p:spPr>
            <a:xfrm>
              <a:off x="1007093" y="6827110"/>
              <a:ext cx="178117" cy="0"/>
            </a:xfrm>
            <a:custGeom>
              <a:avLst/>
              <a:gdLst/>
              <a:ahLst/>
              <a:cxnLst/>
              <a:rect l="l" t="t" r="r" b="b"/>
              <a:pathLst>
                <a:path w="118745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  <p:sp>
          <p:nvSpPr>
            <p:cNvPr id="468" name="Google Shape;468;p49"/>
            <p:cNvSpPr/>
            <p:nvPr/>
          </p:nvSpPr>
          <p:spPr>
            <a:xfrm>
              <a:off x="1105925" y="6747983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</p:grpSp>
      <p:grpSp>
        <p:nvGrpSpPr>
          <p:cNvPr id="469" name="Google Shape;469;p49"/>
          <p:cNvGrpSpPr/>
          <p:nvPr/>
        </p:nvGrpSpPr>
        <p:grpSpPr>
          <a:xfrm>
            <a:off x="1403293" y="7188220"/>
            <a:ext cx="178842" cy="159068"/>
            <a:chOff x="1007093" y="7171018"/>
            <a:chExt cx="178842" cy="159068"/>
          </a:xfrm>
        </p:grpSpPr>
        <p:sp>
          <p:nvSpPr>
            <p:cNvPr id="470" name="Google Shape;470;p49"/>
            <p:cNvSpPr/>
            <p:nvPr/>
          </p:nvSpPr>
          <p:spPr>
            <a:xfrm>
              <a:off x="1007093" y="7250144"/>
              <a:ext cx="178117" cy="0"/>
            </a:xfrm>
            <a:custGeom>
              <a:avLst/>
              <a:gdLst/>
              <a:ahLst/>
              <a:cxnLst/>
              <a:rect l="l" t="t" r="r" b="b"/>
              <a:pathLst>
                <a:path w="118745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  <p:sp>
          <p:nvSpPr>
            <p:cNvPr id="471" name="Google Shape;471;p49"/>
            <p:cNvSpPr/>
            <p:nvPr/>
          </p:nvSpPr>
          <p:spPr>
            <a:xfrm>
              <a:off x="1105925" y="7171018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</p:grpSp>
      <p:grpSp>
        <p:nvGrpSpPr>
          <p:cNvPr id="472" name="Google Shape;472;p49"/>
          <p:cNvGrpSpPr/>
          <p:nvPr/>
        </p:nvGrpSpPr>
        <p:grpSpPr>
          <a:xfrm>
            <a:off x="1403295" y="7606467"/>
            <a:ext cx="178824" cy="159068"/>
            <a:chOff x="1007093" y="7594035"/>
            <a:chExt cx="178842" cy="159068"/>
          </a:xfrm>
        </p:grpSpPr>
        <p:sp>
          <p:nvSpPr>
            <p:cNvPr id="473" name="Google Shape;473;p49"/>
            <p:cNvSpPr/>
            <p:nvPr/>
          </p:nvSpPr>
          <p:spPr>
            <a:xfrm>
              <a:off x="1007093" y="7673162"/>
              <a:ext cx="178117" cy="0"/>
            </a:xfrm>
            <a:custGeom>
              <a:avLst/>
              <a:gdLst/>
              <a:ahLst/>
              <a:cxnLst/>
              <a:rect l="l" t="t" r="r" b="b"/>
              <a:pathLst>
                <a:path w="118745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  <p:sp>
          <p:nvSpPr>
            <p:cNvPr id="474" name="Google Shape;474;p49"/>
            <p:cNvSpPr/>
            <p:nvPr/>
          </p:nvSpPr>
          <p:spPr>
            <a:xfrm>
              <a:off x="1105925" y="7594035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</p:grpSp>
      <p:grpSp>
        <p:nvGrpSpPr>
          <p:cNvPr id="475" name="Google Shape;475;p49"/>
          <p:cNvGrpSpPr/>
          <p:nvPr/>
        </p:nvGrpSpPr>
        <p:grpSpPr>
          <a:xfrm>
            <a:off x="1403293" y="8024698"/>
            <a:ext cx="178842" cy="159068"/>
            <a:chOff x="1007093" y="8017032"/>
            <a:chExt cx="178842" cy="159068"/>
          </a:xfrm>
        </p:grpSpPr>
        <p:sp>
          <p:nvSpPr>
            <p:cNvPr id="476" name="Google Shape;476;p49"/>
            <p:cNvSpPr/>
            <p:nvPr/>
          </p:nvSpPr>
          <p:spPr>
            <a:xfrm>
              <a:off x="1007093" y="8096159"/>
              <a:ext cx="178117" cy="0"/>
            </a:xfrm>
            <a:custGeom>
              <a:avLst/>
              <a:gdLst/>
              <a:ahLst/>
              <a:cxnLst/>
              <a:rect l="l" t="t" r="r" b="b"/>
              <a:pathLst>
                <a:path w="118745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  <p:sp>
          <p:nvSpPr>
            <p:cNvPr id="477" name="Google Shape;477;p49"/>
            <p:cNvSpPr/>
            <p:nvPr/>
          </p:nvSpPr>
          <p:spPr>
            <a:xfrm>
              <a:off x="1105925" y="8017032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</p:grpSp>
      <p:sp>
        <p:nvSpPr>
          <p:cNvPr id="478" name="Google Shape;478;p49"/>
          <p:cNvSpPr txBox="1"/>
          <p:nvPr/>
        </p:nvSpPr>
        <p:spPr>
          <a:xfrm>
            <a:off x="1816213" y="5645438"/>
            <a:ext cx="6210000" cy="277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7150" tIns="137150" rIns="137150" bIns="137150" anchor="t" anchorCtr="0">
            <a:spAutoFit/>
          </a:bodyPr>
          <a:lstStyle/>
          <a:p>
            <a:pPr marL="0" marR="121539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Instagram filtreleri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marR="121539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WhatsApp sesli mesajlarının deşifresi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marR="121539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Google Çeviri’nin kamerası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marR="121539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YouTube önerileri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marR="121539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Tiktok’un “Sizin İçin” sayfası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marR="121539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Google Fotoğraflar’daki yüz gruplamaları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479" name="Google Shape;479;p49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AÇILIŞ VE KAYNAŞMA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pic>
        <p:nvPicPr>
          <p:cNvPr id="480" name="Google Shape;480;p49" title="AI Use Case UI Screens.png"/>
          <p:cNvPicPr preferRelativeResize="0"/>
          <p:nvPr/>
        </p:nvPicPr>
        <p:blipFill rotWithShape="1">
          <a:blip r:embed="rId8">
            <a:alphaModFix/>
          </a:blip>
          <a:srcRect l="10"/>
          <a:stretch/>
        </p:blipFill>
        <p:spPr>
          <a:xfrm>
            <a:off x="13870037" y="5314575"/>
            <a:ext cx="1971150" cy="4272353"/>
          </a:xfrm>
          <a:prstGeom prst="rect">
            <a:avLst/>
          </a:prstGeom>
          <a:noFill/>
          <a:ln>
            <a:noFill/>
          </a:ln>
          <a:effectLst>
            <a:reflection stA="10000" endPos="20000" dist="38100" dir="5400000" fadeDir="5400012" sy="-100000" algn="bl" rotWithShape="0"/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5" name="Google Shape;485;p50"/>
          <p:cNvSpPr/>
          <p:nvPr/>
        </p:nvSpPr>
        <p:spPr>
          <a:xfrm>
            <a:off x="4601845" y="2404224"/>
            <a:ext cx="9741300" cy="5669700"/>
          </a:xfrm>
          <a:prstGeom prst="roundRect">
            <a:avLst>
              <a:gd name="adj" fmla="val 9286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6" name="Google Shape;486;p50"/>
          <p:cNvSpPr/>
          <p:nvPr/>
        </p:nvSpPr>
        <p:spPr>
          <a:xfrm>
            <a:off x="4417150" y="2213074"/>
            <a:ext cx="9741300" cy="5669700"/>
          </a:xfrm>
          <a:prstGeom prst="roundRect">
            <a:avLst>
              <a:gd name="adj" fmla="val 9286"/>
            </a:avLst>
          </a:prstGeom>
          <a:solidFill>
            <a:srgbClr val="F0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7" name="Google Shape;487;p50"/>
          <p:cNvSpPr txBox="1"/>
          <p:nvPr/>
        </p:nvSpPr>
        <p:spPr>
          <a:xfrm>
            <a:off x="5388950" y="5292600"/>
            <a:ext cx="7510200" cy="199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Zeka (AI) Nedir?</a:t>
            </a:r>
            <a:endParaRPr sz="72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488" name="Google Shape;488;p50"/>
          <p:cNvSpPr/>
          <p:nvPr/>
        </p:nvSpPr>
        <p:spPr>
          <a:xfrm>
            <a:off x="8103150" y="2753700"/>
            <a:ext cx="2081700" cy="20817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489" name="Google Shape;489;p50" title="Machine Learning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437618" y="3187758"/>
            <a:ext cx="1415175" cy="121358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Google Shape;494;p51"/>
          <p:cNvSpPr txBox="1"/>
          <p:nvPr/>
        </p:nvSpPr>
        <p:spPr>
          <a:xfrm>
            <a:off x="704100" y="3045152"/>
            <a:ext cx="5391900" cy="332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53"/>
              </a:spcBef>
              <a:spcAft>
                <a:spcPts val="0"/>
              </a:spcAft>
              <a:buNone/>
            </a:pPr>
            <a:r>
              <a:rPr lang="en" sz="36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(AI), bilgisayarların ve makinelerin normalde insan zekası gerektiren şeyleri yapabilmelerini sağlayan teknolojidir.</a:t>
            </a:r>
            <a:endParaRPr sz="36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495" name="Google Shape;495;p51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AÇILIŞ VE KAYNAŞMA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496" name="Google Shape;496;p51"/>
          <p:cNvSpPr/>
          <p:nvPr/>
        </p:nvSpPr>
        <p:spPr>
          <a:xfrm>
            <a:off x="7825355" y="2133902"/>
            <a:ext cx="8362500" cy="6253500"/>
          </a:xfrm>
          <a:prstGeom prst="roundRect">
            <a:avLst>
              <a:gd name="adj" fmla="val 11529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121250" tIns="121250" rIns="121250" bIns="1212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57"/>
              <a:t> </a:t>
            </a:r>
            <a:endParaRPr sz="1857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57"/>
          </a:p>
        </p:txBody>
      </p:sp>
      <p:sp>
        <p:nvSpPr>
          <p:cNvPr id="497" name="Google Shape;497;p51"/>
          <p:cNvSpPr/>
          <p:nvPr/>
        </p:nvSpPr>
        <p:spPr>
          <a:xfrm>
            <a:off x="7589402" y="1899600"/>
            <a:ext cx="8362500" cy="6253500"/>
          </a:xfrm>
          <a:prstGeom prst="roundRect">
            <a:avLst>
              <a:gd name="adj" fmla="val 1152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121250" tIns="121250" rIns="121250" bIns="1212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57"/>
              <a:t> </a:t>
            </a:r>
            <a:endParaRPr sz="1857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57"/>
          </a:p>
        </p:txBody>
      </p:sp>
      <p:sp>
        <p:nvSpPr>
          <p:cNvPr id="498" name="Google Shape;498;p51"/>
          <p:cNvSpPr txBox="1"/>
          <p:nvPr/>
        </p:nvSpPr>
        <p:spPr>
          <a:xfrm>
            <a:off x="9752980" y="4041191"/>
            <a:ext cx="4898100" cy="129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50"/>
              </a:spcBef>
              <a:spcAft>
                <a:spcPts val="0"/>
              </a:spcAft>
              <a:buNone/>
            </a:pPr>
            <a:r>
              <a:rPr lang="en" sz="21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Normal şartlarda insan zekası gerektiren görevleri yerine getirmek üzere tasarlanan bilgisayar sistemleri veya makinelerdir.</a:t>
            </a:r>
            <a:endParaRPr sz="21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499" name="Google Shape;499;p51"/>
          <p:cNvSpPr/>
          <p:nvPr/>
        </p:nvSpPr>
        <p:spPr>
          <a:xfrm>
            <a:off x="8350490" y="4098745"/>
            <a:ext cx="1113300" cy="11136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121250" tIns="121250" rIns="121250" bIns="1212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57"/>
          </a:p>
        </p:txBody>
      </p:sp>
      <p:sp>
        <p:nvSpPr>
          <p:cNvPr id="500" name="Google Shape;500;p51"/>
          <p:cNvSpPr txBox="1"/>
          <p:nvPr/>
        </p:nvSpPr>
        <p:spPr>
          <a:xfrm>
            <a:off x="8571063" y="4286822"/>
            <a:ext cx="655800" cy="73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250" tIns="121250" rIns="121250" bIns="1212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979">
                <a:solidFill>
                  <a:srgbClr val="EFEBF4"/>
                </a:solidFill>
                <a:latin typeface="Optimistic Display Light"/>
                <a:ea typeface="Optimistic Display Light"/>
                <a:cs typeface="Optimistic Display Light"/>
                <a:sym typeface="Optimistic Display Light"/>
              </a:rPr>
              <a:t>1</a:t>
            </a:r>
            <a:endParaRPr sz="3979">
              <a:solidFill>
                <a:srgbClr val="EFEBF4"/>
              </a:solidFill>
              <a:latin typeface="Optimistic Display Light"/>
              <a:ea typeface="Optimistic Display Light"/>
              <a:cs typeface="Optimistic Display Light"/>
              <a:sym typeface="Optimistic Display Light"/>
            </a:endParaRPr>
          </a:p>
        </p:txBody>
      </p:sp>
      <p:sp>
        <p:nvSpPr>
          <p:cNvPr id="501" name="Google Shape;501;p51"/>
          <p:cNvSpPr txBox="1"/>
          <p:nvPr/>
        </p:nvSpPr>
        <p:spPr>
          <a:xfrm>
            <a:off x="9752980" y="5706114"/>
            <a:ext cx="4898100" cy="129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50"/>
              </a:spcBef>
              <a:spcAft>
                <a:spcPts val="0"/>
              </a:spcAft>
              <a:buNone/>
            </a:pPr>
            <a:r>
              <a:rPr lang="en" sz="21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Bu görevler öğrenme, mantık yürütme, problem çözme, algılama, dili anlama, hatta bazı durumlarda yaratıcılığı da içerebilir.</a:t>
            </a:r>
            <a:endParaRPr sz="21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502" name="Google Shape;502;p51"/>
          <p:cNvSpPr/>
          <p:nvPr/>
        </p:nvSpPr>
        <p:spPr>
          <a:xfrm>
            <a:off x="8350490" y="5711845"/>
            <a:ext cx="1113300" cy="11136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121250" tIns="121250" rIns="121250" bIns="1212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57"/>
          </a:p>
        </p:txBody>
      </p:sp>
      <p:sp>
        <p:nvSpPr>
          <p:cNvPr id="503" name="Google Shape;503;p51"/>
          <p:cNvSpPr txBox="1"/>
          <p:nvPr/>
        </p:nvSpPr>
        <p:spPr>
          <a:xfrm>
            <a:off x="8571063" y="5899922"/>
            <a:ext cx="655800" cy="73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250" tIns="121250" rIns="121250" bIns="1212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979">
                <a:solidFill>
                  <a:srgbClr val="EFEBF4"/>
                </a:solidFill>
                <a:latin typeface="Optimistic Display Light"/>
                <a:ea typeface="Optimistic Display Light"/>
                <a:cs typeface="Optimistic Display Light"/>
                <a:sym typeface="Optimistic Display Light"/>
              </a:rPr>
              <a:t>2</a:t>
            </a:r>
            <a:endParaRPr sz="3979">
              <a:solidFill>
                <a:srgbClr val="EFEBF4"/>
              </a:solidFill>
              <a:latin typeface="Optimistic Display Light"/>
              <a:ea typeface="Optimistic Display Light"/>
              <a:cs typeface="Optimistic Display Light"/>
              <a:sym typeface="Optimistic Display Light"/>
            </a:endParaRPr>
          </a:p>
        </p:txBody>
      </p:sp>
      <p:sp>
        <p:nvSpPr>
          <p:cNvPr id="504" name="Google Shape;504;p51"/>
          <p:cNvSpPr txBox="1"/>
          <p:nvPr/>
        </p:nvSpPr>
        <p:spPr>
          <a:xfrm>
            <a:off x="8350500" y="3045138"/>
            <a:ext cx="53919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53"/>
              </a:spcBef>
              <a:spcAft>
                <a:spcPts val="0"/>
              </a:spcAft>
              <a:buNone/>
            </a:pPr>
            <a:r>
              <a:rPr lang="en" sz="36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zeka;</a:t>
            </a:r>
            <a:endParaRPr sz="36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" name="Google Shape;509;p52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AÇILIŞ VE KAYNAŞMA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pic>
        <p:nvPicPr>
          <p:cNvPr id="510" name="Google Shape;510;p52" title="AI Robot 0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flipH="1">
            <a:off x="11959649" y="1863789"/>
            <a:ext cx="5614001" cy="8423213"/>
          </a:xfrm>
          <a:prstGeom prst="rect">
            <a:avLst/>
          </a:prstGeom>
          <a:noFill/>
          <a:ln>
            <a:noFill/>
          </a:ln>
        </p:spPr>
      </p:pic>
      <p:sp>
        <p:nvSpPr>
          <p:cNvPr id="511" name="Google Shape;511;p52"/>
          <p:cNvSpPr/>
          <p:nvPr/>
        </p:nvSpPr>
        <p:spPr>
          <a:xfrm>
            <a:off x="808891" y="3346485"/>
            <a:ext cx="4913700" cy="1793400"/>
          </a:xfrm>
          <a:prstGeom prst="roundRect">
            <a:avLst>
              <a:gd name="adj" fmla="val 11529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512" name="Google Shape;512;p52"/>
          <p:cNvSpPr/>
          <p:nvPr/>
        </p:nvSpPr>
        <p:spPr>
          <a:xfrm>
            <a:off x="704100" y="3230496"/>
            <a:ext cx="4913700" cy="1793400"/>
          </a:xfrm>
          <a:prstGeom prst="roundRect">
            <a:avLst>
              <a:gd name="adj" fmla="val 1152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513" name="Google Shape;513;p52"/>
          <p:cNvSpPr/>
          <p:nvPr/>
        </p:nvSpPr>
        <p:spPr>
          <a:xfrm>
            <a:off x="808891" y="5502988"/>
            <a:ext cx="4913700" cy="1793400"/>
          </a:xfrm>
          <a:prstGeom prst="roundRect">
            <a:avLst>
              <a:gd name="adj" fmla="val 11529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514" name="Google Shape;514;p52"/>
          <p:cNvSpPr/>
          <p:nvPr/>
        </p:nvSpPr>
        <p:spPr>
          <a:xfrm>
            <a:off x="704100" y="5386999"/>
            <a:ext cx="4913700" cy="1793400"/>
          </a:xfrm>
          <a:prstGeom prst="roundRect">
            <a:avLst>
              <a:gd name="adj" fmla="val 1152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515" name="Google Shape;515;p52"/>
          <p:cNvSpPr/>
          <p:nvPr/>
        </p:nvSpPr>
        <p:spPr>
          <a:xfrm>
            <a:off x="6065035" y="3346485"/>
            <a:ext cx="4913700" cy="1793400"/>
          </a:xfrm>
          <a:prstGeom prst="roundRect">
            <a:avLst>
              <a:gd name="adj" fmla="val 11529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516" name="Google Shape;516;p52"/>
          <p:cNvSpPr/>
          <p:nvPr/>
        </p:nvSpPr>
        <p:spPr>
          <a:xfrm>
            <a:off x="5960245" y="3230496"/>
            <a:ext cx="4913700" cy="1793400"/>
          </a:xfrm>
          <a:prstGeom prst="roundRect">
            <a:avLst>
              <a:gd name="adj" fmla="val 1152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517" name="Google Shape;517;p52"/>
          <p:cNvSpPr/>
          <p:nvPr/>
        </p:nvSpPr>
        <p:spPr>
          <a:xfrm>
            <a:off x="6065035" y="5502988"/>
            <a:ext cx="4913700" cy="1793400"/>
          </a:xfrm>
          <a:prstGeom prst="roundRect">
            <a:avLst>
              <a:gd name="adj" fmla="val 11529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518" name="Google Shape;518;p52"/>
          <p:cNvSpPr/>
          <p:nvPr/>
        </p:nvSpPr>
        <p:spPr>
          <a:xfrm>
            <a:off x="5960245" y="5386999"/>
            <a:ext cx="4913700" cy="1793400"/>
          </a:xfrm>
          <a:prstGeom prst="roundRect">
            <a:avLst>
              <a:gd name="adj" fmla="val 1152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519" name="Google Shape;519;p52"/>
          <p:cNvSpPr txBox="1"/>
          <p:nvPr/>
        </p:nvSpPr>
        <p:spPr>
          <a:xfrm>
            <a:off x="1950600" y="3528850"/>
            <a:ext cx="3133500" cy="97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Örneklerden Öğrenir</a:t>
            </a:r>
            <a:endParaRPr sz="21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lnSpc>
                <a:spcPct val="100000"/>
              </a:lnSpc>
              <a:spcBef>
                <a:spcPts val="38"/>
              </a:spcBef>
              <a:spcAft>
                <a:spcPts val="0"/>
              </a:spcAft>
              <a:buNone/>
            </a:pPr>
            <a:r>
              <a:rPr lang="en" sz="21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Ödev gibi düşünün, ama bilgisayarlar için</a:t>
            </a:r>
            <a:endParaRPr sz="21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520" name="Google Shape;520;p52"/>
          <p:cNvSpPr txBox="1"/>
          <p:nvPr/>
        </p:nvSpPr>
        <p:spPr>
          <a:xfrm>
            <a:off x="1950600" y="5588579"/>
            <a:ext cx="3294300" cy="129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Pratik Yaparak Daha da Akıllanır</a:t>
            </a:r>
            <a:endParaRPr sz="21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lnSpc>
                <a:spcPct val="100000"/>
              </a:lnSpc>
              <a:spcBef>
                <a:spcPts val="38"/>
              </a:spcBef>
              <a:spcAft>
                <a:spcPts val="0"/>
              </a:spcAft>
              <a:buNone/>
            </a:pPr>
            <a:r>
              <a:rPr lang="en" sz="21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Defalarca deneyerek kendini geliştirir</a:t>
            </a:r>
            <a:endParaRPr sz="21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521" name="Google Shape;521;p52"/>
          <p:cNvSpPr txBox="1"/>
          <p:nvPr/>
        </p:nvSpPr>
        <p:spPr>
          <a:xfrm>
            <a:off x="7206750" y="3525400"/>
            <a:ext cx="3555300" cy="130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00899"/>
              </a:lnSpc>
              <a:spcAft>
                <a:spcPts val="0"/>
              </a:spcAft>
              <a:buNone/>
            </a:pP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Tahminler</a:t>
            </a:r>
            <a:r>
              <a:rPr lang="en" sz="21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Yapar</a:t>
            </a:r>
            <a:r>
              <a:rPr lang="en" sz="21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Kararlar</a:t>
            </a:r>
            <a:r>
              <a:rPr lang="en" sz="21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1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Verir</a:t>
            </a:r>
            <a:r>
              <a:rPr lang="en" sz="21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br>
              <a:rPr lang="en" sz="21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</a:br>
            <a:r>
              <a:rPr lang="en" sz="21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Mesela</a:t>
            </a:r>
            <a:r>
              <a:rPr lang="en" sz="21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1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şarkı</a:t>
            </a:r>
            <a:r>
              <a:rPr lang="en" sz="21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1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önerir</a:t>
            </a:r>
            <a:r>
              <a:rPr lang="en" sz="21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1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veya</a:t>
            </a:r>
            <a:r>
              <a:rPr lang="en" sz="21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1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metinleri</a:t>
            </a:r>
            <a:r>
              <a:rPr lang="en" sz="21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1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tahmin</a:t>
            </a:r>
            <a:r>
              <a:rPr lang="en" sz="21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1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eder</a:t>
            </a:r>
            <a:endParaRPr sz="21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522" name="Google Shape;522;p52"/>
          <p:cNvSpPr txBox="1"/>
          <p:nvPr/>
        </p:nvSpPr>
        <p:spPr>
          <a:xfrm>
            <a:off x="7206759" y="5463430"/>
            <a:ext cx="3454200" cy="161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Daha Hızlı İş Yapmanızı Sağlar</a:t>
            </a:r>
            <a:endParaRPr sz="21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Mesela soruları cevaplarken veya fotoğraf editlerken</a:t>
            </a:r>
            <a:endParaRPr sz="21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523" name="Google Shape;523;p52"/>
          <p:cNvSpPr/>
          <p:nvPr/>
        </p:nvSpPr>
        <p:spPr>
          <a:xfrm>
            <a:off x="947137" y="3536661"/>
            <a:ext cx="839400" cy="8397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4" name="Google Shape;524;p52"/>
          <p:cNvSpPr/>
          <p:nvPr/>
        </p:nvSpPr>
        <p:spPr>
          <a:xfrm>
            <a:off x="947137" y="5742241"/>
            <a:ext cx="839400" cy="8397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5" name="Google Shape;525;p52"/>
          <p:cNvSpPr/>
          <p:nvPr/>
        </p:nvSpPr>
        <p:spPr>
          <a:xfrm>
            <a:off x="6203287" y="3536661"/>
            <a:ext cx="839400" cy="8397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6" name="Google Shape;526;p52"/>
          <p:cNvSpPr/>
          <p:nvPr/>
        </p:nvSpPr>
        <p:spPr>
          <a:xfrm>
            <a:off x="6203287" y="5751841"/>
            <a:ext cx="839400" cy="8397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7" name="Google Shape;527;p52"/>
          <p:cNvSpPr txBox="1"/>
          <p:nvPr/>
        </p:nvSpPr>
        <p:spPr>
          <a:xfrm>
            <a:off x="1113437" y="3678461"/>
            <a:ext cx="494400" cy="55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rgbClr val="EFEBF4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1</a:t>
            </a:r>
            <a:endParaRPr sz="3000" b="1">
              <a:solidFill>
                <a:srgbClr val="EFEBF4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528" name="Google Shape;528;p52"/>
          <p:cNvSpPr txBox="1"/>
          <p:nvPr/>
        </p:nvSpPr>
        <p:spPr>
          <a:xfrm>
            <a:off x="1113437" y="5885341"/>
            <a:ext cx="494400" cy="55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rgbClr val="EFEBF4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2</a:t>
            </a:r>
            <a:endParaRPr sz="3000" b="1">
              <a:solidFill>
                <a:srgbClr val="EFEBF4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529" name="Google Shape;529;p52"/>
          <p:cNvSpPr txBox="1"/>
          <p:nvPr/>
        </p:nvSpPr>
        <p:spPr>
          <a:xfrm>
            <a:off x="6369587" y="3679761"/>
            <a:ext cx="494400" cy="55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rgbClr val="EFEBF4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3</a:t>
            </a:r>
            <a:endParaRPr sz="3000" b="1">
              <a:solidFill>
                <a:srgbClr val="EFEBF4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530" name="Google Shape;530;p52"/>
          <p:cNvSpPr txBox="1"/>
          <p:nvPr/>
        </p:nvSpPr>
        <p:spPr>
          <a:xfrm>
            <a:off x="6369587" y="5875741"/>
            <a:ext cx="494400" cy="55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rgbClr val="EFEBF4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4</a:t>
            </a:r>
            <a:endParaRPr sz="3000" b="1">
              <a:solidFill>
                <a:srgbClr val="EFEBF4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Google Shape;535;p53"/>
          <p:cNvSpPr/>
          <p:nvPr/>
        </p:nvSpPr>
        <p:spPr>
          <a:xfrm>
            <a:off x="4601845" y="2404224"/>
            <a:ext cx="9741300" cy="5669700"/>
          </a:xfrm>
          <a:prstGeom prst="roundRect">
            <a:avLst>
              <a:gd name="adj" fmla="val 9286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6" name="Google Shape;536;p53"/>
          <p:cNvSpPr/>
          <p:nvPr/>
        </p:nvSpPr>
        <p:spPr>
          <a:xfrm>
            <a:off x="4417150" y="2213074"/>
            <a:ext cx="9741300" cy="5669700"/>
          </a:xfrm>
          <a:prstGeom prst="roundRect">
            <a:avLst>
              <a:gd name="adj" fmla="val 9286"/>
            </a:avLst>
          </a:prstGeom>
          <a:solidFill>
            <a:srgbClr val="F0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7" name="Google Shape;537;p53"/>
          <p:cNvSpPr txBox="1"/>
          <p:nvPr/>
        </p:nvSpPr>
        <p:spPr>
          <a:xfrm>
            <a:off x="4664971" y="5248361"/>
            <a:ext cx="9245658" cy="19943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zeka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yerinizi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almaz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,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siz</a:t>
            </a:r>
            <a:r>
              <a:rPr lang="en-US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i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destekler</a:t>
            </a:r>
            <a:endParaRPr sz="72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538" name="Google Shape;538;p53"/>
          <p:cNvSpPr/>
          <p:nvPr/>
        </p:nvSpPr>
        <p:spPr>
          <a:xfrm>
            <a:off x="8103150" y="2753700"/>
            <a:ext cx="2081700" cy="20817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39" name="Google Shape;539;p53" title="Tool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436400" y="3085750"/>
            <a:ext cx="1417600" cy="1417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4" name="Google Shape;544;p54"/>
          <p:cNvSpPr/>
          <p:nvPr/>
        </p:nvSpPr>
        <p:spPr>
          <a:xfrm>
            <a:off x="11354050" y="2123975"/>
            <a:ext cx="5391900" cy="5391900"/>
          </a:xfrm>
          <a:prstGeom prst="ellipse">
            <a:avLst/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45" name="Google Shape;545;p54" title="AI Tool 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11069">
            <a:off x="8471635" y="1137337"/>
            <a:ext cx="8245677" cy="8245677"/>
          </a:xfrm>
          <a:prstGeom prst="rect">
            <a:avLst/>
          </a:prstGeom>
          <a:noFill/>
          <a:ln>
            <a:noFill/>
          </a:ln>
        </p:spPr>
      </p:pic>
      <p:sp>
        <p:nvSpPr>
          <p:cNvPr id="546" name="Google Shape;546;p54"/>
          <p:cNvSpPr/>
          <p:nvPr/>
        </p:nvSpPr>
        <p:spPr>
          <a:xfrm>
            <a:off x="852875" y="5347611"/>
            <a:ext cx="9315600" cy="3415800"/>
          </a:xfrm>
          <a:prstGeom prst="roundRect">
            <a:avLst>
              <a:gd name="adj" fmla="val 11529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547" name="Google Shape;547;p54"/>
          <p:cNvSpPr txBox="1"/>
          <p:nvPr/>
        </p:nvSpPr>
        <p:spPr>
          <a:xfrm>
            <a:off x="704099" y="1883825"/>
            <a:ext cx="8888511" cy="184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53"/>
              </a:spcBef>
              <a:spcAft>
                <a:spcPts val="0"/>
              </a:spcAft>
              <a:buNone/>
            </a:pPr>
            <a:r>
              <a:rPr lang="en" sz="60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60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</a:t>
            </a:r>
            <a:r>
              <a:rPr lang="en" sz="60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sizi</a:t>
            </a:r>
            <a:r>
              <a:rPr lang="en" sz="60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destekleyen</a:t>
            </a:r>
            <a:r>
              <a:rPr lang="en" sz="60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</a:t>
            </a:r>
            <a:r>
              <a:rPr lang="en" sz="60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araçtır</a:t>
            </a:r>
            <a:r>
              <a:rPr lang="en" sz="60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6000" b="1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548" name="Google Shape;548;p54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AÇILIŞ VE KAYNAŞMA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549" name="Google Shape;549;p54"/>
          <p:cNvSpPr/>
          <p:nvPr/>
        </p:nvSpPr>
        <p:spPr>
          <a:xfrm>
            <a:off x="700475" y="5185425"/>
            <a:ext cx="9315600" cy="3415800"/>
          </a:xfrm>
          <a:prstGeom prst="roundRect">
            <a:avLst>
              <a:gd name="adj" fmla="val 1152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550" name="Google Shape;550;p54"/>
          <p:cNvSpPr/>
          <p:nvPr/>
        </p:nvSpPr>
        <p:spPr>
          <a:xfrm>
            <a:off x="976225" y="6105925"/>
            <a:ext cx="2780700" cy="2107500"/>
          </a:xfrm>
          <a:prstGeom prst="roundRect">
            <a:avLst>
              <a:gd name="adj" fmla="val 11529"/>
            </a:avLst>
          </a:prstGeom>
          <a:solidFill>
            <a:srgbClr val="EF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551" name="Google Shape;551;p54"/>
          <p:cNvSpPr txBox="1"/>
          <p:nvPr/>
        </p:nvSpPr>
        <p:spPr>
          <a:xfrm>
            <a:off x="976196" y="5577020"/>
            <a:ext cx="84411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53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zekayı alet çantanızdaki araç gereçlerden biri olarak düşünebilirsiniz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552" name="Google Shape;552;p54"/>
          <p:cNvSpPr txBox="1"/>
          <p:nvPr/>
        </p:nvSpPr>
        <p:spPr>
          <a:xfrm>
            <a:off x="717150" y="3848954"/>
            <a:ext cx="8441100" cy="111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53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 Light"/>
                <a:ea typeface="Optimistic Text Light"/>
                <a:cs typeface="Optimistic Text Light"/>
                <a:sym typeface="Optimistic Text Light"/>
              </a:rPr>
              <a:t>Görevleri daha hızlı tamamlamanıza, yeni fikirler keşfetmenize, yeni şeyler öğrenmenize ve problem çözmenize yardımcı olur. Ancak bunları yapmak için sizin yaratıcılığınıza, muhakemenize ve yönlendirmenize ihtiyaç duyar.</a:t>
            </a:r>
            <a:endParaRPr sz="1800">
              <a:solidFill>
                <a:srgbClr val="4B0550"/>
              </a:solidFill>
              <a:latin typeface="Optimistic Text Light"/>
              <a:ea typeface="Optimistic Text Light"/>
              <a:cs typeface="Optimistic Text Light"/>
              <a:sym typeface="Optimistic Text Light"/>
            </a:endParaRPr>
          </a:p>
          <a:p>
            <a:pPr marL="0" lvl="0" indent="0" algn="l" rtl="0">
              <a:lnSpc>
                <a:spcPct val="100000"/>
              </a:lnSpc>
              <a:spcBef>
                <a:spcPts val="53"/>
              </a:spcBef>
              <a:spcAft>
                <a:spcPts val="0"/>
              </a:spcAft>
              <a:buNone/>
            </a:pPr>
            <a:endParaRPr sz="1800">
              <a:solidFill>
                <a:srgbClr val="4B0550"/>
              </a:solidFill>
              <a:latin typeface="Optimistic Text Light"/>
              <a:ea typeface="Optimistic Text Light"/>
              <a:cs typeface="Optimistic Text Light"/>
              <a:sym typeface="Optimistic Text Light"/>
            </a:endParaRPr>
          </a:p>
        </p:txBody>
      </p:sp>
      <p:sp>
        <p:nvSpPr>
          <p:cNvPr id="553" name="Google Shape;553;p54"/>
          <p:cNvSpPr txBox="1"/>
          <p:nvPr/>
        </p:nvSpPr>
        <p:spPr>
          <a:xfrm>
            <a:off x="1250898" y="6804715"/>
            <a:ext cx="21450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 Light"/>
                <a:ea typeface="Optimistic Text Light"/>
                <a:cs typeface="Optimistic Text Light"/>
                <a:sym typeface="Optimistic Text Light"/>
              </a:rPr>
              <a:t>Yapay zeka, bir işi daha iyi yapmanızı sağlar, o işi sizin yerinize yapmaz</a:t>
            </a:r>
            <a:endParaRPr sz="1800">
              <a:solidFill>
                <a:srgbClr val="4B0550"/>
              </a:solidFill>
              <a:latin typeface="Optimistic Text Light"/>
              <a:ea typeface="Optimistic Text Light"/>
              <a:cs typeface="Optimistic Text Light"/>
              <a:sym typeface="Optimistic Text Light"/>
            </a:endParaRPr>
          </a:p>
        </p:txBody>
      </p:sp>
      <p:sp>
        <p:nvSpPr>
          <p:cNvPr id="554" name="Google Shape;554;p54"/>
          <p:cNvSpPr/>
          <p:nvPr/>
        </p:nvSpPr>
        <p:spPr>
          <a:xfrm>
            <a:off x="3964225" y="6105925"/>
            <a:ext cx="2780700" cy="2107500"/>
          </a:xfrm>
          <a:prstGeom prst="roundRect">
            <a:avLst>
              <a:gd name="adj" fmla="val 11529"/>
            </a:avLst>
          </a:prstGeom>
          <a:solidFill>
            <a:srgbClr val="EF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555" name="Google Shape;555;p54"/>
          <p:cNvSpPr txBox="1"/>
          <p:nvPr/>
        </p:nvSpPr>
        <p:spPr>
          <a:xfrm>
            <a:off x="4132102" y="6844650"/>
            <a:ext cx="25611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 Light"/>
                <a:ea typeface="Optimistic Text Light"/>
                <a:cs typeface="Optimistic Text Light"/>
                <a:sym typeface="Optimistic Text Light"/>
              </a:rPr>
              <a:t>Kontrol sizde: Sorular sormalı, sonuçları kontrol etmeli ve kararları siz vermelisiniz</a:t>
            </a:r>
            <a:endParaRPr sz="1800">
              <a:solidFill>
                <a:srgbClr val="4B0550"/>
              </a:solidFill>
              <a:latin typeface="Optimistic Text Light"/>
              <a:ea typeface="Optimistic Text Light"/>
              <a:cs typeface="Optimistic Text Light"/>
              <a:sym typeface="Optimistic Text Light"/>
            </a:endParaRPr>
          </a:p>
        </p:txBody>
      </p:sp>
      <p:sp>
        <p:nvSpPr>
          <p:cNvPr id="556" name="Google Shape;556;p54"/>
          <p:cNvSpPr/>
          <p:nvPr/>
        </p:nvSpPr>
        <p:spPr>
          <a:xfrm>
            <a:off x="6952225" y="6105925"/>
            <a:ext cx="2780700" cy="2107500"/>
          </a:xfrm>
          <a:prstGeom prst="roundRect">
            <a:avLst>
              <a:gd name="adj" fmla="val 11529"/>
            </a:avLst>
          </a:prstGeom>
          <a:solidFill>
            <a:srgbClr val="EF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557" name="Google Shape;557;p54"/>
          <p:cNvSpPr txBox="1"/>
          <p:nvPr/>
        </p:nvSpPr>
        <p:spPr>
          <a:xfrm>
            <a:off x="7173711" y="6844640"/>
            <a:ext cx="24189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 Light"/>
                <a:ea typeface="Optimistic Text Light"/>
                <a:cs typeface="Optimistic Text Light"/>
                <a:sym typeface="Optimistic Text Light"/>
              </a:rPr>
              <a:t>Düşünme, yaratıcılık, empati, liderlik gibi becerileriniz çok önemli</a:t>
            </a:r>
            <a:endParaRPr sz="1800">
              <a:solidFill>
                <a:srgbClr val="4B0550"/>
              </a:solidFill>
              <a:latin typeface="Optimistic Text Light"/>
              <a:ea typeface="Optimistic Text Light"/>
              <a:cs typeface="Optimistic Text Light"/>
              <a:sym typeface="Optimistic Text Light"/>
            </a:endParaRPr>
          </a:p>
        </p:txBody>
      </p:sp>
      <p:sp>
        <p:nvSpPr>
          <p:cNvPr id="558" name="Google Shape;558;p54"/>
          <p:cNvSpPr/>
          <p:nvPr/>
        </p:nvSpPr>
        <p:spPr>
          <a:xfrm>
            <a:off x="1250900" y="6308825"/>
            <a:ext cx="410700" cy="410700"/>
          </a:xfrm>
          <a:prstGeom prst="ellipse">
            <a:avLst/>
          </a:prstGeom>
          <a:solidFill>
            <a:srgbClr val="D9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9" name="Google Shape;559;p54"/>
          <p:cNvSpPr txBox="1"/>
          <p:nvPr/>
        </p:nvSpPr>
        <p:spPr>
          <a:xfrm>
            <a:off x="1294250" y="6375575"/>
            <a:ext cx="324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 Light"/>
                <a:ea typeface="Optimistic Text Light"/>
                <a:cs typeface="Optimistic Text Light"/>
                <a:sym typeface="Optimistic Text Light"/>
              </a:rPr>
              <a:t>1</a:t>
            </a:r>
            <a:endParaRPr sz="1800">
              <a:solidFill>
                <a:srgbClr val="4B0550"/>
              </a:solidFill>
              <a:latin typeface="Optimistic Text Light"/>
              <a:ea typeface="Optimistic Text Light"/>
              <a:cs typeface="Optimistic Text Light"/>
              <a:sym typeface="Optimistic Text Light"/>
            </a:endParaRPr>
          </a:p>
        </p:txBody>
      </p:sp>
      <p:sp>
        <p:nvSpPr>
          <p:cNvPr id="560" name="Google Shape;560;p54"/>
          <p:cNvSpPr/>
          <p:nvPr/>
        </p:nvSpPr>
        <p:spPr>
          <a:xfrm>
            <a:off x="4183925" y="6308825"/>
            <a:ext cx="410700" cy="410700"/>
          </a:xfrm>
          <a:prstGeom prst="ellipse">
            <a:avLst/>
          </a:prstGeom>
          <a:solidFill>
            <a:srgbClr val="D9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1" name="Google Shape;561;p54"/>
          <p:cNvSpPr txBox="1"/>
          <p:nvPr/>
        </p:nvSpPr>
        <p:spPr>
          <a:xfrm>
            <a:off x="4227275" y="6375575"/>
            <a:ext cx="324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 Light"/>
                <a:ea typeface="Optimistic Text Light"/>
                <a:cs typeface="Optimistic Text Light"/>
                <a:sym typeface="Optimistic Text Light"/>
              </a:rPr>
              <a:t>2</a:t>
            </a:r>
            <a:endParaRPr sz="1800">
              <a:solidFill>
                <a:srgbClr val="4B0550"/>
              </a:solidFill>
              <a:latin typeface="Optimistic Text Light"/>
              <a:ea typeface="Optimistic Text Light"/>
              <a:cs typeface="Optimistic Text Light"/>
              <a:sym typeface="Optimistic Text Light"/>
            </a:endParaRPr>
          </a:p>
        </p:txBody>
      </p:sp>
      <p:sp>
        <p:nvSpPr>
          <p:cNvPr id="562" name="Google Shape;562;p54"/>
          <p:cNvSpPr/>
          <p:nvPr/>
        </p:nvSpPr>
        <p:spPr>
          <a:xfrm>
            <a:off x="7173700" y="6308825"/>
            <a:ext cx="410700" cy="410700"/>
          </a:xfrm>
          <a:prstGeom prst="ellipse">
            <a:avLst/>
          </a:prstGeom>
          <a:solidFill>
            <a:srgbClr val="D9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3" name="Google Shape;563;p54"/>
          <p:cNvSpPr txBox="1"/>
          <p:nvPr/>
        </p:nvSpPr>
        <p:spPr>
          <a:xfrm>
            <a:off x="7217050" y="6375575"/>
            <a:ext cx="324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 Light"/>
                <a:ea typeface="Optimistic Text Light"/>
                <a:cs typeface="Optimistic Text Light"/>
                <a:sym typeface="Optimistic Text Light"/>
              </a:rPr>
              <a:t>3</a:t>
            </a:r>
            <a:endParaRPr sz="1800">
              <a:solidFill>
                <a:srgbClr val="4B0550"/>
              </a:solidFill>
              <a:latin typeface="Optimistic Text Light"/>
              <a:ea typeface="Optimistic Text Light"/>
              <a:cs typeface="Optimistic Text Light"/>
              <a:sym typeface="Optimistic Text Ligh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Google Shape;568;p55"/>
          <p:cNvSpPr/>
          <p:nvPr/>
        </p:nvSpPr>
        <p:spPr>
          <a:xfrm>
            <a:off x="4601845" y="2404224"/>
            <a:ext cx="9741300" cy="5669700"/>
          </a:xfrm>
          <a:prstGeom prst="roundRect">
            <a:avLst>
              <a:gd name="adj" fmla="val 9286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9" name="Google Shape;569;p55"/>
          <p:cNvSpPr/>
          <p:nvPr/>
        </p:nvSpPr>
        <p:spPr>
          <a:xfrm>
            <a:off x="4417150" y="2213074"/>
            <a:ext cx="9741300" cy="5669700"/>
          </a:xfrm>
          <a:prstGeom prst="roundRect">
            <a:avLst>
              <a:gd name="adj" fmla="val 9286"/>
            </a:avLst>
          </a:prstGeom>
          <a:solidFill>
            <a:srgbClr val="F0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0" name="Google Shape;570;p55"/>
          <p:cNvSpPr txBox="1"/>
          <p:nvPr/>
        </p:nvSpPr>
        <p:spPr>
          <a:xfrm>
            <a:off x="4915175" y="5292600"/>
            <a:ext cx="8457900" cy="199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Bugün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neler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keşfedeceğiz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?</a:t>
            </a:r>
            <a:endParaRPr sz="72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571" name="Google Shape;571;p55"/>
          <p:cNvSpPr/>
          <p:nvPr/>
        </p:nvSpPr>
        <p:spPr>
          <a:xfrm>
            <a:off x="8103150" y="2753700"/>
            <a:ext cx="2081700" cy="20817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72" name="Google Shape;572;p55" title="Discover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437600" y="3352296"/>
            <a:ext cx="1415200" cy="88450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7" name="Google Shape;577;p56"/>
          <p:cNvSpPr/>
          <p:nvPr/>
        </p:nvSpPr>
        <p:spPr>
          <a:xfrm>
            <a:off x="5990909" y="6798108"/>
            <a:ext cx="2500800" cy="1500300"/>
          </a:xfrm>
          <a:prstGeom prst="roundRect">
            <a:avLst>
              <a:gd name="adj" fmla="val 9920"/>
            </a:avLst>
          </a:prstGeom>
          <a:solidFill>
            <a:srgbClr val="D9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8" name="Google Shape;578;p56"/>
          <p:cNvSpPr/>
          <p:nvPr/>
        </p:nvSpPr>
        <p:spPr>
          <a:xfrm>
            <a:off x="5944475" y="6751674"/>
            <a:ext cx="2500800" cy="1500300"/>
          </a:xfrm>
          <a:prstGeom prst="roundRect">
            <a:avLst>
              <a:gd name="adj" fmla="val 992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9" name="Google Shape;579;p56"/>
          <p:cNvSpPr/>
          <p:nvPr/>
        </p:nvSpPr>
        <p:spPr>
          <a:xfrm>
            <a:off x="3365234" y="6798108"/>
            <a:ext cx="2500800" cy="1500300"/>
          </a:xfrm>
          <a:prstGeom prst="roundRect">
            <a:avLst>
              <a:gd name="adj" fmla="val 9920"/>
            </a:avLst>
          </a:prstGeom>
          <a:solidFill>
            <a:srgbClr val="D9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0" name="Google Shape;580;p56"/>
          <p:cNvSpPr/>
          <p:nvPr/>
        </p:nvSpPr>
        <p:spPr>
          <a:xfrm>
            <a:off x="3318800" y="6751674"/>
            <a:ext cx="2500800" cy="1500300"/>
          </a:xfrm>
          <a:prstGeom prst="roundRect">
            <a:avLst>
              <a:gd name="adj" fmla="val 992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1" name="Google Shape;581;p56"/>
          <p:cNvSpPr/>
          <p:nvPr/>
        </p:nvSpPr>
        <p:spPr>
          <a:xfrm>
            <a:off x="739559" y="6798108"/>
            <a:ext cx="2500800" cy="1500300"/>
          </a:xfrm>
          <a:prstGeom prst="roundRect">
            <a:avLst>
              <a:gd name="adj" fmla="val 9920"/>
            </a:avLst>
          </a:prstGeom>
          <a:solidFill>
            <a:srgbClr val="D9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2" name="Google Shape;582;p56"/>
          <p:cNvSpPr/>
          <p:nvPr/>
        </p:nvSpPr>
        <p:spPr>
          <a:xfrm>
            <a:off x="693125" y="6751674"/>
            <a:ext cx="2500800" cy="1500300"/>
          </a:xfrm>
          <a:prstGeom prst="roundRect">
            <a:avLst>
              <a:gd name="adj" fmla="val 992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3" name="Google Shape;583;p56"/>
          <p:cNvSpPr/>
          <p:nvPr/>
        </p:nvSpPr>
        <p:spPr>
          <a:xfrm>
            <a:off x="5990909" y="5144733"/>
            <a:ext cx="2500800" cy="1500300"/>
          </a:xfrm>
          <a:prstGeom prst="roundRect">
            <a:avLst>
              <a:gd name="adj" fmla="val 9920"/>
            </a:avLst>
          </a:prstGeom>
          <a:solidFill>
            <a:srgbClr val="D9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4" name="Google Shape;584;p56"/>
          <p:cNvSpPr/>
          <p:nvPr/>
        </p:nvSpPr>
        <p:spPr>
          <a:xfrm>
            <a:off x="5944475" y="5098299"/>
            <a:ext cx="2500800" cy="1500300"/>
          </a:xfrm>
          <a:prstGeom prst="roundRect">
            <a:avLst>
              <a:gd name="adj" fmla="val 992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5" name="Google Shape;585;p56"/>
          <p:cNvSpPr/>
          <p:nvPr/>
        </p:nvSpPr>
        <p:spPr>
          <a:xfrm>
            <a:off x="3365234" y="5144733"/>
            <a:ext cx="2500800" cy="1500300"/>
          </a:xfrm>
          <a:prstGeom prst="roundRect">
            <a:avLst>
              <a:gd name="adj" fmla="val 9920"/>
            </a:avLst>
          </a:prstGeom>
          <a:solidFill>
            <a:srgbClr val="D9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6" name="Google Shape;586;p56"/>
          <p:cNvSpPr/>
          <p:nvPr/>
        </p:nvSpPr>
        <p:spPr>
          <a:xfrm>
            <a:off x="3318800" y="5098299"/>
            <a:ext cx="2500800" cy="1500300"/>
          </a:xfrm>
          <a:prstGeom prst="roundRect">
            <a:avLst>
              <a:gd name="adj" fmla="val 992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7" name="Google Shape;587;p56"/>
          <p:cNvSpPr/>
          <p:nvPr/>
        </p:nvSpPr>
        <p:spPr>
          <a:xfrm>
            <a:off x="739559" y="5144733"/>
            <a:ext cx="2500800" cy="1500300"/>
          </a:xfrm>
          <a:prstGeom prst="roundRect">
            <a:avLst>
              <a:gd name="adj" fmla="val 9920"/>
            </a:avLst>
          </a:prstGeom>
          <a:solidFill>
            <a:srgbClr val="D9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8" name="Google Shape;588;p56"/>
          <p:cNvSpPr/>
          <p:nvPr/>
        </p:nvSpPr>
        <p:spPr>
          <a:xfrm>
            <a:off x="693125" y="5098299"/>
            <a:ext cx="2500800" cy="1500300"/>
          </a:xfrm>
          <a:prstGeom prst="roundRect">
            <a:avLst>
              <a:gd name="adj" fmla="val 992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89" name="Google Shape;589;p56" title="Adventure Boy.png"/>
          <p:cNvPicPr preferRelativeResize="0"/>
          <p:nvPr/>
        </p:nvPicPr>
        <p:blipFill rotWithShape="1">
          <a:blip r:embed="rId3">
            <a:alphaModFix/>
          </a:blip>
          <a:srcRect l="40833" t="25632" r="24685" b="12062"/>
          <a:stretch/>
        </p:blipFill>
        <p:spPr>
          <a:xfrm>
            <a:off x="9145200" y="700100"/>
            <a:ext cx="8442300" cy="8550900"/>
          </a:xfrm>
          <a:prstGeom prst="roundRect">
            <a:avLst>
              <a:gd name="adj" fmla="val 3598"/>
            </a:avLst>
          </a:prstGeom>
          <a:noFill/>
          <a:ln>
            <a:noFill/>
          </a:ln>
        </p:spPr>
      </p:pic>
      <p:sp>
        <p:nvSpPr>
          <p:cNvPr id="590" name="Google Shape;590;p56"/>
          <p:cNvSpPr txBox="1"/>
          <p:nvPr/>
        </p:nvSpPr>
        <p:spPr>
          <a:xfrm>
            <a:off x="739549" y="2143976"/>
            <a:ext cx="7451689" cy="277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53"/>
              </a:spcBef>
              <a:spcAft>
                <a:spcPts val="0"/>
              </a:spcAft>
              <a:buNone/>
            </a:pP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Birlikte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bir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zeka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yolculuğuna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çıkıyoruz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!</a:t>
            </a:r>
            <a:endParaRPr sz="60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591" name="Google Shape;591;p56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AÇILIŞ VE KAYNAŞMA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592" name="Google Shape;592;p56"/>
          <p:cNvSpPr txBox="1"/>
          <p:nvPr/>
        </p:nvSpPr>
        <p:spPr>
          <a:xfrm>
            <a:off x="892990" y="5853603"/>
            <a:ext cx="2218208" cy="499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200" rIns="0" bIns="0" anchor="t" anchorCtr="0">
            <a:spAutoFit/>
          </a:bodyPr>
          <a:lstStyle/>
          <a:p>
            <a:pPr marL="12172" lvl="0" indent="0" algn="l" rtl="0">
              <a:lnSpc>
                <a:spcPct val="1182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Neyin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gerçek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neyin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olduğunu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söyleyin</a:t>
            </a:r>
            <a:endParaRPr sz="1342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593" name="Google Shape;593;p56"/>
          <p:cNvSpPr txBox="1"/>
          <p:nvPr/>
        </p:nvSpPr>
        <p:spPr>
          <a:xfrm>
            <a:off x="3514928" y="5853603"/>
            <a:ext cx="1879200" cy="46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200" rIns="0" bIns="0" anchor="t" anchorCtr="0">
            <a:spAutoFit/>
          </a:bodyPr>
          <a:lstStyle/>
          <a:p>
            <a:pPr marL="12172" lvl="0" indent="0" algn="l" rtl="0">
              <a:lnSpc>
                <a:spcPct val="1182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zekanın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nasıl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öğrendiğini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keşfedin</a:t>
            </a:r>
            <a:endParaRPr sz="1342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594" name="Google Shape;594;p56"/>
          <p:cNvSpPr txBox="1"/>
          <p:nvPr/>
        </p:nvSpPr>
        <p:spPr>
          <a:xfrm>
            <a:off x="6136839" y="5853603"/>
            <a:ext cx="2054400" cy="46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200" rIns="0" bIns="0" anchor="t" anchorCtr="0">
            <a:spAutoFit/>
          </a:bodyPr>
          <a:lstStyle/>
          <a:p>
            <a:pPr marL="12172" lvl="0" indent="0" algn="l" rtl="0">
              <a:lnSpc>
                <a:spcPct val="1182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zekayla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şeyler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üretin</a:t>
            </a:r>
            <a:endParaRPr sz="1342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595" name="Google Shape;595;p56"/>
          <p:cNvSpPr txBox="1"/>
          <p:nvPr/>
        </p:nvSpPr>
        <p:spPr>
          <a:xfrm>
            <a:off x="892985" y="7487777"/>
            <a:ext cx="1801800" cy="70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200" rIns="0" bIns="0" anchor="t" anchorCtr="0">
            <a:spAutoFit/>
          </a:bodyPr>
          <a:lstStyle/>
          <a:p>
            <a:pPr marL="12172" lvl="0" indent="0" algn="l" rtl="0">
              <a:lnSpc>
                <a:spcPct val="1182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zekanın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iyi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riskli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kullanımlarını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öğrenin</a:t>
            </a:r>
            <a:endParaRPr sz="1342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596" name="Google Shape;596;p56"/>
          <p:cNvSpPr txBox="1"/>
          <p:nvPr/>
        </p:nvSpPr>
        <p:spPr>
          <a:xfrm>
            <a:off x="3514924" y="7487775"/>
            <a:ext cx="1879200" cy="46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200" rIns="0" bIns="0" anchor="t" anchorCtr="0">
            <a:spAutoFit/>
          </a:bodyPr>
          <a:lstStyle/>
          <a:p>
            <a:pPr marL="12172" lvl="0" indent="0" algn="l" rtl="0">
              <a:lnSpc>
                <a:spcPct val="1182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İnternette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güvenliğinizi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koruyun</a:t>
            </a:r>
            <a:endParaRPr sz="1342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597" name="Google Shape;597;p56"/>
          <p:cNvSpPr txBox="1"/>
          <p:nvPr/>
        </p:nvSpPr>
        <p:spPr>
          <a:xfrm>
            <a:off x="6136852" y="7487777"/>
            <a:ext cx="1879200" cy="46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200" rIns="0" bIns="0" anchor="t" anchorCtr="0">
            <a:spAutoFit/>
          </a:bodyPr>
          <a:lstStyle/>
          <a:p>
            <a:pPr marL="12172" marR="4869" lvl="0" indent="0" algn="l" rtl="0">
              <a:lnSpc>
                <a:spcPct val="120000"/>
              </a:lnSpc>
              <a:spcBef>
                <a:spcPts val="24"/>
              </a:spcBef>
              <a:spcAft>
                <a:spcPts val="0"/>
              </a:spcAft>
              <a:buNone/>
            </a:pP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Türkiye’nin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Zeka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Geleceğindeki</a:t>
            </a:r>
            <a:r>
              <a:rPr lang="en" sz="1342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342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Rolünüz</a:t>
            </a:r>
            <a:endParaRPr sz="1342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598" name="Google Shape;598;p56"/>
          <p:cNvSpPr txBox="1"/>
          <p:nvPr/>
        </p:nvSpPr>
        <p:spPr>
          <a:xfrm>
            <a:off x="892975" y="5215258"/>
            <a:ext cx="1594200" cy="61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200" rIns="0" bIns="0" anchor="t" anchorCtr="0">
            <a:spAutoFit/>
          </a:bodyPr>
          <a:lstStyle/>
          <a:p>
            <a:pPr marL="12172" lvl="0" indent="0" algn="l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Zeka (AI) </a:t>
            </a: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Dedektifi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599" name="Google Shape;599;p56"/>
          <p:cNvSpPr txBox="1"/>
          <p:nvPr/>
        </p:nvSpPr>
        <p:spPr>
          <a:xfrm>
            <a:off x="3514928" y="5215258"/>
            <a:ext cx="1879200" cy="61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200" rIns="0" bIns="0" anchor="t" anchorCtr="0">
            <a:spAutoFit/>
          </a:bodyPr>
          <a:lstStyle/>
          <a:p>
            <a:pPr marL="12172" lvl="0" indent="0" algn="l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Zeka </a:t>
            </a:r>
            <a:endParaRPr sz="1800" b="1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2172" lvl="0" indent="0" algn="l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(AI) </a:t>
            </a: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Beyni</a:t>
            </a:r>
            <a:endParaRPr sz="1800" b="1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600" name="Google Shape;600;p56"/>
          <p:cNvSpPr txBox="1"/>
          <p:nvPr/>
        </p:nvSpPr>
        <p:spPr>
          <a:xfrm>
            <a:off x="6136852" y="5215258"/>
            <a:ext cx="1652100" cy="61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200" rIns="0" bIns="0" anchor="t" anchorCtr="0">
            <a:spAutoFit/>
          </a:bodyPr>
          <a:lstStyle/>
          <a:p>
            <a:pPr marL="12172" lvl="0" indent="0" algn="l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Zeka (AI) </a:t>
            </a: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Üreticisi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601" name="Google Shape;601;p56"/>
          <p:cNvSpPr txBox="1"/>
          <p:nvPr/>
        </p:nvSpPr>
        <p:spPr>
          <a:xfrm>
            <a:off x="892976" y="6824958"/>
            <a:ext cx="1594200" cy="61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200" rIns="0" bIns="0" anchor="t" anchorCtr="0">
            <a:spAutoFit/>
          </a:bodyPr>
          <a:lstStyle/>
          <a:p>
            <a:pPr marL="12172" lvl="0" indent="0" algn="l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Zeka (AI) Hakimi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602" name="Google Shape;602;p56"/>
          <p:cNvSpPr txBox="1"/>
          <p:nvPr/>
        </p:nvSpPr>
        <p:spPr>
          <a:xfrm>
            <a:off x="3514930" y="6824958"/>
            <a:ext cx="1594200" cy="61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200" rIns="0" bIns="0" anchor="t" anchorCtr="0">
            <a:spAutoFit/>
          </a:bodyPr>
          <a:lstStyle/>
          <a:p>
            <a:pPr marL="12172" lvl="0" indent="0" algn="l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Zeka (AI) </a:t>
            </a: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Muhafızı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603" name="Google Shape;603;p56"/>
          <p:cNvSpPr txBox="1"/>
          <p:nvPr/>
        </p:nvSpPr>
        <p:spPr>
          <a:xfrm>
            <a:off x="6136852" y="6824958"/>
            <a:ext cx="1879200" cy="61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200" rIns="0" bIns="0" anchor="t" anchorCtr="0">
            <a:spAutoFit/>
          </a:bodyPr>
          <a:lstStyle/>
          <a:p>
            <a:pPr marL="12172" lvl="0" indent="0" algn="l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Zekanın</a:t>
            </a: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(AI) </a:t>
            </a: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Geleceği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604" name="Google Shape;604;p56" title="Asset 57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537100" y="6907575"/>
            <a:ext cx="464450" cy="484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05" name="Google Shape;605;p56" title="Asset 62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812101" y="6891151"/>
            <a:ext cx="469675" cy="469696"/>
          </a:xfrm>
          <a:prstGeom prst="rect">
            <a:avLst/>
          </a:prstGeom>
          <a:noFill/>
          <a:ln>
            <a:noFill/>
          </a:ln>
        </p:spPr>
      </p:pic>
      <p:pic>
        <p:nvPicPr>
          <p:cNvPr id="606" name="Google Shape;606;p56" title="Asset 63.pn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061087" y="5254211"/>
            <a:ext cx="602350" cy="615360"/>
          </a:xfrm>
          <a:prstGeom prst="rect">
            <a:avLst/>
          </a:prstGeom>
          <a:noFill/>
          <a:ln>
            <a:noFill/>
          </a:ln>
        </p:spPr>
      </p:pic>
      <p:pic>
        <p:nvPicPr>
          <p:cNvPr id="607" name="Google Shape;607;p56" title="Asset 61.png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5321175" y="6910824"/>
            <a:ext cx="369849" cy="447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608" name="Google Shape;608;p56" title="Asset 60.png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7777162" y="5284879"/>
            <a:ext cx="469651" cy="469651"/>
          </a:xfrm>
          <a:prstGeom prst="rect">
            <a:avLst/>
          </a:prstGeom>
          <a:noFill/>
          <a:ln>
            <a:noFill/>
          </a:ln>
        </p:spPr>
      </p:pic>
      <p:pic>
        <p:nvPicPr>
          <p:cNvPr id="609" name="Google Shape;609;p56" title="Asset 59.png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2531900" y="5338112"/>
            <a:ext cx="469651" cy="44753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" name="Google Shape;614;p57"/>
          <p:cNvSpPr txBox="1"/>
          <p:nvPr/>
        </p:nvSpPr>
        <p:spPr>
          <a:xfrm>
            <a:off x="699425" y="3649350"/>
            <a:ext cx="5178900" cy="174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5400" b="1" dirty="0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Zeka (AI) </a:t>
            </a: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Dedektiflik</a:t>
            </a:r>
            <a:endParaRPr sz="5400" b="1" dirty="0">
              <a:solidFill>
                <a:srgbClr val="FFFFFF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  <a:p>
            <a:pPr marL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Görevi</a:t>
            </a:r>
            <a:endParaRPr sz="5400" b="1" dirty="0">
              <a:solidFill>
                <a:srgbClr val="FFFFFF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  <a:p>
            <a:pPr marL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5400" b="1" dirty="0">
              <a:solidFill>
                <a:srgbClr val="FFFFFF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615" name="Google Shape;615;p57"/>
          <p:cNvSpPr txBox="1"/>
          <p:nvPr/>
        </p:nvSpPr>
        <p:spPr>
          <a:xfrm>
            <a:off x="704100" y="6387925"/>
            <a:ext cx="3684000" cy="9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HANGİSİNİN GERÇEK OLDUĞUNU SÖYLEYEBİLİR MİSİNİZ?</a:t>
            </a:r>
            <a:endParaRPr dirty="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616" name="Google Shape;616;p57" title="Turkish Asset 03.png"/>
          <p:cNvPicPr preferRelativeResize="0"/>
          <p:nvPr/>
        </p:nvPicPr>
        <p:blipFill rotWithShape="1">
          <a:blip r:embed="rId3">
            <a:alphaModFix/>
          </a:blip>
          <a:srcRect t="8476" r="2500" b="25043"/>
          <a:stretch>
            <a:fillRect/>
          </a:stretch>
        </p:blipFill>
        <p:spPr>
          <a:xfrm>
            <a:off x="6222027" y="0"/>
            <a:ext cx="12065973" cy="10287000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p58"/>
          <p:cNvSpPr/>
          <p:nvPr/>
        </p:nvSpPr>
        <p:spPr>
          <a:xfrm>
            <a:off x="787385" y="7259323"/>
            <a:ext cx="5312400" cy="1540500"/>
          </a:xfrm>
          <a:prstGeom prst="roundRect">
            <a:avLst>
              <a:gd name="adj" fmla="val 11529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622" name="Google Shape;622;p58"/>
          <p:cNvSpPr/>
          <p:nvPr/>
        </p:nvSpPr>
        <p:spPr>
          <a:xfrm>
            <a:off x="700475" y="7170031"/>
            <a:ext cx="5312400" cy="1540500"/>
          </a:xfrm>
          <a:prstGeom prst="roundRect">
            <a:avLst>
              <a:gd name="adj" fmla="val 1152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623" name="Google Shape;623;p58"/>
          <p:cNvSpPr txBox="1"/>
          <p:nvPr/>
        </p:nvSpPr>
        <p:spPr>
          <a:xfrm>
            <a:off x="700500" y="1588400"/>
            <a:ext cx="5115900" cy="185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8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Fotoğraf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Görevi</a:t>
            </a:r>
            <a:endParaRPr sz="60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624" name="Google Shape;624;p58"/>
          <p:cNvSpPr txBox="1"/>
          <p:nvPr/>
        </p:nvSpPr>
        <p:spPr>
          <a:xfrm>
            <a:off x="700475" y="3522425"/>
            <a:ext cx="4752600" cy="12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762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>
                <a:solidFill>
                  <a:srgbClr val="4B0550"/>
                </a:solidFill>
                <a:latin typeface="Optimistic Text Light"/>
                <a:ea typeface="Optimistic Text Light"/>
                <a:cs typeface="Optimistic Text Light"/>
                <a:sym typeface="Optimistic Text Light"/>
              </a:rPr>
              <a:t>Biri gerçek. Birini yapay zeka üretti. Hangisinin yapay zeka olduğunu söyleyebilir misiniz?</a:t>
            </a:r>
            <a:endParaRPr sz="2600">
              <a:solidFill>
                <a:srgbClr val="4B0550"/>
              </a:solidFill>
              <a:latin typeface="Optimistic Text Light"/>
              <a:ea typeface="Optimistic Text Light"/>
              <a:cs typeface="Optimistic Text Light"/>
              <a:sym typeface="Optimistic Text Light"/>
            </a:endParaRPr>
          </a:p>
        </p:txBody>
      </p:sp>
      <p:sp>
        <p:nvSpPr>
          <p:cNvPr id="625" name="Google Shape;625;p58"/>
          <p:cNvSpPr txBox="1"/>
          <p:nvPr/>
        </p:nvSpPr>
        <p:spPr>
          <a:xfrm>
            <a:off x="902782" y="7578217"/>
            <a:ext cx="1955657" cy="75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762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El </a:t>
            </a:r>
            <a:r>
              <a:rPr lang="en" sz="24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kaldırarak</a:t>
            </a:r>
            <a:r>
              <a:rPr lang="en" sz="24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oy </a:t>
            </a:r>
            <a:r>
              <a:rPr lang="en" sz="24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kullanın</a:t>
            </a:r>
            <a:endParaRPr sz="24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626" name="Google Shape;626;p58"/>
          <p:cNvGrpSpPr/>
          <p:nvPr/>
        </p:nvGrpSpPr>
        <p:grpSpPr>
          <a:xfrm>
            <a:off x="743071" y="5673576"/>
            <a:ext cx="178839" cy="159067"/>
            <a:chOff x="610797" y="3458434"/>
            <a:chExt cx="119226" cy="106045"/>
          </a:xfrm>
        </p:grpSpPr>
        <p:sp>
          <p:nvSpPr>
            <p:cNvPr id="627" name="Google Shape;627;p58"/>
            <p:cNvSpPr/>
            <p:nvPr/>
          </p:nvSpPr>
          <p:spPr>
            <a:xfrm>
              <a:off x="610797" y="3511185"/>
              <a:ext cx="118745" cy="0"/>
            </a:xfrm>
            <a:custGeom>
              <a:avLst/>
              <a:gdLst/>
              <a:ahLst/>
              <a:cxnLst/>
              <a:rect l="l" t="t" r="r" b="b"/>
              <a:pathLst>
                <a:path w="118745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  <p:sp>
          <p:nvSpPr>
            <p:cNvPr id="628" name="Google Shape;628;p58"/>
            <p:cNvSpPr/>
            <p:nvPr/>
          </p:nvSpPr>
          <p:spPr>
            <a:xfrm>
              <a:off x="676683" y="3458434"/>
              <a:ext cx="53340" cy="106045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</p:grpSp>
      <p:grpSp>
        <p:nvGrpSpPr>
          <p:cNvPr id="629" name="Google Shape;629;p58"/>
          <p:cNvGrpSpPr/>
          <p:nvPr/>
        </p:nvGrpSpPr>
        <p:grpSpPr>
          <a:xfrm>
            <a:off x="743071" y="6221379"/>
            <a:ext cx="178839" cy="159067"/>
            <a:chOff x="610797" y="3927316"/>
            <a:chExt cx="119226" cy="106045"/>
          </a:xfrm>
        </p:grpSpPr>
        <p:sp>
          <p:nvSpPr>
            <p:cNvPr id="630" name="Google Shape;630;p58"/>
            <p:cNvSpPr/>
            <p:nvPr/>
          </p:nvSpPr>
          <p:spPr>
            <a:xfrm>
              <a:off x="610797" y="3980068"/>
              <a:ext cx="118745" cy="0"/>
            </a:xfrm>
            <a:custGeom>
              <a:avLst/>
              <a:gdLst/>
              <a:ahLst/>
              <a:cxnLst/>
              <a:rect l="l" t="t" r="r" b="b"/>
              <a:pathLst>
                <a:path w="118745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  <p:sp>
          <p:nvSpPr>
            <p:cNvPr id="631" name="Google Shape;631;p58"/>
            <p:cNvSpPr/>
            <p:nvPr/>
          </p:nvSpPr>
          <p:spPr>
            <a:xfrm>
              <a:off x="676683" y="3927316"/>
              <a:ext cx="53340" cy="106045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</p:grpSp>
      <p:grpSp>
        <p:nvGrpSpPr>
          <p:cNvPr id="632" name="Google Shape;632;p58"/>
          <p:cNvGrpSpPr/>
          <p:nvPr/>
        </p:nvGrpSpPr>
        <p:grpSpPr>
          <a:xfrm>
            <a:off x="743071" y="6775367"/>
            <a:ext cx="178839" cy="159068"/>
            <a:chOff x="610797" y="4396198"/>
            <a:chExt cx="119226" cy="106045"/>
          </a:xfrm>
        </p:grpSpPr>
        <p:sp>
          <p:nvSpPr>
            <p:cNvPr id="633" name="Google Shape;633;p58"/>
            <p:cNvSpPr/>
            <p:nvPr/>
          </p:nvSpPr>
          <p:spPr>
            <a:xfrm>
              <a:off x="610797" y="4448949"/>
              <a:ext cx="118745" cy="0"/>
            </a:xfrm>
            <a:custGeom>
              <a:avLst/>
              <a:gdLst/>
              <a:ahLst/>
              <a:cxnLst/>
              <a:rect l="l" t="t" r="r" b="b"/>
              <a:pathLst>
                <a:path w="118745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  <p:sp>
          <p:nvSpPr>
            <p:cNvPr id="634" name="Google Shape;634;p58"/>
            <p:cNvSpPr/>
            <p:nvPr/>
          </p:nvSpPr>
          <p:spPr>
            <a:xfrm>
              <a:off x="676683" y="4396198"/>
              <a:ext cx="53340" cy="106045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</p:grpSp>
      <p:sp>
        <p:nvSpPr>
          <p:cNvPr id="635" name="Google Shape;635;p58"/>
          <p:cNvSpPr/>
          <p:nvPr/>
        </p:nvSpPr>
        <p:spPr>
          <a:xfrm>
            <a:off x="3127979" y="7392781"/>
            <a:ext cx="1197900" cy="1092900"/>
          </a:xfrm>
          <a:prstGeom prst="roundRect">
            <a:avLst>
              <a:gd name="adj" fmla="val 11529"/>
            </a:avLst>
          </a:prstGeom>
          <a:solidFill>
            <a:srgbClr val="F0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636" name="Google Shape;636;p58"/>
          <p:cNvSpPr txBox="1"/>
          <p:nvPr/>
        </p:nvSpPr>
        <p:spPr>
          <a:xfrm>
            <a:off x="3748413" y="7578226"/>
            <a:ext cx="373500" cy="66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4975" rIns="0" bIns="0" anchor="t" anchorCtr="0">
            <a:spAutoFit/>
          </a:bodyPr>
          <a:lstStyle/>
          <a:p>
            <a:pPr marL="14975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245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</a:t>
            </a:r>
            <a:endParaRPr sz="4245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637" name="Google Shape;637;p58"/>
          <p:cNvSpPr/>
          <p:nvPr/>
        </p:nvSpPr>
        <p:spPr>
          <a:xfrm>
            <a:off x="4592967" y="7392781"/>
            <a:ext cx="1197900" cy="1092900"/>
          </a:xfrm>
          <a:prstGeom prst="roundRect">
            <a:avLst>
              <a:gd name="adj" fmla="val 11529"/>
            </a:avLst>
          </a:prstGeom>
          <a:solidFill>
            <a:srgbClr val="F0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638" name="Google Shape;638;p58"/>
          <p:cNvSpPr txBox="1"/>
          <p:nvPr/>
        </p:nvSpPr>
        <p:spPr>
          <a:xfrm>
            <a:off x="5232964" y="7578226"/>
            <a:ext cx="375000" cy="66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4975" rIns="0" bIns="0" anchor="t" anchorCtr="0">
            <a:spAutoFit/>
          </a:bodyPr>
          <a:lstStyle/>
          <a:p>
            <a:pPr marL="14975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245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B</a:t>
            </a:r>
            <a:endParaRPr sz="4245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639" name="Google Shape;639;p58"/>
          <p:cNvSpPr txBox="1"/>
          <p:nvPr/>
        </p:nvSpPr>
        <p:spPr>
          <a:xfrm>
            <a:off x="700475" y="5143975"/>
            <a:ext cx="47526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Şu detaylara yakından bakın: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640" name="Google Shape;640;p58"/>
          <p:cNvSpPr txBox="1"/>
          <p:nvPr/>
        </p:nvSpPr>
        <p:spPr>
          <a:xfrm>
            <a:off x="1169700" y="5610975"/>
            <a:ext cx="4283400" cy="138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Gözler ve kulaklar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Eller ve parmaklar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Arka plandaki detaylar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641" name="Google Shape;641;p58" title="Left Hand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276754" y="7581450"/>
            <a:ext cx="373526" cy="662060"/>
          </a:xfrm>
          <a:prstGeom prst="rect">
            <a:avLst/>
          </a:prstGeom>
          <a:noFill/>
          <a:ln>
            <a:noFill/>
          </a:ln>
        </p:spPr>
      </p:pic>
      <p:pic>
        <p:nvPicPr>
          <p:cNvPr id="642" name="Google Shape;642;p58" title="Right Hand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20284" y="7578217"/>
            <a:ext cx="374942" cy="664570"/>
          </a:xfrm>
          <a:prstGeom prst="rect">
            <a:avLst/>
          </a:prstGeom>
          <a:noFill/>
          <a:ln>
            <a:noFill/>
          </a:ln>
        </p:spPr>
      </p:pic>
      <p:sp>
        <p:nvSpPr>
          <p:cNvPr id="643" name="Google Shape;643;p58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 ZEKA (AI) DEDEKTİFLİK GÖREVİ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pic>
        <p:nvPicPr>
          <p:cNvPr id="644" name="Google Shape;644;p58" title="Real_2451.jpg"/>
          <p:cNvPicPr preferRelativeResize="0"/>
          <p:nvPr/>
        </p:nvPicPr>
        <p:blipFill rotWithShape="1">
          <a:blip r:embed="rId5">
            <a:alphaModFix/>
          </a:blip>
          <a:srcRect l="9553" r="9561"/>
          <a:stretch/>
        </p:blipFill>
        <p:spPr>
          <a:xfrm>
            <a:off x="6530800" y="2166069"/>
            <a:ext cx="5312400" cy="6535500"/>
          </a:xfrm>
          <a:prstGeom prst="roundRect">
            <a:avLst>
              <a:gd name="adj" fmla="val 3586"/>
            </a:avLst>
          </a:prstGeom>
          <a:noFill/>
          <a:ln w="9525" cap="flat" cmpd="sng">
            <a:solidFill>
              <a:srgbClr val="733279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645" name="Google Shape;645;p58" title="AI_2451.png"/>
          <p:cNvPicPr preferRelativeResize="0"/>
          <p:nvPr/>
        </p:nvPicPr>
        <p:blipFill rotWithShape="1">
          <a:blip r:embed="rId6">
            <a:alphaModFix/>
          </a:blip>
          <a:srcRect l="9356" r="9356"/>
          <a:stretch/>
        </p:blipFill>
        <p:spPr>
          <a:xfrm>
            <a:off x="12192000" y="2157250"/>
            <a:ext cx="5312400" cy="6535500"/>
          </a:xfrm>
          <a:prstGeom prst="roundRect">
            <a:avLst>
              <a:gd name="adj" fmla="val 3586"/>
            </a:avLst>
          </a:prstGeom>
          <a:noFill/>
          <a:ln w="9525" cap="flat" cmpd="sng">
            <a:solidFill>
              <a:srgbClr val="733279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2" name="Google Shape;636;p58">
            <a:extLst>
              <a:ext uri="{FF2B5EF4-FFF2-40B4-BE49-F238E27FC236}">
                <a16:creationId xmlns:a16="http://schemas.microsoft.com/office/drawing/2014/main" id="{D992BBC0-EB1C-A749-5BA3-81270E57C929}"/>
              </a:ext>
            </a:extLst>
          </p:cNvPr>
          <p:cNvSpPr txBox="1"/>
          <p:nvPr/>
        </p:nvSpPr>
        <p:spPr>
          <a:xfrm>
            <a:off x="8957250" y="1251231"/>
            <a:ext cx="373500" cy="66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4975" rIns="0" bIns="0" anchor="t" anchorCtr="0">
            <a:spAutoFit/>
          </a:bodyPr>
          <a:lstStyle/>
          <a:p>
            <a:pPr marL="14975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245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</a:t>
            </a:r>
            <a:endParaRPr sz="4245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3" name="Google Shape;638;p58">
            <a:extLst>
              <a:ext uri="{FF2B5EF4-FFF2-40B4-BE49-F238E27FC236}">
                <a16:creationId xmlns:a16="http://schemas.microsoft.com/office/drawing/2014/main" id="{30BC9F7E-0471-BBF2-CC77-C5E40172A941}"/>
              </a:ext>
            </a:extLst>
          </p:cNvPr>
          <p:cNvSpPr txBox="1"/>
          <p:nvPr/>
        </p:nvSpPr>
        <p:spPr>
          <a:xfrm>
            <a:off x="14473200" y="1260050"/>
            <a:ext cx="375000" cy="66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4975" rIns="0" bIns="0" anchor="t" anchorCtr="0">
            <a:spAutoFit/>
          </a:bodyPr>
          <a:lstStyle/>
          <a:p>
            <a:pPr marL="14975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245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B</a:t>
            </a:r>
            <a:endParaRPr sz="4245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5" name="Google Shape;685;p60"/>
          <p:cNvSpPr/>
          <p:nvPr/>
        </p:nvSpPr>
        <p:spPr>
          <a:xfrm>
            <a:off x="787385" y="7259323"/>
            <a:ext cx="5312400" cy="1540500"/>
          </a:xfrm>
          <a:prstGeom prst="roundRect">
            <a:avLst>
              <a:gd name="adj" fmla="val 11529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686" name="Google Shape;686;p60"/>
          <p:cNvSpPr/>
          <p:nvPr/>
        </p:nvSpPr>
        <p:spPr>
          <a:xfrm>
            <a:off x="700475" y="7170031"/>
            <a:ext cx="5312400" cy="1540500"/>
          </a:xfrm>
          <a:prstGeom prst="roundRect">
            <a:avLst>
              <a:gd name="adj" fmla="val 1152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687" name="Google Shape;687;p60"/>
          <p:cNvSpPr txBox="1"/>
          <p:nvPr/>
        </p:nvSpPr>
        <p:spPr>
          <a:xfrm>
            <a:off x="700499" y="1588400"/>
            <a:ext cx="3625500" cy="185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8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Metin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Görevi</a:t>
            </a:r>
            <a:endParaRPr sz="60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688" name="Google Shape;688;p60"/>
          <p:cNvSpPr txBox="1"/>
          <p:nvPr/>
        </p:nvSpPr>
        <p:spPr>
          <a:xfrm>
            <a:off x="700475" y="3522425"/>
            <a:ext cx="5046900" cy="12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>
                <a:solidFill>
                  <a:srgbClr val="4B0550"/>
                </a:solidFill>
                <a:latin typeface="Optimistic Text Light"/>
                <a:ea typeface="Optimistic Text Light"/>
                <a:cs typeface="Optimistic Text Light"/>
                <a:sym typeface="Optimistic Text Light"/>
              </a:rPr>
              <a:t>İki gönderi. Birini gerçek bir öğrenci yazdı. Diğerini yapay zeka üretti.</a:t>
            </a:r>
            <a:endParaRPr sz="2600">
              <a:solidFill>
                <a:srgbClr val="4B0550"/>
              </a:solidFill>
              <a:latin typeface="Optimistic Text Light"/>
              <a:ea typeface="Optimistic Text Light"/>
              <a:cs typeface="Optimistic Text Light"/>
              <a:sym typeface="Optimistic Text Light"/>
            </a:endParaRPr>
          </a:p>
        </p:txBody>
      </p:sp>
      <p:sp>
        <p:nvSpPr>
          <p:cNvPr id="689" name="Google Shape;689;p60"/>
          <p:cNvSpPr txBox="1"/>
          <p:nvPr/>
        </p:nvSpPr>
        <p:spPr>
          <a:xfrm>
            <a:off x="910021" y="7581566"/>
            <a:ext cx="1882050" cy="75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762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El </a:t>
            </a:r>
            <a:r>
              <a:rPr lang="en" sz="24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kaldırarak</a:t>
            </a:r>
            <a:r>
              <a:rPr lang="en" sz="24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oy </a:t>
            </a:r>
            <a:r>
              <a:rPr lang="en" sz="24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kullanın</a:t>
            </a:r>
            <a:endParaRPr sz="24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690" name="Google Shape;690;p60"/>
          <p:cNvGrpSpPr/>
          <p:nvPr/>
        </p:nvGrpSpPr>
        <p:grpSpPr>
          <a:xfrm>
            <a:off x="743071" y="5673576"/>
            <a:ext cx="178839" cy="159067"/>
            <a:chOff x="610797" y="3458434"/>
            <a:chExt cx="119226" cy="106045"/>
          </a:xfrm>
        </p:grpSpPr>
        <p:sp>
          <p:nvSpPr>
            <p:cNvPr id="691" name="Google Shape;691;p60"/>
            <p:cNvSpPr/>
            <p:nvPr/>
          </p:nvSpPr>
          <p:spPr>
            <a:xfrm>
              <a:off x="610797" y="3511185"/>
              <a:ext cx="118745" cy="0"/>
            </a:xfrm>
            <a:custGeom>
              <a:avLst/>
              <a:gdLst/>
              <a:ahLst/>
              <a:cxnLst/>
              <a:rect l="l" t="t" r="r" b="b"/>
              <a:pathLst>
                <a:path w="118745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  <p:sp>
          <p:nvSpPr>
            <p:cNvPr id="692" name="Google Shape;692;p60"/>
            <p:cNvSpPr/>
            <p:nvPr/>
          </p:nvSpPr>
          <p:spPr>
            <a:xfrm>
              <a:off x="676683" y="3458434"/>
              <a:ext cx="53340" cy="106045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</p:grpSp>
      <p:grpSp>
        <p:nvGrpSpPr>
          <p:cNvPr id="693" name="Google Shape;693;p60"/>
          <p:cNvGrpSpPr/>
          <p:nvPr/>
        </p:nvGrpSpPr>
        <p:grpSpPr>
          <a:xfrm>
            <a:off x="743071" y="6221379"/>
            <a:ext cx="178839" cy="159067"/>
            <a:chOff x="610797" y="3927316"/>
            <a:chExt cx="119226" cy="106045"/>
          </a:xfrm>
        </p:grpSpPr>
        <p:sp>
          <p:nvSpPr>
            <p:cNvPr id="694" name="Google Shape;694;p60"/>
            <p:cNvSpPr/>
            <p:nvPr/>
          </p:nvSpPr>
          <p:spPr>
            <a:xfrm>
              <a:off x="610797" y="3980068"/>
              <a:ext cx="118745" cy="0"/>
            </a:xfrm>
            <a:custGeom>
              <a:avLst/>
              <a:gdLst/>
              <a:ahLst/>
              <a:cxnLst/>
              <a:rect l="l" t="t" r="r" b="b"/>
              <a:pathLst>
                <a:path w="118745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  <p:sp>
          <p:nvSpPr>
            <p:cNvPr id="695" name="Google Shape;695;p60"/>
            <p:cNvSpPr/>
            <p:nvPr/>
          </p:nvSpPr>
          <p:spPr>
            <a:xfrm>
              <a:off x="676683" y="3927316"/>
              <a:ext cx="53340" cy="106045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</p:grpSp>
      <p:grpSp>
        <p:nvGrpSpPr>
          <p:cNvPr id="696" name="Google Shape;696;p60"/>
          <p:cNvGrpSpPr/>
          <p:nvPr/>
        </p:nvGrpSpPr>
        <p:grpSpPr>
          <a:xfrm>
            <a:off x="743071" y="6775367"/>
            <a:ext cx="178839" cy="159068"/>
            <a:chOff x="610797" y="4396198"/>
            <a:chExt cx="119226" cy="106045"/>
          </a:xfrm>
        </p:grpSpPr>
        <p:sp>
          <p:nvSpPr>
            <p:cNvPr id="697" name="Google Shape;697;p60"/>
            <p:cNvSpPr/>
            <p:nvPr/>
          </p:nvSpPr>
          <p:spPr>
            <a:xfrm>
              <a:off x="610797" y="4448949"/>
              <a:ext cx="118745" cy="0"/>
            </a:xfrm>
            <a:custGeom>
              <a:avLst/>
              <a:gdLst/>
              <a:ahLst/>
              <a:cxnLst/>
              <a:rect l="l" t="t" r="r" b="b"/>
              <a:pathLst>
                <a:path w="118745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  <p:sp>
          <p:nvSpPr>
            <p:cNvPr id="698" name="Google Shape;698;p60"/>
            <p:cNvSpPr/>
            <p:nvPr/>
          </p:nvSpPr>
          <p:spPr>
            <a:xfrm>
              <a:off x="676683" y="4396198"/>
              <a:ext cx="53340" cy="106045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>
                <a:solidFill>
                  <a:srgbClr val="4B0550"/>
                </a:solidFill>
              </a:endParaRPr>
            </a:p>
          </p:txBody>
        </p:sp>
      </p:grpSp>
      <p:sp>
        <p:nvSpPr>
          <p:cNvPr id="699" name="Google Shape;699;p60"/>
          <p:cNvSpPr/>
          <p:nvPr/>
        </p:nvSpPr>
        <p:spPr>
          <a:xfrm>
            <a:off x="3137631" y="7392781"/>
            <a:ext cx="1197900" cy="1092900"/>
          </a:xfrm>
          <a:prstGeom prst="roundRect">
            <a:avLst>
              <a:gd name="adj" fmla="val 11529"/>
            </a:avLst>
          </a:prstGeom>
          <a:solidFill>
            <a:srgbClr val="F0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700" name="Google Shape;700;p60"/>
          <p:cNvSpPr txBox="1"/>
          <p:nvPr/>
        </p:nvSpPr>
        <p:spPr>
          <a:xfrm>
            <a:off x="3739777" y="7578226"/>
            <a:ext cx="373500" cy="66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4975" rIns="0" bIns="0" anchor="t" anchorCtr="0">
            <a:spAutoFit/>
          </a:bodyPr>
          <a:lstStyle/>
          <a:p>
            <a:pPr marL="14975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245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</a:t>
            </a:r>
            <a:endParaRPr sz="4245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701" name="Google Shape;701;p60"/>
          <p:cNvSpPr/>
          <p:nvPr/>
        </p:nvSpPr>
        <p:spPr>
          <a:xfrm>
            <a:off x="4584331" y="7392781"/>
            <a:ext cx="1197900" cy="1092900"/>
          </a:xfrm>
          <a:prstGeom prst="roundRect">
            <a:avLst>
              <a:gd name="adj" fmla="val 11529"/>
            </a:avLst>
          </a:prstGeom>
          <a:solidFill>
            <a:srgbClr val="F0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702" name="Google Shape;702;p60"/>
          <p:cNvSpPr txBox="1"/>
          <p:nvPr/>
        </p:nvSpPr>
        <p:spPr>
          <a:xfrm>
            <a:off x="5224328" y="7578226"/>
            <a:ext cx="375000" cy="66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4975" rIns="0" bIns="0" anchor="t" anchorCtr="0">
            <a:spAutoFit/>
          </a:bodyPr>
          <a:lstStyle/>
          <a:p>
            <a:pPr marL="14975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245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B</a:t>
            </a:r>
            <a:endParaRPr sz="4245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703" name="Google Shape;703;p60"/>
          <p:cNvSpPr txBox="1"/>
          <p:nvPr/>
        </p:nvSpPr>
        <p:spPr>
          <a:xfrm>
            <a:off x="700475" y="5143975"/>
            <a:ext cx="47526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Şu ipuçlarını arayın: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704" name="Google Shape;704;p60"/>
          <p:cNvSpPr txBox="1"/>
          <p:nvPr/>
        </p:nvSpPr>
        <p:spPr>
          <a:xfrm>
            <a:off x="1169700" y="5610975"/>
            <a:ext cx="42834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Yerel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konuşma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dili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veya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emojiler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705" name="Google Shape;705;p60" title="Left Hand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268118" y="7581450"/>
            <a:ext cx="373526" cy="662060"/>
          </a:xfrm>
          <a:prstGeom prst="rect">
            <a:avLst/>
          </a:prstGeom>
          <a:noFill/>
          <a:ln>
            <a:noFill/>
          </a:ln>
        </p:spPr>
      </p:pic>
      <p:pic>
        <p:nvPicPr>
          <p:cNvPr id="706" name="Google Shape;706;p60" title="Right Hand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11648" y="7578217"/>
            <a:ext cx="374942" cy="664570"/>
          </a:xfrm>
          <a:prstGeom prst="rect">
            <a:avLst/>
          </a:prstGeom>
          <a:noFill/>
          <a:ln>
            <a:noFill/>
          </a:ln>
        </p:spPr>
      </p:pic>
      <p:sp>
        <p:nvSpPr>
          <p:cNvPr id="707" name="Google Shape;707;p60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 ZEKA (AI) DEDEKTİFLİK GÖREVİ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708" name="Google Shape;708;p60"/>
          <p:cNvSpPr txBox="1"/>
          <p:nvPr/>
        </p:nvSpPr>
        <p:spPr>
          <a:xfrm>
            <a:off x="1169700" y="6157000"/>
            <a:ext cx="42834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Ton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üslup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709" name="Google Shape;709;p60"/>
          <p:cNvSpPr txBox="1"/>
          <p:nvPr/>
        </p:nvSpPr>
        <p:spPr>
          <a:xfrm>
            <a:off x="1169700" y="6708163"/>
            <a:ext cx="42834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Doğal mı yoksa çok mu resmi?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710" name="Google Shape;710;p60"/>
          <p:cNvSpPr/>
          <p:nvPr/>
        </p:nvSpPr>
        <p:spPr>
          <a:xfrm>
            <a:off x="6530750" y="2157508"/>
            <a:ext cx="5407500" cy="6652500"/>
          </a:xfrm>
          <a:prstGeom prst="roundRect">
            <a:avLst>
              <a:gd name="adj" fmla="val 3024"/>
            </a:avLst>
          </a:prstGeom>
          <a:solidFill>
            <a:srgbClr val="733279"/>
          </a:solidFill>
          <a:ln>
            <a:noFill/>
          </a:ln>
        </p:spPr>
        <p:txBody>
          <a:bodyPr spcFirstLastPara="1" wrap="square" lIns="159350" tIns="159350" rIns="159350" bIns="1593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40"/>
          </a:p>
        </p:txBody>
      </p:sp>
      <p:sp>
        <p:nvSpPr>
          <p:cNvPr id="711" name="Google Shape;711;p60"/>
          <p:cNvSpPr/>
          <p:nvPr/>
        </p:nvSpPr>
        <p:spPr>
          <a:xfrm>
            <a:off x="12180050" y="2157508"/>
            <a:ext cx="5407500" cy="6652500"/>
          </a:xfrm>
          <a:prstGeom prst="roundRect">
            <a:avLst>
              <a:gd name="adj" fmla="val 3024"/>
            </a:avLst>
          </a:prstGeom>
          <a:solidFill>
            <a:srgbClr val="4B0550"/>
          </a:solidFill>
          <a:ln>
            <a:noFill/>
          </a:ln>
        </p:spPr>
        <p:txBody>
          <a:bodyPr spcFirstLastPara="1" wrap="square" lIns="159350" tIns="159350" rIns="159350" bIns="1593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40"/>
          </a:p>
        </p:txBody>
      </p:sp>
      <p:sp>
        <p:nvSpPr>
          <p:cNvPr id="712" name="Google Shape;712;p60"/>
          <p:cNvSpPr txBox="1"/>
          <p:nvPr/>
        </p:nvSpPr>
        <p:spPr>
          <a:xfrm>
            <a:off x="6924133" y="3653339"/>
            <a:ext cx="4137000" cy="403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8854" lvl="0" indent="0" algn="l" rtl="0">
              <a:lnSpc>
                <a:spcPct val="113684"/>
              </a:lnSpc>
              <a:spcBef>
                <a:spcPts val="1394"/>
              </a:spcBef>
              <a:spcAft>
                <a:spcPts val="0"/>
              </a:spcAft>
              <a:buNone/>
            </a:pPr>
            <a:r>
              <a:rPr lang="en" sz="2600">
                <a:solidFill>
                  <a:srgbClr val="EFEBF4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Bugün İstanbul’da trafik acayip kötüydü! Okulun kapısından zor çıktık resmen. 😅 Metrobüs de ağzına kadar doluydu tabii. Bu aralar havalar biraz serinledi en azından. #İstanbulTrafiği #OkulÇıkışı</a:t>
            </a:r>
            <a:endParaRPr sz="2600">
              <a:solidFill>
                <a:srgbClr val="EFEBF4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713" name="Google Shape;713;p60"/>
          <p:cNvSpPr/>
          <p:nvPr/>
        </p:nvSpPr>
        <p:spPr>
          <a:xfrm>
            <a:off x="6859733" y="2472665"/>
            <a:ext cx="4746000" cy="881100"/>
          </a:xfrm>
          <a:prstGeom prst="roundRect">
            <a:avLst>
              <a:gd name="adj" fmla="val 16667"/>
            </a:avLst>
          </a:prstGeom>
          <a:solidFill>
            <a:srgbClr val="EFEBF4"/>
          </a:solidFill>
          <a:ln>
            <a:noFill/>
          </a:ln>
        </p:spPr>
        <p:txBody>
          <a:bodyPr spcFirstLastPara="1" wrap="square" lIns="159350" tIns="159350" rIns="159350" bIns="1593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40"/>
          </a:p>
        </p:txBody>
      </p:sp>
      <p:sp>
        <p:nvSpPr>
          <p:cNvPr id="714" name="Google Shape;714;p60"/>
          <p:cNvSpPr txBox="1"/>
          <p:nvPr/>
        </p:nvSpPr>
        <p:spPr>
          <a:xfrm>
            <a:off x="7099616" y="2698536"/>
            <a:ext cx="4236900" cy="42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22135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789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Gönderi A</a:t>
            </a:r>
            <a:endParaRPr sz="2789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715" name="Google Shape;715;p60"/>
          <p:cNvSpPr txBox="1"/>
          <p:nvPr/>
        </p:nvSpPr>
        <p:spPr>
          <a:xfrm>
            <a:off x="12635249" y="3653350"/>
            <a:ext cx="4621500" cy="480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22135" marR="330912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>
                <a:solidFill>
                  <a:srgbClr val="EFEBF4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Bugün İstanbul’daki trafik koşulları eğitim kurumlarının çıkış saatlerinde ciddi gecikmelere sebep oldu. Toplu taşıma sistemlerinde yüksek kapasite kullanım seviyelerine ulaşıldı. Ancak, meteorolojik sıcaklıkların düşmesiyle atmosfer koşullarında iyileşme görüldü.</a:t>
            </a:r>
            <a:endParaRPr sz="2600">
              <a:solidFill>
                <a:srgbClr val="EFEBF4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716" name="Google Shape;716;p60"/>
          <p:cNvSpPr/>
          <p:nvPr/>
        </p:nvSpPr>
        <p:spPr>
          <a:xfrm>
            <a:off x="12510776" y="2472665"/>
            <a:ext cx="4746000" cy="881100"/>
          </a:xfrm>
          <a:prstGeom prst="roundRect">
            <a:avLst>
              <a:gd name="adj" fmla="val 16667"/>
            </a:avLst>
          </a:prstGeom>
          <a:solidFill>
            <a:srgbClr val="EFEBF4"/>
          </a:solidFill>
          <a:ln>
            <a:noFill/>
          </a:ln>
        </p:spPr>
        <p:txBody>
          <a:bodyPr spcFirstLastPara="1" wrap="square" lIns="159350" tIns="159350" rIns="159350" bIns="1593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40"/>
          </a:p>
        </p:txBody>
      </p:sp>
      <p:sp>
        <p:nvSpPr>
          <p:cNvPr id="717" name="Google Shape;717;p60"/>
          <p:cNvSpPr txBox="1"/>
          <p:nvPr/>
        </p:nvSpPr>
        <p:spPr>
          <a:xfrm>
            <a:off x="12750659" y="2698536"/>
            <a:ext cx="4236900" cy="42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22135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789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Gönderi B</a:t>
            </a:r>
            <a:endParaRPr sz="2789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2" name="Google Shape;722;p61"/>
          <p:cNvSpPr txBox="1"/>
          <p:nvPr/>
        </p:nvSpPr>
        <p:spPr>
          <a:xfrm>
            <a:off x="699424" y="3649350"/>
            <a:ext cx="5574375" cy="174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5400" b="1" dirty="0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Zekayı</a:t>
            </a:r>
            <a:r>
              <a:rPr lang="en" sz="5400" b="1" dirty="0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(AI) </a:t>
            </a: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Anlamak</a:t>
            </a:r>
            <a:endParaRPr sz="5400" b="1" dirty="0">
              <a:solidFill>
                <a:srgbClr val="FFFFFF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  <a:p>
            <a:pPr marL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b="1" dirty="0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(</a:t>
            </a: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Basitleştirilmiş</a:t>
            </a:r>
            <a:r>
              <a:rPr lang="en" sz="5400" b="1" dirty="0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)</a:t>
            </a:r>
            <a:endParaRPr sz="5400" b="1" dirty="0">
              <a:solidFill>
                <a:srgbClr val="FFFFFF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723" name="Google Shape;723;p61"/>
          <p:cNvSpPr txBox="1"/>
          <p:nvPr/>
        </p:nvSpPr>
        <p:spPr>
          <a:xfrm>
            <a:off x="704100" y="5497900"/>
            <a:ext cx="44085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(AI) NASIL ÖĞRENİYOR?</a:t>
            </a:r>
            <a:endParaRPr dirty="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724" name="Google Shape;724;p61" title="Turkish Asset 04.png"/>
          <p:cNvPicPr preferRelativeResize="0"/>
          <p:nvPr/>
        </p:nvPicPr>
        <p:blipFill rotWithShape="1">
          <a:blip r:embed="rId3">
            <a:alphaModFix/>
          </a:blip>
          <a:srcRect t="2291" r="1127" b="28900"/>
          <a:stretch/>
        </p:blipFill>
        <p:spPr>
          <a:xfrm>
            <a:off x="6466325" y="0"/>
            <a:ext cx="11821800" cy="10287000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9" name="Google Shape;729;p62"/>
          <p:cNvSpPr/>
          <p:nvPr/>
        </p:nvSpPr>
        <p:spPr>
          <a:xfrm>
            <a:off x="6563809" y="1852379"/>
            <a:ext cx="9795300" cy="6615300"/>
          </a:xfrm>
          <a:prstGeom prst="roundRect">
            <a:avLst>
              <a:gd name="adj" fmla="val 11529"/>
            </a:avLst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730" name="Google Shape;730;p62"/>
          <p:cNvSpPr/>
          <p:nvPr/>
        </p:nvSpPr>
        <p:spPr>
          <a:xfrm>
            <a:off x="6391650" y="1678775"/>
            <a:ext cx="9795300" cy="6615300"/>
          </a:xfrm>
          <a:prstGeom prst="roundRect">
            <a:avLst>
              <a:gd name="adj" fmla="val 11529"/>
            </a:avLst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731" name="Google Shape;731;p62"/>
          <p:cNvSpPr/>
          <p:nvPr/>
        </p:nvSpPr>
        <p:spPr>
          <a:xfrm>
            <a:off x="6667400" y="2019750"/>
            <a:ext cx="4437600" cy="5910300"/>
          </a:xfrm>
          <a:prstGeom prst="roundRect">
            <a:avLst>
              <a:gd name="adj" fmla="val 11529"/>
            </a:avLst>
          </a:prstGeom>
          <a:solidFill>
            <a:srgbClr val="EF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732" name="Google Shape;732;p62"/>
          <p:cNvSpPr txBox="1"/>
          <p:nvPr/>
        </p:nvSpPr>
        <p:spPr>
          <a:xfrm>
            <a:off x="7035503" y="3565425"/>
            <a:ext cx="24765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53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İnsan Beyni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733" name="Google Shape;733;p62"/>
          <p:cNvSpPr/>
          <p:nvPr/>
        </p:nvSpPr>
        <p:spPr>
          <a:xfrm>
            <a:off x="9554250" y="2303925"/>
            <a:ext cx="1201800" cy="1201800"/>
          </a:xfrm>
          <a:prstGeom prst="ellipse">
            <a:avLst/>
          </a:prstGeom>
          <a:solidFill>
            <a:srgbClr val="D9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4" name="Google Shape;734;p62"/>
          <p:cNvSpPr/>
          <p:nvPr/>
        </p:nvSpPr>
        <p:spPr>
          <a:xfrm>
            <a:off x="11456462" y="2019750"/>
            <a:ext cx="4437600" cy="5910300"/>
          </a:xfrm>
          <a:prstGeom prst="roundRect">
            <a:avLst>
              <a:gd name="adj" fmla="val 11529"/>
            </a:avLst>
          </a:prstGeom>
          <a:solidFill>
            <a:srgbClr val="EF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735" name="Google Shape;735;p62"/>
          <p:cNvSpPr txBox="1"/>
          <p:nvPr/>
        </p:nvSpPr>
        <p:spPr>
          <a:xfrm>
            <a:off x="11814978" y="3565425"/>
            <a:ext cx="24765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53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(AI) Beyni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736" name="Google Shape;736;p62"/>
          <p:cNvGrpSpPr/>
          <p:nvPr/>
        </p:nvGrpSpPr>
        <p:grpSpPr>
          <a:xfrm>
            <a:off x="7035498" y="4194816"/>
            <a:ext cx="178839" cy="159068"/>
            <a:chOff x="1422974" y="5363241"/>
            <a:chExt cx="178839" cy="159068"/>
          </a:xfrm>
        </p:grpSpPr>
        <p:sp>
          <p:nvSpPr>
            <p:cNvPr id="737" name="Google Shape;737;p62"/>
            <p:cNvSpPr/>
            <p:nvPr/>
          </p:nvSpPr>
          <p:spPr>
            <a:xfrm>
              <a:off x="1422974" y="5442368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738" name="Google Shape;738;p62"/>
            <p:cNvSpPr/>
            <p:nvPr/>
          </p:nvSpPr>
          <p:spPr>
            <a:xfrm>
              <a:off x="1521802" y="5363241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grpSp>
        <p:nvGrpSpPr>
          <p:cNvPr id="739" name="Google Shape;739;p62"/>
          <p:cNvGrpSpPr/>
          <p:nvPr/>
        </p:nvGrpSpPr>
        <p:grpSpPr>
          <a:xfrm>
            <a:off x="7035498" y="4844796"/>
            <a:ext cx="178839" cy="159068"/>
            <a:chOff x="1422974" y="6079766"/>
            <a:chExt cx="178839" cy="159068"/>
          </a:xfrm>
        </p:grpSpPr>
        <p:sp>
          <p:nvSpPr>
            <p:cNvPr id="740" name="Google Shape;740;p62"/>
            <p:cNvSpPr/>
            <p:nvPr/>
          </p:nvSpPr>
          <p:spPr>
            <a:xfrm>
              <a:off x="1422974" y="6158892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741" name="Google Shape;741;p62"/>
            <p:cNvSpPr/>
            <p:nvPr/>
          </p:nvSpPr>
          <p:spPr>
            <a:xfrm>
              <a:off x="1521802" y="6079766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grpSp>
        <p:nvGrpSpPr>
          <p:cNvPr id="742" name="Google Shape;742;p62"/>
          <p:cNvGrpSpPr/>
          <p:nvPr/>
        </p:nvGrpSpPr>
        <p:grpSpPr>
          <a:xfrm>
            <a:off x="7035498" y="5480893"/>
            <a:ext cx="178839" cy="159068"/>
            <a:chOff x="1422974" y="6783574"/>
            <a:chExt cx="178839" cy="159068"/>
          </a:xfrm>
        </p:grpSpPr>
        <p:sp>
          <p:nvSpPr>
            <p:cNvPr id="743" name="Google Shape;743;p62"/>
            <p:cNvSpPr/>
            <p:nvPr/>
          </p:nvSpPr>
          <p:spPr>
            <a:xfrm>
              <a:off x="1422974" y="6862701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744" name="Google Shape;744;p62"/>
            <p:cNvSpPr/>
            <p:nvPr/>
          </p:nvSpPr>
          <p:spPr>
            <a:xfrm>
              <a:off x="1521802" y="6783574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grpSp>
        <p:nvGrpSpPr>
          <p:cNvPr id="745" name="Google Shape;745;p62"/>
          <p:cNvGrpSpPr/>
          <p:nvPr/>
        </p:nvGrpSpPr>
        <p:grpSpPr>
          <a:xfrm>
            <a:off x="7035498" y="6102620"/>
            <a:ext cx="178839" cy="159068"/>
            <a:chOff x="1422974" y="7459990"/>
            <a:chExt cx="178839" cy="159068"/>
          </a:xfrm>
        </p:grpSpPr>
        <p:sp>
          <p:nvSpPr>
            <p:cNvPr id="746" name="Google Shape;746;p62"/>
            <p:cNvSpPr/>
            <p:nvPr/>
          </p:nvSpPr>
          <p:spPr>
            <a:xfrm>
              <a:off x="1422974" y="7539118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747" name="Google Shape;747;p62"/>
            <p:cNvSpPr/>
            <p:nvPr/>
          </p:nvSpPr>
          <p:spPr>
            <a:xfrm>
              <a:off x="1521802" y="7459990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sp>
        <p:nvSpPr>
          <p:cNvPr id="748" name="Google Shape;748;p62"/>
          <p:cNvSpPr txBox="1"/>
          <p:nvPr/>
        </p:nvSpPr>
        <p:spPr>
          <a:xfrm>
            <a:off x="7331556" y="4111713"/>
            <a:ext cx="3424500" cy="29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Duyguları hisseder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749" name="Google Shape;749;p62"/>
          <p:cNvSpPr txBox="1"/>
          <p:nvPr/>
        </p:nvSpPr>
        <p:spPr>
          <a:xfrm>
            <a:off x="7331554" y="4742955"/>
            <a:ext cx="3424500" cy="29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Kültürü ve bağlamı anlar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750" name="Google Shape;750;p62"/>
          <p:cNvSpPr txBox="1"/>
          <p:nvPr/>
        </p:nvSpPr>
        <p:spPr>
          <a:xfrm>
            <a:off x="7331558" y="5392056"/>
            <a:ext cx="3021900" cy="29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Yaratıcı olabilir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751" name="Google Shape;751;p62"/>
          <p:cNvSpPr txBox="1"/>
          <p:nvPr/>
        </p:nvSpPr>
        <p:spPr>
          <a:xfrm>
            <a:off x="7331550" y="6012795"/>
            <a:ext cx="3088500" cy="57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Değerler üzerinden karar verir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752" name="Google Shape;752;p62"/>
          <p:cNvGrpSpPr/>
          <p:nvPr/>
        </p:nvGrpSpPr>
        <p:grpSpPr>
          <a:xfrm>
            <a:off x="11814973" y="4194816"/>
            <a:ext cx="178839" cy="159068"/>
            <a:chOff x="1422974" y="5363241"/>
            <a:chExt cx="178839" cy="159068"/>
          </a:xfrm>
        </p:grpSpPr>
        <p:sp>
          <p:nvSpPr>
            <p:cNvPr id="753" name="Google Shape;753;p62"/>
            <p:cNvSpPr/>
            <p:nvPr/>
          </p:nvSpPr>
          <p:spPr>
            <a:xfrm>
              <a:off x="1422974" y="5442368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754" name="Google Shape;754;p62"/>
            <p:cNvSpPr/>
            <p:nvPr/>
          </p:nvSpPr>
          <p:spPr>
            <a:xfrm>
              <a:off x="1521802" y="5363241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grpSp>
        <p:nvGrpSpPr>
          <p:cNvPr id="755" name="Google Shape;755;p62"/>
          <p:cNvGrpSpPr/>
          <p:nvPr/>
        </p:nvGrpSpPr>
        <p:grpSpPr>
          <a:xfrm>
            <a:off x="11814973" y="5051778"/>
            <a:ext cx="178839" cy="159068"/>
            <a:chOff x="1422974" y="6079766"/>
            <a:chExt cx="178839" cy="159068"/>
          </a:xfrm>
        </p:grpSpPr>
        <p:sp>
          <p:nvSpPr>
            <p:cNvPr id="756" name="Google Shape;756;p62"/>
            <p:cNvSpPr/>
            <p:nvPr/>
          </p:nvSpPr>
          <p:spPr>
            <a:xfrm>
              <a:off x="1422974" y="6158892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757" name="Google Shape;757;p62"/>
            <p:cNvSpPr/>
            <p:nvPr/>
          </p:nvSpPr>
          <p:spPr>
            <a:xfrm>
              <a:off x="1521802" y="6079766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grpSp>
        <p:nvGrpSpPr>
          <p:cNvPr id="758" name="Google Shape;758;p62"/>
          <p:cNvGrpSpPr/>
          <p:nvPr/>
        </p:nvGrpSpPr>
        <p:grpSpPr>
          <a:xfrm>
            <a:off x="11814973" y="5576871"/>
            <a:ext cx="178839" cy="159068"/>
            <a:chOff x="1422974" y="6783574"/>
            <a:chExt cx="178839" cy="159068"/>
          </a:xfrm>
        </p:grpSpPr>
        <p:sp>
          <p:nvSpPr>
            <p:cNvPr id="759" name="Google Shape;759;p62"/>
            <p:cNvSpPr/>
            <p:nvPr/>
          </p:nvSpPr>
          <p:spPr>
            <a:xfrm>
              <a:off x="1422974" y="6862701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760" name="Google Shape;760;p62"/>
            <p:cNvSpPr/>
            <p:nvPr/>
          </p:nvSpPr>
          <p:spPr>
            <a:xfrm>
              <a:off x="1521802" y="6783574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grpSp>
        <p:nvGrpSpPr>
          <p:cNvPr id="761" name="Google Shape;761;p62"/>
          <p:cNvGrpSpPr/>
          <p:nvPr/>
        </p:nvGrpSpPr>
        <p:grpSpPr>
          <a:xfrm>
            <a:off x="11814973" y="6655798"/>
            <a:ext cx="178839" cy="159068"/>
            <a:chOff x="1422974" y="7459990"/>
            <a:chExt cx="178839" cy="159068"/>
          </a:xfrm>
        </p:grpSpPr>
        <p:sp>
          <p:nvSpPr>
            <p:cNvPr id="762" name="Google Shape;762;p62"/>
            <p:cNvSpPr/>
            <p:nvPr/>
          </p:nvSpPr>
          <p:spPr>
            <a:xfrm>
              <a:off x="1422974" y="7539118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763" name="Google Shape;763;p62"/>
            <p:cNvSpPr/>
            <p:nvPr/>
          </p:nvSpPr>
          <p:spPr>
            <a:xfrm>
              <a:off x="1521802" y="7459990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sp>
        <p:nvSpPr>
          <p:cNvPr id="764" name="Google Shape;764;p62"/>
          <p:cNvSpPr txBox="1"/>
          <p:nvPr/>
        </p:nvSpPr>
        <p:spPr>
          <a:xfrm>
            <a:off x="12111031" y="4111713"/>
            <a:ext cx="3424500" cy="57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 sürü veriyi kullanarak öğrenir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765" name="Google Shape;765;p62"/>
          <p:cNvSpPr txBox="1"/>
          <p:nvPr/>
        </p:nvSpPr>
        <p:spPr>
          <a:xfrm>
            <a:off x="12111029" y="4949937"/>
            <a:ext cx="3424500" cy="29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Örüntüleri hızlıca tespit eder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766" name="Google Shape;766;p62"/>
          <p:cNvSpPr txBox="1"/>
          <p:nvPr/>
        </p:nvSpPr>
        <p:spPr>
          <a:xfrm>
            <a:off x="12111033" y="5488034"/>
            <a:ext cx="3021900" cy="85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Belirli görevleri başarıyla yerine getirir (örn. Çeviri, öneri sunmak)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767" name="Google Shape;767;p62"/>
          <p:cNvSpPr txBox="1"/>
          <p:nvPr/>
        </p:nvSpPr>
        <p:spPr>
          <a:xfrm>
            <a:off x="12111025" y="6565974"/>
            <a:ext cx="3088500" cy="57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 insan gibi hissedemez, düşünemez ve anlayamaz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768" name="Google Shape;768;p62"/>
          <p:cNvSpPr/>
          <p:nvPr/>
        </p:nvSpPr>
        <p:spPr>
          <a:xfrm>
            <a:off x="14333725" y="2303925"/>
            <a:ext cx="1201800" cy="1201800"/>
          </a:xfrm>
          <a:prstGeom prst="ellipse">
            <a:avLst/>
          </a:prstGeom>
          <a:solidFill>
            <a:srgbClr val="D9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9" name="Google Shape;769;p62"/>
          <p:cNvSpPr txBox="1"/>
          <p:nvPr/>
        </p:nvSpPr>
        <p:spPr>
          <a:xfrm>
            <a:off x="700500" y="2171050"/>
            <a:ext cx="4925700" cy="464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8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zekanın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(AI)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insan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beyninden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ne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farkı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var?</a:t>
            </a:r>
            <a:endParaRPr sz="60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770" name="Google Shape;770;p62"/>
          <p:cNvSpPr txBox="1"/>
          <p:nvPr/>
        </p:nvSpPr>
        <p:spPr>
          <a:xfrm>
            <a:off x="704100" y="700100"/>
            <a:ext cx="34245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 ZEKAYI (AI) ANLAMAK (BASİTLEŞTİRİLMİŞ)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pic>
        <p:nvPicPr>
          <p:cNvPr id="771" name="Google Shape;771;p62" title="Asset 64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4559550" y="2583336"/>
            <a:ext cx="750150" cy="642986"/>
          </a:xfrm>
          <a:prstGeom prst="rect">
            <a:avLst/>
          </a:prstGeom>
          <a:noFill/>
          <a:ln>
            <a:noFill/>
          </a:ln>
        </p:spPr>
      </p:pic>
      <p:pic>
        <p:nvPicPr>
          <p:cNvPr id="772" name="Google Shape;772;p62" title="Asset 65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895812" y="2542612"/>
            <a:ext cx="518675" cy="72443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7" name="Google Shape;777;p63"/>
          <p:cNvSpPr/>
          <p:nvPr/>
        </p:nvSpPr>
        <p:spPr>
          <a:xfrm>
            <a:off x="717650" y="5143500"/>
            <a:ext cx="2803800" cy="3452700"/>
          </a:xfrm>
          <a:prstGeom prst="roundRect">
            <a:avLst>
              <a:gd name="adj" fmla="val 721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8" name="Google Shape;778;p63"/>
          <p:cNvSpPr/>
          <p:nvPr/>
        </p:nvSpPr>
        <p:spPr>
          <a:xfrm>
            <a:off x="717650" y="3857625"/>
            <a:ext cx="2803800" cy="1053600"/>
          </a:xfrm>
          <a:prstGeom prst="roundRect">
            <a:avLst>
              <a:gd name="adj" fmla="val 16667"/>
            </a:avLst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9" name="Google Shape;779;p63"/>
          <p:cNvSpPr/>
          <p:nvPr/>
        </p:nvSpPr>
        <p:spPr>
          <a:xfrm>
            <a:off x="3789450" y="5143500"/>
            <a:ext cx="2803800" cy="3452700"/>
          </a:xfrm>
          <a:prstGeom prst="roundRect">
            <a:avLst>
              <a:gd name="adj" fmla="val 721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0" name="Google Shape;780;p63"/>
          <p:cNvSpPr/>
          <p:nvPr/>
        </p:nvSpPr>
        <p:spPr>
          <a:xfrm>
            <a:off x="3789450" y="3857625"/>
            <a:ext cx="2803800" cy="1053600"/>
          </a:xfrm>
          <a:prstGeom prst="roundRect">
            <a:avLst>
              <a:gd name="adj" fmla="val 16667"/>
            </a:avLst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1" name="Google Shape;781;p63"/>
          <p:cNvSpPr/>
          <p:nvPr/>
        </p:nvSpPr>
        <p:spPr>
          <a:xfrm>
            <a:off x="6861250" y="5143500"/>
            <a:ext cx="2803800" cy="3452700"/>
          </a:xfrm>
          <a:prstGeom prst="roundRect">
            <a:avLst>
              <a:gd name="adj" fmla="val 721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2" name="Google Shape;782;p63"/>
          <p:cNvSpPr/>
          <p:nvPr/>
        </p:nvSpPr>
        <p:spPr>
          <a:xfrm>
            <a:off x="6861250" y="3857625"/>
            <a:ext cx="2803800" cy="1053600"/>
          </a:xfrm>
          <a:prstGeom prst="roundRect">
            <a:avLst>
              <a:gd name="adj" fmla="val 16667"/>
            </a:avLst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3" name="Google Shape;783;p63"/>
          <p:cNvSpPr/>
          <p:nvPr/>
        </p:nvSpPr>
        <p:spPr>
          <a:xfrm>
            <a:off x="9933050" y="5143500"/>
            <a:ext cx="2803800" cy="3452700"/>
          </a:xfrm>
          <a:prstGeom prst="roundRect">
            <a:avLst>
              <a:gd name="adj" fmla="val 721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4" name="Google Shape;784;p63"/>
          <p:cNvSpPr/>
          <p:nvPr/>
        </p:nvSpPr>
        <p:spPr>
          <a:xfrm>
            <a:off x="9933050" y="3857625"/>
            <a:ext cx="2803800" cy="1053600"/>
          </a:xfrm>
          <a:prstGeom prst="roundRect">
            <a:avLst>
              <a:gd name="adj" fmla="val 16667"/>
            </a:avLst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5" name="Google Shape;785;p63"/>
          <p:cNvSpPr/>
          <p:nvPr/>
        </p:nvSpPr>
        <p:spPr>
          <a:xfrm>
            <a:off x="13004850" y="5143500"/>
            <a:ext cx="2803800" cy="3452700"/>
          </a:xfrm>
          <a:prstGeom prst="roundRect">
            <a:avLst>
              <a:gd name="adj" fmla="val 721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6" name="Google Shape;786;p63"/>
          <p:cNvSpPr/>
          <p:nvPr/>
        </p:nvSpPr>
        <p:spPr>
          <a:xfrm>
            <a:off x="13004850" y="3857625"/>
            <a:ext cx="2803800" cy="1053600"/>
          </a:xfrm>
          <a:prstGeom prst="roundRect">
            <a:avLst>
              <a:gd name="adj" fmla="val 16667"/>
            </a:avLst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7" name="Google Shape;787;p63"/>
          <p:cNvSpPr txBox="1"/>
          <p:nvPr/>
        </p:nvSpPr>
        <p:spPr>
          <a:xfrm>
            <a:off x="899225" y="6250382"/>
            <a:ext cx="2535900" cy="60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Makineler düşünebilir mi?</a:t>
            </a:r>
            <a:endParaRPr sz="1800">
              <a:solidFill>
                <a:srgbClr val="4B0550"/>
              </a:solidFill>
            </a:endParaRPr>
          </a:p>
        </p:txBody>
      </p:sp>
      <p:sp>
        <p:nvSpPr>
          <p:cNvPr id="788" name="Google Shape;788;p63"/>
          <p:cNvSpPr txBox="1"/>
          <p:nvPr/>
        </p:nvSpPr>
        <p:spPr>
          <a:xfrm>
            <a:off x="884325" y="4153575"/>
            <a:ext cx="24171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19050" lvl="0" indent="0" algn="ctr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1950’ler</a:t>
            </a:r>
            <a:endParaRPr sz="2400">
              <a:solidFill>
                <a:schemeClr val="lt2"/>
              </a:solidFill>
            </a:endParaRPr>
          </a:p>
        </p:txBody>
      </p:sp>
      <p:sp>
        <p:nvSpPr>
          <p:cNvPr id="789" name="Google Shape;789;p63"/>
          <p:cNvSpPr txBox="1"/>
          <p:nvPr/>
        </p:nvSpPr>
        <p:spPr>
          <a:xfrm>
            <a:off x="3982800" y="4100658"/>
            <a:ext cx="24171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19050" lvl="0" indent="0" algn="ctr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1956–1970’ler</a:t>
            </a:r>
            <a:endParaRPr sz="2400">
              <a:solidFill>
                <a:schemeClr val="lt2"/>
              </a:solidFill>
            </a:endParaRPr>
          </a:p>
        </p:txBody>
      </p:sp>
      <p:sp>
        <p:nvSpPr>
          <p:cNvPr id="790" name="Google Shape;790;p63"/>
          <p:cNvSpPr txBox="1"/>
          <p:nvPr/>
        </p:nvSpPr>
        <p:spPr>
          <a:xfrm>
            <a:off x="7054600" y="3878408"/>
            <a:ext cx="2417100" cy="10635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19050" lvl="0" indent="0" algn="ctr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1980’ler – 1990’lar</a:t>
            </a:r>
            <a:endParaRPr sz="2400" dirty="0">
              <a:solidFill>
                <a:schemeClr val="lt2"/>
              </a:solidFill>
            </a:endParaRPr>
          </a:p>
        </p:txBody>
      </p:sp>
      <p:sp>
        <p:nvSpPr>
          <p:cNvPr id="791" name="Google Shape;791;p63"/>
          <p:cNvSpPr txBox="1"/>
          <p:nvPr/>
        </p:nvSpPr>
        <p:spPr>
          <a:xfrm>
            <a:off x="10242050" y="3887925"/>
            <a:ext cx="2185800" cy="99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19050" lvl="0" indent="0" algn="ctr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2000’ler – 2010’lar</a:t>
            </a:r>
            <a:endParaRPr sz="2400">
              <a:solidFill>
                <a:schemeClr val="lt2"/>
              </a:solidFill>
            </a:endParaRPr>
          </a:p>
        </p:txBody>
      </p:sp>
      <p:sp>
        <p:nvSpPr>
          <p:cNvPr id="792" name="Google Shape;792;p63"/>
          <p:cNvSpPr txBox="1"/>
          <p:nvPr/>
        </p:nvSpPr>
        <p:spPr>
          <a:xfrm>
            <a:off x="13198194" y="4100658"/>
            <a:ext cx="24171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19050" lvl="0" indent="0" algn="ctr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Bugün</a:t>
            </a:r>
            <a:endParaRPr sz="2400">
              <a:solidFill>
                <a:schemeClr val="lt2"/>
              </a:solidFill>
            </a:endParaRPr>
          </a:p>
        </p:txBody>
      </p:sp>
      <p:sp>
        <p:nvSpPr>
          <p:cNvPr id="793" name="Google Shape;793;p63"/>
          <p:cNvSpPr txBox="1"/>
          <p:nvPr/>
        </p:nvSpPr>
        <p:spPr>
          <a:xfrm>
            <a:off x="899225" y="6931833"/>
            <a:ext cx="2417100" cy="93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zekayla ilgili en büyük soruyu ilk kez Alan Turing sordu.</a:t>
            </a:r>
            <a:endParaRPr sz="1800">
              <a:solidFill>
                <a:srgbClr val="4B0550"/>
              </a:solidFill>
            </a:endParaRPr>
          </a:p>
        </p:txBody>
      </p:sp>
      <p:sp>
        <p:nvSpPr>
          <p:cNvPr id="794" name="Google Shape;794;p63"/>
          <p:cNvSpPr txBox="1"/>
          <p:nvPr/>
        </p:nvSpPr>
        <p:spPr>
          <a:xfrm>
            <a:off x="3923400" y="6250382"/>
            <a:ext cx="25359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doğdu!</a:t>
            </a:r>
            <a:endParaRPr sz="1800">
              <a:solidFill>
                <a:srgbClr val="4B0550"/>
              </a:solidFill>
            </a:endParaRPr>
          </a:p>
        </p:txBody>
      </p:sp>
      <p:sp>
        <p:nvSpPr>
          <p:cNvPr id="795" name="Google Shape;795;p63"/>
          <p:cNvSpPr txBox="1"/>
          <p:nvPr/>
        </p:nvSpPr>
        <p:spPr>
          <a:xfrm>
            <a:off x="3923400" y="6634889"/>
            <a:ext cx="2565000" cy="159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İlk programlar matematik problemlerini çözebiliyor, satranç oynuyordu.</a:t>
            </a:r>
            <a:endParaRPr sz="1800">
              <a:solidFill>
                <a:srgbClr val="4B0550"/>
              </a:solidFill>
            </a:endParaRPr>
          </a:p>
        </p:txBody>
      </p:sp>
      <p:sp>
        <p:nvSpPr>
          <p:cNvPr id="796" name="Google Shape;796;p63"/>
          <p:cNvSpPr txBox="1"/>
          <p:nvPr/>
        </p:nvSpPr>
        <p:spPr>
          <a:xfrm>
            <a:off x="7066375" y="6250382"/>
            <a:ext cx="25359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Yavaş ilerleme</a:t>
            </a:r>
            <a:endParaRPr sz="1800">
              <a:solidFill>
                <a:srgbClr val="4B0550"/>
              </a:solidFill>
            </a:endParaRPr>
          </a:p>
        </p:txBody>
      </p:sp>
      <p:sp>
        <p:nvSpPr>
          <p:cNvPr id="797" name="Google Shape;797;p63"/>
          <p:cNvSpPr txBox="1"/>
          <p:nvPr/>
        </p:nvSpPr>
        <p:spPr>
          <a:xfrm>
            <a:off x="7066375" y="6634889"/>
            <a:ext cx="2417100" cy="16482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Yeterince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veri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olmadığı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bilgisayarlar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yavaş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olduğu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için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zorlanıyordu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800" dirty="0">
              <a:solidFill>
                <a:srgbClr val="4B0550"/>
              </a:solidFill>
            </a:endParaRPr>
          </a:p>
        </p:txBody>
      </p:sp>
      <p:sp>
        <p:nvSpPr>
          <p:cNvPr id="798" name="Google Shape;798;p63"/>
          <p:cNvSpPr txBox="1"/>
          <p:nvPr/>
        </p:nvSpPr>
        <p:spPr>
          <a:xfrm>
            <a:off x="10078906" y="6250382"/>
            <a:ext cx="25359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Büyük sıçrama!</a:t>
            </a:r>
            <a:endParaRPr sz="1800">
              <a:solidFill>
                <a:srgbClr val="4B0550"/>
              </a:solidFill>
            </a:endParaRPr>
          </a:p>
        </p:txBody>
      </p:sp>
      <p:sp>
        <p:nvSpPr>
          <p:cNvPr id="799" name="Google Shape;799;p63"/>
          <p:cNvSpPr txBox="1"/>
          <p:nvPr/>
        </p:nvSpPr>
        <p:spPr>
          <a:xfrm>
            <a:off x="10078906" y="6634889"/>
            <a:ext cx="2417100" cy="159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İnternet ve bilgisayarların ilerlemesiyle yapay zeka daha hızlı öğrenmeye başladı.</a:t>
            </a:r>
            <a:endParaRPr sz="1800">
              <a:solidFill>
                <a:srgbClr val="4B0550"/>
              </a:solidFill>
            </a:endParaRPr>
          </a:p>
        </p:txBody>
      </p:sp>
      <p:sp>
        <p:nvSpPr>
          <p:cNvPr id="800" name="Google Shape;800;p63"/>
          <p:cNvSpPr txBox="1"/>
          <p:nvPr/>
        </p:nvSpPr>
        <p:spPr>
          <a:xfrm>
            <a:off x="13186431" y="6250382"/>
            <a:ext cx="25359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her yerde!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801" name="Google Shape;801;p63"/>
          <p:cNvSpPr txBox="1"/>
          <p:nvPr/>
        </p:nvSpPr>
        <p:spPr>
          <a:xfrm>
            <a:off x="13186431" y="6634889"/>
            <a:ext cx="2417100" cy="126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188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Sesli asistanlar, çeviriler, filtreler ve hatta sürücüsüz otomobiller!</a:t>
            </a:r>
            <a:endParaRPr sz="1800">
              <a:solidFill>
                <a:srgbClr val="4B0550"/>
              </a:solidFill>
            </a:endParaRPr>
          </a:p>
        </p:txBody>
      </p:sp>
      <p:sp>
        <p:nvSpPr>
          <p:cNvPr id="802" name="Google Shape;802;p63"/>
          <p:cNvSpPr txBox="1"/>
          <p:nvPr/>
        </p:nvSpPr>
        <p:spPr>
          <a:xfrm>
            <a:off x="704099" y="1683800"/>
            <a:ext cx="10716935" cy="9361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53"/>
              </a:spcBef>
              <a:spcAft>
                <a:spcPts val="0"/>
              </a:spcAft>
              <a:buNone/>
            </a:pPr>
            <a:r>
              <a:rPr lang="en" sz="60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60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zekanın</a:t>
            </a:r>
            <a:r>
              <a:rPr lang="en" sz="60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(AI) </a:t>
            </a:r>
            <a:r>
              <a:rPr lang="en" sz="60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kısa</a:t>
            </a:r>
            <a:r>
              <a:rPr lang="en" sz="60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tarihi</a:t>
            </a:r>
            <a:endParaRPr sz="6000" b="1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803" name="Google Shape;803;p63"/>
          <p:cNvSpPr txBox="1"/>
          <p:nvPr/>
        </p:nvSpPr>
        <p:spPr>
          <a:xfrm>
            <a:off x="704100" y="700100"/>
            <a:ext cx="37515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 ZEKAYI (AI) ANLAMAK (BASİTLEŞTİRİLMİŞ)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pic>
        <p:nvPicPr>
          <p:cNvPr id="804" name="Google Shape;804;p63" title="Asset 62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107524" y="5378780"/>
            <a:ext cx="665600" cy="665580"/>
          </a:xfrm>
          <a:prstGeom prst="rect">
            <a:avLst/>
          </a:prstGeom>
          <a:noFill/>
          <a:ln>
            <a:noFill/>
          </a:ln>
        </p:spPr>
      </p:pic>
      <p:pic>
        <p:nvPicPr>
          <p:cNvPr id="805" name="Google Shape;805;p63" title="Asset 64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99225" y="5336991"/>
            <a:ext cx="793275" cy="679966"/>
          </a:xfrm>
          <a:prstGeom prst="rect">
            <a:avLst/>
          </a:prstGeom>
          <a:noFill/>
          <a:ln>
            <a:noFill/>
          </a:ln>
        </p:spPr>
      </p:pic>
      <p:pic>
        <p:nvPicPr>
          <p:cNvPr id="806" name="Google Shape;806;p63" title="Asset 66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3186425" y="5380046"/>
            <a:ext cx="665600" cy="640571"/>
          </a:xfrm>
          <a:prstGeom prst="rect">
            <a:avLst/>
          </a:prstGeom>
          <a:noFill/>
          <a:ln>
            <a:noFill/>
          </a:ln>
        </p:spPr>
      </p:pic>
      <p:pic>
        <p:nvPicPr>
          <p:cNvPr id="807" name="Google Shape;807;p63" title="Asset 67.pn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035502" y="5410344"/>
            <a:ext cx="840293" cy="554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08" name="Google Shape;808;p63" title="Asset 68.png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3943850" y="5371582"/>
            <a:ext cx="665595" cy="679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3" name="Google Shape;813;p64"/>
          <p:cNvSpPr/>
          <p:nvPr/>
        </p:nvSpPr>
        <p:spPr>
          <a:xfrm>
            <a:off x="4601845" y="2404224"/>
            <a:ext cx="9741300" cy="5669700"/>
          </a:xfrm>
          <a:prstGeom prst="roundRect">
            <a:avLst>
              <a:gd name="adj" fmla="val 9286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4" name="Google Shape;814;p64"/>
          <p:cNvSpPr/>
          <p:nvPr/>
        </p:nvSpPr>
        <p:spPr>
          <a:xfrm>
            <a:off x="4417150" y="2213074"/>
            <a:ext cx="9741300" cy="5669700"/>
          </a:xfrm>
          <a:prstGeom prst="roundRect">
            <a:avLst>
              <a:gd name="adj" fmla="val 9286"/>
            </a:avLst>
          </a:prstGeom>
          <a:solidFill>
            <a:srgbClr val="F0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5" name="Google Shape;815;p64"/>
          <p:cNvSpPr txBox="1"/>
          <p:nvPr/>
        </p:nvSpPr>
        <p:spPr>
          <a:xfrm>
            <a:off x="4915175" y="5292600"/>
            <a:ext cx="8457900" cy="199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Üretken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zeka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(AI)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nedir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?</a:t>
            </a:r>
            <a:endParaRPr sz="72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816" name="Google Shape;816;p64"/>
          <p:cNvSpPr/>
          <p:nvPr/>
        </p:nvSpPr>
        <p:spPr>
          <a:xfrm>
            <a:off x="8103150" y="2753700"/>
            <a:ext cx="2081700" cy="20817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817" name="Google Shape;817;p64" title="Asset 102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680163" y="3260266"/>
            <a:ext cx="1010500" cy="1013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2" name="Google Shape;822;p65"/>
          <p:cNvSpPr/>
          <p:nvPr/>
        </p:nvSpPr>
        <p:spPr>
          <a:xfrm>
            <a:off x="12821618" y="3772374"/>
            <a:ext cx="3543000" cy="4964400"/>
          </a:xfrm>
          <a:prstGeom prst="roundRect">
            <a:avLst>
              <a:gd name="adj" fmla="val 9067"/>
            </a:avLst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3" name="Google Shape;823;p65"/>
          <p:cNvSpPr/>
          <p:nvPr/>
        </p:nvSpPr>
        <p:spPr>
          <a:xfrm>
            <a:off x="12667700" y="3606200"/>
            <a:ext cx="3543000" cy="4964400"/>
          </a:xfrm>
          <a:prstGeom prst="roundRect">
            <a:avLst>
              <a:gd name="adj" fmla="val 6737"/>
            </a:avLst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4" name="Google Shape;824;p65"/>
          <p:cNvSpPr txBox="1"/>
          <p:nvPr/>
        </p:nvSpPr>
        <p:spPr>
          <a:xfrm>
            <a:off x="700500" y="1588400"/>
            <a:ext cx="5631000" cy="16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8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Üretken Yapay Zeka (AI) = Yeni şeyler üretebilen akıllı araçlar.</a:t>
            </a:r>
            <a:endParaRPr sz="36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825" name="Google Shape;825;p65"/>
          <p:cNvSpPr txBox="1"/>
          <p:nvPr/>
        </p:nvSpPr>
        <p:spPr>
          <a:xfrm>
            <a:off x="6817550" y="2288000"/>
            <a:ext cx="32544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 Light"/>
                <a:ea typeface="Optimistic Text Light"/>
                <a:cs typeface="Optimistic Text Light"/>
                <a:sym typeface="Optimistic Text Light"/>
              </a:rPr>
              <a:t>Müzik yapabilen, resim yapabilen, hikayeler yazabilen süper güçlü bir otomatik tamamlama aracı gibi!</a:t>
            </a:r>
            <a:endParaRPr sz="1800">
              <a:solidFill>
                <a:srgbClr val="4B0550"/>
              </a:solidFill>
              <a:latin typeface="Optimistic Text Light"/>
              <a:ea typeface="Optimistic Text Light"/>
              <a:cs typeface="Optimistic Text Light"/>
              <a:sym typeface="Optimistic Text Light"/>
            </a:endParaRPr>
          </a:p>
        </p:txBody>
      </p:sp>
      <p:sp>
        <p:nvSpPr>
          <p:cNvPr id="826" name="Google Shape;826;p65"/>
          <p:cNvSpPr txBox="1"/>
          <p:nvPr/>
        </p:nvSpPr>
        <p:spPr>
          <a:xfrm>
            <a:off x="704100" y="700100"/>
            <a:ext cx="44442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 ZEKAYI (AI) ANLAMAK (BASİTLEŞTİRİLMİŞ)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827" name="Google Shape;827;p65"/>
          <p:cNvSpPr/>
          <p:nvPr/>
        </p:nvSpPr>
        <p:spPr>
          <a:xfrm>
            <a:off x="836364" y="3737404"/>
            <a:ext cx="11546100" cy="4999500"/>
          </a:xfrm>
          <a:prstGeom prst="roundRect">
            <a:avLst>
              <a:gd name="adj" fmla="val 5660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828" name="Google Shape;828;p65"/>
          <p:cNvSpPr/>
          <p:nvPr/>
        </p:nvSpPr>
        <p:spPr>
          <a:xfrm>
            <a:off x="704100" y="3606200"/>
            <a:ext cx="11546100" cy="4999500"/>
          </a:xfrm>
          <a:prstGeom prst="roundRect">
            <a:avLst>
              <a:gd name="adj" fmla="val 3444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829" name="Google Shape;829;p65"/>
          <p:cNvSpPr/>
          <p:nvPr/>
        </p:nvSpPr>
        <p:spPr>
          <a:xfrm>
            <a:off x="1375850" y="4882775"/>
            <a:ext cx="2875800" cy="2875800"/>
          </a:xfrm>
          <a:prstGeom prst="roundRect">
            <a:avLst>
              <a:gd name="adj" fmla="val 12015"/>
            </a:avLst>
          </a:prstGeom>
          <a:solidFill>
            <a:srgbClr val="EF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0" name="Google Shape;830;p65"/>
          <p:cNvSpPr/>
          <p:nvPr/>
        </p:nvSpPr>
        <p:spPr>
          <a:xfrm>
            <a:off x="4925825" y="4882775"/>
            <a:ext cx="2875800" cy="2875800"/>
          </a:xfrm>
          <a:prstGeom prst="roundRect">
            <a:avLst>
              <a:gd name="adj" fmla="val 50000"/>
            </a:avLst>
          </a:prstGeom>
          <a:solidFill>
            <a:srgbClr val="EF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1" name="Google Shape;831;p65"/>
          <p:cNvSpPr/>
          <p:nvPr/>
        </p:nvSpPr>
        <p:spPr>
          <a:xfrm>
            <a:off x="8475800" y="4882775"/>
            <a:ext cx="2875800" cy="2875800"/>
          </a:xfrm>
          <a:prstGeom prst="roundRect">
            <a:avLst>
              <a:gd name="adj" fmla="val 12015"/>
            </a:avLst>
          </a:prstGeom>
          <a:solidFill>
            <a:srgbClr val="EF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2" name="Google Shape;832;p65"/>
          <p:cNvSpPr txBox="1"/>
          <p:nvPr/>
        </p:nvSpPr>
        <p:spPr>
          <a:xfrm>
            <a:off x="1406225" y="4179106"/>
            <a:ext cx="42255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Örnek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833" name="Google Shape;833;p65"/>
          <p:cNvSpPr txBox="1"/>
          <p:nvPr/>
        </p:nvSpPr>
        <p:spPr>
          <a:xfrm>
            <a:off x="1802778" y="5968150"/>
            <a:ext cx="2020200" cy="181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0950" rIns="0" bIns="0" anchor="t" anchorCtr="0">
            <a:spAutoFit/>
          </a:bodyPr>
          <a:lstStyle/>
          <a:p>
            <a:pPr marL="953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Komut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8098" marR="7620" lvl="0" indent="0" algn="ctr" rtl="0">
              <a:lnSpc>
                <a:spcPct val="100000"/>
              </a:lnSpc>
              <a:spcBef>
                <a:spcPts val="338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İstanbul’daki dolmuş yolculuklarıyla ilgili bir hikaye yaz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8098" marR="7620" lvl="0" indent="0" algn="ctr" rtl="0">
              <a:lnSpc>
                <a:spcPct val="100000"/>
              </a:lnSpc>
              <a:spcBef>
                <a:spcPts val="338"/>
              </a:spcBef>
              <a:spcAft>
                <a:spcPts val="0"/>
              </a:spcAft>
              <a:buNone/>
            </a:pP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834" name="Google Shape;834;p65"/>
          <p:cNvSpPr txBox="1"/>
          <p:nvPr/>
        </p:nvSpPr>
        <p:spPr>
          <a:xfrm>
            <a:off x="8756145" y="5968147"/>
            <a:ext cx="2193300" cy="181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0950" rIns="0" bIns="0" anchor="t" anchorCtr="0">
            <a:spAutoFit/>
          </a:bodyPr>
          <a:lstStyle/>
          <a:p>
            <a:pPr marL="953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Çıktı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9050" marR="7620" lvl="0" indent="0" algn="ctr" rtl="0">
              <a:lnSpc>
                <a:spcPct val="100000"/>
              </a:lnSpc>
              <a:spcBef>
                <a:spcPts val="338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Öğrenilen örüntüleri bir araya getiren özgün bir hikaye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marR="7620" lvl="0" indent="0" algn="l" rtl="0">
              <a:lnSpc>
                <a:spcPct val="100000"/>
              </a:lnSpc>
              <a:spcBef>
                <a:spcPts val="338"/>
              </a:spcBef>
              <a:spcAft>
                <a:spcPts val="0"/>
              </a:spcAft>
              <a:buNone/>
            </a:pP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835" name="Google Shape;835;p65"/>
          <p:cNvSpPr txBox="1"/>
          <p:nvPr/>
        </p:nvSpPr>
        <p:spPr>
          <a:xfrm>
            <a:off x="5148399" y="5968150"/>
            <a:ext cx="2430600" cy="142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39975" rIns="0" bIns="0" anchor="t" anchorCtr="0">
            <a:spAutoFit/>
          </a:bodyPr>
          <a:lstStyle/>
          <a:p>
            <a:pPr marL="0" marR="762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(AI) Süreci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9050" marR="762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Milyonlarca metin örneğini analiz 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9050" marR="762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eder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836" name="Google Shape;836;p65"/>
          <p:cNvSpPr txBox="1"/>
          <p:nvPr/>
        </p:nvSpPr>
        <p:spPr>
          <a:xfrm>
            <a:off x="13197300" y="6261575"/>
            <a:ext cx="2875800" cy="186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Sıra Sizde:</a:t>
            </a:r>
            <a:endParaRPr sz="240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zekadan kendi hayatınızla ilgili ne üretmesini isterdiniz?</a:t>
            </a:r>
            <a:endParaRPr sz="240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837" name="Google Shape;837;p65"/>
          <p:cNvSpPr/>
          <p:nvPr/>
        </p:nvSpPr>
        <p:spPr>
          <a:xfrm>
            <a:off x="13197300" y="4119250"/>
            <a:ext cx="947700" cy="947700"/>
          </a:xfrm>
          <a:prstGeom prst="ellipse">
            <a:avLst/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838" name="Google Shape;838;p65" title="Asset 64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20395" y="5184550"/>
            <a:ext cx="822160" cy="704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39" name="Google Shape;839;p65" title="Asset 69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507625" y="5184561"/>
            <a:ext cx="683150" cy="704677"/>
          </a:xfrm>
          <a:prstGeom prst="rect">
            <a:avLst/>
          </a:prstGeom>
          <a:noFill/>
          <a:ln>
            <a:noFill/>
          </a:ln>
        </p:spPr>
      </p:pic>
      <p:pic>
        <p:nvPicPr>
          <p:cNvPr id="840" name="Google Shape;840;p65" title="Asset 70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472166" y="5248125"/>
            <a:ext cx="683150" cy="577558"/>
          </a:xfrm>
          <a:prstGeom prst="rect">
            <a:avLst/>
          </a:prstGeom>
          <a:noFill/>
          <a:ln>
            <a:noFill/>
          </a:ln>
        </p:spPr>
      </p:pic>
      <p:pic>
        <p:nvPicPr>
          <p:cNvPr id="841" name="Google Shape;841;p65" title="Asset 103.pn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3523743" y="4304325"/>
            <a:ext cx="294815" cy="577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6" name="Google Shape;846;p66"/>
          <p:cNvSpPr txBox="1"/>
          <p:nvPr/>
        </p:nvSpPr>
        <p:spPr>
          <a:xfrm>
            <a:off x="704100" y="2097550"/>
            <a:ext cx="7831200" cy="111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l" rtl="0">
              <a:lnSpc>
                <a:spcPct val="1008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zeka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(AI)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nerede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saklanıyor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?</a:t>
            </a:r>
            <a:endParaRPr sz="60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847" name="Google Shape;847;p66"/>
          <p:cNvSpPr txBox="1"/>
          <p:nvPr/>
        </p:nvSpPr>
        <p:spPr>
          <a:xfrm>
            <a:off x="8710750" y="2265325"/>
            <a:ext cx="41214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 Light"/>
                <a:ea typeface="Optimistic Text Light"/>
                <a:cs typeface="Optimistic Text Light"/>
                <a:sym typeface="Optimistic Text Light"/>
              </a:rPr>
              <a:t>Yapay zeka zaten telefonunuzda her gün kullandığınız uygulamaların içinde! Hadi keşfedelim.</a:t>
            </a:r>
            <a:endParaRPr sz="1800">
              <a:solidFill>
                <a:srgbClr val="4B0550"/>
              </a:solidFill>
              <a:latin typeface="Optimistic Text Light"/>
              <a:ea typeface="Optimistic Text Light"/>
              <a:cs typeface="Optimistic Text Light"/>
              <a:sym typeface="Optimistic Text Light"/>
            </a:endParaRPr>
          </a:p>
        </p:txBody>
      </p:sp>
      <p:sp>
        <p:nvSpPr>
          <p:cNvPr id="848" name="Google Shape;848;p66"/>
          <p:cNvSpPr txBox="1"/>
          <p:nvPr/>
        </p:nvSpPr>
        <p:spPr>
          <a:xfrm>
            <a:off x="704100" y="700100"/>
            <a:ext cx="38256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 ZEKAYI (AI) ANLAMAK (BASİTLEŞTİRİLMİŞ)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pic>
        <p:nvPicPr>
          <p:cNvPr id="849" name="Google Shape;849;p66" title="YouTube 0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403300" y="3810002"/>
            <a:ext cx="1922744" cy="3891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850" name="Google Shape;850;p66" title="Google Translate 01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324253" y="3810002"/>
            <a:ext cx="1922744" cy="3891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851" name="Google Shape;851;p66" title="Google Assist 01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0166143" y="3810004"/>
            <a:ext cx="1922744" cy="3891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852" name="Google Shape;852;p66" title="Creative AI 01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245206" y="3810002"/>
            <a:ext cx="1922744" cy="3891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853" name="Google Shape;853;p66"/>
          <p:cNvPicPr preferRelativeResize="0"/>
          <p:nvPr/>
        </p:nvPicPr>
        <p:blipFill rotWithShape="1">
          <a:blip r:embed="rId7">
            <a:alphaModFix/>
          </a:blip>
          <a:srcRect t="4368" b="4241"/>
          <a:stretch/>
        </p:blipFill>
        <p:spPr>
          <a:xfrm>
            <a:off x="12832232" y="3810004"/>
            <a:ext cx="2280756" cy="3891118"/>
          </a:xfrm>
          <a:prstGeom prst="rect">
            <a:avLst/>
          </a:prstGeom>
          <a:noFill/>
          <a:ln>
            <a:noFill/>
          </a:ln>
        </p:spPr>
      </p:pic>
      <p:sp>
        <p:nvSpPr>
          <p:cNvPr id="854" name="Google Shape;854;p66"/>
          <p:cNvSpPr txBox="1"/>
          <p:nvPr/>
        </p:nvSpPr>
        <p:spPr>
          <a:xfrm>
            <a:off x="700465" y="8297250"/>
            <a:ext cx="10683300" cy="38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Daha önce bu uygulamalardan herhangi birini kullananlar elini kaldırsın!</a:t>
            </a:r>
            <a:endParaRPr sz="2400"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9" name="Google Shape;859;p67"/>
          <p:cNvSpPr txBox="1"/>
          <p:nvPr/>
        </p:nvSpPr>
        <p:spPr>
          <a:xfrm>
            <a:off x="704100" y="700100"/>
            <a:ext cx="41214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 ZEKAYI (AI) ANLAMAK (BASİTLEŞTİRİLMİŞ)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pic>
        <p:nvPicPr>
          <p:cNvPr id="860" name="Google Shape;860;p67" title="Google Assist 02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0166137" y="3808422"/>
            <a:ext cx="1922775" cy="3890964"/>
          </a:xfrm>
          <a:prstGeom prst="rect">
            <a:avLst/>
          </a:prstGeom>
          <a:noFill/>
          <a:ln>
            <a:noFill/>
          </a:ln>
        </p:spPr>
      </p:pic>
      <p:pic>
        <p:nvPicPr>
          <p:cNvPr id="861" name="Google Shape;861;p67" title="Creative AI 02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245207" y="3808422"/>
            <a:ext cx="1922775" cy="3890964"/>
          </a:xfrm>
          <a:prstGeom prst="rect">
            <a:avLst/>
          </a:prstGeom>
          <a:noFill/>
          <a:ln>
            <a:noFill/>
          </a:ln>
        </p:spPr>
      </p:pic>
      <p:pic>
        <p:nvPicPr>
          <p:cNvPr id="862" name="Google Shape;862;p67" title="YouTube 02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403300" y="3810000"/>
            <a:ext cx="1922749" cy="3891133"/>
          </a:xfrm>
          <a:prstGeom prst="rect">
            <a:avLst/>
          </a:prstGeom>
          <a:noFill/>
          <a:ln>
            <a:noFill/>
          </a:ln>
        </p:spPr>
      </p:pic>
      <p:pic>
        <p:nvPicPr>
          <p:cNvPr id="863" name="Google Shape;863;p67" title="Google Translate 02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324240" y="3808422"/>
            <a:ext cx="1922775" cy="3890964"/>
          </a:xfrm>
          <a:prstGeom prst="rect">
            <a:avLst/>
          </a:prstGeom>
          <a:noFill/>
          <a:ln>
            <a:noFill/>
          </a:ln>
        </p:spPr>
      </p:pic>
      <p:pic>
        <p:nvPicPr>
          <p:cNvPr id="864" name="Google Shape;864;p67"/>
          <p:cNvPicPr preferRelativeResize="0"/>
          <p:nvPr/>
        </p:nvPicPr>
        <p:blipFill rotWithShape="1">
          <a:blip r:embed="rId7">
            <a:alphaModFix/>
          </a:blip>
          <a:srcRect t="4799" b="4997"/>
          <a:stretch/>
        </p:blipFill>
        <p:spPr>
          <a:xfrm>
            <a:off x="12808078" y="3808411"/>
            <a:ext cx="2329062" cy="3890964"/>
          </a:xfrm>
          <a:prstGeom prst="rect">
            <a:avLst/>
          </a:prstGeom>
          <a:noFill/>
          <a:ln>
            <a:noFill/>
          </a:ln>
        </p:spPr>
      </p:pic>
      <p:sp>
        <p:nvSpPr>
          <p:cNvPr id="865" name="Google Shape;865;p67"/>
          <p:cNvSpPr txBox="1"/>
          <p:nvPr/>
        </p:nvSpPr>
        <p:spPr>
          <a:xfrm>
            <a:off x="1144266" y="7980974"/>
            <a:ext cx="2440800" cy="11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50"/>
              <a:buFont typeface="Arial"/>
              <a:buNone/>
            </a:pPr>
            <a:r>
              <a:rPr lang="en" sz="15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Öneri sunan yapay zeka (AI)</a:t>
            </a:r>
            <a:endParaRPr sz="1500" b="1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50"/>
              <a:buFont typeface="Arial"/>
              <a:buNone/>
            </a:pPr>
            <a:r>
              <a:rPr lang="en" sz="150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YouTube Kenan Doğulu’yu dinledikten sonra Hadise’yi öneriyor</a:t>
            </a:r>
            <a:endParaRPr sz="15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866" name="Google Shape;866;p67"/>
          <p:cNvSpPr txBox="1"/>
          <p:nvPr/>
        </p:nvSpPr>
        <p:spPr>
          <a:xfrm>
            <a:off x="4065247" y="7980974"/>
            <a:ext cx="2440800" cy="11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50"/>
              <a:buNone/>
            </a:pPr>
            <a:r>
              <a:rPr lang="en" sz="15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Çeviri yapan yapay zeka (AI) </a:t>
            </a:r>
            <a:endParaRPr sz="1500" b="1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50"/>
              <a:buNone/>
            </a:pPr>
            <a:r>
              <a:rPr lang="en" sz="150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Google Çeviri, İngilizce ve Türkçe arasında çeviri yapıyor</a:t>
            </a:r>
            <a:endParaRPr sz="15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867" name="Google Shape;867;p67"/>
          <p:cNvSpPr txBox="1"/>
          <p:nvPr/>
        </p:nvSpPr>
        <p:spPr>
          <a:xfrm>
            <a:off x="6986222" y="7980974"/>
            <a:ext cx="2440800" cy="71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50"/>
              <a:buNone/>
            </a:pPr>
            <a:r>
              <a:rPr lang="en" sz="15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Yaratıcı yapay zeka (AI)</a:t>
            </a:r>
            <a:endParaRPr sz="1500" b="1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50"/>
              <a:buNone/>
            </a:pPr>
            <a:r>
              <a:rPr lang="en" sz="150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TikTok filtreleri ve Instagram efektleri</a:t>
            </a:r>
            <a:endParaRPr sz="15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868" name="Google Shape;868;p67"/>
          <p:cNvSpPr txBox="1"/>
          <p:nvPr/>
        </p:nvSpPr>
        <p:spPr>
          <a:xfrm>
            <a:off x="9907191" y="7980974"/>
            <a:ext cx="2440800" cy="9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50"/>
              <a:buNone/>
            </a:pPr>
            <a:r>
              <a:rPr lang="en" sz="15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Asistan yapay zeka (AI)</a:t>
            </a:r>
            <a:endParaRPr sz="1500" b="1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50"/>
              <a:buNone/>
            </a:pPr>
            <a:r>
              <a:rPr lang="en" sz="150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Siri farklı Türkçe aksanları ve “Tamam mı?” gibi ifadeleri anlıyor</a:t>
            </a:r>
            <a:endParaRPr sz="15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869" name="Google Shape;869;p67"/>
          <p:cNvSpPr txBox="1"/>
          <p:nvPr/>
        </p:nvSpPr>
        <p:spPr>
          <a:xfrm>
            <a:off x="12628013" y="7980975"/>
            <a:ext cx="2689200" cy="71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50"/>
              <a:buNone/>
            </a:pPr>
            <a:r>
              <a:rPr lang="en" sz="15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Üretken yapay zeka (AI)</a:t>
            </a:r>
            <a:endParaRPr sz="1500" b="1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50"/>
              <a:buNone/>
            </a:pPr>
            <a:r>
              <a:rPr lang="en" sz="150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Hızlı cevaplar almak için WhatsApp’ta Meta AI</a:t>
            </a:r>
            <a:endParaRPr sz="15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870" name="Google Shape;870;p67"/>
          <p:cNvSpPr txBox="1"/>
          <p:nvPr/>
        </p:nvSpPr>
        <p:spPr>
          <a:xfrm>
            <a:off x="704100" y="2097550"/>
            <a:ext cx="7831200" cy="111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l" rtl="0">
              <a:lnSpc>
                <a:spcPct val="1008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zeka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(AI)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nerede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saklanıyor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?</a:t>
            </a:r>
            <a:endParaRPr sz="60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871" name="Google Shape;871;p67"/>
          <p:cNvSpPr txBox="1"/>
          <p:nvPr/>
        </p:nvSpPr>
        <p:spPr>
          <a:xfrm>
            <a:off x="8710750" y="2265325"/>
            <a:ext cx="41214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 Light"/>
                <a:ea typeface="Optimistic Text Light"/>
                <a:cs typeface="Optimistic Text Light"/>
                <a:sym typeface="Optimistic Text Light"/>
              </a:rPr>
              <a:t>Yapay zeka zaten telefonunuzda her gün kullandığınız uygulamaların içinde! Hadi keşfedelim.</a:t>
            </a:r>
            <a:endParaRPr sz="1800">
              <a:solidFill>
                <a:srgbClr val="4B0550"/>
              </a:solidFill>
              <a:latin typeface="Optimistic Text Light"/>
              <a:ea typeface="Optimistic Text Light"/>
              <a:cs typeface="Optimistic Text Light"/>
              <a:sym typeface="Optimistic Text Light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6" name="Google Shape;876;p68"/>
          <p:cNvSpPr txBox="1"/>
          <p:nvPr/>
        </p:nvSpPr>
        <p:spPr>
          <a:xfrm>
            <a:off x="699425" y="3649350"/>
            <a:ext cx="5282100" cy="174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Uygulamalı</a:t>
            </a:r>
            <a:r>
              <a:rPr lang="en" sz="5400" b="1" dirty="0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5400" b="1" dirty="0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Zeka (AI)</a:t>
            </a:r>
            <a:endParaRPr sz="5400" b="1" dirty="0">
              <a:solidFill>
                <a:srgbClr val="FFFFFF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877" name="Google Shape;877;p68"/>
          <p:cNvSpPr txBox="1"/>
          <p:nvPr/>
        </p:nvSpPr>
        <p:spPr>
          <a:xfrm>
            <a:off x="704100" y="5497900"/>
            <a:ext cx="42216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(AI) İLE ÜRETMEYE HAZIR MISINIZ?!</a:t>
            </a:r>
            <a:endParaRPr dirty="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878" name="Google Shape;878;p68" title="Turkish Asset 05.png"/>
          <p:cNvPicPr preferRelativeResize="0"/>
          <p:nvPr/>
        </p:nvPicPr>
        <p:blipFill rotWithShape="1">
          <a:blip r:embed="rId3">
            <a:alphaModFix/>
          </a:blip>
          <a:srcRect l="-50" t="13964" r="50"/>
          <a:stretch/>
        </p:blipFill>
        <p:spPr>
          <a:xfrm>
            <a:off x="6331475" y="0"/>
            <a:ext cx="11956500" cy="10287000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3" name="Google Shape;883;p69"/>
          <p:cNvSpPr/>
          <p:nvPr/>
        </p:nvSpPr>
        <p:spPr>
          <a:xfrm>
            <a:off x="7017525" y="1118600"/>
            <a:ext cx="4243200" cy="2081700"/>
          </a:xfrm>
          <a:prstGeom prst="roundRect">
            <a:avLst>
              <a:gd name="adj" fmla="val 18897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4" name="Google Shape;884;p69"/>
          <p:cNvSpPr txBox="1"/>
          <p:nvPr/>
        </p:nvSpPr>
        <p:spPr>
          <a:xfrm>
            <a:off x="8733538" y="1473050"/>
            <a:ext cx="1909500" cy="4744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53"/>
              </a:spcBef>
              <a:spcAft>
                <a:spcPts val="0"/>
              </a:spcAft>
              <a:buNone/>
            </a:pPr>
            <a:r>
              <a:rPr lang="en" sz="30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AKTİVİTE</a:t>
            </a:r>
            <a:endParaRPr sz="3000" b="1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885" name="Google Shape;885;p69" title="Asset 55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665888" y="1340275"/>
            <a:ext cx="727250" cy="727250"/>
          </a:xfrm>
          <a:prstGeom prst="rect">
            <a:avLst/>
          </a:prstGeom>
          <a:noFill/>
          <a:ln>
            <a:noFill/>
          </a:ln>
        </p:spPr>
      </p:pic>
      <p:sp>
        <p:nvSpPr>
          <p:cNvPr id="886" name="Google Shape;886;p69"/>
          <p:cNvSpPr/>
          <p:nvPr/>
        </p:nvSpPr>
        <p:spPr>
          <a:xfrm>
            <a:off x="4601845" y="2404224"/>
            <a:ext cx="9741300" cy="5669700"/>
          </a:xfrm>
          <a:prstGeom prst="roundRect">
            <a:avLst>
              <a:gd name="adj" fmla="val 9286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7" name="Google Shape;887;p69"/>
          <p:cNvSpPr/>
          <p:nvPr/>
        </p:nvSpPr>
        <p:spPr>
          <a:xfrm>
            <a:off x="4417150" y="2213074"/>
            <a:ext cx="9741300" cy="5669700"/>
          </a:xfrm>
          <a:prstGeom prst="roundRect">
            <a:avLst>
              <a:gd name="adj" fmla="val 9286"/>
            </a:avLst>
          </a:prstGeom>
          <a:solidFill>
            <a:srgbClr val="F0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8" name="Google Shape;888;p69"/>
          <p:cNvSpPr txBox="1"/>
          <p:nvPr/>
        </p:nvSpPr>
        <p:spPr>
          <a:xfrm>
            <a:off x="4915175" y="5292600"/>
            <a:ext cx="8457900" cy="199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Meta AI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ile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Metin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Oluşturun</a:t>
            </a:r>
            <a:endParaRPr sz="72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889" name="Google Shape;889;p69"/>
          <p:cNvSpPr/>
          <p:nvPr/>
        </p:nvSpPr>
        <p:spPr>
          <a:xfrm>
            <a:off x="8103150" y="2753700"/>
            <a:ext cx="2081700" cy="20817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890" name="Google Shape;890;p69" title="Asset 104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597125" y="3264775"/>
            <a:ext cx="1059525" cy="1059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5" name="Google Shape;895;p7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467646" y="1348049"/>
            <a:ext cx="3894819" cy="7378867"/>
          </a:xfrm>
          <a:prstGeom prst="rect">
            <a:avLst/>
          </a:prstGeom>
          <a:noFill/>
          <a:ln>
            <a:noFill/>
          </a:ln>
          <a:effectLst>
            <a:outerShdw blurRad="75434" dist="113150" dir="1620000" algn="bl" rotWithShape="0">
              <a:srgbClr val="000000">
                <a:alpha val="61000"/>
              </a:srgbClr>
            </a:outerShdw>
          </a:effectLst>
        </p:spPr>
      </p:pic>
      <p:pic>
        <p:nvPicPr>
          <p:cNvPr id="896" name="Google Shape;896;p7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3449590" y="1348059"/>
            <a:ext cx="3894816" cy="7378944"/>
          </a:xfrm>
          <a:prstGeom prst="rect">
            <a:avLst/>
          </a:prstGeom>
          <a:noFill/>
          <a:ln>
            <a:noFill/>
          </a:ln>
          <a:effectLst>
            <a:outerShdw blurRad="78679" dist="78679" dir="1920000" algn="bl" rotWithShape="0">
              <a:srgbClr val="000000">
                <a:alpha val="50000"/>
              </a:srgbClr>
            </a:outerShdw>
          </a:effectLst>
        </p:spPr>
      </p:pic>
      <p:sp>
        <p:nvSpPr>
          <p:cNvPr id="897" name="Google Shape;897;p70"/>
          <p:cNvSpPr/>
          <p:nvPr/>
        </p:nvSpPr>
        <p:spPr>
          <a:xfrm>
            <a:off x="946150" y="4544475"/>
            <a:ext cx="8351400" cy="3492600"/>
          </a:xfrm>
          <a:prstGeom prst="roundRect">
            <a:avLst>
              <a:gd name="adj" fmla="val 7575"/>
            </a:avLst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8" name="Google Shape;898;p70"/>
          <p:cNvSpPr/>
          <p:nvPr/>
        </p:nvSpPr>
        <p:spPr>
          <a:xfrm>
            <a:off x="793750" y="4544475"/>
            <a:ext cx="8351400" cy="3340200"/>
          </a:xfrm>
          <a:prstGeom prst="roundRect">
            <a:avLst>
              <a:gd name="adj" fmla="val 7575"/>
            </a:avLst>
          </a:prstGeom>
          <a:solidFill>
            <a:srgbClr val="EF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9" name="Google Shape;899;p70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HANDS-ON AI CREATION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900" name="Google Shape;900;p70"/>
          <p:cNvSpPr txBox="1"/>
          <p:nvPr/>
        </p:nvSpPr>
        <p:spPr>
          <a:xfrm>
            <a:off x="770475" y="355952"/>
            <a:ext cx="8116800" cy="256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>
                <a:solidFill>
                  <a:srgbClr val="FFFFFF"/>
                </a:solidFill>
                <a:latin typeface="Optimistic Display Medium"/>
                <a:ea typeface="Optimistic Display Medium"/>
                <a:cs typeface="Optimistic Display Medium"/>
                <a:sym typeface="Optimistic Display Medium"/>
              </a:rPr>
              <a:t>Yapay zekayı kullanarak yazdığınız metinleri geliştirebilir, yeni fikirler edinebilir ve farklı formatlarda ilgi çekici içerikler üretebilirsiniz.</a:t>
            </a:r>
            <a:endParaRPr sz="2800">
              <a:solidFill>
                <a:srgbClr val="FFFFFF"/>
              </a:solidFill>
              <a:latin typeface="Optimistic Display Medium"/>
              <a:ea typeface="Optimistic Display Medium"/>
              <a:cs typeface="Optimistic Display Medium"/>
              <a:sym typeface="Optimistic Display Medium"/>
            </a:endParaRPr>
          </a:p>
        </p:txBody>
      </p:sp>
      <p:sp>
        <p:nvSpPr>
          <p:cNvPr id="901" name="Google Shape;901;p70"/>
          <p:cNvSpPr txBox="1"/>
          <p:nvPr/>
        </p:nvSpPr>
        <p:spPr>
          <a:xfrm>
            <a:off x="770477" y="3171850"/>
            <a:ext cx="8457900" cy="109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D8C8E1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Yüksek Bağlantılı Seçenek</a:t>
            </a:r>
            <a:endParaRPr sz="1800" b="1">
              <a:solidFill>
                <a:srgbClr val="D8C8E1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lnSpc>
                <a:spcPct val="125000"/>
              </a:lnSpc>
              <a:spcBef>
                <a:spcPts val="1000"/>
              </a:spcBef>
              <a:spcAft>
                <a:spcPts val="1000"/>
              </a:spcAft>
              <a:buNone/>
            </a:pPr>
            <a:r>
              <a:rPr lang="en" sz="18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Örnek Komut:</a:t>
            </a:r>
            <a:r>
              <a:rPr lang="en" sz="180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Dijital öğrenmeyle ilgili bir blog gönderisi için ilgi çekici başlıklar öner.</a:t>
            </a:r>
            <a:endParaRPr sz="18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02" name="Google Shape;902;p70"/>
          <p:cNvSpPr txBox="1"/>
          <p:nvPr/>
        </p:nvSpPr>
        <p:spPr>
          <a:xfrm>
            <a:off x="1158246" y="4746800"/>
            <a:ext cx="29805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Sonraki Adımlar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03" name="Google Shape;903;p70"/>
          <p:cNvSpPr/>
          <p:nvPr/>
        </p:nvSpPr>
        <p:spPr>
          <a:xfrm>
            <a:off x="1164875" y="5241975"/>
            <a:ext cx="3656100" cy="943200"/>
          </a:xfrm>
          <a:prstGeom prst="roundRect">
            <a:avLst>
              <a:gd name="adj" fmla="val 16667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4" name="Google Shape;904;p70"/>
          <p:cNvSpPr txBox="1"/>
          <p:nvPr/>
        </p:nvSpPr>
        <p:spPr>
          <a:xfrm>
            <a:off x="1919300" y="5319803"/>
            <a:ext cx="2980500" cy="9130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7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Telefonunuzda</a:t>
            </a:r>
            <a:r>
              <a:rPr lang="en" sz="17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7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veya</a:t>
            </a:r>
            <a:r>
              <a:rPr lang="en" sz="17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7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bilgisayarınızda</a:t>
            </a:r>
            <a:r>
              <a:rPr lang="en" sz="17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Meta </a:t>
            </a:r>
            <a:r>
              <a:rPr lang="en" sz="17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AI’yı</a:t>
            </a:r>
            <a:r>
              <a:rPr lang="en" sz="17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7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açın</a:t>
            </a:r>
            <a:endParaRPr sz="17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05" name="Google Shape;905;p70"/>
          <p:cNvSpPr/>
          <p:nvPr/>
        </p:nvSpPr>
        <p:spPr>
          <a:xfrm>
            <a:off x="4953375" y="5241975"/>
            <a:ext cx="3656100" cy="943200"/>
          </a:xfrm>
          <a:prstGeom prst="roundRect">
            <a:avLst>
              <a:gd name="adj" fmla="val 16667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6" name="Google Shape;906;p70"/>
          <p:cNvSpPr txBox="1"/>
          <p:nvPr/>
        </p:nvSpPr>
        <p:spPr>
          <a:xfrm>
            <a:off x="5697226" y="5468275"/>
            <a:ext cx="23379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Komutu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Meta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AI’ya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girin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07" name="Google Shape;907;p70"/>
          <p:cNvSpPr/>
          <p:nvPr/>
        </p:nvSpPr>
        <p:spPr>
          <a:xfrm>
            <a:off x="1164875" y="6299175"/>
            <a:ext cx="3656100" cy="943200"/>
          </a:xfrm>
          <a:prstGeom prst="roundRect">
            <a:avLst>
              <a:gd name="adj" fmla="val 16667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8" name="Google Shape;908;p70"/>
          <p:cNvSpPr/>
          <p:nvPr/>
        </p:nvSpPr>
        <p:spPr>
          <a:xfrm>
            <a:off x="4953375" y="6299175"/>
            <a:ext cx="3656100" cy="943200"/>
          </a:xfrm>
          <a:prstGeom prst="roundRect">
            <a:avLst>
              <a:gd name="adj" fmla="val 16667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9" name="Google Shape;909;p70"/>
          <p:cNvSpPr txBox="1"/>
          <p:nvPr/>
        </p:nvSpPr>
        <p:spPr>
          <a:xfrm>
            <a:off x="1919300" y="6493725"/>
            <a:ext cx="23379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Ürettiği metni gözden geçirin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10" name="Google Shape;910;p70"/>
          <p:cNvSpPr txBox="1"/>
          <p:nvPr/>
        </p:nvSpPr>
        <p:spPr>
          <a:xfrm>
            <a:off x="5697229" y="6359338"/>
            <a:ext cx="2811900" cy="9130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7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Sonucu</a:t>
            </a:r>
            <a:r>
              <a:rPr lang="en" sz="17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7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iyileştirmek</a:t>
            </a:r>
            <a:r>
              <a:rPr lang="en" sz="17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7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için</a:t>
            </a:r>
            <a:r>
              <a:rPr lang="en" sz="17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7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girdiğiniz</a:t>
            </a:r>
            <a:r>
              <a:rPr lang="en" sz="17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7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komutu</a:t>
            </a:r>
            <a:r>
              <a:rPr lang="en" sz="17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7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değiştirin</a:t>
            </a:r>
            <a:r>
              <a:rPr lang="en" sz="17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7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veya</a:t>
            </a:r>
            <a:r>
              <a:rPr lang="en" sz="17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7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düzenleyin</a:t>
            </a:r>
            <a:endParaRPr sz="17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11" name="Google Shape;911;p70"/>
          <p:cNvSpPr/>
          <p:nvPr/>
        </p:nvSpPr>
        <p:spPr>
          <a:xfrm>
            <a:off x="1356438" y="5521850"/>
            <a:ext cx="417300" cy="4173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12" name="Google Shape;912;p70"/>
          <p:cNvSpPr txBox="1"/>
          <p:nvPr/>
        </p:nvSpPr>
        <p:spPr>
          <a:xfrm>
            <a:off x="1331084" y="5591900"/>
            <a:ext cx="468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1</a:t>
            </a:r>
            <a:endParaRPr sz="1800" dirty="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13" name="Google Shape;913;p70"/>
          <p:cNvSpPr/>
          <p:nvPr/>
        </p:nvSpPr>
        <p:spPr>
          <a:xfrm>
            <a:off x="5096692" y="5521850"/>
            <a:ext cx="417300" cy="4173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14" name="Google Shape;914;p70"/>
          <p:cNvSpPr txBox="1"/>
          <p:nvPr/>
        </p:nvSpPr>
        <p:spPr>
          <a:xfrm>
            <a:off x="5071338" y="5591900"/>
            <a:ext cx="468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2</a:t>
            </a:r>
            <a:endParaRPr sz="18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15" name="Google Shape;915;p70"/>
          <p:cNvSpPr/>
          <p:nvPr/>
        </p:nvSpPr>
        <p:spPr>
          <a:xfrm>
            <a:off x="1356438" y="6555000"/>
            <a:ext cx="417300" cy="4173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16" name="Google Shape;916;p70"/>
          <p:cNvSpPr txBox="1"/>
          <p:nvPr/>
        </p:nvSpPr>
        <p:spPr>
          <a:xfrm>
            <a:off x="1331084" y="6625050"/>
            <a:ext cx="468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3</a:t>
            </a:r>
            <a:endParaRPr sz="18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17" name="Google Shape;917;p70"/>
          <p:cNvSpPr/>
          <p:nvPr/>
        </p:nvSpPr>
        <p:spPr>
          <a:xfrm>
            <a:off x="5096692" y="6555000"/>
            <a:ext cx="417300" cy="4173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18" name="Google Shape;918;p70"/>
          <p:cNvSpPr txBox="1"/>
          <p:nvPr/>
        </p:nvSpPr>
        <p:spPr>
          <a:xfrm>
            <a:off x="5071338" y="6625050"/>
            <a:ext cx="468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4</a:t>
            </a:r>
            <a:endParaRPr sz="18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19" name="Google Shape;919;p70"/>
          <p:cNvSpPr txBox="1"/>
          <p:nvPr/>
        </p:nvSpPr>
        <p:spPr>
          <a:xfrm>
            <a:off x="787223" y="8353101"/>
            <a:ext cx="9503100" cy="29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Unutmayın: Yapay zeka bir araç — Yaratıcılık SİZDE!</a:t>
            </a:r>
            <a:endParaRPr sz="180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20" name="Google Shape;920;p70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UYGULAMALI YAPAY ZEKA (AI)</a:t>
            </a:r>
            <a:endParaRPr sz="900" b="1">
              <a:solidFill>
                <a:schemeClr val="lt2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pic>
        <p:nvPicPr>
          <p:cNvPr id="921" name="Google Shape;921;p7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5363938" y="586244"/>
            <a:ext cx="1647825" cy="1000125"/>
          </a:xfrm>
          <a:prstGeom prst="rect">
            <a:avLst/>
          </a:prstGeom>
          <a:noFill/>
          <a:ln>
            <a:noFill/>
          </a:ln>
        </p:spPr>
      </p:pic>
      <p:sp>
        <p:nvSpPr>
          <p:cNvPr id="922" name="Google Shape;922;p70"/>
          <p:cNvSpPr txBox="1"/>
          <p:nvPr/>
        </p:nvSpPr>
        <p:spPr>
          <a:xfrm>
            <a:off x="10401790" y="8412471"/>
            <a:ext cx="2265900" cy="47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700" rIns="0" bIns="0" anchor="t" anchorCtr="0">
            <a:spAutoFit/>
          </a:bodyPr>
          <a:lstStyle/>
          <a:p>
            <a:pPr marL="1270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İnternette Meta</a:t>
            </a:r>
            <a:r>
              <a:rPr lang="en" sz="1200">
                <a:solidFill>
                  <a:srgbClr val="00000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AI</a:t>
            </a:r>
            <a:r>
              <a:rPr lang="en" sz="1200">
                <a:solidFill>
                  <a:srgbClr val="00000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	</a:t>
            </a:r>
            <a:endParaRPr sz="1200">
              <a:solidFill>
                <a:srgbClr val="00000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23" name="Google Shape;923;p70"/>
          <p:cNvSpPr txBox="1"/>
          <p:nvPr/>
        </p:nvSpPr>
        <p:spPr>
          <a:xfrm>
            <a:off x="13991051" y="8398821"/>
            <a:ext cx="2811900" cy="28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700" rIns="0" bIns="0" anchor="t" anchorCtr="0">
            <a:spAutoFit/>
          </a:bodyPr>
          <a:lstStyle/>
          <a:p>
            <a:pPr marL="1270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WhatsApp’ta Meta AI</a:t>
            </a:r>
            <a:endParaRPr sz="18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8" name="Google Shape;928;p71"/>
          <p:cNvGrpSpPr/>
          <p:nvPr/>
        </p:nvGrpSpPr>
        <p:grpSpPr>
          <a:xfrm>
            <a:off x="743021" y="4635857"/>
            <a:ext cx="178839" cy="159066"/>
            <a:chOff x="610797" y="2479136"/>
            <a:chExt cx="119226" cy="106044"/>
          </a:xfrm>
        </p:grpSpPr>
        <p:sp>
          <p:nvSpPr>
            <p:cNvPr id="929" name="Google Shape;929;p71"/>
            <p:cNvSpPr/>
            <p:nvPr/>
          </p:nvSpPr>
          <p:spPr>
            <a:xfrm>
              <a:off x="610797" y="2531887"/>
              <a:ext cx="118745" cy="0"/>
            </a:xfrm>
            <a:custGeom>
              <a:avLst/>
              <a:gdLst/>
              <a:ahLst/>
              <a:cxnLst/>
              <a:rect l="l" t="t" r="r" b="b"/>
              <a:pathLst>
                <a:path w="118745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930" name="Google Shape;930;p71"/>
            <p:cNvSpPr/>
            <p:nvPr/>
          </p:nvSpPr>
          <p:spPr>
            <a:xfrm>
              <a:off x="676683" y="2479136"/>
              <a:ext cx="53340" cy="106044"/>
            </a:xfrm>
            <a:custGeom>
              <a:avLst/>
              <a:gdLst/>
              <a:ahLst/>
              <a:cxnLst/>
              <a:rect l="l" t="t" r="r" b="b"/>
              <a:pathLst>
                <a:path w="53340" h="106044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grpSp>
        <p:nvGrpSpPr>
          <p:cNvPr id="931" name="Google Shape;931;p71"/>
          <p:cNvGrpSpPr/>
          <p:nvPr/>
        </p:nvGrpSpPr>
        <p:grpSpPr>
          <a:xfrm>
            <a:off x="743021" y="5342575"/>
            <a:ext cx="178839" cy="159066"/>
            <a:chOff x="610797" y="3093001"/>
            <a:chExt cx="119226" cy="106044"/>
          </a:xfrm>
        </p:grpSpPr>
        <p:sp>
          <p:nvSpPr>
            <p:cNvPr id="932" name="Google Shape;932;p71"/>
            <p:cNvSpPr/>
            <p:nvPr/>
          </p:nvSpPr>
          <p:spPr>
            <a:xfrm>
              <a:off x="610797" y="3145753"/>
              <a:ext cx="118745" cy="0"/>
            </a:xfrm>
            <a:custGeom>
              <a:avLst/>
              <a:gdLst/>
              <a:ahLst/>
              <a:cxnLst/>
              <a:rect l="l" t="t" r="r" b="b"/>
              <a:pathLst>
                <a:path w="118745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933" name="Google Shape;933;p71"/>
            <p:cNvSpPr/>
            <p:nvPr/>
          </p:nvSpPr>
          <p:spPr>
            <a:xfrm>
              <a:off x="676683" y="3093001"/>
              <a:ext cx="53340" cy="106044"/>
            </a:xfrm>
            <a:custGeom>
              <a:avLst/>
              <a:gdLst/>
              <a:ahLst/>
              <a:cxnLst/>
              <a:rect l="l" t="t" r="r" b="b"/>
              <a:pathLst>
                <a:path w="53340" h="106044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sp>
        <p:nvSpPr>
          <p:cNvPr id="934" name="Google Shape;934;p71"/>
          <p:cNvSpPr txBox="1"/>
          <p:nvPr/>
        </p:nvSpPr>
        <p:spPr>
          <a:xfrm>
            <a:off x="719500" y="2312500"/>
            <a:ext cx="5790900" cy="9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rgbClr val="FFFFFF"/>
                </a:solidFill>
                <a:latin typeface="Optimistic Display Medium"/>
                <a:ea typeface="Optimistic Display Medium"/>
                <a:cs typeface="Optimistic Display Medium"/>
                <a:sym typeface="Optimistic Display Medium"/>
              </a:rPr>
              <a:t>Hadi yapay zekayı kullanarak kısa bir şiir yazalım!</a:t>
            </a:r>
            <a:endParaRPr sz="3000">
              <a:latin typeface="Optimistic Display Medium"/>
              <a:ea typeface="Optimistic Display Medium"/>
              <a:cs typeface="Optimistic Display Medium"/>
              <a:sym typeface="Optimistic Display Medium"/>
            </a:endParaRPr>
          </a:p>
        </p:txBody>
      </p:sp>
      <p:sp>
        <p:nvSpPr>
          <p:cNvPr id="935" name="Google Shape;935;p71"/>
          <p:cNvSpPr txBox="1"/>
          <p:nvPr/>
        </p:nvSpPr>
        <p:spPr>
          <a:xfrm>
            <a:off x="743008" y="3651273"/>
            <a:ext cx="5423400" cy="29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40005" lvl="0" indent="0" algn="l" rtl="0">
              <a:lnSpc>
                <a:spcPct val="100000"/>
              </a:lnSpc>
              <a:spcBef>
                <a:spcPts val="2760"/>
              </a:spcBef>
              <a:spcAft>
                <a:spcPts val="0"/>
              </a:spcAft>
              <a:buNone/>
            </a:pPr>
            <a:r>
              <a:rPr lang="en" sz="1800" b="1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Düşük</a:t>
            </a:r>
            <a:r>
              <a:rPr lang="en" sz="1800" b="1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b="1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Bağlantılı</a:t>
            </a:r>
            <a:r>
              <a:rPr lang="en" sz="1800" b="1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b="1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Opsiyon</a:t>
            </a:r>
            <a:endParaRPr sz="1800" dirty="0"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36" name="Google Shape;936;p71"/>
          <p:cNvSpPr txBox="1"/>
          <p:nvPr/>
        </p:nvSpPr>
        <p:spPr>
          <a:xfrm>
            <a:off x="1176700" y="4334875"/>
            <a:ext cx="4919400" cy="22056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0" marR="7620" lvl="0" indent="0" algn="l" rtl="0">
              <a:lnSpc>
                <a:spcPct val="109200"/>
              </a:lnSpc>
              <a:spcBef>
                <a:spcPts val="1845"/>
              </a:spcBef>
              <a:spcAft>
                <a:spcPts val="0"/>
              </a:spcAft>
              <a:buNone/>
            </a:pP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Türkiye’deki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okullarla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ilgili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ile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daha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önceden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yazılmış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şiirleri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okuyun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800" dirty="0"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Şunları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ekleyerek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düzeltin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iyileştirin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:</a:t>
            </a:r>
            <a:endParaRPr sz="1800" dirty="0"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710564" lvl="0" indent="-232410" algn="l" rtl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Optimistic Text"/>
              <a:buAutoNum type="alphaLcPeriod"/>
            </a:pP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Yerel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konuşma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dili</a:t>
            </a:r>
            <a:endParaRPr sz="1800" dirty="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710564" lvl="0" indent="-232410" algn="l" rtl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Optimistic Text"/>
              <a:buAutoNum type="alphaLcPeriod"/>
            </a:pP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Gerçek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öğrencilerin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kullanacağı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ton</a:t>
            </a:r>
            <a:endParaRPr sz="1800" dirty="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710564" lvl="0" indent="-232410" algn="l" rtl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Optimistic Text"/>
              <a:buAutoNum type="alphaLcPeriod"/>
            </a:pP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Duygular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kültürel</a:t>
            </a:r>
            <a:r>
              <a:rPr lang="en" sz="18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tat</a:t>
            </a:r>
            <a:endParaRPr sz="1800" dirty="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37" name="Google Shape;937;p71"/>
          <p:cNvSpPr txBox="1"/>
          <p:nvPr/>
        </p:nvSpPr>
        <p:spPr>
          <a:xfrm>
            <a:off x="700465" y="7233338"/>
            <a:ext cx="6270300" cy="57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234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Unutmayın: </a:t>
            </a:r>
            <a:r>
              <a:rPr lang="en" sz="180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yalnızca bir araç. Yaratıcılık SİZDE!</a:t>
            </a:r>
            <a:endParaRPr sz="18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38" name="Google Shape;938;p71"/>
          <p:cNvSpPr/>
          <p:nvPr/>
        </p:nvSpPr>
        <p:spPr>
          <a:xfrm>
            <a:off x="7338926" y="2312513"/>
            <a:ext cx="4653900" cy="5725500"/>
          </a:xfrm>
          <a:prstGeom prst="roundRect">
            <a:avLst>
              <a:gd name="adj" fmla="val 3024"/>
            </a:avLst>
          </a:prstGeom>
          <a:solidFill>
            <a:srgbClr val="EFEBF4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939" name="Google Shape;939;p71"/>
          <p:cNvSpPr/>
          <p:nvPr/>
        </p:nvSpPr>
        <p:spPr>
          <a:xfrm>
            <a:off x="12429551" y="2312513"/>
            <a:ext cx="4653900" cy="5725500"/>
          </a:xfrm>
          <a:prstGeom prst="roundRect">
            <a:avLst>
              <a:gd name="adj" fmla="val 3024"/>
            </a:avLst>
          </a:prstGeom>
          <a:solidFill>
            <a:srgbClr val="EFEBF4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940" name="Google Shape;940;p71"/>
          <p:cNvSpPr txBox="1"/>
          <p:nvPr/>
        </p:nvSpPr>
        <p:spPr>
          <a:xfrm>
            <a:off x="7677487" y="3599888"/>
            <a:ext cx="3560400" cy="377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13684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24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Öğrenciler toplanır ilim yuvalarında</a:t>
            </a:r>
            <a:endParaRPr sz="24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marR="7620" lvl="0" indent="0" algn="l" rtl="0">
              <a:lnSpc>
                <a:spcPct val="113684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24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Kitaplar ve bilgiler kazanırlar bir arada</a:t>
            </a:r>
            <a:endParaRPr sz="24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marR="7620" lvl="0" indent="0" algn="l" rtl="0">
              <a:lnSpc>
                <a:spcPct val="113684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24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Türkiye’deki şehrimizde zihinler parlar</a:t>
            </a:r>
            <a:endParaRPr sz="24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marR="7620" lvl="0" indent="0" algn="l" rtl="0">
              <a:lnSpc>
                <a:spcPct val="113684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24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Eğitim onlara hep mutluluk aşılar</a:t>
            </a:r>
            <a:endParaRPr sz="24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41" name="Google Shape;941;p71"/>
          <p:cNvSpPr/>
          <p:nvPr/>
        </p:nvSpPr>
        <p:spPr>
          <a:xfrm>
            <a:off x="7622063" y="2583750"/>
            <a:ext cx="4084500" cy="758400"/>
          </a:xfrm>
          <a:prstGeom prst="roundRect">
            <a:avLst>
              <a:gd name="adj" fmla="val 16667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942" name="Google Shape;942;p71"/>
          <p:cNvSpPr txBox="1"/>
          <p:nvPr/>
        </p:nvSpPr>
        <p:spPr>
          <a:xfrm>
            <a:off x="7828516" y="2778144"/>
            <a:ext cx="3646500" cy="3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1. Şiir</a:t>
            </a:r>
            <a:endParaRPr sz="24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43" name="Google Shape;943;p71"/>
          <p:cNvSpPr txBox="1"/>
          <p:nvPr/>
        </p:nvSpPr>
        <p:spPr>
          <a:xfrm>
            <a:off x="12821325" y="3599900"/>
            <a:ext cx="3977400" cy="443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9050" marR="284798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Türkiye’de</a:t>
            </a:r>
            <a:r>
              <a:rPr lang="en" sz="24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4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okullar</a:t>
            </a:r>
            <a:r>
              <a:rPr lang="en" sz="24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4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neşeli</a:t>
            </a:r>
            <a:r>
              <a:rPr lang="en" sz="24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4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</a:t>
            </a:r>
            <a:r>
              <a:rPr lang="en" sz="24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4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parlak</a:t>
            </a:r>
            <a:endParaRPr sz="24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9050" marR="284798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9050" marR="284798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Herkesin</a:t>
            </a:r>
            <a:r>
              <a:rPr lang="en" sz="24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4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öğrenmesi</a:t>
            </a:r>
            <a:r>
              <a:rPr lang="en" sz="24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4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için</a:t>
            </a:r>
            <a:r>
              <a:rPr lang="en" sz="24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4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yegane</a:t>
            </a:r>
            <a:r>
              <a:rPr lang="en" sz="24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4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sığınak</a:t>
            </a:r>
            <a:endParaRPr sz="24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9050" marR="284798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9050" marR="284798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Büyük </a:t>
            </a:r>
            <a:r>
              <a:rPr lang="en" sz="24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şehirlerden</a:t>
            </a:r>
            <a:r>
              <a:rPr lang="en" sz="24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4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küçük</a:t>
            </a:r>
            <a:r>
              <a:rPr lang="en" sz="24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4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kasabalara</a:t>
            </a:r>
            <a:r>
              <a:rPr lang="en" sz="24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4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kadar</a:t>
            </a:r>
            <a:endParaRPr sz="24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9050" marR="284798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9050" marR="284798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Eğitim</a:t>
            </a:r>
            <a:r>
              <a:rPr lang="en" sz="24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4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ulaşır</a:t>
            </a:r>
            <a:r>
              <a:rPr lang="en" sz="24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4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herkese</a:t>
            </a:r>
            <a:r>
              <a:rPr lang="en" sz="24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" sz="24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dolaşarak</a:t>
            </a:r>
            <a:r>
              <a:rPr lang="en" sz="24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4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diyar</a:t>
            </a:r>
            <a:r>
              <a:rPr lang="en" sz="24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24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diyar</a:t>
            </a:r>
            <a:endParaRPr sz="24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marR="284798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44" name="Google Shape;944;p71"/>
          <p:cNvSpPr/>
          <p:nvPr/>
        </p:nvSpPr>
        <p:spPr>
          <a:xfrm>
            <a:off x="12714188" y="2583750"/>
            <a:ext cx="4084500" cy="758400"/>
          </a:xfrm>
          <a:prstGeom prst="roundRect">
            <a:avLst>
              <a:gd name="adj" fmla="val 16667"/>
            </a:avLst>
          </a:prstGeom>
          <a:solidFill>
            <a:srgbClr val="D9C8E1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945" name="Google Shape;945;p71"/>
          <p:cNvSpPr txBox="1"/>
          <p:nvPr/>
        </p:nvSpPr>
        <p:spPr>
          <a:xfrm>
            <a:off x="12920641" y="2778144"/>
            <a:ext cx="3646500" cy="3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2. Şiir</a:t>
            </a:r>
            <a:endParaRPr sz="24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46" name="Google Shape;946;p71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UYGULAMALI YAPAY ZEKA (AI)</a:t>
            </a:r>
            <a:endParaRPr sz="900" b="1">
              <a:solidFill>
                <a:schemeClr val="lt2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1" name="Google Shape;951;p72"/>
          <p:cNvSpPr/>
          <p:nvPr/>
        </p:nvSpPr>
        <p:spPr>
          <a:xfrm>
            <a:off x="7017525" y="1118600"/>
            <a:ext cx="4243200" cy="2081700"/>
          </a:xfrm>
          <a:prstGeom prst="roundRect">
            <a:avLst>
              <a:gd name="adj" fmla="val 18897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2" name="Google Shape;952;p72"/>
          <p:cNvSpPr txBox="1"/>
          <p:nvPr/>
        </p:nvSpPr>
        <p:spPr>
          <a:xfrm>
            <a:off x="8733538" y="1473050"/>
            <a:ext cx="1909500" cy="4744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53"/>
              </a:spcBef>
              <a:spcAft>
                <a:spcPts val="0"/>
              </a:spcAft>
              <a:buNone/>
            </a:pPr>
            <a:r>
              <a:rPr lang="en" sz="30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AKTİVİTE</a:t>
            </a:r>
            <a:endParaRPr sz="3000" b="1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953" name="Google Shape;953;p72" title="Asset 55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665888" y="1340275"/>
            <a:ext cx="727250" cy="727250"/>
          </a:xfrm>
          <a:prstGeom prst="rect">
            <a:avLst/>
          </a:prstGeom>
          <a:noFill/>
          <a:ln>
            <a:noFill/>
          </a:ln>
        </p:spPr>
      </p:pic>
      <p:sp>
        <p:nvSpPr>
          <p:cNvPr id="954" name="Google Shape;954;p72"/>
          <p:cNvSpPr/>
          <p:nvPr/>
        </p:nvSpPr>
        <p:spPr>
          <a:xfrm>
            <a:off x="4601845" y="2404224"/>
            <a:ext cx="9741300" cy="5669700"/>
          </a:xfrm>
          <a:prstGeom prst="roundRect">
            <a:avLst>
              <a:gd name="adj" fmla="val 9286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5" name="Google Shape;955;p72"/>
          <p:cNvSpPr/>
          <p:nvPr/>
        </p:nvSpPr>
        <p:spPr>
          <a:xfrm>
            <a:off x="4417150" y="2213074"/>
            <a:ext cx="9741300" cy="5669700"/>
          </a:xfrm>
          <a:prstGeom prst="roundRect">
            <a:avLst>
              <a:gd name="adj" fmla="val 9286"/>
            </a:avLst>
          </a:prstGeom>
          <a:solidFill>
            <a:srgbClr val="F0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6" name="Google Shape;956;p72"/>
          <p:cNvSpPr txBox="1"/>
          <p:nvPr/>
        </p:nvSpPr>
        <p:spPr>
          <a:xfrm>
            <a:off x="4915175" y="5292600"/>
            <a:ext cx="8457900" cy="199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Meta AI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ile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Görsel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Oluşturun</a:t>
            </a:r>
            <a:endParaRPr sz="72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957" name="Google Shape;957;p72"/>
          <p:cNvSpPr/>
          <p:nvPr/>
        </p:nvSpPr>
        <p:spPr>
          <a:xfrm>
            <a:off x="8103150" y="2753700"/>
            <a:ext cx="2081700" cy="20817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958" name="Google Shape;958;p72" title="Asset 108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606959" y="3429000"/>
            <a:ext cx="1076482" cy="731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3" name="Google Shape;963;p73"/>
          <p:cNvSpPr/>
          <p:nvPr/>
        </p:nvSpPr>
        <p:spPr>
          <a:xfrm>
            <a:off x="873000" y="3999600"/>
            <a:ext cx="8351400" cy="4975800"/>
          </a:xfrm>
          <a:prstGeom prst="roundRect">
            <a:avLst>
              <a:gd name="adj" fmla="val 7575"/>
            </a:avLst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4" name="Google Shape;964;p73"/>
          <p:cNvSpPr/>
          <p:nvPr/>
        </p:nvSpPr>
        <p:spPr>
          <a:xfrm>
            <a:off x="720600" y="3782475"/>
            <a:ext cx="8351400" cy="4975800"/>
          </a:xfrm>
          <a:prstGeom prst="roundRect">
            <a:avLst>
              <a:gd name="adj" fmla="val 7575"/>
            </a:avLst>
          </a:prstGeom>
          <a:solidFill>
            <a:srgbClr val="EF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5" name="Google Shape;965;p73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HANDS-ON AI CREATION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966" name="Google Shape;966;p73"/>
          <p:cNvSpPr txBox="1"/>
          <p:nvPr/>
        </p:nvSpPr>
        <p:spPr>
          <a:xfrm>
            <a:off x="704100" y="-198775"/>
            <a:ext cx="6258300" cy="256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rgbClr val="FFFFFF"/>
                </a:solidFill>
                <a:latin typeface="Optimistic Display Medium"/>
                <a:ea typeface="Optimistic Display Medium"/>
                <a:cs typeface="Optimistic Display Medium"/>
                <a:sym typeface="Optimistic Display Medium"/>
              </a:rPr>
              <a:t>Meta AI kullanarak fikirlerinizi resme dökeceğiz!</a:t>
            </a:r>
            <a:endParaRPr sz="3000">
              <a:solidFill>
                <a:srgbClr val="FFFFFF"/>
              </a:solidFill>
              <a:latin typeface="Optimistic Display Medium"/>
              <a:ea typeface="Optimistic Display Medium"/>
              <a:cs typeface="Optimistic Display Medium"/>
              <a:sym typeface="Optimistic Display Medium"/>
            </a:endParaRPr>
          </a:p>
        </p:txBody>
      </p:sp>
      <p:sp>
        <p:nvSpPr>
          <p:cNvPr id="967" name="Google Shape;967;p73"/>
          <p:cNvSpPr txBox="1"/>
          <p:nvPr/>
        </p:nvSpPr>
        <p:spPr>
          <a:xfrm>
            <a:off x="704100" y="2562250"/>
            <a:ext cx="7066500" cy="102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D8C8E1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Yüksek Bağlantılı Seçenek</a:t>
            </a:r>
            <a:endParaRPr sz="1800" b="1">
              <a:solidFill>
                <a:srgbClr val="D8C8E1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None/>
            </a:pPr>
            <a:r>
              <a:rPr lang="en" sz="18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Örnek Komut:</a:t>
            </a:r>
            <a:r>
              <a:rPr lang="en" sz="180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Okul gezisinde bilim müzesini ziyaret eden öğrencilerin olduğu bir görsel üret.</a:t>
            </a:r>
            <a:endParaRPr sz="18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68" name="Google Shape;968;p73"/>
          <p:cNvSpPr txBox="1"/>
          <p:nvPr/>
        </p:nvSpPr>
        <p:spPr>
          <a:xfrm>
            <a:off x="977408" y="4137200"/>
            <a:ext cx="29805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Sonraki Adımlar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69" name="Google Shape;969;p73"/>
          <p:cNvSpPr/>
          <p:nvPr/>
        </p:nvSpPr>
        <p:spPr>
          <a:xfrm>
            <a:off x="984037" y="4534675"/>
            <a:ext cx="3857100" cy="1180800"/>
          </a:xfrm>
          <a:prstGeom prst="roundRect">
            <a:avLst>
              <a:gd name="adj" fmla="val 16667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0" name="Google Shape;970;p73"/>
          <p:cNvSpPr txBox="1"/>
          <p:nvPr/>
        </p:nvSpPr>
        <p:spPr>
          <a:xfrm>
            <a:off x="1711109" y="4691015"/>
            <a:ext cx="2980500" cy="78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7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Telefonunuzda veya bilgisayarınızda Meta AI’yı açın</a:t>
            </a:r>
            <a:endParaRPr sz="17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71" name="Google Shape;971;p73"/>
          <p:cNvSpPr/>
          <p:nvPr/>
        </p:nvSpPr>
        <p:spPr>
          <a:xfrm>
            <a:off x="4980728" y="4534675"/>
            <a:ext cx="3857100" cy="1180800"/>
          </a:xfrm>
          <a:prstGeom prst="roundRect">
            <a:avLst>
              <a:gd name="adj" fmla="val 16667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2" name="Google Shape;972;p73"/>
          <p:cNvSpPr txBox="1"/>
          <p:nvPr/>
        </p:nvSpPr>
        <p:spPr>
          <a:xfrm>
            <a:off x="5717634" y="4732533"/>
            <a:ext cx="3064500" cy="78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7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Nihai görseli şekillendirmek için kendi yaratıcı detaylarınızı da ekleyerek komutu girin</a:t>
            </a:r>
            <a:endParaRPr sz="17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73" name="Google Shape;973;p73"/>
          <p:cNvSpPr/>
          <p:nvPr/>
        </p:nvSpPr>
        <p:spPr>
          <a:xfrm>
            <a:off x="984037" y="6379304"/>
            <a:ext cx="3857100" cy="943200"/>
          </a:xfrm>
          <a:prstGeom prst="roundRect">
            <a:avLst>
              <a:gd name="adj" fmla="val 16667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4" name="Google Shape;974;p73"/>
          <p:cNvSpPr/>
          <p:nvPr/>
        </p:nvSpPr>
        <p:spPr>
          <a:xfrm>
            <a:off x="4980728" y="6379304"/>
            <a:ext cx="3857100" cy="943200"/>
          </a:xfrm>
          <a:prstGeom prst="roundRect">
            <a:avLst>
              <a:gd name="adj" fmla="val 16667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5" name="Google Shape;975;p73"/>
          <p:cNvSpPr txBox="1"/>
          <p:nvPr/>
        </p:nvSpPr>
        <p:spPr>
          <a:xfrm>
            <a:off x="1711109" y="6573850"/>
            <a:ext cx="27585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7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Öğrenciler üzerinde okul üniforması var mı?</a:t>
            </a:r>
            <a:endParaRPr sz="17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76" name="Google Shape;976;p73"/>
          <p:cNvSpPr txBox="1"/>
          <p:nvPr/>
        </p:nvSpPr>
        <p:spPr>
          <a:xfrm>
            <a:off x="5717638" y="6716098"/>
            <a:ext cx="2811900" cy="26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7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Müzenin içi aydınlık mı?</a:t>
            </a:r>
            <a:endParaRPr sz="17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77" name="Google Shape;977;p73"/>
          <p:cNvSpPr/>
          <p:nvPr/>
        </p:nvSpPr>
        <p:spPr>
          <a:xfrm>
            <a:off x="1175600" y="4904395"/>
            <a:ext cx="417300" cy="4173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78" name="Google Shape;978;p73"/>
          <p:cNvSpPr txBox="1"/>
          <p:nvPr/>
        </p:nvSpPr>
        <p:spPr>
          <a:xfrm>
            <a:off x="1150247" y="4974445"/>
            <a:ext cx="468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1</a:t>
            </a:r>
            <a:endParaRPr sz="18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79" name="Google Shape;979;p73"/>
          <p:cNvSpPr/>
          <p:nvPr/>
        </p:nvSpPr>
        <p:spPr>
          <a:xfrm>
            <a:off x="5144454" y="4814558"/>
            <a:ext cx="417300" cy="4173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80" name="Google Shape;980;p73"/>
          <p:cNvSpPr txBox="1"/>
          <p:nvPr/>
        </p:nvSpPr>
        <p:spPr>
          <a:xfrm>
            <a:off x="5119101" y="4884608"/>
            <a:ext cx="468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2</a:t>
            </a:r>
            <a:endParaRPr sz="18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81" name="Google Shape;981;p73"/>
          <p:cNvSpPr/>
          <p:nvPr/>
        </p:nvSpPr>
        <p:spPr>
          <a:xfrm>
            <a:off x="1175600" y="6635123"/>
            <a:ext cx="417300" cy="4173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82" name="Google Shape;982;p73"/>
          <p:cNvSpPr txBox="1"/>
          <p:nvPr/>
        </p:nvSpPr>
        <p:spPr>
          <a:xfrm>
            <a:off x="1150247" y="6705173"/>
            <a:ext cx="468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1</a:t>
            </a:r>
            <a:endParaRPr sz="18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83" name="Google Shape;983;p73"/>
          <p:cNvSpPr/>
          <p:nvPr/>
        </p:nvSpPr>
        <p:spPr>
          <a:xfrm>
            <a:off x="5144454" y="6635123"/>
            <a:ext cx="417300" cy="4173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84" name="Google Shape;984;p73"/>
          <p:cNvSpPr txBox="1"/>
          <p:nvPr/>
        </p:nvSpPr>
        <p:spPr>
          <a:xfrm>
            <a:off x="5119101" y="6705173"/>
            <a:ext cx="468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2</a:t>
            </a:r>
            <a:endParaRPr sz="18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985" name="Google Shape;985;p7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528708" y="1604773"/>
            <a:ext cx="3810041" cy="7218345"/>
          </a:xfrm>
          <a:prstGeom prst="rect">
            <a:avLst/>
          </a:prstGeom>
          <a:noFill/>
          <a:ln>
            <a:noFill/>
          </a:ln>
          <a:effectLst>
            <a:outerShdw blurRad="81771" dist="122657" dir="3900000" algn="bl" rotWithShape="0">
              <a:srgbClr val="000000">
                <a:alpha val="60000"/>
              </a:srgbClr>
            </a:outerShdw>
          </a:effectLst>
        </p:spPr>
      </p:pic>
      <p:pic>
        <p:nvPicPr>
          <p:cNvPr id="986" name="Google Shape;986;p7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3500227" y="1604773"/>
            <a:ext cx="3810041" cy="7218278"/>
          </a:xfrm>
          <a:prstGeom prst="rect">
            <a:avLst/>
          </a:prstGeom>
          <a:noFill/>
          <a:ln>
            <a:noFill/>
          </a:ln>
        </p:spPr>
      </p:pic>
      <p:sp>
        <p:nvSpPr>
          <p:cNvPr id="987" name="Google Shape;987;p73"/>
          <p:cNvSpPr/>
          <p:nvPr/>
        </p:nvSpPr>
        <p:spPr>
          <a:xfrm>
            <a:off x="984037" y="7451499"/>
            <a:ext cx="3857100" cy="943200"/>
          </a:xfrm>
          <a:prstGeom prst="roundRect">
            <a:avLst>
              <a:gd name="adj" fmla="val 16667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8" name="Google Shape;988;p73"/>
          <p:cNvSpPr txBox="1"/>
          <p:nvPr/>
        </p:nvSpPr>
        <p:spPr>
          <a:xfrm>
            <a:off x="1711109" y="7497578"/>
            <a:ext cx="2586900" cy="78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7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Müzenin içinde ne tür bilimsel araçlar veya icatlar var?</a:t>
            </a:r>
            <a:endParaRPr sz="17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89" name="Google Shape;989;p73"/>
          <p:cNvSpPr/>
          <p:nvPr/>
        </p:nvSpPr>
        <p:spPr>
          <a:xfrm>
            <a:off x="1175600" y="7707315"/>
            <a:ext cx="417300" cy="4173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90" name="Google Shape;990;p73"/>
          <p:cNvSpPr txBox="1"/>
          <p:nvPr/>
        </p:nvSpPr>
        <p:spPr>
          <a:xfrm>
            <a:off x="1150247" y="7777365"/>
            <a:ext cx="468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3</a:t>
            </a:r>
            <a:endParaRPr sz="18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91" name="Google Shape;991;p73"/>
          <p:cNvSpPr txBox="1"/>
          <p:nvPr/>
        </p:nvSpPr>
        <p:spPr>
          <a:xfrm>
            <a:off x="977408" y="5987888"/>
            <a:ext cx="29805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Kendi detaylarınızı ekleyin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92" name="Google Shape;992;p73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UYGULAMALI YAPAY ZEKA (AI)</a:t>
            </a:r>
            <a:endParaRPr sz="900" b="1">
              <a:solidFill>
                <a:schemeClr val="lt2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pic>
        <p:nvPicPr>
          <p:cNvPr id="993" name="Google Shape;993;p7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5363938" y="853173"/>
            <a:ext cx="1647825" cy="1000125"/>
          </a:xfrm>
          <a:prstGeom prst="rect">
            <a:avLst/>
          </a:prstGeom>
          <a:noFill/>
          <a:ln>
            <a:noFill/>
          </a:ln>
        </p:spPr>
      </p:pic>
      <p:sp>
        <p:nvSpPr>
          <p:cNvPr id="994" name="Google Shape;994;p73"/>
          <p:cNvSpPr txBox="1"/>
          <p:nvPr/>
        </p:nvSpPr>
        <p:spPr>
          <a:xfrm>
            <a:off x="10380579" y="8518523"/>
            <a:ext cx="2265900" cy="47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700" rIns="0" bIns="0" anchor="t" anchorCtr="0">
            <a:spAutoFit/>
          </a:bodyPr>
          <a:lstStyle/>
          <a:p>
            <a:pPr marL="1270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İnternette Meta</a:t>
            </a:r>
            <a:r>
              <a:rPr lang="en" sz="1200">
                <a:solidFill>
                  <a:srgbClr val="00000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AI</a:t>
            </a:r>
            <a:r>
              <a:rPr lang="en" sz="1200">
                <a:solidFill>
                  <a:srgbClr val="00000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	</a:t>
            </a:r>
            <a:endParaRPr sz="1200">
              <a:solidFill>
                <a:srgbClr val="00000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995" name="Google Shape;995;p73"/>
          <p:cNvSpPr txBox="1"/>
          <p:nvPr/>
        </p:nvSpPr>
        <p:spPr>
          <a:xfrm>
            <a:off x="13969841" y="8504872"/>
            <a:ext cx="2811900" cy="28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2700" rIns="0" bIns="0" anchor="t" anchorCtr="0">
            <a:spAutoFit/>
          </a:bodyPr>
          <a:lstStyle/>
          <a:p>
            <a:pPr marL="1270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WhatsApp’ta Meta AI</a:t>
            </a:r>
            <a:endParaRPr sz="18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0" name="Google Shape;1000;p74"/>
          <p:cNvSpPr txBox="1"/>
          <p:nvPr/>
        </p:nvSpPr>
        <p:spPr>
          <a:xfrm>
            <a:off x="5756298" y="1938691"/>
            <a:ext cx="4224300" cy="55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271475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Düşük Bağlantılı Opsiyon</a:t>
            </a:r>
            <a:endParaRPr sz="1800"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01" name="Google Shape;1001;p74"/>
          <p:cNvSpPr txBox="1"/>
          <p:nvPr/>
        </p:nvSpPr>
        <p:spPr>
          <a:xfrm>
            <a:off x="723121" y="7924302"/>
            <a:ext cx="10352700" cy="57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Kendi Komutunuzu Oluşturun</a:t>
            </a:r>
            <a:endParaRPr sz="1800"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 kağıda yazın: Yapay zekadan kendi hayatınızla ilgili ne üretmesini isterdiniz?</a:t>
            </a:r>
            <a:endParaRPr sz="1800"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02" name="Google Shape;1002;p74"/>
          <p:cNvSpPr txBox="1"/>
          <p:nvPr/>
        </p:nvSpPr>
        <p:spPr>
          <a:xfrm>
            <a:off x="704099" y="1323650"/>
            <a:ext cx="5971500" cy="186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b" anchorCtr="0">
            <a:noAutofit/>
          </a:bodyPr>
          <a:lstStyle/>
          <a:p>
            <a:pPr marL="1905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6000" b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AI İle Görsel Oluşturun </a:t>
            </a:r>
            <a:endParaRPr sz="6000" b="1">
              <a:solidFill>
                <a:srgbClr val="FFFFFF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003" name="Google Shape;1003;p74"/>
          <p:cNvSpPr txBox="1"/>
          <p:nvPr/>
        </p:nvSpPr>
        <p:spPr>
          <a:xfrm>
            <a:off x="5743175" y="2412300"/>
            <a:ext cx="5625600" cy="82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271475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1703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Neler gerçekçi görünüyor? Neler sahte veya hatalı görünüyor? Bu görsel nasıl bir hikaye anlatıyor?</a:t>
            </a:r>
            <a:endParaRPr sz="1800"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04" name="Google Shape;1004;p74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UYGULAMALI YAPAY ZEKA (AI)</a:t>
            </a:r>
            <a:endParaRPr sz="900" b="1">
              <a:solidFill>
                <a:schemeClr val="lt2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pic>
        <p:nvPicPr>
          <p:cNvPr id="1005" name="Google Shape;1005;p74" title="Turkish Asset 18_2.png"/>
          <p:cNvPicPr preferRelativeResize="0"/>
          <p:nvPr/>
        </p:nvPicPr>
        <p:blipFill rotWithShape="1">
          <a:blip r:embed="rId3">
            <a:alphaModFix/>
          </a:blip>
          <a:srcRect l="12537" r="12529"/>
          <a:stretch/>
        </p:blipFill>
        <p:spPr>
          <a:xfrm>
            <a:off x="700475" y="3503600"/>
            <a:ext cx="4672800" cy="4157700"/>
          </a:xfrm>
          <a:prstGeom prst="roundRect">
            <a:avLst>
              <a:gd name="adj" fmla="val 3277"/>
            </a:avLst>
          </a:prstGeom>
          <a:noFill/>
          <a:ln w="14300" cap="flat" cmpd="sng">
            <a:solidFill>
              <a:srgbClr val="092839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006" name="Google Shape;1006;p74" title="Turkish Asset 19.png"/>
          <p:cNvPicPr preferRelativeResize="0"/>
          <p:nvPr/>
        </p:nvPicPr>
        <p:blipFill rotWithShape="1">
          <a:blip r:embed="rId4">
            <a:alphaModFix/>
          </a:blip>
          <a:srcRect l="12537" r="12529"/>
          <a:stretch/>
        </p:blipFill>
        <p:spPr>
          <a:xfrm>
            <a:off x="5756311" y="3503600"/>
            <a:ext cx="4672800" cy="4157700"/>
          </a:xfrm>
          <a:prstGeom prst="roundRect">
            <a:avLst>
              <a:gd name="adj" fmla="val 3277"/>
            </a:avLst>
          </a:prstGeom>
          <a:noFill/>
          <a:ln w="14300" cap="flat" cmpd="sng">
            <a:solidFill>
              <a:srgbClr val="092839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007" name="Google Shape;1007;p74" title="Turkish Asset 20_2.png"/>
          <p:cNvPicPr preferRelativeResize="0"/>
          <p:nvPr/>
        </p:nvPicPr>
        <p:blipFill rotWithShape="1">
          <a:blip r:embed="rId5">
            <a:alphaModFix/>
          </a:blip>
          <a:srcRect l="1476" t="6240" r="32942" b="6240"/>
          <a:stretch/>
        </p:blipFill>
        <p:spPr>
          <a:xfrm>
            <a:off x="10812164" y="3503600"/>
            <a:ext cx="4672800" cy="4157700"/>
          </a:xfrm>
          <a:prstGeom prst="roundRect">
            <a:avLst>
              <a:gd name="adj" fmla="val 3277"/>
            </a:avLst>
          </a:prstGeom>
          <a:noFill/>
          <a:ln w="14300" cap="flat" cmpd="sng">
            <a:solidFill>
              <a:srgbClr val="092839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2" name="Google Shape;1012;p75"/>
          <p:cNvSpPr/>
          <p:nvPr/>
        </p:nvSpPr>
        <p:spPr>
          <a:xfrm>
            <a:off x="7017525" y="1118600"/>
            <a:ext cx="4243200" cy="2081700"/>
          </a:xfrm>
          <a:prstGeom prst="roundRect">
            <a:avLst>
              <a:gd name="adj" fmla="val 18897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3" name="Google Shape;1013;p75"/>
          <p:cNvSpPr txBox="1"/>
          <p:nvPr/>
        </p:nvSpPr>
        <p:spPr>
          <a:xfrm>
            <a:off x="8733538" y="1473050"/>
            <a:ext cx="1909500" cy="4744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53"/>
              </a:spcBef>
              <a:spcAft>
                <a:spcPts val="0"/>
              </a:spcAft>
              <a:buNone/>
            </a:pPr>
            <a:r>
              <a:rPr lang="en" sz="30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AKTİVİTE</a:t>
            </a:r>
            <a:endParaRPr sz="3000" b="1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1014" name="Google Shape;1014;p75" title="Asset 55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665888" y="1340275"/>
            <a:ext cx="727250" cy="727250"/>
          </a:xfrm>
          <a:prstGeom prst="rect">
            <a:avLst/>
          </a:prstGeom>
          <a:noFill/>
          <a:ln>
            <a:noFill/>
          </a:ln>
        </p:spPr>
      </p:pic>
      <p:sp>
        <p:nvSpPr>
          <p:cNvPr id="1015" name="Google Shape;1015;p75"/>
          <p:cNvSpPr/>
          <p:nvPr/>
        </p:nvSpPr>
        <p:spPr>
          <a:xfrm>
            <a:off x="4601845" y="2404224"/>
            <a:ext cx="9741300" cy="5669700"/>
          </a:xfrm>
          <a:prstGeom prst="roundRect">
            <a:avLst>
              <a:gd name="adj" fmla="val 9286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6" name="Google Shape;1016;p75"/>
          <p:cNvSpPr/>
          <p:nvPr/>
        </p:nvSpPr>
        <p:spPr>
          <a:xfrm>
            <a:off x="4417150" y="2213074"/>
            <a:ext cx="9741300" cy="5669700"/>
          </a:xfrm>
          <a:prstGeom prst="roundRect">
            <a:avLst>
              <a:gd name="adj" fmla="val 9286"/>
            </a:avLst>
          </a:prstGeom>
          <a:solidFill>
            <a:srgbClr val="F0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7" name="Google Shape;1017;p75"/>
          <p:cNvSpPr txBox="1"/>
          <p:nvPr/>
        </p:nvSpPr>
        <p:spPr>
          <a:xfrm>
            <a:off x="4915175" y="5292600"/>
            <a:ext cx="8457900" cy="199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Meta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AI’da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Metinle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Video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Oluşturun</a:t>
            </a:r>
            <a:endParaRPr sz="72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018" name="Google Shape;1018;p75"/>
          <p:cNvSpPr/>
          <p:nvPr/>
        </p:nvSpPr>
        <p:spPr>
          <a:xfrm>
            <a:off x="8103150" y="2753700"/>
            <a:ext cx="2081700" cy="20817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019" name="Google Shape;1019;p75" title="Asset 107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75201" y="3428991"/>
            <a:ext cx="1137599" cy="731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" name="Google Shape;1024;p76"/>
          <p:cNvSpPr/>
          <p:nvPr/>
        </p:nvSpPr>
        <p:spPr>
          <a:xfrm>
            <a:off x="1835833" y="3923400"/>
            <a:ext cx="9313500" cy="4975800"/>
          </a:xfrm>
          <a:prstGeom prst="roundRect">
            <a:avLst>
              <a:gd name="adj" fmla="val 7575"/>
            </a:avLst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5" name="Google Shape;1025;p76"/>
          <p:cNvSpPr/>
          <p:nvPr/>
        </p:nvSpPr>
        <p:spPr>
          <a:xfrm>
            <a:off x="720600" y="3706275"/>
            <a:ext cx="10368000" cy="4975800"/>
          </a:xfrm>
          <a:prstGeom prst="roundRect">
            <a:avLst>
              <a:gd name="adj" fmla="val 7575"/>
            </a:avLst>
          </a:prstGeom>
          <a:solidFill>
            <a:srgbClr val="EF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6" name="Google Shape;1026;p76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HANDS-ON AI CREATION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027" name="Google Shape;1027;p76"/>
          <p:cNvSpPr txBox="1"/>
          <p:nvPr/>
        </p:nvSpPr>
        <p:spPr>
          <a:xfrm>
            <a:off x="704100" y="-207300"/>
            <a:ext cx="7113300" cy="256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rgbClr val="FFFFFF"/>
                </a:solidFill>
                <a:latin typeface="Optimistic Display Medium"/>
                <a:ea typeface="Optimistic Display Medium"/>
                <a:cs typeface="Optimistic Display Medium"/>
                <a:sym typeface="Optimistic Display Medium"/>
              </a:rPr>
              <a:t>Meta AI ile yalnızca yazılı komut kullanarak kısa bir video üreteceğiz.</a:t>
            </a:r>
            <a:endParaRPr sz="3000">
              <a:solidFill>
                <a:srgbClr val="FFFFFF"/>
              </a:solidFill>
              <a:latin typeface="Optimistic Display Medium"/>
              <a:ea typeface="Optimistic Display Medium"/>
              <a:cs typeface="Optimistic Display Medium"/>
              <a:sym typeface="Optimistic Display Medium"/>
            </a:endParaRPr>
          </a:p>
        </p:txBody>
      </p:sp>
      <p:sp>
        <p:nvSpPr>
          <p:cNvPr id="1028" name="Google Shape;1028;p76"/>
          <p:cNvSpPr txBox="1"/>
          <p:nvPr/>
        </p:nvSpPr>
        <p:spPr>
          <a:xfrm>
            <a:off x="704100" y="2638450"/>
            <a:ext cx="9148800" cy="75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D8C8E1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Yüksek Bağlantılı Aktivite:</a:t>
            </a:r>
            <a:endParaRPr sz="1800" b="1">
              <a:solidFill>
                <a:srgbClr val="D8C8E1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None/>
            </a:pPr>
            <a:r>
              <a:rPr lang="en" sz="18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Örnek Komut: </a:t>
            </a:r>
            <a:r>
              <a:rPr lang="en" sz="180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Türkiye’de bir semt pazarını gösteren kısa bir video oluştur</a:t>
            </a:r>
            <a:endParaRPr sz="18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29" name="Google Shape;1029;p76"/>
          <p:cNvSpPr txBox="1"/>
          <p:nvPr/>
        </p:nvSpPr>
        <p:spPr>
          <a:xfrm>
            <a:off x="1247105" y="4061000"/>
            <a:ext cx="29805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Sonraki Adımlar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30" name="Google Shape;1030;p76"/>
          <p:cNvSpPr/>
          <p:nvPr/>
        </p:nvSpPr>
        <p:spPr>
          <a:xfrm>
            <a:off x="1253724" y="4458475"/>
            <a:ext cx="4256100" cy="1180800"/>
          </a:xfrm>
          <a:prstGeom prst="roundRect">
            <a:avLst>
              <a:gd name="adj" fmla="val 16667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1" name="Google Shape;1031;p76"/>
          <p:cNvSpPr txBox="1"/>
          <p:nvPr/>
        </p:nvSpPr>
        <p:spPr>
          <a:xfrm>
            <a:off x="1927829" y="4657228"/>
            <a:ext cx="2811900" cy="78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7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Telefonunuzda veya bilgisayarınızda Meta AI’yı açın</a:t>
            </a:r>
            <a:endParaRPr sz="17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32" name="Google Shape;1032;p76"/>
          <p:cNvSpPr/>
          <p:nvPr/>
        </p:nvSpPr>
        <p:spPr>
          <a:xfrm>
            <a:off x="6010375" y="4458475"/>
            <a:ext cx="4256100" cy="1180800"/>
          </a:xfrm>
          <a:prstGeom prst="roundRect">
            <a:avLst>
              <a:gd name="adj" fmla="val 16667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3" name="Google Shape;1033;p76"/>
          <p:cNvSpPr txBox="1"/>
          <p:nvPr/>
        </p:nvSpPr>
        <p:spPr>
          <a:xfrm>
            <a:off x="6747279" y="4906058"/>
            <a:ext cx="3064500" cy="26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7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“Oluştur” sekmesini açın</a:t>
            </a:r>
            <a:endParaRPr sz="17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34" name="Google Shape;1034;p76"/>
          <p:cNvSpPr/>
          <p:nvPr/>
        </p:nvSpPr>
        <p:spPr>
          <a:xfrm>
            <a:off x="1392328" y="4828195"/>
            <a:ext cx="417300" cy="4173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35" name="Google Shape;1035;p76"/>
          <p:cNvSpPr txBox="1"/>
          <p:nvPr/>
        </p:nvSpPr>
        <p:spPr>
          <a:xfrm>
            <a:off x="1366975" y="4898245"/>
            <a:ext cx="468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1</a:t>
            </a:r>
            <a:endParaRPr sz="18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36" name="Google Shape;1036;p76"/>
          <p:cNvSpPr/>
          <p:nvPr/>
        </p:nvSpPr>
        <p:spPr>
          <a:xfrm>
            <a:off x="6174100" y="4858658"/>
            <a:ext cx="417300" cy="4173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37" name="Google Shape;1037;p76"/>
          <p:cNvSpPr txBox="1"/>
          <p:nvPr/>
        </p:nvSpPr>
        <p:spPr>
          <a:xfrm>
            <a:off x="6148747" y="4928708"/>
            <a:ext cx="468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2</a:t>
            </a:r>
            <a:endParaRPr sz="18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38" name="Google Shape;1038;p76"/>
          <p:cNvSpPr txBox="1"/>
          <p:nvPr/>
        </p:nvSpPr>
        <p:spPr>
          <a:xfrm>
            <a:off x="13424861" y="8862391"/>
            <a:ext cx="3241800" cy="28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8150" rIns="0" bIns="0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717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İnternette Meta AI</a:t>
            </a:r>
            <a:endParaRPr sz="1717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39" name="Google Shape;1039;p76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UYGULAMALI YAPAY ZEKA (AI)</a:t>
            </a:r>
            <a:endParaRPr sz="900" b="1">
              <a:solidFill>
                <a:schemeClr val="lt2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040" name="Google Shape;1040;p76"/>
          <p:cNvSpPr/>
          <p:nvPr/>
        </p:nvSpPr>
        <p:spPr>
          <a:xfrm>
            <a:off x="1253724" y="5759550"/>
            <a:ext cx="4256100" cy="1180800"/>
          </a:xfrm>
          <a:prstGeom prst="roundRect">
            <a:avLst>
              <a:gd name="adj" fmla="val 16667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1" name="Google Shape;1041;p76"/>
          <p:cNvSpPr txBox="1"/>
          <p:nvPr/>
        </p:nvSpPr>
        <p:spPr>
          <a:xfrm>
            <a:off x="1927825" y="5957400"/>
            <a:ext cx="3349200" cy="78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7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Nihai videoda görmek istediğiniz tüm detayları ekleyerek komutunuzu girin</a:t>
            </a:r>
            <a:endParaRPr sz="17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42" name="Google Shape;1042;p76"/>
          <p:cNvSpPr/>
          <p:nvPr/>
        </p:nvSpPr>
        <p:spPr>
          <a:xfrm>
            <a:off x="6010375" y="5759550"/>
            <a:ext cx="4256100" cy="1180800"/>
          </a:xfrm>
          <a:prstGeom prst="roundRect">
            <a:avLst>
              <a:gd name="adj" fmla="val 16667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3" name="Google Shape;1043;p76"/>
          <p:cNvSpPr txBox="1"/>
          <p:nvPr/>
        </p:nvSpPr>
        <p:spPr>
          <a:xfrm>
            <a:off x="6747279" y="6207133"/>
            <a:ext cx="3064500" cy="26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7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Çıktıyı Video olarak değiştirin</a:t>
            </a:r>
            <a:endParaRPr sz="17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44" name="Google Shape;1044;p76"/>
          <p:cNvSpPr/>
          <p:nvPr/>
        </p:nvSpPr>
        <p:spPr>
          <a:xfrm>
            <a:off x="1392328" y="6129270"/>
            <a:ext cx="417300" cy="4173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45" name="Google Shape;1045;p76"/>
          <p:cNvSpPr txBox="1"/>
          <p:nvPr/>
        </p:nvSpPr>
        <p:spPr>
          <a:xfrm>
            <a:off x="1366975" y="6199320"/>
            <a:ext cx="468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3</a:t>
            </a:r>
            <a:endParaRPr sz="18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46" name="Google Shape;1046;p76"/>
          <p:cNvSpPr/>
          <p:nvPr/>
        </p:nvSpPr>
        <p:spPr>
          <a:xfrm>
            <a:off x="6174100" y="6129283"/>
            <a:ext cx="417300" cy="4173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47" name="Google Shape;1047;p76"/>
          <p:cNvSpPr txBox="1"/>
          <p:nvPr/>
        </p:nvSpPr>
        <p:spPr>
          <a:xfrm>
            <a:off x="6148747" y="6199333"/>
            <a:ext cx="468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4</a:t>
            </a:r>
            <a:endParaRPr sz="18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48" name="Google Shape;1048;p76"/>
          <p:cNvSpPr/>
          <p:nvPr/>
        </p:nvSpPr>
        <p:spPr>
          <a:xfrm>
            <a:off x="1253724" y="7060625"/>
            <a:ext cx="4256100" cy="1180800"/>
          </a:xfrm>
          <a:prstGeom prst="roundRect">
            <a:avLst>
              <a:gd name="adj" fmla="val 16667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9" name="Google Shape;1049;p76"/>
          <p:cNvSpPr txBox="1"/>
          <p:nvPr/>
        </p:nvSpPr>
        <p:spPr>
          <a:xfrm>
            <a:off x="1927829" y="7238168"/>
            <a:ext cx="2811900" cy="78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7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Enter tuşuna basın ve videonuz oluşturulurken izleyin</a:t>
            </a:r>
            <a:endParaRPr sz="17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50" name="Google Shape;1050;p76"/>
          <p:cNvSpPr/>
          <p:nvPr/>
        </p:nvSpPr>
        <p:spPr>
          <a:xfrm>
            <a:off x="1392328" y="7430345"/>
            <a:ext cx="417300" cy="4173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51" name="Google Shape;1051;p76"/>
          <p:cNvSpPr txBox="1"/>
          <p:nvPr/>
        </p:nvSpPr>
        <p:spPr>
          <a:xfrm>
            <a:off x="1366975" y="7500395"/>
            <a:ext cx="468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5</a:t>
            </a:r>
            <a:endParaRPr sz="180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1052" name="Google Shape;1052;p76"/>
          <p:cNvPicPr preferRelativeResize="0"/>
          <p:nvPr/>
        </p:nvPicPr>
        <p:blipFill rotWithShape="1">
          <a:blip r:embed="rId3">
            <a:alphaModFix/>
          </a:blip>
          <a:srcRect b="4315"/>
          <a:stretch/>
        </p:blipFill>
        <p:spPr>
          <a:xfrm>
            <a:off x="12972600" y="1420550"/>
            <a:ext cx="4105249" cy="7478651"/>
          </a:xfrm>
          <a:prstGeom prst="rect">
            <a:avLst/>
          </a:prstGeom>
          <a:noFill/>
          <a:ln>
            <a:noFill/>
          </a:ln>
          <a:effectLst>
            <a:outerShdw blurRad="85725" dist="85725" dir="162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1053" name="Google Shape;1053;p7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046250" y="743219"/>
            <a:ext cx="1647825" cy="1000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8" name="Google Shape;1058;p77"/>
          <p:cNvSpPr/>
          <p:nvPr/>
        </p:nvSpPr>
        <p:spPr>
          <a:xfrm>
            <a:off x="12964529" y="3536025"/>
            <a:ext cx="3923100" cy="4675800"/>
          </a:xfrm>
          <a:prstGeom prst="roundRect">
            <a:avLst>
              <a:gd name="adj" fmla="val 5585"/>
            </a:avLst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9" name="Google Shape;1059;p77"/>
          <p:cNvSpPr txBox="1"/>
          <p:nvPr/>
        </p:nvSpPr>
        <p:spPr>
          <a:xfrm>
            <a:off x="700500" y="1588400"/>
            <a:ext cx="6850500" cy="111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8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36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36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zeka</a:t>
            </a:r>
            <a:r>
              <a:rPr lang="en" sz="36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(AI) </a:t>
            </a:r>
            <a:r>
              <a:rPr lang="en" sz="36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ile</a:t>
            </a:r>
            <a:endParaRPr sz="36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  <a:p>
            <a:pPr marL="0" marR="0" lvl="0" indent="0" algn="l" rtl="0">
              <a:lnSpc>
                <a:spcPct val="1008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birlikte</a:t>
            </a:r>
            <a:r>
              <a:rPr lang="en" sz="36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ne </a:t>
            </a:r>
            <a:r>
              <a:rPr lang="en" sz="36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ürettiniz</a:t>
            </a:r>
            <a:r>
              <a:rPr lang="en" sz="36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?</a:t>
            </a:r>
            <a:endParaRPr sz="36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060" name="Google Shape;1060;p77"/>
          <p:cNvSpPr/>
          <p:nvPr/>
        </p:nvSpPr>
        <p:spPr>
          <a:xfrm>
            <a:off x="836106" y="3212353"/>
            <a:ext cx="11523600" cy="4999500"/>
          </a:xfrm>
          <a:prstGeom prst="roundRect">
            <a:avLst>
              <a:gd name="adj" fmla="val 5660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1061" name="Google Shape;1061;p77"/>
          <p:cNvSpPr/>
          <p:nvPr/>
        </p:nvSpPr>
        <p:spPr>
          <a:xfrm>
            <a:off x="704100" y="3081150"/>
            <a:ext cx="11523600" cy="4999500"/>
          </a:xfrm>
          <a:prstGeom prst="roundRect">
            <a:avLst>
              <a:gd name="adj" fmla="val 3444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1062" name="Google Shape;1062;p77"/>
          <p:cNvSpPr/>
          <p:nvPr/>
        </p:nvSpPr>
        <p:spPr>
          <a:xfrm>
            <a:off x="994850" y="3383625"/>
            <a:ext cx="5228700" cy="4365600"/>
          </a:xfrm>
          <a:prstGeom prst="roundRect">
            <a:avLst>
              <a:gd name="adj" fmla="val 5125"/>
            </a:avLst>
          </a:prstGeom>
          <a:solidFill>
            <a:srgbClr val="EF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063" name="Google Shape;1063;p77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UYGULAMALI YAPAY ZEKA (AI)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064" name="Google Shape;1064;p77"/>
          <p:cNvSpPr txBox="1"/>
          <p:nvPr/>
        </p:nvSpPr>
        <p:spPr>
          <a:xfrm>
            <a:off x="1390824" y="4515775"/>
            <a:ext cx="2915700" cy="4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7430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Birlikte düşünelim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65" name="Google Shape;1065;p77"/>
          <p:cNvSpPr txBox="1"/>
          <p:nvPr/>
        </p:nvSpPr>
        <p:spPr>
          <a:xfrm>
            <a:off x="1774622" y="6112859"/>
            <a:ext cx="25320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Ürettiği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şeyde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sizi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ne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şaşırttı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?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66" name="Google Shape;1066;p77"/>
          <p:cNvSpPr txBox="1"/>
          <p:nvPr/>
        </p:nvSpPr>
        <p:spPr>
          <a:xfrm>
            <a:off x="1774622" y="6853900"/>
            <a:ext cx="25320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İnsansı mı geldi yoksa robotsu mu? Neden?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1067" name="Google Shape;1067;p77"/>
          <p:cNvGrpSpPr/>
          <p:nvPr/>
        </p:nvGrpSpPr>
        <p:grpSpPr>
          <a:xfrm>
            <a:off x="1390824" y="5385428"/>
            <a:ext cx="178839" cy="159068"/>
            <a:chOff x="1714674" y="5538078"/>
            <a:chExt cx="178839" cy="159068"/>
          </a:xfrm>
        </p:grpSpPr>
        <p:sp>
          <p:nvSpPr>
            <p:cNvPr id="1068" name="Google Shape;1068;p77"/>
            <p:cNvSpPr/>
            <p:nvPr/>
          </p:nvSpPr>
          <p:spPr>
            <a:xfrm>
              <a:off x="1714674" y="5617205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069" name="Google Shape;1069;p77"/>
            <p:cNvSpPr/>
            <p:nvPr/>
          </p:nvSpPr>
          <p:spPr>
            <a:xfrm>
              <a:off x="1813503" y="5538078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grpSp>
        <p:nvGrpSpPr>
          <p:cNvPr id="1070" name="Google Shape;1070;p77"/>
          <p:cNvGrpSpPr/>
          <p:nvPr/>
        </p:nvGrpSpPr>
        <p:grpSpPr>
          <a:xfrm>
            <a:off x="1390824" y="6166767"/>
            <a:ext cx="178839" cy="159068"/>
            <a:chOff x="1714674" y="6442783"/>
            <a:chExt cx="178839" cy="159068"/>
          </a:xfrm>
        </p:grpSpPr>
        <p:sp>
          <p:nvSpPr>
            <p:cNvPr id="1071" name="Google Shape;1071;p77"/>
            <p:cNvSpPr/>
            <p:nvPr/>
          </p:nvSpPr>
          <p:spPr>
            <a:xfrm>
              <a:off x="1714674" y="6522626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072" name="Google Shape;1072;p77"/>
            <p:cNvSpPr/>
            <p:nvPr/>
          </p:nvSpPr>
          <p:spPr>
            <a:xfrm>
              <a:off x="1813503" y="6442783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grpSp>
        <p:nvGrpSpPr>
          <p:cNvPr id="1073" name="Google Shape;1073;p77"/>
          <p:cNvGrpSpPr/>
          <p:nvPr/>
        </p:nvGrpSpPr>
        <p:grpSpPr>
          <a:xfrm>
            <a:off x="1390824" y="6918599"/>
            <a:ext cx="178839" cy="159068"/>
            <a:chOff x="1714674" y="7115499"/>
            <a:chExt cx="178839" cy="159068"/>
          </a:xfrm>
        </p:grpSpPr>
        <p:sp>
          <p:nvSpPr>
            <p:cNvPr id="1074" name="Google Shape;1074;p77"/>
            <p:cNvSpPr/>
            <p:nvPr/>
          </p:nvSpPr>
          <p:spPr>
            <a:xfrm>
              <a:off x="1714674" y="7194626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075" name="Google Shape;1075;p77"/>
            <p:cNvSpPr/>
            <p:nvPr/>
          </p:nvSpPr>
          <p:spPr>
            <a:xfrm>
              <a:off x="1813503" y="7115499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sp>
        <p:nvSpPr>
          <p:cNvPr id="1076" name="Google Shape;1076;p77"/>
          <p:cNvSpPr txBox="1"/>
          <p:nvPr/>
        </p:nvSpPr>
        <p:spPr>
          <a:xfrm>
            <a:off x="1774622" y="5187505"/>
            <a:ext cx="24471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1230"/>
              </a:spcBef>
              <a:spcAft>
                <a:spcPts val="0"/>
              </a:spcAft>
              <a:buNone/>
            </a:pP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Ne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ürettiniz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(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şiir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/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görsel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)?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77" name="Google Shape;1077;p77"/>
          <p:cNvSpPr/>
          <p:nvPr/>
        </p:nvSpPr>
        <p:spPr>
          <a:xfrm>
            <a:off x="6659879" y="3383625"/>
            <a:ext cx="5228700" cy="4365600"/>
          </a:xfrm>
          <a:prstGeom prst="roundRect">
            <a:avLst>
              <a:gd name="adj" fmla="val 5585"/>
            </a:avLst>
          </a:prstGeom>
          <a:solidFill>
            <a:srgbClr val="EF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8" name="Google Shape;1078;p77"/>
          <p:cNvSpPr txBox="1"/>
          <p:nvPr/>
        </p:nvSpPr>
        <p:spPr>
          <a:xfrm>
            <a:off x="7090039" y="4515775"/>
            <a:ext cx="2915700" cy="4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7430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Anahtar Öğreti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79" name="Google Shape;1079;p77"/>
          <p:cNvSpPr txBox="1"/>
          <p:nvPr/>
        </p:nvSpPr>
        <p:spPr>
          <a:xfrm>
            <a:off x="7090039" y="5326625"/>
            <a:ext cx="3195000" cy="16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123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akıllı... ama bu büyüyü gerçek kılan sizin yaratıcılığınız, kültürünüz ve duygularınız. Yapay zeka sizin yerinize geçmiyor, sizinle işbirliği yapıyor.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80" name="Google Shape;1080;p77"/>
          <p:cNvSpPr/>
          <p:nvPr/>
        </p:nvSpPr>
        <p:spPr>
          <a:xfrm>
            <a:off x="12831575" y="3081150"/>
            <a:ext cx="3923100" cy="4999500"/>
          </a:xfrm>
          <a:prstGeom prst="roundRect">
            <a:avLst>
              <a:gd name="adj" fmla="val 5585"/>
            </a:avLst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1" name="Google Shape;1081;p77"/>
          <p:cNvSpPr txBox="1"/>
          <p:nvPr/>
        </p:nvSpPr>
        <p:spPr>
          <a:xfrm>
            <a:off x="13151349" y="4362589"/>
            <a:ext cx="2915700" cy="73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7430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İnteraktif Egzersiz: Yapay Zeka (AI) Yaratıcılık Skoru</a:t>
            </a:r>
            <a:endParaRPr sz="180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82" name="Google Shape;1082;p77"/>
          <p:cNvSpPr txBox="1"/>
          <p:nvPr/>
        </p:nvSpPr>
        <p:spPr>
          <a:xfrm>
            <a:off x="13151350" y="5249639"/>
            <a:ext cx="31950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123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zekanın sizin için ürettiği sonuç ne kadar yaratıcıydı? 1-5 arasında puanlayın.</a:t>
            </a:r>
            <a:endParaRPr sz="180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83" name="Google Shape;1083;p77"/>
          <p:cNvSpPr/>
          <p:nvPr/>
        </p:nvSpPr>
        <p:spPr>
          <a:xfrm>
            <a:off x="13161950" y="6932345"/>
            <a:ext cx="586500" cy="586500"/>
          </a:xfrm>
          <a:prstGeom prst="roundRect">
            <a:avLst>
              <a:gd name="adj" fmla="val 16667"/>
            </a:avLst>
          </a:prstGeom>
          <a:solidFill>
            <a:srgbClr val="F0EBF4"/>
          </a:solidFill>
          <a:ln>
            <a:noFill/>
          </a:ln>
        </p:spPr>
        <p:txBody>
          <a:bodyPr spcFirstLastPara="1" wrap="square" lIns="74200" tIns="74200" rIns="74200" bIns="742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136"/>
          </a:p>
        </p:txBody>
      </p:sp>
      <p:sp>
        <p:nvSpPr>
          <p:cNvPr id="1084" name="Google Shape;1084;p77"/>
          <p:cNvSpPr/>
          <p:nvPr/>
        </p:nvSpPr>
        <p:spPr>
          <a:xfrm>
            <a:off x="13856324" y="6932345"/>
            <a:ext cx="586500" cy="586500"/>
          </a:xfrm>
          <a:prstGeom prst="roundRect">
            <a:avLst>
              <a:gd name="adj" fmla="val 16667"/>
            </a:avLst>
          </a:prstGeom>
          <a:solidFill>
            <a:srgbClr val="F0EBF4"/>
          </a:solidFill>
          <a:ln>
            <a:noFill/>
          </a:ln>
        </p:spPr>
        <p:txBody>
          <a:bodyPr spcFirstLastPara="1" wrap="square" lIns="74200" tIns="74200" rIns="74200" bIns="742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136"/>
          </a:p>
        </p:txBody>
      </p:sp>
      <p:sp>
        <p:nvSpPr>
          <p:cNvPr id="1085" name="Google Shape;1085;p77"/>
          <p:cNvSpPr/>
          <p:nvPr/>
        </p:nvSpPr>
        <p:spPr>
          <a:xfrm>
            <a:off x="14550698" y="6932345"/>
            <a:ext cx="586500" cy="586500"/>
          </a:xfrm>
          <a:prstGeom prst="roundRect">
            <a:avLst>
              <a:gd name="adj" fmla="val 16667"/>
            </a:avLst>
          </a:prstGeom>
          <a:solidFill>
            <a:srgbClr val="F0EBF4"/>
          </a:solidFill>
          <a:ln>
            <a:noFill/>
          </a:ln>
        </p:spPr>
        <p:txBody>
          <a:bodyPr spcFirstLastPara="1" wrap="square" lIns="74200" tIns="74200" rIns="74200" bIns="742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136"/>
          </a:p>
        </p:txBody>
      </p:sp>
      <p:sp>
        <p:nvSpPr>
          <p:cNvPr id="1086" name="Google Shape;1086;p77"/>
          <p:cNvSpPr/>
          <p:nvPr/>
        </p:nvSpPr>
        <p:spPr>
          <a:xfrm>
            <a:off x="15245072" y="6932345"/>
            <a:ext cx="586500" cy="586500"/>
          </a:xfrm>
          <a:prstGeom prst="roundRect">
            <a:avLst>
              <a:gd name="adj" fmla="val 16667"/>
            </a:avLst>
          </a:prstGeom>
          <a:solidFill>
            <a:srgbClr val="F0EBF4"/>
          </a:solidFill>
          <a:ln>
            <a:noFill/>
          </a:ln>
        </p:spPr>
        <p:txBody>
          <a:bodyPr spcFirstLastPara="1" wrap="square" lIns="74200" tIns="74200" rIns="74200" bIns="742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136"/>
          </a:p>
        </p:txBody>
      </p:sp>
      <p:sp>
        <p:nvSpPr>
          <p:cNvPr id="1087" name="Google Shape;1087;p77"/>
          <p:cNvSpPr/>
          <p:nvPr/>
        </p:nvSpPr>
        <p:spPr>
          <a:xfrm>
            <a:off x="15910872" y="6932345"/>
            <a:ext cx="586500" cy="586500"/>
          </a:xfrm>
          <a:prstGeom prst="roundRect">
            <a:avLst>
              <a:gd name="adj" fmla="val 16667"/>
            </a:avLst>
          </a:prstGeom>
          <a:solidFill>
            <a:srgbClr val="F0EBF4"/>
          </a:solidFill>
          <a:ln>
            <a:noFill/>
          </a:ln>
        </p:spPr>
        <p:txBody>
          <a:bodyPr spcFirstLastPara="1" wrap="square" lIns="74200" tIns="74200" rIns="74200" bIns="742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136"/>
          </a:p>
        </p:txBody>
      </p:sp>
      <p:sp>
        <p:nvSpPr>
          <p:cNvPr id="1088" name="Google Shape;1088;p77"/>
          <p:cNvSpPr txBox="1"/>
          <p:nvPr/>
        </p:nvSpPr>
        <p:spPr>
          <a:xfrm>
            <a:off x="13237550" y="6950795"/>
            <a:ext cx="435300" cy="54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1</a:t>
            </a:r>
            <a:endParaRPr sz="30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89" name="Google Shape;1089;p77"/>
          <p:cNvSpPr txBox="1"/>
          <p:nvPr/>
        </p:nvSpPr>
        <p:spPr>
          <a:xfrm>
            <a:off x="13931925" y="6950795"/>
            <a:ext cx="435300" cy="54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2</a:t>
            </a:r>
            <a:endParaRPr sz="30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90" name="Google Shape;1090;p77"/>
          <p:cNvSpPr txBox="1"/>
          <p:nvPr/>
        </p:nvSpPr>
        <p:spPr>
          <a:xfrm>
            <a:off x="14612013" y="6950795"/>
            <a:ext cx="435300" cy="54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3</a:t>
            </a:r>
            <a:endParaRPr sz="30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91" name="Google Shape;1091;p77"/>
          <p:cNvSpPr txBox="1"/>
          <p:nvPr/>
        </p:nvSpPr>
        <p:spPr>
          <a:xfrm>
            <a:off x="15320675" y="6950795"/>
            <a:ext cx="435300" cy="54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4</a:t>
            </a:r>
            <a:endParaRPr sz="30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092" name="Google Shape;1092;p77"/>
          <p:cNvSpPr txBox="1"/>
          <p:nvPr/>
        </p:nvSpPr>
        <p:spPr>
          <a:xfrm>
            <a:off x="15986500" y="6950795"/>
            <a:ext cx="435300" cy="54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5</a:t>
            </a:r>
            <a:endParaRPr sz="30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1093" name="Google Shape;1093;p77" title="Asset 7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558029" y="3686050"/>
            <a:ext cx="1035954" cy="164055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4" name="Google Shape;1094;p77" title="Asset 72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88000" y="3694889"/>
            <a:ext cx="1212738" cy="162287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5" name="Google Shape;1095;p77" title="Asset 73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3237550" y="3523437"/>
            <a:ext cx="761223" cy="730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0" name="Google Shape;1100;p78"/>
          <p:cNvSpPr txBox="1"/>
          <p:nvPr/>
        </p:nvSpPr>
        <p:spPr>
          <a:xfrm>
            <a:off x="699425" y="3649350"/>
            <a:ext cx="4926900" cy="174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5400" b="1" dirty="0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Zeka (AI) </a:t>
            </a: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Etiği</a:t>
            </a:r>
            <a:r>
              <a:rPr lang="en" sz="5400" b="1" dirty="0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ve</a:t>
            </a:r>
            <a:r>
              <a:rPr lang="en" sz="5400" b="1" dirty="0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Güvenlik</a:t>
            </a:r>
            <a:endParaRPr sz="5400" b="1" dirty="0">
              <a:solidFill>
                <a:srgbClr val="FFFFFF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101" name="Google Shape;1101;p78"/>
          <p:cNvSpPr txBox="1"/>
          <p:nvPr/>
        </p:nvSpPr>
        <p:spPr>
          <a:xfrm>
            <a:off x="704100" y="5497900"/>
            <a:ext cx="45984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ZEKAYI (AI) AKILLICA KULLANMAK</a:t>
            </a:r>
            <a:endParaRPr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1102" name="Google Shape;1102;p78" title="Turkish Asset 03.png"/>
          <p:cNvPicPr preferRelativeResize="0"/>
          <p:nvPr/>
        </p:nvPicPr>
        <p:blipFill rotWithShape="1">
          <a:blip r:embed="rId3">
            <a:alphaModFix/>
          </a:blip>
          <a:srcRect t="8476" b="25043"/>
          <a:stretch/>
        </p:blipFill>
        <p:spPr>
          <a:xfrm>
            <a:off x="5908030" y="-2"/>
            <a:ext cx="12375300" cy="10287000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7" name="Google Shape;1107;p79"/>
          <p:cNvSpPr/>
          <p:nvPr/>
        </p:nvSpPr>
        <p:spPr>
          <a:xfrm>
            <a:off x="6144200" y="2442300"/>
            <a:ext cx="4905900" cy="5531700"/>
          </a:xfrm>
          <a:prstGeom prst="roundRect">
            <a:avLst>
              <a:gd name="adj" fmla="val 5725"/>
            </a:avLst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8" name="Google Shape;1108;p79"/>
          <p:cNvSpPr txBox="1"/>
          <p:nvPr/>
        </p:nvSpPr>
        <p:spPr>
          <a:xfrm>
            <a:off x="6573074" y="3810000"/>
            <a:ext cx="2915700" cy="4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7430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Yapamayacakları</a:t>
            </a:r>
            <a:endParaRPr sz="1800" b="1" dirty="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109" name="Google Shape;1109;p79"/>
          <p:cNvSpPr txBox="1"/>
          <p:nvPr/>
        </p:nvSpPr>
        <p:spPr>
          <a:xfrm>
            <a:off x="6956876" y="5340625"/>
            <a:ext cx="33927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Kültürünüzü</a:t>
            </a:r>
            <a:r>
              <a:rPr lang="en" sz="18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</a:t>
            </a:r>
            <a:r>
              <a:rPr lang="en" sz="18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bağlamınızı</a:t>
            </a:r>
            <a:r>
              <a:rPr lang="en" sz="18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tamamıyla</a:t>
            </a:r>
            <a:r>
              <a:rPr lang="en" sz="18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anlamak</a:t>
            </a:r>
            <a:endParaRPr sz="1800" dirty="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110" name="Google Shape;1110;p79"/>
          <p:cNvSpPr txBox="1"/>
          <p:nvPr/>
        </p:nvSpPr>
        <p:spPr>
          <a:xfrm>
            <a:off x="6956876" y="6071925"/>
            <a:ext cx="33927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İnsan gibi davranmak veya sağduyuyla hareket etmek</a:t>
            </a:r>
            <a:endParaRPr sz="180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1111" name="Google Shape;1111;p79"/>
          <p:cNvGrpSpPr/>
          <p:nvPr/>
        </p:nvGrpSpPr>
        <p:grpSpPr>
          <a:xfrm>
            <a:off x="6573073" y="4603453"/>
            <a:ext cx="178839" cy="159068"/>
            <a:chOff x="1714674" y="5538078"/>
            <a:chExt cx="178839" cy="159068"/>
          </a:xfrm>
        </p:grpSpPr>
        <p:sp>
          <p:nvSpPr>
            <p:cNvPr id="1112" name="Google Shape;1112;p79"/>
            <p:cNvSpPr/>
            <p:nvPr/>
          </p:nvSpPr>
          <p:spPr>
            <a:xfrm>
              <a:off x="1714674" y="5617205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113" name="Google Shape;1113;p79"/>
            <p:cNvSpPr/>
            <p:nvPr/>
          </p:nvSpPr>
          <p:spPr>
            <a:xfrm>
              <a:off x="1813503" y="5538078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grpSp>
        <p:nvGrpSpPr>
          <p:cNvPr id="1114" name="Google Shape;1114;p79"/>
          <p:cNvGrpSpPr/>
          <p:nvPr/>
        </p:nvGrpSpPr>
        <p:grpSpPr>
          <a:xfrm>
            <a:off x="6573073" y="5394533"/>
            <a:ext cx="178839" cy="159068"/>
            <a:chOff x="1714674" y="6442783"/>
            <a:chExt cx="178839" cy="159068"/>
          </a:xfrm>
        </p:grpSpPr>
        <p:sp>
          <p:nvSpPr>
            <p:cNvPr id="1115" name="Google Shape;1115;p79"/>
            <p:cNvSpPr/>
            <p:nvPr/>
          </p:nvSpPr>
          <p:spPr>
            <a:xfrm>
              <a:off x="1714674" y="6522626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116" name="Google Shape;1116;p79"/>
            <p:cNvSpPr/>
            <p:nvPr/>
          </p:nvSpPr>
          <p:spPr>
            <a:xfrm>
              <a:off x="1813503" y="6442783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grpSp>
        <p:nvGrpSpPr>
          <p:cNvPr id="1117" name="Google Shape;1117;p79"/>
          <p:cNvGrpSpPr/>
          <p:nvPr/>
        </p:nvGrpSpPr>
        <p:grpSpPr>
          <a:xfrm>
            <a:off x="6573073" y="6136624"/>
            <a:ext cx="178839" cy="159068"/>
            <a:chOff x="1714674" y="7115499"/>
            <a:chExt cx="178839" cy="159068"/>
          </a:xfrm>
        </p:grpSpPr>
        <p:sp>
          <p:nvSpPr>
            <p:cNvPr id="1118" name="Google Shape;1118;p79"/>
            <p:cNvSpPr/>
            <p:nvPr/>
          </p:nvSpPr>
          <p:spPr>
            <a:xfrm>
              <a:off x="1714674" y="7194626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119" name="Google Shape;1119;p79"/>
            <p:cNvSpPr/>
            <p:nvPr/>
          </p:nvSpPr>
          <p:spPr>
            <a:xfrm>
              <a:off x="1813503" y="7115499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sp>
        <p:nvSpPr>
          <p:cNvPr id="1120" name="Google Shape;1120;p79"/>
          <p:cNvSpPr txBox="1"/>
          <p:nvPr/>
        </p:nvSpPr>
        <p:spPr>
          <a:xfrm>
            <a:off x="6956876" y="4544650"/>
            <a:ext cx="33927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Aft>
                <a:spcPts val="0"/>
              </a:spcAft>
              <a:buNone/>
            </a:pPr>
            <a:r>
              <a:rPr lang="en" sz="18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Mutluluk</a:t>
            </a:r>
            <a:r>
              <a:rPr lang="en" sz="18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</a:t>
            </a:r>
            <a:r>
              <a:rPr lang="en" sz="18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üzüntü</a:t>
            </a:r>
            <a:r>
              <a:rPr lang="en" sz="18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gibi</a:t>
            </a:r>
            <a:r>
              <a:rPr lang="en" sz="18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duyguları</a:t>
            </a:r>
            <a:r>
              <a:rPr lang="en" sz="18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hissetmek</a:t>
            </a:r>
            <a:endParaRPr sz="1800" dirty="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121" name="Google Shape;1121;p79"/>
          <p:cNvSpPr txBox="1"/>
          <p:nvPr/>
        </p:nvSpPr>
        <p:spPr>
          <a:xfrm>
            <a:off x="6956876" y="6803225"/>
            <a:ext cx="33927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Hiç hata yapmamak — yapay zeka hata yapabilir!</a:t>
            </a:r>
            <a:endParaRPr sz="180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1122" name="Google Shape;1122;p79"/>
          <p:cNvGrpSpPr/>
          <p:nvPr/>
        </p:nvGrpSpPr>
        <p:grpSpPr>
          <a:xfrm>
            <a:off x="6573073" y="6867924"/>
            <a:ext cx="178839" cy="159068"/>
            <a:chOff x="1714674" y="7115499"/>
            <a:chExt cx="178839" cy="159068"/>
          </a:xfrm>
        </p:grpSpPr>
        <p:sp>
          <p:nvSpPr>
            <p:cNvPr id="1123" name="Google Shape;1123;p79"/>
            <p:cNvSpPr/>
            <p:nvPr/>
          </p:nvSpPr>
          <p:spPr>
            <a:xfrm>
              <a:off x="1714674" y="7194626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124" name="Google Shape;1124;p79"/>
            <p:cNvSpPr/>
            <p:nvPr/>
          </p:nvSpPr>
          <p:spPr>
            <a:xfrm>
              <a:off x="1813503" y="7115499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sp>
        <p:nvSpPr>
          <p:cNvPr id="1125" name="Google Shape;1125;p79"/>
          <p:cNvSpPr txBox="1"/>
          <p:nvPr/>
        </p:nvSpPr>
        <p:spPr>
          <a:xfrm>
            <a:off x="700500" y="1588400"/>
            <a:ext cx="107319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8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36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36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zeka</a:t>
            </a:r>
            <a:r>
              <a:rPr lang="en" sz="36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(AI) ne </a:t>
            </a:r>
            <a:r>
              <a:rPr lang="en" sz="36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yapar</a:t>
            </a:r>
            <a:r>
              <a:rPr lang="en" sz="36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, ne </a:t>
            </a:r>
            <a:r>
              <a:rPr lang="en" sz="36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yapamaz</a:t>
            </a:r>
            <a:r>
              <a:rPr lang="en" sz="36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?</a:t>
            </a:r>
            <a:endParaRPr sz="36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126" name="Google Shape;1126;p79"/>
          <p:cNvSpPr/>
          <p:nvPr/>
        </p:nvSpPr>
        <p:spPr>
          <a:xfrm>
            <a:off x="720475" y="2442300"/>
            <a:ext cx="4905900" cy="5531700"/>
          </a:xfrm>
          <a:prstGeom prst="roundRect">
            <a:avLst>
              <a:gd name="adj" fmla="val 5725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7" name="Google Shape;1127;p79"/>
          <p:cNvSpPr txBox="1"/>
          <p:nvPr/>
        </p:nvSpPr>
        <p:spPr>
          <a:xfrm>
            <a:off x="1149349" y="3810000"/>
            <a:ext cx="2915700" cy="4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7430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Yapabilecekleri</a:t>
            </a:r>
            <a:endParaRPr sz="1800" b="1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128" name="Google Shape;1128;p79"/>
          <p:cNvSpPr txBox="1"/>
          <p:nvPr/>
        </p:nvSpPr>
        <p:spPr>
          <a:xfrm>
            <a:off x="1533151" y="5551072"/>
            <a:ext cx="33927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Sohbet etmek, yazmak ve çeviri yapmak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129" name="Google Shape;1129;p79"/>
          <p:cNvSpPr txBox="1"/>
          <p:nvPr/>
        </p:nvSpPr>
        <p:spPr>
          <a:xfrm>
            <a:off x="1533151" y="6259122"/>
            <a:ext cx="33927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Sesleri ve yüzleri tanımak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1130" name="Google Shape;1130;p79"/>
          <p:cNvGrpSpPr/>
          <p:nvPr/>
        </p:nvGrpSpPr>
        <p:grpSpPr>
          <a:xfrm>
            <a:off x="1149349" y="4603453"/>
            <a:ext cx="178839" cy="159068"/>
            <a:chOff x="1714674" y="5538078"/>
            <a:chExt cx="178839" cy="159068"/>
          </a:xfrm>
        </p:grpSpPr>
        <p:sp>
          <p:nvSpPr>
            <p:cNvPr id="1131" name="Google Shape;1131;p79"/>
            <p:cNvSpPr/>
            <p:nvPr/>
          </p:nvSpPr>
          <p:spPr>
            <a:xfrm>
              <a:off x="1714674" y="5617205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132" name="Google Shape;1132;p79"/>
            <p:cNvSpPr/>
            <p:nvPr/>
          </p:nvSpPr>
          <p:spPr>
            <a:xfrm>
              <a:off x="1813503" y="5538078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grpSp>
        <p:nvGrpSpPr>
          <p:cNvPr id="1133" name="Google Shape;1133;p79"/>
          <p:cNvGrpSpPr/>
          <p:nvPr/>
        </p:nvGrpSpPr>
        <p:grpSpPr>
          <a:xfrm>
            <a:off x="1149349" y="5604981"/>
            <a:ext cx="178839" cy="159068"/>
            <a:chOff x="1714674" y="6442783"/>
            <a:chExt cx="178839" cy="159068"/>
          </a:xfrm>
        </p:grpSpPr>
        <p:sp>
          <p:nvSpPr>
            <p:cNvPr id="1134" name="Google Shape;1134;p79"/>
            <p:cNvSpPr/>
            <p:nvPr/>
          </p:nvSpPr>
          <p:spPr>
            <a:xfrm>
              <a:off x="1714674" y="6522626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135" name="Google Shape;1135;p79"/>
            <p:cNvSpPr/>
            <p:nvPr/>
          </p:nvSpPr>
          <p:spPr>
            <a:xfrm>
              <a:off x="1813503" y="6442783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grpSp>
        <p:nvGrpSpPr>
          <p:cNvPr id="1136" name="Google Shape;1136;p79"/>
          <p:cNvGrpSpPr/>
          <p:nvPr/>
        </p:nvGrpSpPr>
        <p:grpSpPr>
          <a:xfrm>
            <a:off x="1149349" y="6323821"/>
            <a:ext cx="178839" cy="159068"/>
            <a:chOff x="1714674" y="7115499"/>
            <a:chExt cx="178839" cy="159068"/>
          </a:xfrm>
        </p:grpSpPr>
        <p:sp>
          <p:nvSpPr>
            <p:cNvPr id="1137" name="Google Shape;1137;p79"/>
            <p:cNvSpPr/>
            <p:nvPr/>
          </p:nvSpPr>
          <p:spPr>
            <a:xfrm>
              <a:off x="1714674" y="7194626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138" name="Google Shape;1138;p79"/>
            <p:cNvSpPr/>
            <p:nvPr/>
          </p:nvSpPr>
          <p:spPr>
            <a:xfrm>
              <a:off x="1813503" y="7115499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sp>
        <p:nvSpPr>
          <p:cNvPr id="1139" name="Google Shape;1139;p79"/>
          <p:cNvSpPr txBox="1"/>
          <p:nvPr/>
        </p:nvSpPr>
        <p:spPr>
          <a:xfrm>
            <a:off x="1533151" y="4544650"/>
            <a:ext cx="33927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Aft>
                <a:spcPts val="0"/>
              </a:spcAft>
              <a:buNone/>
            </a:pP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Fotoğraf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konuşma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metinlerdeki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örüntüleri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fark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etmek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140" name="Google Shape;1140;p79"/>
          <p:cNvSpPr txBox="1"/>
          <p:nvPr/>
        </p:nvSpPr>
        <p:spPr>
          <a:xfrm>
            <a:off x="1533151" y="6813222"/>
            <a:ext cx="33927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Verilerden öğrenerek zamanla kendini geliştirmek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1141" name="Google Shape;1141;p79"/>
          <p:cNvGrpSpPr/>
          <p:nvPr/>
        </p:nvGrpSpPr>
        <p:grpSpPr>
          <a:xfrm>
            <a:off x="1149349" y="6877921"/>
            <a:ext cx="178839" cy="159068"/>
            <a:chOff x="1714674" y="7115499"/>
            <a:chExt cx="178839" cy="159068"/>
          </a:xfrm>
        </p:grpSpPr>
        <p:sp>
          <p:nvSpPr>
            <p:cNvPr id="1142" name="Google Shape;1142;p79"/>
            <p:cNvSpPr/>
            <p:nvPr/>
          </p:nvSpPr>
          <p:spPr>
            <a:xfrm>
              <a:off x="1714674" y="7194626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143" name="Google Shape;1143;p79"/>
            <p:cNvSpPr/>
            <p:nvPr/>
          </p:nvSpPr>
          <p:spPr>
            <a:xfrm>
              <a:off x="1813503" y="7115499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pic>
        <p:nvPicPr>
          <p:cNvPr id="1144" name="Google Shape;1144;p79" title="AI and You.png"/>
          <p:cNvPicPr preferRelativeResize="0"/>
          <p:nvPr/>
        </p:nvPicPr>
        <p:blipFill rotWithShape="1">
          <a:blip r:embed="rId3">
            <a:alphaModFix/>
          </a:blip>
          <a:srcRect l="47835" t="23647" r="25339" b="22390"/>
          <a:stretch/>
        </p:blipFill>
        <p:spPr>
          <a:xfrm>
            <a:off x="11567925" y="2442300"/>
            <a:ext cx="4905900" cy="5531700"/>
          </a:xfrm>
          <a:prstGeom prst="roundRect">
            <a:avLst>
              <a:gd name="adj" fmla="val 3763"/>
            </a:avLst>
          </a:prstGeom>
          <a:noFill/>
          <a:ln>
            <a:noFill/>
          </a:ln>
        </p:spPr>
      </p:pic>
      <p:sp>
        <p:nvSpPr>
          <p:cNvPr id="1145" name="Google Shape;1145;p79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 ZEKA (AI) ETİĞİ VE GÜVENLİK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146" name="Google Shape;1146;p79"/>
          <p:cNvSpPr txBox="1"/>
          <p:nvPr/>
        </p:nvSpPr>
        <p:spPr>
          <a:xfrm>
            <a:off x="704096" y="8305302"/>
            <a:ext cx="10352700" cy="29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kullanışlı, ancak SİZİN onu yönlendirmenize ihtiyacı var.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147" name="Google Shape;1147;p79"/>
          <p:cNvSpPr/>
          <p:nvPr/>
        </p:nvSpPr>
        <p:spPr>
          <a:xfrm>
            <a:off x="4138725" y="2822100"/>
            <a:ext cx="1182000" cy="1182000"/>
          </a:xfrm>
          <a:prstGeom prst="ellipse">
            <a:avLst/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8" name="Google Shape;1148;p79"/>
          <p:cNvSpPr/>
          <p:nvPr/>
        </p:nvSpPr>
        <p:spPr>
          <a:xfrm>
            <a:off x="9488775" y="2822100"/>
            <a:ext cx="1182000" cy="11820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149" name="Google Shape;1149;p79" title="Asset 74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801698" y="3151938"/>
            <a:ext cx="556180" cy="554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50" name="Google Shape;1150;p79" title="Asset 75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403288" y="3202499"/>
            <a:ext cx="652872" cy="453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5" name="Google Shape;1155;p80"/>
          <p:cNvSpPr/>
          <p:nvPr/>
        </p:nvSpPr>
        <p:spPr>
          <a:xfrm>
            <a:off x="872875" y="2594700"/>
            <a:ext cx="4905900" cy="5531700"/>
          </a:xfrm>
          <a:prstGeom prst="roundRect">
            <a:avLst>
              <a:gd name="adj" fmla="val 5725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6" name="Google Shape;1156;p80"/>
          <p:cNvSpPr/>
          <p:nvPr/>
        </p:nvSpPr>
        <p:spPr>
          <a:xfrm>
            <a:off x="720475" y="2442300"/>
            <a:ext cx="4905900" cy="5531700"/>
          </a:xfrm>
          <a:prstGeom prst="roundRect">
            <a:avLst>
              <a:gd name="adj" fmla="val 5725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7" name="Google Shape;1157;p80"/>
          <p:cNvSpPr txBox="1"/>
          <p:nvPr/>
        </p:nvSpPr>
        <p:spPr>
          <a:xfrm>
            <a:off x="1149349" y="3810000"/>
            <a:ext cx="2915700" cy="4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7430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İYİ (Devam et!)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158" name="Google Shape;1158;p80"/>
          <p:cNvSpPr txBox="1"/>
          <p:nvPr/>
        </p:nvSpPr>
        <p:spPr>
          <a:xfrm>
            <a:off x="1533151" y="5402600"/>
            <a:ext cx="33927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Okul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projeleri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için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görsel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oluşturmak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159" name="Google Shape;1159;p80"/>
          <p:cNvSpPr txBox="1"/>
          <p:nvPr/>
        </p:nvSpPr>
        <p:spPr>
          <a:xfrm>
            <a:off x="1533151" y="6184733"/>
            <a:ext cx="33927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İngilizce öğrenmek veya Türkçe akademik yazma becerilerini geliştirmek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1160" name="Google Shape;1160;p80"/>
          <p:cNvGrpSpPr/>
          <p:nvPr/>
        </p:nvGrpSpPr>
        <p:grpSpPr>
          <a:xfrm>
            <a:off x="1149349" y="4746885"/>
            <a:ext cx="178839" cy="159068"/>
            <a:chOff x="1714674" y="5538078"/>
            <a:chExt cx="178839" cy="159068"/>
          </a:xfrm>
        </p:grpSpPr>
        <p:sp>
          <p:nvSpPr>
            <p:cNvPr id="1161" name="Google Shape;1161;p80"/>
            <p:cNvSpPr/>
            <p:nvPr/>
          </p:nvSpPr>
          <p:spPr>
            <a:xfrm>
              <a:off x="1714674" y="5617205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162" name="Google Shape;1162;p80"/>
            <p:cNvSpPr/>
            <p:nvPr/>
          </p:nvSpPr>
          <p:spPr>
            <a:xfrm>
              <a:off x="1813503" y="5538078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grpSp>
        <p:nvGrpSpPr>
          <p:cNvPr id="1163" name="Google Shape;1163;p80"/>
          <p:cNvGrpSpPr/>
          <p:nvPr/>
        </p:nvGrpSpPr>
        <p:grpSpPr>
          <a:xfrm>
            <a:off x="1149349" y="5456508"/>
            <a:ext cx="178839" cy="159068"/>
            <a:chOff x="1714674" y="6442783"/>
            <a:chExt cx="178839" cy="159068"/>
          </a:xfrm>
        </p:grpSpPr>
        <p:sp>
          <p:nvSpPr>
            <p:cNvPr id="1164" name="Google Shape;1164;p80"/>
            <p:cNvSpPr/>
            <p:nvPr/>
          </p:nvSpPr>
          <p:spPr>
            <a:xfrm>
              <a:off x="1714674" y="6522626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165" name="Google Shape;1165;p80"/>
            <p:cNvSpPr/>
            <p:nvPr/>
          </p:nvSpPr>
          <p:spPr>
            <a:xfrm>
              <a:off x="1813503" y="6442783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grpSp>
        <p:nvGrpSpPr>
          <p:cNvPr id="1166" name="Google Shape;1166;p80"/>
          <p:cNvGrpSpPr/>
          <p:nvPr/>
        </p:nvGrpSpPr>
        <p:grpSpPr>
          <a:xfrm>
            <a:off x="1149349" y="6249432"/>
            <a:ext cx="178839" cy="159068"/>
            <a:chOff x="1714674" y="7115499"/>
            <a:chExt cx="178839" cy="159068"/>
          </a:xfrm>
        </p:grpSpPr>
        <p:sp>
          <p:nvSpPr>
            <p:cNvPr id="1167" name="Google Shape;1167;p80"/>
            <p:cNvSpPr/>
            <p:nvPr/>
          </p:nvSpPr>
          <p:spPr>
            <a:xfrm>
              <a:off x="1714674" y="7194626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168" name="Google Shape;1168;p80"/>
            <p:cNvSpPr/>
            <p:nvPr/>
          </p:nvSpPr>
          <p:spPr>
            <a:xfrm>
              <a:off x="1813503" y="7115499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sp>
        <p:nvSpPr>
          <p:cNvPr id="1169" name="Google Shape;1169;p80"/>
          <p:cNvSpPr txBox="1"/>
          <p:nvPr/>
        </p:nvSpPr>
        <p:spPr>
          <a:xfrm>
            <a:off x="1533150" y="4544650"/>
            <a:ext cx="37164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123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zekayı ödev araştırması için kullanmak (kopya için değil)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170" name="Google Shape;1170;p80"/>
          <p:cNvSpPr txBox="1"/>
          <p:nvPr/>
        </p:nvSpPr>
        <p:spPr>
          <a:xfrm>
            <a:off x="704096" y="8305302"/>
            <a:ext cx="10352700" cy="29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zekanın her kullanım şekli güvenli veya adil değildir, kararlarınız çok önemli!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171" name="Google Shape;1171;p80"/>
          <p:cNvSpPr/>
          <p:nvPr/>
        </p:nvSpPr>
        <p:spPr>
          <a:xfrm>
            <a:off x="6248400" y="2594700"/>
            <a:ext cx="4905900" cy="5531700"/>
          </a:xfrm>
          <a:prstGeom prst="roundRect">
            <a:avLst>
              <a:gd name="adj" fmla="val 5725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2" name="Google Shape;1172;p80"/>
          <p:cNvSpPr/>
          <p:nvPr/>
        </p:nvSpPr>
        <p:spPr>
          <a:xfrm>
            <a:off x="6096000" y="2442300"/>
            <a:ext cx="4905900" cy="5531700"/>
          </a:xfrm>
          <a:prstGeom prst="roundRect">
            <a:avLst>
              <a:gd name="adj" fmla="val 5725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3" name="Google Shape;1173;p80"/>
          <p:cNvSpPr txBox="1"/>
          <p:nvPr/>
        </p:nvSpPr>
        <p:spPr>
          <a:xfrm>
            <a:off x="6524874" y="3810000"/>
            <a:ext cx="2915700" cy="4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7430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RİSKLİ (Yavaşla!)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174" name="Google Shape;1174;p80"/>
          <p:cNvSpPr txBox="1"/>
          <p:nvPr/>
        </p:nvSpPr>
        <p:spPr>
          <a:xfrm>
            <a:off x="6908675" y="5438458"/>
            <a:ext cx="32586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zekanın ürettiği her şeye inanmak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175" name="Google Shape;1175;p80"/>
          <p:cNvSpPr txBox="1"/>
          <p:nvPr/>
        </p:nvSpPr>
        <p:spPr>
          <a:xfrm>
            <a:off x="6908676" y="6207425"/>
            <a:ext cx="33927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zekayı okul projeleri için izinsiz kullanmak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1176" name="Google Shape;1176;p80"/>
          <p:cNvGrpSpPr/>
          <p:nvPr/>
        </p:nvGrpSpPr>
        <p:grpSpPr>
          <a:xfrm>
            <a:off x="6524873" y="4746887"/>
            <a:ext cx="178839" cy="159068"/>
            <a:chOff x="1714674" y="5538078"/>
            <a:chExt cx="178839" cy="159068"/>
          </a:xfrm>
        </p:grpSpPr>
        <p:sp>
          <p:nvSpPr>
            <p:cNvPr id="1177" name="Google Shape;1177;p80"/>
            <p:cNvSpPr/>
            <p:nvPr/>
          </p:nvSpPr>
          <p:spPr>
            <a:xfrm>
              <a:off x="1714674" y="5617205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178" name="Google Shape;1178;p80"/>
            <p:cNvSpPr/>
            <p:nvPr/>
          </p:nvSpPr>
          <p:spPr>
            <a:xfrm>
              <a:off x="1813503" y="5538078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grpSp>
        <p:nvGrpSpPr>
          <p:cNvPr id="1179" name="Google Shape;1179;p80"/>
          <p:cNvGrpSpPr/>
          <p:nvPr/>
        </p:nvGrpSpPr>
        <p:grpSpPr>
          <a:xfrm>
            <a:off x="6524873" y="5492366"/>
            <a:ext cx="178839" cy="159068"/>
            <a:chOff x="1714674" y="6442783"/>
            <a:chExt cx="178839" cy="159068"/>
          </a:xfrm>
        </p:grpSpPr>
        <p:sp>
          <p:nvSpPr>
            <p:cNvPr id="1180" name="Google Shape;1180;p80"/>
            <p:cNvSpPr/>
            <p:nvPr/>
          </p:nvSpPr>
          <p:spPr>
            <a:xfrm>
              <a:off x="1714674" y="6522626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181" name="Google Shape;1181;p80"/>
            <p:cNvSpPr/>
            <p:nvPr/>
          </p:nvSpPr>
          <p:spPr>
            <a:xfrm>
              <a:off x="1813503" y="6442783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grpSp>
        <p:nvGrpSpPr>
          <p:cNvPr id="1182" name="Google Shape;1182;p80"/>
          <p:cNvGrpSpPr/>
          <p:nvPr/>
        </p:nvGrpSpPr>
        <p:grpSpPr>
          <a:xfrm>
            <a:off x="6524873" y="6272124"/>
            <a:ext cx="178839" cy="159068"/>
            <a:chOff x="1714674" y="7115499"/>
            <a:chExt cx="178839" cy="159068"/>
          </a:xfrm>
        </p:grpSpPr>
        <p:sp>
          <p:nvSpPr>
            <p:cNvPr id="1183" name="Google Shape;1183;p80"/>
            <p:cNvSpPr/>
            <p:nvPr/>
          </p:nvSpPr>
          <p:spPr>
            <a:xfrm>
              <a:off x="1714674" y="7194626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184" name="Google Shape;1184;p80"/>
            <p:cNvSpPr/>
            <p:nvPr/>
          </p:nvSpPr>
          <p:spPr>
            <a:xfrm>
              <a:off x="1813503" y="7115499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sp>
        <p:nvSpPr>
          <p:cNvPr id="1185" name="Google Shape;1185;p80"/>
          <p:cNvSpPr txBox="1"/>
          <p:nvPr/>
        </p:nvSpPr>
        <p:spPr>
          <a:xfrm>
            <a:off x="6908676" y="4544650"/>
            <a:ext cx="33927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123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uygulamalarıyla kişisel fotoğraflarını paylaşmak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186" name="Google Shape;1186;p80"/>
          <p:cNvSpPr/>
          <p:nvPr/>
        </p:nvSpPr>
        <p:spPr>
          <a:xfrm>
            <a:off x="11623925" y="2594700"/>
            <a:ext cx="4905900" cy="5531700"/>
          </a:xfrm>
          <a:prstGeom prst="roundRect">
            <a:avLst>
              <a:gd name="adj" fmla="val 5725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7" name="Google Shape;1187;p80"/>
          <p:cNvSpPr/>
          <p:nvPr/>
        </p:nvSpPr>
        <p:spPr>
          <a:xfrm>
            <a:off x="11471525" y="2442300"/>
            <a:ext cx="4905900" cy="5531700"/>
          </a:xfrm>
          <a:prstGeom prst="roundRect">
            <a:avLst>
              <a:gd name="adj" fmla="val 5725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8" name="Google Shape;1188;p80"/>
          <p:cNvSpPr txBox="1"/>
          <p:nvPr/>
        </p:nvSpPr>
        <p:spPr>
          <a:xfrm>
            <a:off x="11900399" y="3810000"/>
            <a:ext cx="2915700" cy="4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7430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TEHLİKELİ (Dur!)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189" name="Google Shape;1189;p80"/>
          <p:cNvSpPr txBox="1"/>
          <p:nvPr/>
        </p:nvSpPr>
        <p:spPr>
          <a:xfrm>
            <a:off x="12284200" y="5438458"/>
            <a:ext cx="31032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Zararlı veya şiddet içeren içerik üretmek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190" name="Google Shape;1190;p80"/>
          <p:cNvSpPr txBox="1"/>
          <p:nvPr/>
        </p:nvSpPr>
        <p:spPr>
          <a:xfrm>
            <a:off x="12284201" y="6260550"/>
            <a:ext cx="33927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zekayla ürettiklerini kendi emeğin gibi paylaşmak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1191" name="Google Shape;1191;p80"/>
          <p:cNvGrpSpPr/>
          <p:nvPr/>
        </p:nvGrpSpPr>
        <p:grpSpPr>
          <a:xfrm>
            <a:off x="11900398" y="4728956"/>
            <a:ext cx="178839" cy="159068"/>
            <a:chOff x="1714674" y="5538078"/>
            <a:chExt cx="178839" cy="159068"/>
          </a:xfrm>
        </p:grpSpPr>
        <p:sp>
          <p:nvSpPr>
            <p:cNvPr id="1192" name="Google Shape;1192;p80"/>
            <p:cNvSpPr/>
            <p:nvPr/>
          </p:nvSpPr>
          <p:spPr>
            <a:xfrm>
              <a:off x="1714674" y="5617205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193" name="Google Shape;1193;p80"/>
            <p:cNvSpPr/>
            <p:nvPr/>
          </p:nvSpPr>
          <p:spPr>
            <a:xfrm>
              <a:off x="1813503" y="5538078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grpSp>
        <p:nvGrpSpPr>
          <p:cNvPr id="1194" name="Google Shape;1194;p80"/>
          <p:cNvGrpSpPr/>
          <p:nvPr/>
        </p:nvGrpSpPr>
        <p:grpSpPr>
          <a:xfrm>
            <a:off x="11900398" y="5492366"/>
            <a:ext cx="178839" cy="159068"/>
            <a:chOff x="1714674" y="6442783"/>
            <a:chExt cx="178839" cy="159068"/>
          </a:xfrm>
        </p:grpSpPr>
        <p:sp>
          <p:nvSpPr>
            <p:cNvPr id="1195" name="Google Shape;1195;p80"/>
            <p:cNvSpPr/>
            <p:nvPr/>
          </p:nvSpPr>
          <p:spPr>
            <a:xfrm>
              <a:off x="1714674" y="6522626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196" name="Google Shape;1196;p80"/>
            <p:cNvSpPr/>
            <p:nvPr/>
          </p:nvSpPr>
          <p:spPr>
            <a:xfrm>
              <a:off x="1813503" y="6442783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grpSp>
        <p:nvGrpSpPr>
          <p:cNvPr id="1197" name="Google Shape;1197;p80"/>
          <p:cNvGrpSpPr/>
          <p:nvPr/>
        </p:nvGrpSpPr>
        <p:grpSpPr>
          <a:xfrm>
            <a:off x="11900398" y="6325249"/>
            <a:ext cx="178839" cy="159068"/>
            <a:chOff x="1714674" y="7115499"/>
            <a:chExt cx="178839" cy="159068"/>
          </a:xfrm>
        </p:grpSpPr>
        <p:sp>
          <p:nvSpPr>
            <p:cNvPr id="1198" name="Google Shape;1198;p80"/>
            <p:cNvSpPr/>
            <p:nvPr/>
          </p:nvSpPr>
          <p:spPr>
            <a:xfrm>
              <a:off x="1714674" y="7194626"/>
              <a:ext cx="178116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199" name="Google Shape;1199;p80"/>
            <p:cNvSpPr/>
            <p:nvPr/>
          </p:nvSpPr>
          <p:spPr>
            <a:xfrm>
              <a:off x="1813503" y="7115499"/>
              <a:ext cx="80010" cy="15906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sp>
        <p:nvSpPr>
          <p:cNvPr id="1200" name="Google Shape;1200;p80"/>
          <p:cNvSpPr txBox="1"/>
          <p:nvPr/>
        </p:nvSpPr>
        <p:spPr>
          <a:xfrm>
            <a:off x="12284201" y="4544650"/>
            <a:ext cx="33927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123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Sınıf arkadaşlarının sahte fotoğraflarını oluşturmak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201" name="Google Shape;1201;p80"/>
          <p:cNvSpPr/>
          <p:nvPr/>
        </p:nvSpPr>
        <p:spPr>
          <a:xfrm>
            <a:off x="4133400" y="2811525"/>
            <a:ext cx="1064100" cy="10641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2" name="Google Shape;1202;p80"/>
          <p:cNvSpPr/>
          <p:nvPr/>
        </p:nvSpPr>
        <p:spPr>
          <a:xfrm>
            <a:off x="9508579" y="2811525"/>
            <a:ext cx="1064100" cy="10641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3" name="Google Shape;1203;p80"/>
          <p:cNvSpPr/>
          <p:nvPr/>
        </p:nvSpPr>
        <p:spPr>
          <a:xfrm>
            <a:off x="14952954" y="2811525"/>
            <a:ext cx="1064100" cy="10641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204" name="Google Shape;1204;p80" title="Asset 74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74300" y="3133675"/>
            <a:ext cx="421400" cy="41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05" name="Google Shape;1205;p80" title="Asset 76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803398" y="3098424"/>
            <a:ext cx="474455" cy="490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06" name="Google Shape;1206;p80" title="Asset 78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405050" y="3162886"/>
            <a:ext cx="520800" cy="361376"/>
          </a:xfrm>
          <a:prstGeom prst="rect">
            <a:avLst/>
          </a:prstGeom>
          <a:noFill/>
          <a:ln>
            <a:noFill/>
          </a:ln>
        </p:spPr>
      </p:pic>
      <p:sp>
        <p:nvSpPr>
          <p:cNvPr id="1207" name="Google Shape;1207;p80"/>
          <p:cNvSpPr txBox="1"/>
          <p:nvPr/>
        </p:nvSpPr>
        <p:spPr>
          <a:xfrm>
            <a:off x="700500" y="1588400"/>
            <a:ext cx="107319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8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 zeka (AI) ne yapar, ne yapamaz?</a:t>
            </a:r>
            <a:endParaRPr sz="36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208" name="Google Shape;1208;p80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 ZEKA (AI) ETİĞİ VE GÜVENLİK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3" name="Google Shape;1213;p81"/>
          <p:cNvSpPr/>
          <p:nvPr/>
        </p:nvSpPr>
        <p:spPr>
          <a:xfrm>
            <a:off x="5794726" y="2312513"/>
            <a:ext cx="4653900" cy="5725500"/>
          </a:xfrm>
          <a:prstGeom prst="roundRect">
            <a:avLst>
              <a:gd name="adj" fmla="val 3024"/>
            </a:avLst>
          </a:prstGeom>
          <a:solidFill>
            <a:srgbClr val="EFEBF4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214" name="Google Shape;1214;p81"/>
          <p:cNvSpPr/>
          <p:nvPr/>
        </p:nvSpPr>
        <p:spPr>
          <a:xfrm>
            <a:off x="10885351" y="2312513"/>
            <a:ext cx="4653900" cy="5725500"/>
          </a:xfrm>
          <a:prstGeom prst="roundRect">
            <a:avLst>
              <a:gd name="adj" fmla="val 3024"/>
            </a:avLst>
          </a:prstGeom>
          <a:solidFill>
            <a:srgbClr val="EFEBF4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215" name="Google Shape;1215;p81"/>
          <p:cNvSpPr/>
          <p:nvPr/>
        </p:nvSpPr>
        <p:spPr>
          <a:xfrm>
            <a:off x="6077863" y="2583750"/>
            <a:ext cx="4084500" cy="758400"/>
          </a:xfrm>
          <a:prstGeom prst="roundRect">
            <a:avLst>
              <a:gd name="adj" fmla="val 16667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216" name="Google Shape;1216;p81"/>
          <p:cNvSpPr txBox="1"/>
          <p:nvPr/>
        </p:nvSpPr>
        <p:spPr>
          <a:xfrm>
            <a:off x="6284316" y="2778144"/>
            <a:ext cx="3646500" cy="3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2. Senaryo</a:t>
            </a:r>
            <a:endParaRPr sz="24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217" name="Google Shape;1217;p81"/>
          <p:cNvSpPr/>
          <p:nvPr/>
        </p:nvSpPr>
        <p:spPr>
          <a:xfrm>
            <a:off x="11169988" y="2583750"/>
            <a:ext cx="4084500" cy="758400"/>
          </a:xfrm>
          <a:prstGeom prst="roundRect">
            <a:avLst>
              <a:gd name="adj" fmla="val 16667"/>
            </a:avLst>
          </a:prstGeom>
          <a:solidFill>
            <a:srgbClr val="D9C8E1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218" name="Google Shape;1218;p81"/>
          <p:cNvSpPr txBox="1"/>
          <p:nvPr/>
        </p:nvSpPr>
        <p:spPr>
          <a:xfrm>
            <a:off x="11376441" y="2778144"/>
            <a:ext cx="3646500" cy="3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3. Senaryo</a:t>
            </a:r>
            <a:endParaRPr sz="24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219" name="Google Shape;1219;p81"/>
          <p:cNvSpPr/>
          <p:nvPr/>
        </p:nvSpPr>
        <p:spPr>
          <a:xfrm>
            <a:off x="704101" y="2312513"/>
            <a:ext cx="4653900" cy="5725500"/>
          </a:xfrm>
          <a:prstGeom prst="roundRect">
            <a:avLst>
              <a:gd name="adj" fmla="val 3024"/>
            </a:avLst>
          </a:prstGeom>
          <a:solidFill>
            <a:srgbClr val="EFEBF4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220" name="Google Shape;1220;p81"/>
          <p:cNvSpPr txBox="1"/>
          <p:nvPr/>
        </p:nvSpPr>
        <p:spPr>
          <a:xfrm>
            <a:off x="1042662" y="3599888"/>
            <a:ext cx="3560400" cy="24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13684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24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Arkadaşınız yapay zeka ile ürettiği bir görseli, okulunuzla ilgili veya şehrinizde, ülkenizde olan gerçek bir haber gibi paylaştı.</a:t>
            </a:r>
            <a:endParaRPr sz="24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221" name="Google Shape;1221;p81"/>
          <p:cNvSpPr/>
          <p:nvPr/>
        </p:nvSpPr>
        <p:spPr>
          <a:xfrm>
            <a:off x="987238" y="2583750"/>
            <a:ext cx="4084500" cy="758400"/>
          </a:xfrm>
          <a:prstGeom prst="roundRect">
            <a:avLst>
              <a:gd name="adj" fmla="val 16667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222" name="Google Shape;1222;p81"/>
          <p:cNvSpPr txBox="1"/>
          <p:nvPr/>
        </p:nvSpPr>
        <p:spPr>
          <a:xfrm>
            <a:off x="1193691" y="2778144"/>
            <a:ext cx="3646500" cy="3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1. Senaryo</a:t>
            </a:r>
            <a:endParaRPr sz="24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223" name="Google Shape;1223;p81"/>
          <p:cNvSpPr txBox="1"/>
          <p:nvPr/>
        </p:nvSpPr>
        <p:spPr>
          <a:xfrm>
            <a:off x="1042662" y="6617538"/>
            <a:ext cx="35604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13684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rPr lang="en" sz="24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Ne yapardınız?</a:t>
            </a:r>
            <a:endParaRPr sz="24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224" name="Google Shape;1224;p81"/>
          <p:cNvSpPr txBox="1"/>
          <p:nvPr/>
        </p:nvSpPr>
        <p:spPr>
          <a:xfrm>
            <a:off x="6116909" y="3599888"/>
            <a:ext cx="3560400" cy="120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13684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rPr lang="en" sz="24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Türkçe kompozisyon yazarken ChatGPT’yi kullanmak istiyorsunuz.</a:t>
            </a:r>
            <a:endParaRPr sz="24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225" name="Google Shape;1225;p81"/>
          <p:cNvSpPr txBox="1"/>
          <p:nvPr/>
        </p:nvSpPr>
        <p:spPr>
          <a:xfrm>
            <a:off x="6116900" y="6617550"/>
            <a:ext cx="40845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13684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Nasıl bir karar verirdiniz?</a:t>
            </a:r>
            <a:endParaRPr sz="24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226" name="Google Shape;1226;p81"/>
          <p:cNvSpPr txBox="1"/>
          <p:nvPr/>
        </p:nvSpPr>
        <p:spPr>
          <a:xfrm>
            <a:off x="11209025" y="3599900"/>
            <a:ext cx="3646500" cy="120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13684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24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Birisi yapay zekayla sınıf arkadaşınızın sahte videosunu oluşturdu.</a:t>
            </a:r>
            <a:endParaRPr sz="24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227" name="Google Shape;1227;p81"/>
          <p:cNvSpPr txBox="1"/>
          <p:nvPr/>
        </p:nvSpPr>
        <p:spPr>
          <a:xfrm>
            <a:off x="11209034" y="6617538"/>
            <a:ext cx="35604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13684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rPr lang="en" sz="24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Nasıl cevap verirdiniz?</a:t>
            </a:r>
            <a:endParaRPr sz="24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228" name="Google Shape;1228;p81"/>
          <p:cNvSpPr txBox="1"/>
          <p:nvPr/>
        </p:nvSpPr>
        <p:spPr>
          <a:xfrm>
            <a:off x="704096" y="8381502"/>
            <a:ext cx="10352700" cy="38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Partnerinizle birlikte tartışın ve cevaplarınızı paylaşın!</a:t>
            </a:r>
            <a:endParaRPr sz="2400" b="1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229" name="Google Shape;1229;p81"/>
          <p:cNvSpPr txBox="1"/>
          <p:nvPr/>
        </p:nvSpPr>
        <p:spPr>
          <a:xfrm>
            <a:off x="700500" y="1588400"/>
            <a:ext cx="130344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8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 dirty="0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Ne </a:t>
            </a:r>
            <a:r>
              <a:rPr lang="en" sz="3600" b="1" dirty="0" err="1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yapardiniz</a:t>
            </a:r>
            <a:r>
              <a:rPr lang="en" sz="3600" b="1" dirty="0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? </a:t>
            </a:r>
            <a:r>
              <a:rPr lang="en" sz="3600" b="1" dirty="0" err="1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Gerçek</a:t>
            </a:r>
            <a:r>
              <a:rPr lang="en" sz="3600" b="1" dirty="0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3600" b="1" dirty="0" err="1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hayatta</a:t>
            </a:r>
            <a:r>
              <a:rPr lang="en" sz="3600" b="1" dirty="0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3600" b="1" dirty="0" err="1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3600" b="1" dirty="0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3600" b="1" dirty="0" err="1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zeka</a:t>
            </a:r>
            <a:r>
              <a:rPr lang="en" sz="3600" b="1" dirty="0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(AI)</a:t>
            </a:r>
            <a:endParaRPr sz="3600" b="1" dirty="0">
              <a:solidFill>
                <a:schemeClr val="lt2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230" name="Google Shape;1230;p81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 ZEKA (AI) ETİĞİ VE GÜVENLİK</a:t>
            </a:r>
            <a:endParaRPr sz="900" b="1">
              <a:solidFill>
                <a:schemeClr val="lt2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 b="1">
              <a:solidFill>
                <a:schemeClr val="lt2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35" name="Google Shape;1235;p82"/>
          <p:cNvGrpSpPr/>
          <p:nvPr/>
        </p:nvGrpSpPr>
        <p:grpSpPr>
          <a:xfrm>
            <a:off x="8183250" y="2694350"/>
            <a:ext cx="3913823" cy="2876550"/>
            <a:chOff x="5939708" y="1796233"/>
            <a:chExt cx="2609215" cy="1917700"/>
          </a:xfrm>
        </p:grpSpPr>
        <p:sp>
          <p:nvSpPr>
            <p:cNvPr id="1236" name="Google Shape;1236;p82"/>
            <p:cNvSpPr/>
            <p:nvPr/>
          </p:nvSpPr>
          <p:spPr>
            <a:xfrm>
              <a:off x="5939708" y="1796233"/>
              <a:ext cx="2609215" cy="1917700"/>
            </a:xfrm>
            <a:custGeom>
              <a:avLst/>
              <a:gdLst/>
              <a:ahLst/>
              <a:cxnLst/>
              <a:rect l="l" t="t" r="r" b="b"/>
              <a:pathLst>
                <a:path w="2609215" h="1917700" extrusionOk="0">
                  <a:moveTo>
                    <a:pt x="2428773" y="0"/>
                  </a:moveTo>
                  <a:lnTo>
                    <a:pt x="180022" y="0"/>
                  </a:lnTo>
                  <a:lnTo>
                    <a:pt x="132163" y="6430"/>
                  </a:lnTo>
                  <a:lnTo>
                    <a:pt x="89159" y="24577"/>
                  </a:lnTo>
                  <a:lnTo>
                    <a:pt x="52725" y="52725"/>
                  </a:lnTo>
                  <a:lnTo>
                    <a:pt x="24577" y="89159"/>
                  </a:lnTo>
                  <a:lnTo>
                    <a:pt x="6430" y="132163"/>
                  </a:lnTo>
                  <a:lnTo>
                    <a:pt x="0" y="180022"/>
                  </a:lnTo>
                  <a:lnTo>
                    <a:pt x="0" y="1737309"/>
                  </a:lnTo>
                  <a:lnTo>
                    <a:pt x="6430" y="1785167"/>
                  </a:lnTo>
                  <a:lnTo>
                    <a:pt x="24577" y="1828172"/>
                  </a:lnTo>
                  <a:lnTo>
                    <a:pt x="52725" y="1864606"/>
                  </a:lnTo>
                  <a:lnTo>
                    <a:pt x="89159" y="1892754"/>
                  </a:lnTo>
                  <a:lnTo>
                    <a:pt x="132163" y="1910901"/>
                  </a:lnTo>
                  <a:lnTo>
                    <a:pt x="180022" y="1917331"/>
                  </a:lnTo>
                  <a:lnTo>
                    <a:pt x="2428773" y="1917331"/>
                  </a:lnTo>
                  <a:lnTo>
                    <a:pt x="2476632" y="1910901"/>
                  </a:lnTo>
                  <a:lnTo>
                    <a:pt x="2519636" y="1892754"/>
                  </a:lnTo>
                  <a:lnTo>
                    <a:pt x="2556070" y="1864606"/>
                  </a:lnTo>
                  <a:lnTo>
                    <a:pt x="2584218" y="1828172"/>
                  </a:lnTo>
                  <a:lnTo>
                    <a:pt x="2602365" y="1785167"/>
                  </a:lnTo>
                  <a:lnTo>
                    <a:pt x="2608795" y="1737309"/>
                  </a:lnTo>
                  <a:lnTo>
                    <a:pt x="2608795" y="180022"/>
                  </a:lnTo>
                  <a:lnTo>
                    <a:pt x="2602365" y="132163"/>
                  </a:lnTo>
                  <a:lnTo>
                    <a:pt x="2584218" y="89159"/>
                  </a:lnTo>
                  <a:lnTo>
                    <a:pt x="2556070" y="52725"/>
                  </a:lnTo>
                  <a:lnTo>
                    <a:pt x="2519636" y="24577"/>
                  </a:lnTo>
                  <a:lnTo>
                    <a:pt x="2476632" y="6430"/>
                  </a:lnTo>
                  <a:lnTo>
                    <a:pt x="2428773" y="0"/>
                  </a:ln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rgbClr val="73327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  <p:sp>
          <p:nvSpPr>
            <p:cNvPr id="1237" name="Google Shape;1237;p82"/>
            <p:cNvSpPr/>
            <p:nvPr/>
          </p:nvSpPr>
          <p:spPr>
            <a:xfrm>
              <a:off x="5939708" y="1796233"/>
              <a:ext cx="2609215" cy="1917700"/>
            </a:xfrm>
            <a:custGeom>
              <a:avLst/>
              <a:gdLst/>
              <a:ahLst/>
              <a:cxnLst/>
              <a:rect l="l" t="t" r="r" b="b"/>
              <a:pathLst>
                <a:path w="2609215" h="1917700" extrusionOk="0">
                  <a:moveTo>
                    <a:pt x="2428773" y="1917331"/>
                  </a:moveTo>
                  <a:lnTo>
                    <a:pt x="180022" y="1917331"/>
                  </a:lnTo>
                  <a:lnTo>
                    <a:pt x="132163" y="1910901"/>
                  </a:lnTo>
                  <a:lnTo>
                    <a:pt x="89159" y="1892754"/>
                  </a:lnTo>
                  <a:lnTo>
                    <a:pt x="52725" y="1864606"/>
                  </a:lnTo>
                  <a:lnTo>
                    <a:pt x="24577" y="1828172"/>
                  </a:lnTo>
                  <a:lnTo>
                    <a:pt x="6430" y="1785167"/>
                  </a:lnTo>
                  <a:lnTo>
                    <a:pt x="0" y="1737309"/>
                  </a:lnTo>
                  <a:lnTo>
                    <a:pt x="0" y="180022"/>
                  </a:lnTo>
                  <a:lnTo>
                    <a:pt x="6430" y="132163"/>
                  </a:lnTo>
                  <a:lnTo>
                    <a:pt x="24577" y="89159"/>
                  </a:lnTo>
                  <a:lnTo>
                    <a:pt x="52725" y="52725"/>
                  </a:lnTo>
                  <a:lnTo>
                    <a:pt x="89159" y="24577"/>
                  </a:lnTo>
                  <a:lnTo>
                    <a:pt x="132163" y="6430"/>
                  </a:lnTo>
                  <a:lnTo>
                    <a:pt x="180022" y="0"/>
                  </a:lnTo>
                  <a:lnTo>
                    <a:pt x="2428773" y="0"/>
                  </a:lnTo>
                  <a:lnTo>
                    <a:pt x="2476632" y="6430"/>
                  </a:lnTo>
                  <a:lnTo>
                    <a:pt x="2519636" y="24577"/>
                  </a:lnTo>
                  <a:lnTo>
                    <a:pt x="2556070" y="52725"/>
                  </a:lnTo>
                  <a:lnTo>
                    <a:pt x="2584218" y="89159"/>
                  </a:lnTo>
                  <a:lnTo>
                    <a:pt x="2602365" y="132163"/>
                  </a:lnTo>
                  <a:lnTo>
                    <a:pt x="2608795" y="180022"/>
                  </a:lnTo>
                  <a:lnTo>
                    <a:pt x="2608795" y="1737309"/>
                  </a:lnTo>
                  <a:lnTo>
                    <a:pt x="2602365" y="1785167"/>
                  </a:lnTo>
                  <a:lnTo>
                    <a:pt x="2584218" y="1828172"/>
                  </a:lnTo>
                  <a:lnTo>
                    <a:pt x="2556070" y="1864606"/>
                  </a:lnTo>
                  <a:lnTo>
                    <a:pt x="2519636" y="1892754"/>
                  </a:lnTo>
                  <a:lnTo>
                    <a:pt x="2476632" y="1910901"/>
                  </a:lnTo>
                  <a:lnTo>
                    <a:pt x="2428773" y="1917331"/>
                  </a:lnTo>
                  <a:close/>
                </a:path>
              </a:pathLst>
            </a:custGeom>
            <a:noFill/>
            <a:ln w="23000" cap="flat" cmpd="sng">
              <a:solidFill>
                <a:srgbClr val="73327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</p:grpSp>
      <p:sp>
        <p:nvSpPr>
          <p:cNvPr id="1238" name="Google Shape;1238;p82"/>
          <p:cNvSpPr txBox="1"/>
          <p:nvPr/>
        </p:nvSpPr>
        <p:spPr>
          <a:xfrm>
            <a:off x="8484529" y="3599753"/>
            <a:ext cx="3024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Saygı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1239" name="Google Shape;1239;p82"/>
          <p:cNvGrpSpPr/>
          <p:nvPr/>
        </p:nvGrpSpPr>
        <p:grpSpPr>
          <a:xfrm>
            <a:off x="12286943" y="2694350"/>
            <a:ext cx="3913823" cy="2876550"/>
            <a:chOff x="8675504" y="1796233"/>
            <a:chExt cx="2609215" cy="1917700"/>
          </a:xfrm>
        </p:grpSpPr>
        <p:sp>
          <p:nvSpPr>
            <p:cNvPr id="1240" name="Google Shape;1240;p82"/>
            <p:cNvSpPr/>
            <p:nvPr/>
          </p:nvSpPr>
          <p:spPr>
            <a:xfrm>
              <a:off x="8675504" y="1796233"/>
              <a:ext cx="2609215" cy="1917700"/>
            </a:xfrm>
            <a:custGeom>
              <a:avLst/>
              <a:gdLst/>
              <a:ahLst/>
              <a:cxnLst/>
              <a:rect l="l" t="t" r="r" b="b"/>
              <a:pathLst>
                <a:path w="2609215" h="1917700" extrusionOk="0">
                  <a:moveTo>
                    <a:pt x="2428773" y="0"/>
                  </a:moveTo>
                  <a:lnTo>
                    <a:pt x="180022" y="0"/>
                  </a:lnTo>
                  <a:lnTo>
                    <a:pt x="132163" y="6430"/>
                  </a:lnTo>
                  <a:lnTo>
                    <a:pt x="89159" y="24577"/>
                  </a:lnTo>
                  <a:lnTo>
                    <a:pt x="52725" y="52725"/>
                  </a:lnTo>
                  <a:lnTo>
                    <a:pt x="24577" y="89159"/>
                  </a:lnTo>
                  <a:lnTo>
                    <a:pt x="6430" y="132163"/>
                  </a:lnTo>
                  <a:lnTo>
                    <a:pt x="0" y="180022"/>
                  </a:lnTo>
                  <a:lnTo>
                    <a:pt x="0" y="1737309"/>
                  </a:lnTo>
                  <a:lnTo>
                    <a:pt x="6430" y="1785167"/>
                  </a:lnTo>
                  <a:lnTo>
                    <a:pt x="24577" y="1828172"/>
                  </a:lnTo>
                  <a:lnTo>
                    <a:pt x="52725" y="1864606"/>
                  </a:lnTo>
                  <a:lnTo>
                    <a:pt x="89159" y="1892754"/>
                  </a:lnTo>
                  <a:lnTo>
                    <a:pt x="132163" y="1910901"/>
                  </a:lnTo>
                  <a:lnTo>
                    <a:pt x="180022" y="1917331"/>
                  </a:lnTo>
                  <a:lnTo>
                    <a:pt x="2428773" y="1917331"/>
                  </a:lnTo>
                  <a:lnTo>
                    <a:pt x="2476632" y="1910901"/>
                  </a:lnTo>
                  <a:lnTo>
                    <a:pt x="2519636" y="1892754"/>
                  </a:lnTo>
                  <a:lnTo>
                    <a:pt x="2556070" y="1864606"/>
                  </a:lnTo>
                  <a:lnTo>
                    <a:pt x="2584218" y="1828172"/>
                  </a:lnTo>
                  <a:lnTo>
                    <a:pt x="2602365" y="1785167"/>
                  </a:lnTo>
                  <a:lnTo>
                    <a:pt x="2608795" y="1737309"/>
                  </a:lnTo>
                  <a:lnTo>
                    <a:pt x="2608795" y="180022"/>
                  </a:lnTo>
                  <a:lnTo>
                    <a:pt x="2602365" y="132163"/>
                  </a:lnTo>
                  <a:lnTo>
                    <a:pt x="2584218" y="89159"/>
                  </a:lnTo>
                  <a:lnTo>
                    <a:pt x="2556070" y="52725"/>
                  </a:lnTo>
                  <a:lnTo>
                    <a:pt x="2519636" y="24577"/>
                  </a:lnTo>
                  <a:lnTo>
                    <a:pt x="2476632" y="6430"/>
                  </a:lnTo>
                  <a:lnTo>
                    <a:pt x="2428773" y="0"/>
                  </a:ln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rgbClr val="73327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  <p:sp>
          <p:nvSpPr>
            <p:cNvPr id="1241" name="Google Shape;1241;p82"/>
            <p:cNvSpPr/>
            <p:nvPr/>
          </p:nvSpPr>
          <p:spPr>
            <a:xfrm>
              <a:off x="8675504" y="1796233"/>
              <a:ext cx="2609215" cy="1917700"/>
            </a:xfrm>
            <a:custGeom>
              <a:avLst/>
              <a:gdLst/>
              <a:ahLst/>
              <a:cxnLst/>
              <a:rect l="l" t="t" r="r" b="b"/>
              <a:pathLst>
                <a:path w="2609215" h="1917700" extrusionOk="0">
                  <a:moveTo>
                    <a:pt x="2428773" y="1917331"/>
                  </a:moveTo>
                  <a:lnTo>
                    <a:pt x="180022" y="1917331"/>
                  </a:lnTo>
                  <a:lnTo>
                    <a:pt x="132163" y="1910901"/>
                  </a:lnTo>
                  <a:lnTo>
                    <a:pt x="89159" y="1892754"/>
                  </a:lnTo>
                  <a:lnTo>
                    <a:pt x="52725" y="1864606"/>
                  </a:lnTo>
                  <a:lnTo>
                    <a:pt x="24577" y="1828172"/>
                  </a:lnTo>
                  <a:lnTo>
                    <a:pt x="6430" y="1785167"/>
                  </a:lnTo>
                  <a:lnTo>
                    <a:pt x="0" y="1737309"/>
                  </a:lnTo>
                  <a:lnTo>
                    <a:pt x="0" y="180022"/>
                  </a:lnTo>
                  <a:lnTo>
                    <a:pt x="6430" y="132163"/>
                  </a:lnTo>
                  <a:lnTo>
                    <a:pt x="24577" y="89159"/>
                  </a:lnTo>
                  <a:lnTo>
                    <a:pt x="52725" y="52725"/>
                  </a:lnTo>
                  <a:lnTo>
                    <a:pt x="89159" y="24577"/>
                  </a:lnTo>
                  <a:lnTo>
                    <a:pt x="132163" y="6430"/>
                  </a:lnTo>
                  <a:lnTo>
                    <a:pt x="180022" y="0"/>
                  </a:lnTo>
                  <a:lnTo>
                    <a:pt x="2428773" y="0"/>
                  </a:lnTo>
                  <a:lnTo>
                    <a:pt x="2476632" y="6430"/>
                  </a:lnTo>
                  <a:lnTo>
                    <a:pt x="2519636" y="24577"/>
                  </a:lnTo>
                  <a:lnTo>
                    <a:pt x="2556070" y="52725"/>
                  </a:lnTo>
                  <a:lnTo>
                    <a:pt x="2584218" y="89159"/>
                  </a:lnTo>
                  <a:lnTo>
                    <a:pt x="2602365" y="132163"/>
                  </a:lnTo>
                  <a:lnTo>
                    <a:pt x="2608795" y="180022"/>
                  </a:lnTo>
                  <a:lnTo>
                    <a:pt x="2608795" y="1737309"/>
                  </a:lnTo>
                  <a:lnTo>
                    <a:pt x="2602365" y="1785167"/>
                  </a:lnTo>
                  <a:lnTo>
                    <a:pt x="2584218" y="1828172"/>
                  </a:lnTo>
                  <a:lnTo>
                    <a:pt x="2556070" y="1864606"/>
                  </a:lnTo>
                  <a:lnTo>
                    <a:pt x="2519636" y="1892754"/>
                  </a:lnTo>
                  <a:lnTo>
                    <a:pt x="2476632" y="1910901"/>
                  </a:lnTo>
                  <a:lnTo>
                    <a:pt x="2428773" y="1917331"/>
                  </a:lnTo>
                  <a:close/>
                </a:path>
              </a:pathLst>
            </a:custGeom>
            <a:noFill/>
            <a:ln w="23000" cap="flat" cmpd="sng">
              <a:solidFill>
                <a:srgbClr val="73327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</p:grpSp>
      <p:sp>
        <p:nvSpPr>
          <p:cNvPr id="1242" name="Google Shape;1242;p82"/>
          <p:cNvSpPr txBox="1"/>
          <p:nvPr/>
        </p:nvSpPr>
        <p:spPr>
          <a:xfrm>
            <a:off x="12588223" y="3599753"/>
            <a:ext cx="31329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Sorumluluk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1243" name="Google Shape;1243;p82"/>
          <p:cNvGrpSpPr/>
          <p:nvPr/>
        </p:nvGrpSpPr>
        <p:grpSpPr>
          <a:xfrm>
            <a:off x="12284056" y="5747718"/>
            <a:ext cx="3913823" cy="2876550"/>
            <a:chOff x="8673579" y="3831812"/>
            <a:chExt cx="2609215" cy="1917700"/>
          </a:xfrm>
        </p:grpSpPr>
        <p:sp>
          <p:nvSpPr>
            <p:cNvPr id="1244" name="Google Shape;1244;p82"/>
            <p:cNvSpPr/>
            <p:nvPr/>
          </p:nvSpPr>
          <p:spPr>
            <a:xfrm>
              <a:off x="8673579" y="3831812"/>
              <a:ext cx="2609215" cy="1917700"/>
            </a:xfrm>
            <a:custGeom>
              <a:avLst/>
              <a:gdLst/>
              <a:ahLst/>
              <a:cxnLst/>
              <a:rect l="l" t="t" r="r" b="b"/>
              <a:pathLst>
                <a:path w="2609215" h="1917700" extrusionOk="0">
                  <a:moveTo>
                    <a:pt x="2428773" y="0"/>
                  </a:moveTo>
                  <a:lnTo>
                    <a:pt x="180022" y="0"/>
                  </a:lnTo>
                  <a:lnTo>
                    <a:pt x="132163" y="6430"/>
                  </a:lnTo>
                  <a:lnTo>
                    <a:pt x="89159" y="24577"/>
                  </a:lnTo>
                  <a:lnTo>
                    <a:pt x="52725" y="52725"/>
                  </a:lnTo>
                  <a:lnTo>
                    <a:pt x="24577" y="89159"/>
                  </a:lnTo>
                  <a:lnTo>
                    <a:pt x="6430" y="132163"/>
                  </a:lnTo>
                  <a:lnTo>
                    <a:pt x="0" y="180022"/>
                  </a:lnTo>
                  <a:lnTo>
                    <a:pt x="0" y="1737309"/>
                  </a:lnTo>
                  <a:lnTo>
                    <a:pt x="6430" y="1785167"/>
                  </a:lnTo>
                  <a:lnTo>
                    <a:pt x="24577" y="1828172"/>
                  </a:lnTo>
                  <a:lnTo>
                    <a:pt x="52725" y="1864606"/>
                  </a:lnTo>
                  <a:lnTo>
                    <a:pt x="89159" y="1892754"/>
                  </a:lnTo>
                  <a:lnTo>
                    <a:pt x="132163" y="1910901"/>
                  </a:lnTo>
                  <a:lnTo>
                    <a:pt x="180022" y="1917331"/>
                  </a:lnTo>
                  <a:lnTo>
                    <a:pt x="2428773" y="1917331"/>
                  </a:lnTo>
                  <a:lnTo>
                    <a:pt x="2476632" y="1910901"/>
                  </a:lnTo>
                  <a:lnTo>
                    <a:pt x="2519636" y="1892754"/>
                  </a:lnTo>
                  <a:lnTo>
                    <a:pt x="2556070" y="1864606"/>
                  </a:lnTo>
                  <a:lnTo>
                    <a:pt x="2584218" y="1828172"/>
                  </a:lnTo>
                  <a:lnTo>
                    <a:pt x="2602365" y="1785167"/>
                  </a:lnTo>
                  <a:lnTo>
                    <a:pt x="2608795" y="1737309"/>
                  </a:lnTo>
                  <a:lnTo>
                    <a:pt x="2608795" y="180022"/>
                  </a:lnTo>
                  <a:lnTo>
                    <a:pt x="2602365" y="132163"/>
                  </a:lnTo>
                  <a:lnTo>
                    <a:pt x="2584218" y="89159"/>
                  </a:lnTo>
                  <a:lnTo>
                    <a:pt x="2556070" y="52725"/>
                  </a:lnTo>
                  <a:lnTo>
                    <a:pt x="2519636" y="24577"/>
                  </a:lnTo>
                  <a:lnTo>
                    <a:pt x="2476632" y="6430"/>
                  </a:lnTo>
                  <a:lnTo>
                    <a:pt x="2428773" y="0"/>
                  </a:ln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rgbClr val="73327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  <p:sp>
          <p:nvSpPr>
            <p:cNvPr id="1245" name="Google Shape;1245;p82"/>
            <p:cNvSpPr/>
            <p:nvPr/>
          </p:nvSpPr>
          <p:spPr>
            <a:xfrm>
              <a:off x="8673579" y="3831812"/>
              <a:ext cx="2609215" cy="1917700"/>
            </a:xfrm>
            <a:custGeom>
              <a:avLst/>
              <a:gdLst/>
              <a:ahLst/>
              <a:cxnLst/>
              <a:rect l="l" t="t" r="r" b="b"/>
              <a:pathLst>
                <a:path w="2609215" h="1917700" extrusionOk="0">
                  <a:moveTo>
                    <a:pt x="2428773" y="1917331"/>
                  </a:moveTo>
                  <a:lnTo>
                    <a:pt x="180022" y="1917331"/>
                  </a:lnTo>
                  <a:lnTo>
                    <a:pt x="132163" y="1910901"/>
                  </a:lnTo>
                  <a:lnTo>
                    <a:pt x="89159" y="1892754"/>
                  </a:lnTo>
                  <a:lnTo>
                    <a:pt x="52725" y="1864606"/>
                  </a:lnTo>
                  <a:lnTo>
                    <a:pt x="24577" y="1828172"/>
                  </a:lnTo>
                  <a:lnTo>
                    <a:pt x="6430" y="1785167"/>
                  </a:lnTo>
                  <a:lnTo>
                    <a:pt x="0" y="1737309"/>
                  </a:lnTo>
                  <a:lnTo>
                    <a:pt x="0" y="180022"/>
                  </a:lnTo>
                  <a:lnTo>
                    <a:pt x="6430" y="132163"/>
                  </a:lnTo>
                  <a:lnTo>
                    <a:pt x="24577" y="89159"/>
                  </a:lnTo>
                  <a:lnTo>
                    <a:pt x="52725" y="52725"/>
                  </a:lnTo>
                  <a:lnTo>
                    <a:pt x="89159" y="24577"/>
                  </a:lnTo>
                  <a:lnTo>
                    <a:pt x="132163" y="6430"/>
                  </a:lnTo>
                  <a:lnTo>
                    <a:pt x="180022" y="0"/>
                  </a:lnTo>
                  <a:lnTo>
                    <a:pt x="2428773" y="0"/>
                  </a:lnTo>
                  <a:lnTo>
                    <a:pt x="2476632" y="6430"/>
                  </a:lnTo>
                  <a:lnTo>
                    <a:pt x="2519636" y="24577"/>
                  </a:lnTo>
                  <a:lnTo>
                    <a:pt x="2556070" y="52725"/>
                  </a:lnTo>
                  <a:lnTo>
                    <a:pt x="2584218" y="89159"/>
                  </a:lnTo>
                  <a:lnTo>
                    <a:pt x="2602365" y="132163"/>
                  </a:lnTo>
                  <a:lnTo>
                    <a:pt x="2608795" y="180022"/>
                  </a:lnTo>
                  <a:lnTo>
                    <a:pt x="2608795" y="1737309"/>
                  </a:lnTo>
                  <a:lnTo>
                    <a:pt x="2602365" y="1785167"/>
                  </a:lnTo>
                  <a:lnTo>
                    <a:pt x="2584218" y="1828172"/>
                  </a:lnTo>
                  <a:lnTo>
                    <a:pt x="2556070" y="1864606"/>
                  </a:lnTo>
                  <a:lnTo>
                    <a:pt x="2519636" y="1892754"/>
                  </a:lnTo>
                  <a:lnTo>
                    <a:pt x="2476632" y="1910901"/>
                  </a:lnTo>
                  <a:lnTo>
                    <a:pt x="2428773" y="1917331"/>
                  </a:lnTo>
                  <a:close/>
                </a:path>
              </a:pathLst>
            </a:custGeom>
            <a:noFill/>
            <a:ln w="23000" cap="flat" cmpd="sng">
              <a:solidFill>
                <a:srgbClr val="73327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</p:grpSp>
      <p:sp>
        <p:nvSpPr>
          <p:cNvPr id="1246" name="Google Shape;1246;p82"/>
          <p:cNvSpPr txBox="1"/>
          <p:nvPr/>
        </p:nvSpPr>
        <p:spPr>
          <a:xfrm>
            <a:off x="12585340" y="6581455"/>
            <a:ext cx="30204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Dürüstlük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1247" name="Google Shape;1247;p82"/>
          <p:cNvGrpSpPr/>
          <p:nvPr/>
        </p:nvGrpSpPr>
        <p:grpSpPr>
          <a:xfrm>
            <a:off x="8183250" y="5747718"/>
            <a:ext cx="3913823" cy="2876550"/>
            <a:chOff x="5939708" y="3831812"/>
            <a:chExt cx="2609215" cy="1917700"/>
          </a:xfrm>
        </p:grpSpPr>
        <p:sp>
          <p:nvSpPr>
            <p:cNvPr id="1248" name="Google Shape;1248;p82"/>
            <p:cNvSpPr/>
            <p:nvPr/>
          </p:nvSpPr>
          <p:spPr>
            <a:xfrm>
              <a:off x="5939708" y="3831812"/>
              <a:ext cx="2609215" cy="1917700"/>
            </a:xfrm>
            <a:custGeom>
              <a:avLst/>
              <a:gdLst/>
              <a:ahLst/>
              <a:cxnLst/>
              <a:rect l="l" t="t" r="r" b="b"/>
              <a:pathLst>
                <a:path w="2609215" h="1917700" extrusionOk="0">
                  <a:moveTo>
                    <a:pt x="2428773" y="0"/>
                  </a:moveTo>
                  <a:lnTo>
                    <a:pt x="180022" y="0"/>
                  </a:lnTo>
                  <a:lnTo>
                    <a:pt x="132163" y="6430"/>
                  </a:lnTo>
                  <a:lnTo>
                    <a:pt x="89159" y="24577"/>
                  </a:lnTo>
                  <a:lnTo>
                    <a:pt x="52725" y="52725"/>
                  </a:lnTo>
                  <a:lnTo>
                    <a:pt x="24577" y="89159"/>
                  </a:lnTo>
                  <a:lnTo>
                    <a:pt x="6430" y="132163"/>
                  </a:lnTo>
                  <a:lnTo>
                    <a:pt x="0" y="180022"/>
                  </a:lnTo>
                  <a:lnTo>
                    <a:pt x="0" y="1737309"/>
                  </a:lnTo>
                  <a:lnTo>
                    <a:pt x="6430" y="1785167"/>
                  </a:lnTo>
                  <a:lnTo>
                    <a:pt x="24577" y="1828172"/>
                  </a:lnTo>
                  <a:lnTo>
                    <a:pt x="52725" y="1864606"/>
                  </a:lnTo>
                  <a:lnTo>
                    <a:pt x="89159" y="1892754"/>
                  </a:lnTo>
                  <a:lnTo>
                    <a:pt x="132163" y="1910901"/>
                  </a:lnTo>
                  <a:lnTo>
                    <a:pt x="180022" y="1917331"/>
                  </a:lnTo>
                  <a:lnTo>
                    <a:pt x="2428773" y="1917331"/>
                  </a:lnTo>
                  <a:lnTo>
                    <a:pt x="2476632" y="1910901"/>
                  </a:lnTo>
                  <a:lnTo>
                    <a:pt x="2519636" y="1892754"/>
                  </a:lnTo>
                  <a:lnTo>
                    <a:pt x="2556070" y="1864606"/>
                  </a:lnTo>
                  <a:lnTo>
                    <a:pt x="2584218" y="1828172"/>
                  </a:lnTo>
                  <a:lnTo>
                    <a:pt x="2602365" y="1785167"/>
                  </a:lnTo>
                  <a:lnTo>
                    <a:pt x="2608795" y="1737309"/>
                  </a:lnTo>
                  <a:lnTo>
                    <a:pt x="2608795" y="180022"/>
                  </a:lnTo>
                  <a:lnTo>
                    <a:pt x="2602365" y="132163"/>
                  </a:lnTo>
                  <a:lnTo>
                    <a:pt x="2584218" y="89159"/>
                  </a:lnTo>
                  <a:lnTo>
                    <a:pt x="2556070" y="52725"/>
                  </a:lnTo>
                  <a:lnTo>
                    <a:pt x="2519636" y="24577"/>
                  </a:lnTo>
                  <a:lnTo>
                    <a:pt x="2476632" y="6430"/>
                  </a:lnTo>
                  <a:lnTo>
                    <a:pt x="2428773" y="0"/>
                  </a:ln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rgbClr val="73327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  <p:sp>
          <p:nvSpPr>
            <p:cNvPr id="1249" name="Google Shape;1249;p82"/>
            <p:cNvSpPr/>
            <p:nvPr/>
          </p:nvSpPr>
          <p:spPr>
            <a:xfrm>
              <a:off x="5939708" y="3831812"/>
              <a:ext cx="2609215" cy="1917700"/>
            </a:xfrm>
            <a:custGeom>
              <a:avLst/>
              <a:gdLst/>
              <a:ahLst/>
              <a:cxnLst/>
              <a:rect l="l" t="t" r="r" b="b"/>
              <a:pathLst>
                <a:path w="2609215" h="1917700" extrusionOk="0">
                  <a:moveTo>
                    <a:pt x="2428773" y="1917331"/>
                  </a:moveTo>
                  <a:lnTo>
                    <a:pt x="180022" y="1917331"/>
                  </a:lnTo>
                  <a:lnTo>
                    <a:pt x="132163" y="1910901"/>
                  </a:lnTo>
                  <a:lnTo>
                    <a:pt x="89159" y="1892754"/>
                  </a:lnTo>
                  <a:lnTo>
                    <a:pt x="52725" y="1864606"/>
                  </a:lnTo>
                  <a:lnTo>
                    <a:pt x="24577" y="1828172"/>
                  </a:lnTo>
                  <a:lnTo>
                    <a:pt x="6430" y="1785167"/>
                  </a:lnTo>
                  <a:lnTo>
                    <a:pt x="0" y="1737309"/>
                  </a:lnTo>
                  <a:lnTo>
                    <a:pt x="0" y="180022"/>
                  </a:lnTo>
                  <a:lnTo>
                    <a:pt x="6430" y="132163"/>
                  </a:lnTo>
                  <a:lnTo>
                    <a:pt x="24577" y="89159"/>
                  </a:lnTo>
                  <a:lnTo>
                    <a:pt x="52725" y="52725"/>
                  </a:lnTo>
                  <a:lnTo>
                    <a:pt x="89159" y="24577"/>
                  </a:lnTo>
                  <a:lnTo>
                    <a:pt x="132163" y="6430"/>
                  </a:lnTo>
                  <a:lnTo>
                    <a:pt x="180022" y="0"/>
                  </a:lnTo>
                  <a:lnTo>
                    <a:pt x="2428773" y="0"/>
                  </a:lnTo>
                  <a:lnTo>
                    <a:pt x="2476632" y="6430"/>
                  </a:lnTo>
                  <a:lnTo>
                    <a:pt x="2519636" y="24577"/>
                  </a:lnTo>
                  <a:lnTo>
                    <a:pt x="2556070" y="52725"/>
                  </a:lnTo>
                  <a:lnTo>
                    <a:pt x="2584218" y="89159"/>
                  </a:lnTo>
                  <a:lnTo>
                    <a:pt x="2602365" y="132163"/>
                  </a:lnTo>
                  <a:lnTo>
                    <a:pt x="2608795" y="180022"/>
                  </a:lnTo>
                  <a:lnTo>
                    <a:pt x="2608795" y="1737309"/>
                  </a:lnTo>
                  <a:lnTo>
                    <a:pt x="2602365" y="1785167"/>
                  </a:lnTo>
                  <a:lnTo>
                    <a:pt x="2584218" y="1828172"/>
                  </a:lnTo>
                  <a:lnTo>
                    <a:pt x="2556070" y="1864606"/>
                  </a:lnTo>
                  <a:lnTo>
                    <a:pt x="2519636" y="1892754"/>
                  </a:lnTo>
                  <a:lnTo>
                    <a:pt x="2476632" y="1910901"/>
                  </a:lnTo>
                  <a:lnTo>
                    <a:pt x="2428773" y="1917331"/>
                  </a:lnTo>
                  <a:close/>
                </a:path>
              </a:pathLst>
            </a:custGeom>
            <a:noFill/>
            <a:ln w="23000" cap="flat" cmpd="sng">
              <a:solidFill>
                <a:srgbClr val="73327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</p:grpSp>
      <p:sp>
        <p:nvSpPr>
          <p:cNvPr id="1250" name="Google Shape;1250;p82"/>
          <p:cNvSpPr txBox="1"/>
          <p:nvPr/>
        </p:nvSpPr>
        <p:spPr>
          <a:xfrm>
            <a:off x="8484529" y="6581426"/>
            <a:ext cx="29805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012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Haklar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251" name="Google Shape;1251;p82"/>
          <p:cNvSpPr txBox="1"/>
          <p:nvPr/>
        </p:nvSpPr>
        <p:spPr>
          <a:xfrm>
            <a:off x="8484512" y="3942650"/>
            <a:ext cx="28209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00000"/>
              </a:lnSpc>
              <a:spcBef>
                <a:spcPts val="128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zekayı asla başkalarıyla ilgili sahte veya zararlı içerik üretmek için kullanmayın.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252" name="Google Shape;1252;p82"/>
          <p:cNvSpPr txBox="1"/>
          <p:nvPr/>
        </p:nvSpPr>
        <p:spPr>
          <a:xfrm>
            <a:off x="12588227" y="3942650"/>
            <a:ext cx="3132900" cy="138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00000"/>
              </a:lnSpc>
              <a:spcBef>
                <a:spcPts val="128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zekanın söylediklerinin doğruluğunu daima kontrol edin.  Paylaştıklarınızın sorumluluğu size ait.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253" name="Google Shape;1253;p82"/>
          <p:cNvSpPr txBox="1"/>
          <p:nvPr/>
        </p:nvSpPr>
        <p:spPr>
          <a:xfrm>
            <a:off x="8484512" y="6924350"/>
            <a:ext cx="2612700" cy="83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012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Verilerinizin ne zaman yapay zeka tarafından kullanıldığını bilin.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254" name="Google Shape;1254;p82"/>
          <p:cNvSpPr txBox="1"/>
          <p:nvPr/>
        </p:nvSpPr>
        <p:spPr>
          <a:xfrm>
            <a:off x="12588236" y="6924350"/>
            <a:ext cx="26127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00000"/>
              </a:lnSpc>
              <a:spcBef>
                <a:spcPts val="128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zekadan yardım aldığınızda bunu daima açıkça belirtin.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255" name="Google Shape;1255;p82"/>
          <p:cNvSpPr/>
          <p:nvPr/>
        </p:nvSpPr>
        <p:spPr>
          <a:xfrm>
            <a:off x="11160463" y="2929200"/>
            <a:ext cx="723300" cy="7233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6" name="Google Shape;1256;p82"/>
          <p:cNvSpPr txBox="1"/>
          <p:nvPr/>
        </p:nvSpPr>
        <p:spPr>
          <a:xfrm>
            <a:off x="11236234" y="3004200"/>
            <a:ext cx="519300" cy="57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1</a:t>
            </a:r>
            <a:endParaRPr sz="3600" b="1">
              <a:solidFill>
                <a:schemeClr val="lt2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257" name="Google Shape;1257;p82"/>
          <p:cNvSpPr/>
          <p:nvPr/>
        </p:nvSpPr>
        <p:spPr>
          <a:xfrm>
            <a:off x="15200938" y="2929200"/>
            <a:ext cx="723300" cy="7233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8" name="Google Shape;1258;p82"/>
          <p:cNvSpPr txBox="1"/>
          <p:nvPr/>
        </p:nvSpPr>
        <p:spPr>
          <a:xfrm>
            <a:off x="15276709" y="3004200"/>
            <a:ext cx="519300" cy="57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2</a:t>
            </a:r>
            <a:endParaRPr sz="3600" b="1">
              <a:solidFill>
                <a:schemeClr val="lt2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259" name="Google Shape;1259;p82"/>
          <p:cNvSpPr/>
          <p:nvPr/>
        </p:nvSpPr>
        <p:spPr>
          <a:xfrm>
            <a:off x="11160463" y="5978950"/>
            <a:ext cx="723300" cy="7233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0" name="Google Shape;1260;p82"/>
          <p:cNvSpPr txBox="1"/>
          <p:nvPr/>
        </p:nvSpPr>
        <p:spPr>
          <a:xfrm>
            <a:off x="11236234" y="6053950"/>
            <a:ext cx="519300" cy="57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3</a:t>
            </a:r>
            <a:endParaRPr sz="3600" b="1">
              <a:solidFill>
                <a:schemeClr val="lt2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261" name="Google Shape;1261;p82"/>
          <p:cNvSpPr/>
          <p:nvPr/>
        </p:nvSpPr>
        <p:spPr>
          <a:xfrm>
            <a:off x="15200938" y="5978950"/>
            <a:ext cx="723300" cy="7233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2" name="Google Shape;1262;p82"/>
          <p:cNvSpPr txBox="1"/>
          <p:nvPr/>
        </p:nvSpPr>
        <p:spPr>
          <a:xfrm>
            <a:off x="15276709" y="6053950"/>
            <a:ext cx="519300" cy="57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4</a:t>
            </a:r>
            <a:endParaRPr sz="3600" b="1">
              <a:solidFill>
                <a:schemeClr val="lt2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263" name="Google Shape;1263;p82"/>
          <p:cNvSpPr txBox="1"/>
          <p:nvPr/>
        </p:nvSpPr>
        <p:spPr>
          <a:xfrm>
            <a:off x="1403325" y="2710075"/>
            <a:ext cx="4925700" cy="278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8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zeka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(AI)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ve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dijital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vatandaşlık</a:t>
            </a:r>
            <a:endParaRPr sz="60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264" name="Google Shape;1264;p82"/>
          <p:cNvSpPr txBox="1"/>
          <p:nvPr/>
        </p:nvSpPr>
        <p:spPr>
          <a:xfrm>
            <a:off x="1403300" y="5656025"/>
            <a:ext cx="4752600" cy="9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762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rgbClr val="4B0550"/>
                </a:solidFill>
                <a:latin typeface="Optimistic Text Light"/>
                <a:ea typeface="Optimistic Text Light"/>
                <a:cs typeface="Optimistic Text Light"/>
                <a:sym typeface="Optimistic Text Light"/>
              </a:rPr>
              <a:t>Yapay Zekayı Sorumlu Kullanmanın 4 Altın Kuralı</a:t>
            </a:r>
            <a:endParaRPr sz="3000">
              <a:solidFill>
                <a:srgbClr val="4B0550"/>
              </a:solidFill>
              <a:latin typeface="Optimistic Text Light"/>
              <a:ea typeface="Optimistic Text Light"/>
              <a:cs typeface="Optimistic Text Light"/>
              <a:sym typeface="Optimistic Text Light"/>
            </a:endParaRPr>
          </a:p>
        </p:txBody>
      </p:sp>
      <p:sp>
        <p:nvSpPr>
          <p:cNvPr id="1265" name="Google Shape;1265;p82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 ZEKA (AI) ETİĞİ VE GÜVENLİK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0" name="Google Shape;1270;p83"/>
          <p:cNvSpPr txBox="1"/>
          <p:nvPr/>
        </p:nvSpPr>
        <p:spPr>
          <a:xfrm>
            <a:off x="699425" y="3649350"/>
            <a:ext cx="4697100" cy="174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5400" b="1" dirty="0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Zekayı</a:t>
            </a:r>
            <a:r>
              <a:rPr lang="en" sz="5400" b="1" dirty="0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(AI) </a:t>
            </a: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Güvenli</a:t>
            </a:r>
            <a:r>
              <a:rPr lang="en" sz="5400" b="1" dirty="0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Kullanmak</a:t>
            </a:r>
            <a:endParaRPr sz="5400" b="1" dirty="0">
              <a:solidFill>
                <a:srgbClr val="FFFFFF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271" name="Google Shape;1271;p83"/>
          <p:cNvSpPr txBox="1"/>
          <p:nvPr/>
        </p:nvSpPr>
        <p:spPr>
          <a:xfrm>
            <a:off x="704099" y="5497900"/>
            <a:ext cx="48423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(AI) GÜVENLİK ARAÇ SETİNİZ</a:t>
            </a:r>
            <a:endParaRPr dirty="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1272" name="Google Shape;1272;p83" title="Turkish Asset 07.png"/>
          <p:cNvPicPr preferRelativeResize="0"/>
          <p:nvPr/>
        </p:nvPicPr>
        <p:blipFill rotWithShape="1">
          <a:blip r:embed="rId3">
            <a:alphaModFix/>
          </a:blip>
          <a:srcRect t="15136" b="15143"/>
          <a:stretch/>
        </p:blipFill>
        <p:spPr>
          <a:xfrm>
            <a:off x="6487800" y="0"/>
            <a:ext cx="11800200" cy="10287000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7" name="Google Shape;1277;p84"/>
          <p:cNvSpPr/>
          <p:nvPr/>
        </p:nvSpPr>
        <p:spPr>
          <a:xfrm>
            <a:off x="852912" y="3780003"/>
            <a:ext cx="16623982" cy="3713798"/>
          </a:xfrm>
          <a:custGeom>
            <a:avLst/>
            <a:gdLst/>
            <a:ahLst/>
            <a:cxnLst/>
            <a:rect l="l" t="t" r="r" b="b"/>
            <a:pathLst>
              <a:path w="11082655" h="2475865" extrusionOk="0">
                <a:moveTo>
                  <a:pt x="11003622" y="2475636"/>
                </a:moveTo>
                <a:lnTo>
                  <a:pt x="78600" y="2475636"/>
                </a:lnTo>
                <a:lnTo>
                  <a:pt x="48005" y="2469459"/>
                </a:lnTo>
                <a:lnTo>
                  <a:pt x="23021" y="2452614"/>
                </a:lnTo>
                <a:lnTo>
                  <a:pt x="6176" y="2427630"/>
                </a:lnTo>
                <a:lnTo>
                  <a:pt x="0" y="2397036"/>
                </a:lnTo>
                <a:lnTo>
                  <a:pt x="0" y="78600"/>
                </a:lnTo>
                <a:lnTo>
                  <a:pt x="6176" y="48006"/>
                </a:lnTo>
                <a:lnTo>
                  <a:pt x="23021" y="23021"/>
                </a:lnTo>
                <a:lnTo>
                  <a:pt x="48006" y="6176"/>
                </a:lnTo>
                <a:lnTo>
                  <a:pt x="78600" y="0"/>
                </a:lnTo>
                <a:lnTo>
                  <a:pt x="11003622" y="0"/>
                </a:lnTo>
                <a:lnTo>
                  <a:pt x="11034217" y="6176"/>
                </a:lnTo>
                <a:lnTo>
                  <a:pt x="11059201" y="23021"/>
                </a:lnTo>
                <a:lnTo>
                  <a:pt x="11076046" y="48006"/>
                </a:lnTo>
                <a:lnTo>
                  <a:pt x="11082223" y="78600"/>
                </a:lnTo>
                <a:lnTo>
                  <a:pt x="11082223" y="2397036"/>
                </a:lnTo>
                <a:lnTo>
                  <a:pt x="11076046" y="2427630"/>
                </a:lnTo>
                <a:lnTo>
                  <a:pt x="11059201" y="2452614"/>
                </a:lnTo>
                <a:lnTo>
                  <a:pt x="11034217" y="2469459"/>
                </a:lnTo>
                <a:lnTo>
                  <a:pt x="11003622" y="2475636"/>
                </a:lnTo>
                <a:close/>
              </a:path>
            </a:pathLst>
          </a:custGeom>
          <a:solidFill>
            <a:srgbClr val="733279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700"/>
          </a:p>
        </p:txBody>
      </p:sp>
      <p:sp>
        <p:nvSpPr>
          <p:cNvPr id="1278" name="Google Shape;1278;p84"/>
          <p:cNvSpPr txBox="1"/>
          <p:nvPr/>
        </p:nvSpPr>
        <p:spPr>
          <a:xfrm>
            <a:off x="702622" y="7892550"/>
            <a:ext cx="14149200" cy="11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Örnek</a:t>
            </a:r>
            <a:endParaRPr sz="24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“İstanbul’daki her öğrenciye ücretsiz iPad!” Paylaşmadan önce TAKİP yöntemini kullanın!</a:t>
            </a:r>
            <a:endParaRPr sz="24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279" name="Google Shape;1279;p84"/>
          <p:cNvSpPr/>
          <p:nvPr/>
        </p:nvSpPr>
        <p:spPr>
          <a:xfrm>
            <a:off x="700512" y="3627603"/>
            <a:ext cx="16623982" cy="3713798"/>
          </a:xfrm>
          <a:custGeom>
            <a:avLst/>
            <a:gdLst/>
            <a:ahLst/>
            <a:cxnLst/>
            <a:rect l="l" t="t" r="r" b="b"/>
            <a:pathLst>
              <a:path w="11082655" h="2475865" extrusionOk="0">
                <a:moveTo>
                  <a:pt x="11003622" y="0"/>
                </a:moveTo>
                <a:lnTo>
                  <a:pt x="78600" y="0"/>
                </a:lnTo>
                <a:lnTo>
                  <a:pt x="48006" y="6176"/>
                </a:lnTo>
                <a:lnTo>
                  <a:pt x="23021" y="23021"/>
                </a:lnTo>
                <a:lnTo>
                  <a:pt x="6176" y="48006"/>
                </a:lnTo>
                <a:lnTo>
                  <a:pt x="0" y="78600"/>
                </a:lnTo>
                <a:lnTo>
                  <a:pt x="0" y="2397036"/>
                </a:lnTo>
                <a:lnTo>
                  <a:pt x="6176" y="2427630"/>
                </a:lnTo>
                <a:lnTo>
                  <a:pt x="23021" y="2452614"/>
                </a:lnTo>
                <a:lnTo>
                  <a:pt x="48005" y="2469459"/>
                </a:lnTo>
                <a:lnTo>
                  <a:pt x="78600" y="2475636"/>
                </a:lnTo>
                <a:lnTo>
                  <a:pt x="11003622" y="2475636"/>
                </a:lnTo>
                <a:lnTo>
                  <a:pt x="11034217" y="2469459"/>
                </a:lnTo>
                <a:lnTo>
                  <a:pt x="11059201" y="2452614"/>
                </a:lnTo>
                <a:lnTo>
                  <a:pt x="11076046" y="2427630"/>
                </a:lnTo>
                <a:lnTo>
                  <a:pt x="11082223" y="2397036"/>
                </a:lnTo>
                <a:lnTo>
                  <a:pt x="11082223" y="78600"/>
                </a:lnTo>
                <a:lnTo>
                  <a:pt x="11076046" y="48006"/>
                </a:lnTo>
                <a:lnTo>
                  <a:pt x="11059201" y="23021"/>
                </a:lnTo>
                <a:lnTo>
                  <a:pt x="11034217" y="6176"/>
                </a:lnTo>
                <a:lnTo>
                  <a:pt x="11003622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700"/>
          </a:p>
        </p:txBody>
      </p:sp>
      <p:sp>
        <p:nvSpPr>
          <p:cNvPr id="1280" name="Google Shape;1280;p84"/>
          <p:cNvSpPr/>
          <p:nvPr/>
        </p:nvSpPr>
        <p:spPr>
          <a:xfrm>
            <a:off x="3747243" y="4712139"/>
            <a:ext cx="699133" cy="0"/>
          </a:xfrm>
          <a:custGeom>
            <a:avLst/>
            <a:gdLst/>
            <a:ahLst/>
            <a:cxnLst/>
            <a:rect l="l" t="t" r="r" b="b"/>
            <a:pathLst>
              <a:path w="466089" h="120000" extrusionOk="0">
                <a:moveTo>
                  <a:pt x="0" y="0"/>
                </a:moveTo>
                <a:lnTo>
                  <a:pt x="465696" y="0"/>
                </a:lnTo>
              </a:path>
            </a:pathLst>
          </a:custGeom>
          <a:noFill/>
          <a:ln w="19050" cap="flat" cmpd="sng">
            <a:solidFill>
              <a:srgbClr val="09283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700"/>
          </a:p>
        </p:txBody>
      </p:sp>
      <p:sp>
        <p:nvSpPr>
          <p:cNvPr id="1281" name="Google Shape;1281;p84"/>
          <p:cNvSpPr/>
          <p:nvPr/>
        </p:nvSpPr>
        <p:spPr>
          <a:xfrm>
            <a:off x="4366655" y="4633013"/>
            <a:ext cx="80008" cy="159068"/>
          </a:xfrm>
          <a:custGeom>
            <a:avLst/>
            <a:gdLst/>
            <a:ahLst/>
            <a:cxnLst/>
            <a:rect l="l" t="t" r="r" b="b"/>
            <a:pathLst>
              <a:path w="53339" h="106045" extrusionOk="0">
                <a:moveTo>
                  <a:pt x="0" y="0"/>
                </a:moveTo>
                <a:lnTo>
                  <a:pt x="52755" y="52755"/>
                </a:lnTo>
                <a:lnTo>
                  <a:pt x="0" y="105498"/>
                </a:lnTo>
              </a:path>
            </a:pathLst>
          </a:custGeom>
          <a:noFill/>
          <a:ln w="19050" cap="flat" cmpd="sng">
            <a:solidFill>
              <a:srgbClr val="09283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700"/>
          </a:p>
        </p:txBody>
      </p:sp>
      <p:sp>
        <p:nvSpPr>
          <p:cNvPr id="1282" name="Google Shape;1282;p84"/>
          <p:cNvSpPr/>
          <p:nvPr/>
        </p:nvSpPr>
        <p:spPr>
          <a:xfrm>
            <a:off x="6955155" y="4712139"/>
            <a:ext cx="699134" cy="0"/>
          </a:xfrm>
          <a:custGeom>
            <a:avLst/>
            <a:gdLst/>
            <a:ahLst/>
            <a:cxnLst/>
            <a:rect l="l" t="t" r="r" b="b"/>
            <a:pathLst>
              <a:path w="466089" h="120000" extrusionOk="0">
                <a:moveTo>
                  <a:pt x="0" y="0"/>
                </a:moveTo>
                <a:lnTo>
                  <a:pt x="465696" y="0"/>
                </a:lnTo>
              </a:path>
            </a:pathLst>
          </a:custGeom>
          <a:noFill/>
          <a:ln w="19050" cap="flat" cmpd="sng">
            <a:solidFill>
              <a:srgbClr val="09283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700"/>
          </a:p>
        </p:txBody>
      </p:sp>
      <p:sp>
        <p:nvSpPr>
          <p:cNvPr id="1283" name="Google Shape;1283;p84"/>
          <p:cNvSpPr/>
          <p:nvPr/>
        </p:nvSpPr>
        <p:spPr>
          <a:xfrm>
            <a:off x="7574568" y="4633013"/>
            <a:ext cx="80009" cy="159068"/>
          </a:xfrm>
          <a:custGeom>
            <a:avLst/>
            <a:gdLst/>
            <a:ahLst/>
            <a:cxnLst/>
            <a:rect l="l" t="t" r="r" b="b"/>
            <a:pathLst>
              <a:path w="53339" h="106045" extrusionOk="0">
                <a:moveTo>
                  <a:pt x="0" y="0"/>
                </a:moveTo>
                <a:lnTo>
                  <a:pt x="52755" y="52755"/>
                </a:lnTo>
                <a:lnTo>
                  <a:pt x="0" y="105498"/>
                </a:lnTo>
              </a:path>
            </a:pathLst>
          </a:custGeom>
          <a:noFill/>
          <a:ln w="19050" cap="flat" cmpd="sng">
            <a:solidFill>
              <a:srgbClr val="09283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700"/>
          </a:p>
        </p:txBody>
      </p:sp>
      <p:sp>
        <p:nvSpPr>
          <p:cNvPr id="1284" name="Google Shape;1284;p84"/>
          <p:cNvSpPr/>
          <p:nvPr/>
        </p:nvSpPr>
        <p:spPr>
          <a:xfrm>
            <a:off x="10263266" y="4712139"/>
            <a:ext cx="699135" cy="0"/>
          </a:xfrm>
          <a:custGeom>
            <a:avLst/>
            <a:gdLst/>
            <a:ahLst/>
            <a:cxnLst/>
            <a:rect l="l" t="t" r="r" b="b"/>
            <a:pathLst>
              <a:path w="466090" h="120000" extrusionOk="0">
                <a:moveTo>
                  <a:pt x="0" y="0"/>
                </a:moveTo>
                <a:lnTo>
                  <a:pt x="465696" y="0"/>
                </a:lnTo>
              </a:path>
            </a:pathLst>
          </a:custGeom>
          <a:noFill/>
          <a:ln w="19050" cap="flat" cmpd="sng">
            <a:solidFill>
              <a:srgbClr val="09283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700"/>
          </a:p>
        </p:txBody>
      </p:sp>
      <p:sp>
        <p:nvSpPr>
          <p:cNvPr id="1285" name="Google Shape;1285;p84"/>
          <p:cNvSpPr/>
          <p:nvPr/>
        </p:nvSpPr>
        <p:spPr>
          <a:xfrm>
            <a:off x="10882677" y="4633013"/>
            <a:ext cx="80010" cy="159068"/>
          </a:xfrm>
          <a:custGeom>
            <a:avLst/>
            <a:gdLst/>
            <a:ahLst/>
            <a:cxnLst/>
            <a:rect l="l" t="t" r="r" b="b"/>
            <a:pathLst>
              <a:path w="53340" h="106045" extrusionOk="0">
                <a:moveTo>
                  <a:pt x="0" y="0"/>
                </a:moveTo>
                <a:lnTo>
                  <a:pt x="52755" y="52755"/>
                </a:lnTo>
                <a:lnTo>
                  <a:pt x="0" y="105498"/>
                </a:lnTo>
              </a:path>
            </a:pathLst>
          </a:custGeom>
          <a:noFill/>
          <a:ln w="19050" cap="flat" cmpd="sng">
            <a:solidFill>
              <a:srgbClr val="09283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700"/>
          </a:p>
        </p:txBody>
      </p:sp>
      <p:sp>
        <p:nvSpPr>
          <p:cNvPr id="1286" name="Google Shape;1286;p84"/>
          <p:cNvSpPr/>
          <p:nvPr/>
        </p:nvSpPr>
        <p:spPr>
          <a:xfrm>
            <a:off x="13440273" y="4712139"/>
            <a:ext cx="699135" cy="0"/>
          </a:xfrm>
          <a:custGeom>
            <a:avLst/>
            <a:gdLst/>
            <a:ahLst/>
            <a:cxnLst/>
            <a:rect l="l" t="t" r="r" b="b"/>
            <a:pathLst>
              <a:path w="466090" h="120000" extrusionOk="0">
                <a:moveTo>
                  <a:pt x="0" y="0"/>
                </a:moveTo>
                <a:lnTo>
                  <a:pt x="465696" y="0"/>
                </a:lnTo>
              </a:path>
            </a:pathLst>
          </a:custGeom>
          <a:noFill/>
          <a:ln w="19050" cap="flat" cmpd="sng">
            <a:solidFill>
              <a:srgbClr val="09283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700"/>
          </a:p>
        </p:txBody>
      </p:sp>
      <p:sp>
        <p:nvSpPr>
          <p:cNvPr id="1287" name="Google Shape;1287;p84"/>
          <p:cNvSpPr/>
          <p:nvPr/>
        </p:nvSpPr>
        <p:spPr>
          <a:xfrm>
            <a:off x="14059686" y="4633013"/>
            <a:ext cx="80010" cy="159068"/>
          </a:xfrm>
          <a:custGeom>
            <a:avLst/>
            <a:gdLst/>
            <a:ahLst/>
            <a:cxnLst/>
            <a:rect l="l" t="t" r="r" b="b"/>
            <a:pathLst>
              <a:path w="53340" h="106045" extrusionOk="0">
                <a:moveTo>
                  <a:pt x="0" y="0"/>
                </a:moveTo>
                <a:lnTo>
                  <a:pt x="52755" y="52755"/>
                </a:lnTo>
                <a:lnTo>
                  <a:pt x="0" y="105498"/>
                </a:lnTo>
              </a:path>
            </a:pathLst>
          </a:custGeom>
          <a:noFill/>
          <a:ln w="19050" cap="flat" cmpd="sng">
            <a:solidFill>
              <a:srgbClr val="09283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700"/>
          </a:p>
        </p:txBody>
      </p:sp>
      <p:sp>
        <p:nvSpPr>
          <p:cNvPr id="1288" name="Google Shape;1288;p84"/>
          <p:cNvSpPr/>
          <p:nvPr/>
        </p:nvSpPr>
        <p:spPr>
          <a:xfrm>
            <a:off x="1809149" y="4039293"/>
            <a:ext cx="1345882" cy="1345881"/>
          </a:xfrm>
          <a:custGeom>
            <a:avLst/>
            <a:gdLst/>
            <a:ahLst/>
            <a:cxnLst/>
            <a:rect l="l" t="t" r="r" b="b"/>
            <a:pathLst>
              <a:path w="897255" h="897254" extrusionOk="0">
                <a:moveTo>
                  <a:pt x="448551" y="0"/>
                </a:moveTo>
                <a:lnTo>
                  <a:pt x="399677" y="2632"/>
                </a:lnTo>
                <a:lnTo>
                  <a:pt x="352327" y="10346"/>
                </a:lnTo>
                <a:lnTo>
                  <a:pt x="306775" y="22868"/>
                </a:lnTo>
                <a:lnTo>
                  <a:pt x="263294" y="39926"/>
                </a:lnTo>
                <a:lnTo>
                  <a:pt x="222159" y="61244"/>
                </a:lnTo>
                <a:lnTo>
                  <a:pt x="183643" y="86549"/>
                </a:lnTo>
                <a:lnTo>
                  <a:pt x="148019" y="115568"/>
                </a:lnTo>
                <a:lnTo>
                  <a:pt x="115562" y="148026"/>
                </a:lnTo>
                <a:lnTo>
                  <a:pt x="86544" y="183651"/>
                </a:lnTo>
                <a:lnTo>
                  <a:pt x="61240" y="222169"/>
                </a:lnTo>
                <a:lnTo>
                  <a:pt x="39923" y="263305"/>
                </a:lnTo>
                <a:lnTo>
                  <a:pt x="22867" y="306786"/>
                </a:lnTo>
                <a:lnTo>
                  <a:pt x="10345" y="352339"/>
                </a:lnTo>
                <a:lnTo>
                  <a:pt x="2632" y="399689"/>
                </a:lnTo>
                <a:lnTo>
                  <a:pt x="0" y="448563"/>
                </a:lnTo>
                <a:lnTo>
                  <a:pt x="2632" y="497438"/>
                </a:lnTo>
                <a:lnTo>
                  <a:pt x="10345" y="544788"/>
                </a:lnTo>
                <a:lnTo>
                  <a:pt x="22867" y="590341"/>
                </a:lnTo>
                <a:lnTo>
                  <a:pt x="39923" y="633822"/>
                </a:lnTo>
                <a:lnTo>
                  <a:pt x="61240" y="674958"/>
                </a:lnTo>
                <a:lnTo>
                  <a:pt x="86544" y="713476"/>
                </a:lnTo>
                <a:lnTo>
                  <a:pt x="115562" y="749101"/>
                </a:lnTo>
                <a:lnTo>
                  <a:pt x="148019" y="781559"/>
                </a:lnTo>
                <a:lnTo>
                  <a:pt x="183643" y="810578"/>
                </a:lnTo>
                <a:lnTo>
                  <a:pt x="222159" y="835883"/>
                </a:lnTo>
                <a:lnTo>
                  <a:pt x="263294" y="857201"/>
                </a:lnTo>
                <a:lnTo>
                  <a:pt x="306775" y="874259"/>
                </a:lnTo>
                <a:lnTo>
                  <a:pt x="352327" y="886781"/>
                </a:lnTo>
                <a:lnTo>
                  <a:pt x="399677" y="894495"/>
                </a:lnTo>
                <a:lnTo>
                  <a:pt x="448551" y="897127"/>
                </a:lnTo>
                <a:lnTo>
                  <a:pt x="497427" y="894495"/>
                </a:lnTo>
                <a:lnTo>
                  <a:pt x="544779" y="886781"/>
                </a:lnTo>
                <a:lnTo>
                  <a:pt x="590333" y="874259"/>
                </a:lnTo>
                <a:lnTo>
                  <a:pt x="633815" y="857201"/>
                </a:lnTo>
                <a:lnTo>
                  <a:pt x="674951" y="835883"/>
                </a:lnTo>
                <a:lnTo>
                  <a:pt x="713469" y="810578"/>
                </a:lnTo>
                <a:lnTo>
                  <a:pt x="749093" y="781559"/>
                </a:lnTo>
                <a:lnTo>
                  <a:pt x="781551" y="749101"/>
                </a:lnTo>
                <a:lnTo>
                  <a:pt x="810569" y="713476"/>
                </a:lnTo>
                <a:lnTo>
                  <a:pt x="835874" y="674958"/>
                </a:lnTo>
                <a:lnTo>
                  <a:pt x="857191" y="633822"/>
                </a:lnTo>
                <a:lnTo>
                  <a:pt x="874247" y="590341"/>
                </a:lnTo>
                <a:lnTo>
                  <a:pt x="886769" y="544788"/>
                </a:lnTo>
                <a:lnTo>
                  <a:pt x="894483" y="497438"/>
                </a:lnTo>
                <a:lnTo>
                  <a:pt x="897115" y="448563"/>
                </a:lnTo>
                <a:lnTo>
                  <a:pt x="894483" y="399689"/>
                </a:lnTo>
                <a:lnTo>
                  <a:pt x="886769" y="352339"/>
                </a:lnTo>
                <a:lnTo>
                  <a:pt x="874247" y="306786"/>
                </a:lnTo>
                <a:lnTo>
                  <a:pt x="857191" y="263305"/>
                </a:lnTo>
                <a:lnTo>
                  <a:pt x="835874" y="222169"/>
                </a:lnTo>
                <a:lnTo>
                  <a:pt x="810569" y="183651"/>
                </a:lnTo>
                <a:lnTo>
                  <a:pt x="781551" y="148026"/>
                </a:lnTo>
                <a:lnTo>
                  <a:pt x="749093" y="115568"/>
                </a:lnTo>
                <a:lnTo>
                  <a:pt x="713469" y="86549"/>
                </a:lnTo>
                <a:lnTo>
                  <a:pt x="674951" y="61244"/>
                </a:lnTo>
                <a:lnTo>
                  <a:pt x="633815" y="39926"/>
                </a:lnTo>
                <a:lnTo>
                  <a:pt x="590333" y="22868"/>
                </a:lnTo>
                <a:lnTo>
                  <a:pt x="544779" y="10346"/>
                </a:lnTo>
                <a:lnTo>
                  <a:pt x="497427" y="2632"/>
                </a:lnTo>
                <a:lnTo>
                  <a:pt x="448551" y="0"/>
                </a:lnTo>
                <a:close/>
              </a:path>
            </a:pathLst>
          </a:custGeom>
          <a:solidFill>
            <a:srgbClr val="D43693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700"/>
          </a:p>
        </p:txBody>
      </p:sp>
      <p:sp>
        <p:nvSpPr>
          <p:cNvPr id="1289" name="Google Shape;1289;p84"/>
          <p:cNvSpPr/>
          <p:nvPr/>
        </p:nvSpPr>
        <p:spPr>
          <a:xfrm>
            <a:off x="1809149" y="4039293"/>
            <a:ext cx="1345882" cy="1345881"/>
          </a:xfrm>
          <a:custGeom>
            <a:avLst/>
            <a:gdLst/>
            <a:ahLst/>
            <a:cxnLst/>
            <a:rect l="l" t="t" r="r" b="b"/>
            <a:pathLst>
              <a:path w="897255" h="897254" extrusionOk="0">
                <a:moveTo>
                  <a:pt x="897115" y="448563"/>
                </a:moveTo>
                <a:lnTo>
                  <a:pt x="894483" y="399689"/>
                </a:lnTo>
                <a:lnTo>
                  <a:pt x="886769" y="352339"/>
                </a:lnTo>
                <a:lnTo>
                  <a:pt x="874247" y="306786"/>
                </a:lnTo>
                <a:lnTo>
                  <a:pt x="857191" y="263305"/>
                </a:lnTo>
                <a:lnTo>
                  <a:pt x="835874" y="222169"/>
                </a:lnTo>
                <a:lnTo>
                  <a:pt x="810569" y="183651"/>
                </a:lnTo>
                <a:lnTo>
                  <a:pt x="781551" y="148026"/>
                </a:lnTo>
                <a:lnTo>
                  <a:pt x="749093" y="115568"/>
                </a:lnTo>
                <a:lnTo>
                  <a:pt x="713469" y="86549"/>
                </a:lnTo>
                <a:lnTo>
                  <a:pt x="674951" y="61244"/>
                </a:lnTo>
                <a:lnTo>
                  <a:pt x="633815" y="39926"/>
                </a:lnTo>
                <a:lnTo>
                  <a:pt x="590333" y="22868"/>
                </a:lnTo>
                <a:lnTo>
                  <a:pt x="544779" y="10346"/>
                </a:lnTo>
                <a:lnTo>
                  <a:pt x="497427" y="2632"/>
                </a:lnTo>
                <a:lnTo>
                  <a:pt x="448551" y="0"/>
                </a:lnTo>
                <a:lnTo>
                  <a:pt x="399677" y="2632"/>
                </a:lnTo>
                <a:lnTo>
                  <a:pt x="352327" y="10346"/>
                </a:lnTo>
                <a:lnTo>
                  <a:pt x="306775" y="22868"/>
                </a:lnTo>
                <a:lnTo>
                  <a:pt x="263294" y="39926"/>
                </a:lnTo>
                <a:lnTo>
                  <a:pt x="222159" y="61244"/>
                </a:lnTo>
                <a:lnTo>
                  <a:pt x="183643" y="86549"/>
                </a:lnTo>
                <a:lnTo>
                  <a:pt x="148019" y="115568"/>
                </a:lnTo>
                <a:lnTo>
                  <a:pt x="115562" y="148026"/>
                </a:lnTo>
                <a:lnTo>
                  <a:pt x="86544" y="183651"/>
                </a:lnTo>
                <a:lnTo>
                  <a:pt x="61240" y="222169"/>
                </a:lnTo>
                <a:lnTo>
                  <a:pt x="39923" y="263305"/>
                </a:lnTo>
                <a:lnTo>
                  <a:pt x="22867" y="306786"/>
                </a:lnTo>
                <a:lnTo>
                  <a:pt x="10345" y="352339"/>
                </a:lnTo>
                <a:lnTo>
                  <a:pt x="2632" y="399689"/>
                </a:lnTo>
                <a:lnTo>
                  <a:pt x="0" y="448563"/>
                </a:lnTo>
                <a:lnTo>
                  <a:pt x="2632" y="497438"/>
                </a:lnTo>
                <a:lnTo>
                  <a:pt x="10345" y="544788"/>
                </a:lnTo>
                <a:lnTo>
                  <a:pt x="22867" y="590341"/>
                </a:lnTo>
                <a:lnTo>
                  <a:pt x="39923" y="633822"/>
                </a:lnTo>
                <a:lnTo>
                  <a:pt x="61240" y="674958"/>
                </a:lnTo>
                <a:lnTo>
                  <a:pt x="86544" y="713476"/>
                </a:lnTo>
                <a:lnTo>
                  <a:pt x="115562" y="749101"/>
                </a:lnTo>
                <a:lnTo>
                  <a:pt x="148019" y="781559"/>
                </a:lnTo>
                <a:lnTo>
                  <a:pt x="183643" y="810578"/>
                </a:lnTo>
                <a:lnTo>
                  <a:pt x="222159" y="835883"/>
                </a:lnTo>
                <a:lnTo>
                  <a:pt x="263294" y="857201"/>
                </a:lnTo>
                <a:lnTo>
                  <a:pt x="306775" y="874259"/>
                </a:lnTo>
                <a:lnTo>
                  <a:pt x="352327" y="886781"/>
                </a:lnTo>
                <a:lnTo>
                  <a:pt x="399677" y="894495"/>
                </a:lnTo>
                <a:lnTo>
                  <a:pt x="448551" y="897127"/>
                </a:lnTo>
                <a:lnTo>
                  <a:pt x="497427" y="894495"/>
                </a:lnTo>
                <a:lnTo>
                  <a:pt x="544779" y="886781"/>
                </a:lnTo>
                <a:lnTo>
                  <a:pt x="590333" y="874259"/>
                </a:lnTo>
                <a:lnTo>
                  <a:pt x="633815" y="857201"/>
                </a:lnTo>
                <a:lnTo>
                  <a:pt x="674951" y="835883"/>
                </a:lnTo>
                <a:lnTo>
                  <a:pt x="713469" y="810578"/>
                </a:lnTo>
                <a:lnTo>
                  <a:pt x="749093" y="781559"/>
                </a:lnTo>
                <a:lnTo>
                  <a:pt x="781551" y="749101"/>
                </a:lnTo>
                <a:lnTo>
                  <a:pt x="810569" y="713476"/>
                </a:lnTo>
                <a:lnTo>
                  <a:pt x="835874" y="674958"/>
                </a:lnTo>
                <a:lnTo>
                  <a:pt x="857191" y="633822"/>
                </a:lnTo>
                <a:lnTo>
                  <a:pt x="874247" y="590341"/>
                </a:lnTo>
                <a:lnTo>
                  <a:pt x="886769" y="544788"/>
                </a:lnTo>
                <a:lnTo>
                  <a:pt x="894483" y="497438"/>
                </a:lnTo>
                <a:lnTo>
                  <a:pt x="897115" y="448563"/>
                </a:lnTo>
                <a:close/>
              </a:path>
            </a:pathLst>
          </a:custGeom>
          <a:solidFill>
            <a:srgbClr val="733279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700"/>
          </a:p>
        </p:txBody>
      </p:sp>
      <p:sp>
        <p:nvSpPr>
          <p:cNvPr id="1290" name="Google Shape;1290;p84"/>
          <p:cNvSpPr txBox="1"/>
          <p:nvPr/>
        </p:nvSpPr>
        <p:spPr>
          <a:xfrm>
            <a:off x="10825450" y="1792825"/>
            <a:ext cx="4642500" cy="53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53325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15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TAKİP </a:t>
            </a:r>
            <a:r>
              <a:rPr lang="en" sz="315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Yöntemi</a:t>
            </a:r>
            <a:endParaRPr sz="315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291" name="Google Shape;1291;p84"/>
          <p:cNvSpPr txBox="1"/>
          <p:nvPr/>
        </p:nvSpPr>
        <p:spPr>
          <a:xfrm>
            <a:off x="2015899" y="4115825"/>
            <a:ext cx="882900" cy="11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4953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</a:t>
            </a:r>
            <a:endParaRPr sz="2100">
              <a:solidFill>
                <a:schemeClr val="lt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grpSp>
        <p:nvGrpSpPr>
          <p:cNvPr id="1292" name="Google Shape;1292;p84"/>
          <p:cNvGrpSpPr/>
          <p:nvPr/>
        </p:nvGrpSpPr>
        <p:grpSpPr>
          <a:xfrm>
            <a:off x="5038206" y="4039293"/>
            <a:ext cx="1345881" cy="1345881"/>
            <a:chOff x="3499604" y="2896062"/>
            <a:chExt cx="897254" cy="897254"/>
          </a:xfrm>
        </p:grpSpPr>
        <p:sp>
          <p:nvSpPr>
            <p:cNvPr id="1293" name="Google Shape;1293;p84"/>
            <p:cNvSpPr/>
            <p:nvPr/>
          </p:nvSpPr>
          <p:spPr>
            <a:xfrm>
              <a:off x="3499604" y="2896062"/>
              <a:ext cx="897254" cy="897254"/>
            </a:xfrm>
            <a:custGeom>
              <a:avLst/>
              <a:gdLst/>
              <a:ahLst/>
              <a:cxnLst/>
              <a:rect l="l" t="t" r="r" b="b"/>
              <a:pathLst>
                <a:path w="897254" h="897254" extrusionOk="0">
                  <a:moveTo>
                    <a:pt x="448551" y="0"/>
                  </a:moveTo>
                  <a:lnTo>
                    <a:pt x="399677" y="2632"/>
                  </a:lnTo>
                  <a:lnTo>
                    <a:pt x="352327" y="10346"/>
                  </a:lnTo>
                  <a:lnTo>
                    <a:pt x="306775" y="22868"/>
                  </a:lnTo>
                  <a:lnTo>
                    <a:pt x="263294" y="39926"/>
                  </a:lnTo>
                  <a:lnTo>
                    <a:pt x="222159" y="61244"/>
                  </a:lnTo>
                  <a:lnTo>
                    <a:pt x="183643" y="86549"/>
                  </a:lnTo>
                  <a:lnTo>
                    <a:pt x="148019" y="115568"/>
                  </a:lnTo>
                  <a:lnTo>
                    <a:pt x="115562" y="148026"/>
                  </a:lnTo>
                  <a:lnTo>
                    <a:pt x="86544" y="183651"/>
                  </a:lnTo>
                  <a:lnTo>
                    <a:pt x="61240" y="222169"/>
                  </a:lnTo>
                  <a:lnTo>
                    <a:pt x="39923" y="263305"/>
                  </a:lnTo>
                  <a:lnTo>
                    <a:pt x="22867" y="306786"/>
                  </a:lnTo>
                  <a:lnTo>
                    <a:pt x="10345" y="352339"/>
                  </a:lnTo>
                  <a:lnTo>
                    <a:pt x="2632" y="399689"/>
                  </a:lnTo>
                  <a:lnTo>
                    <a:pt x="0" y="448563"/>
                  </a:lnTo>
                  <a:lnTo>
                    <a:pt x="2632" y="497438"/>
                  </a:lnTo>
                  <a:lnTo>
                    <a:pt x="10345" y="544788"/>
                  </a:lnTo>
                  <a:lnTo>
                    <a:pt x="22867" y="590341"/>
                  </a:lnTo>
                  <a:lnTo>
                    <a:pt x="39923" y="633822"/>
                  </a:lnTo>
                  <a:lnTo>
                    <a:pt x="61240" y="674958"/>
                  </a:lnTo>
                  <a:lnTo>
                    <a:pt x="86544" y="713476"/>
                  </a:lnTo>
                  <a:lnTo>
                    <a:pt x="115562" y="749101"/>
                  </a:lnTo>
                  <a:lnTo>
                    <a:pt x="148019" y="781559"/>
                  </a:lnTo>
                  <a:lnTo>
                    <a:pt x="183643" y="810578"/>
                  </a:lnTo>
                  <a:lnTo>
                    <a:pt x="222159" y="835883"/>
                  </a:lnTo>
                  <a:lnTo>
                    <a:pt x="263294" y="857201"/>
                  </a:lnTo>
                  <a:lnTo>
                    <a:pt x="306775" y="874259"/>
                  </a:lnTo>
                  <a:lnTo>
                    <a:pt x="352327" y="886781"/>
                  </a:lnTo>
                  <a:lnTo>
                    <a:pt x="399677" y="894495"/>
                  </a:lnTo>
                  <a:lnTo>
                    <a:pt x="448551" y="897127"/>
                  </a:lnTo>
                  <a:lnTo>
                    <a:pt x="497427" y="894495"/>
                  </a:lnTo>
                  <a:lnTo>
                    <a:pt x="544779" y="886781"/>
                  </a:lnTo>
                  <a:lnTo>
                    <a:pt x="590333" y="874259"/>
                  </a:lnTo>
                  <a:lnTo>
                    <a:pt x="633815" y="857201"/>
                  </a:lnTo>
                  <a:lnTo>
                    <a:pt x="674951" y="835883"/>
                  </a:lnTo>
                  <a:lnTo>
                    <a:pt x="713469" y="810578"/>
                  </a:lnTo>
                  <a:lnTo>
                    <a:pt x="749093" y="781559"/>
                  </a:lnTo>
                  <a:lnTo>
                    <a:pt x="781551" y="749101"/>
                  </a:lnTo>
                  <a:lnTo>
                    <a:pt x="810569" y="713476"/>
                  </a:lnTo>
                  <a:lnTo>
                    <a:pt x="835874" y="674958"/>
                  </a:lnTo>
                  <a:lnTo>
                    <a:pt x="857191" y="633822"/>
                  </a:lnTo>
                  <a:lnTo>
                    <a:pt x="874247" y="590341"/>
                  </a:lnTo>
                  <a:lnTo>
                    <a:pt x="886769" y="544788"/>
                  </a:lnTo>
                  <a:lnTo>
                    <a:pt x="894483" y="497438"/>
                  </a:lnTo>
                  <a:lnTo>
                    <a:pt x="897115" y="448563"/>
                  </a:lnTo>
                  <a:lnTo>
                    <a:pt x="894483" y="399689"/>
                  </a:lnTo>
                  <a:lnTo>
                    <a:pt x="886769" y="352339"/>
                  </a:lnTo>
                  <a:lnTo>
                    <a:pt x="874247" y="306786"/>
                  </a:lnTo>
                  <a:lnTo>
                    <a:pt x="857191" y="263305"/>
                  </a:lnTo>
                  <a:lnTo>
                    <a:pt x="835874" y="222169"/>
                  </a:lnTo>
                  <a:lnTo>
                    <a:pt x="810569" y="183651"/>
                  </a:lnTo>
                  <a:lnTo>
                    <a:pt x="781551" y="148026"/>
                  </a:lnTo>
                  <a:lnTo>
                    <a:pt x="749093" y="115568"/>
                  </a:lnTo>
                  <a:lnTo>
                    <a:pt x="713469" y="86549"/>
                  </a:lnTo>
                  <a:lnTo>
                    <a:pt x="674951" y="61244"/>
                  </a:lnTo>
                  <a:lnTo>
                    <a:pt x="633815" y="39926"/>
                  </a:lnTo>
                  <a:lnTo>
                    <a:pt x="590333" y="22868"/>
                  </a:lnTo>
                  <a:lnTo>
                    <a:pt x="544779" y="10346"/>
                  </a:lnTo>
                  <a:lnTo>
                    <a:pt x="497427" y="2632"/>
                  </a:lnTo>
                  <a:lnTo>
                    <a:pt x="448551" y="0"/>
                  </a:lnTo>
                  <a:close/>
                </a:path>
              </a:pathLst>
            </a:custGeom>
            <a:solidFill>
              <a:srgbClr val="733279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  <p:sp>
          <p:nvSpPr>
            <p:cNvPr id="1294" name="Google Shape;1294;p84"/>
            <p:cNvSpPr/>
            <p:nvPr/>
          </p:nvSpPr>
          <p:spPr>
            <a:xfrm>
              <a:off x="3499604" y="2896062"/>
              <a:ext cx="897254" cy="897254"/>
            </a:xfrm>
            <a:custGeom>
              <a:avLst/>
              <a:gdLst/>
              <a:ahLst/>
              <a:cxnLst/>
              <a:rect l="l" t="t" r="r" b="b"/>
              <a:pathLst>
                <a:path w="897254" h="897254" extrusionOk="0">
                  <a:moveTo>
                    <a:pt x="897115" y="448563"/>
                  </a:moveTo>
                  <a:lnTo>
                    <a:pt x="894483" y="399689"/>
                  </a:lnTo>
                  <a:lnTo>
                    <a:pt x="886769" y="352339"/>
                  </a:lnTo>
                  <a:lnTo>
                    <a:pt x="874247" y="306786"/>
                  </a:lnTo>
                  <a:lnTo>
                    <a:pt x="857191" y="263305"/>
                  </a:lnTo>
                  <a:lnTo>
                    <a:pt x="835874" y="222169"/>
                  </a:lnTo>
                  <a:lnTo>
                    <a:pt x="810569" y="183651"/>
                  </a:lnTo>
                  <a:lnTo>
                    <a:pt x="781551" y="148026"/>
                  </a:lnTo>
                  <a:lnTo>
                    <a:pt x="749093" y="115568"/>
                  </a:lnTo>
                  <a:lnTo>
                    <a:pt x="713469" y="86549"/>
                  </a:lnTo>
                  <a:lnTo>
                    <a:pt x="674951" y="61244"/>
                  </a:lnTo>
                  <a:lnTo>
                    <a:pt x="633815" y="39926"/>
                  </a:lnTo>
                  <a:lnTo>
                    <a:pt x="590333" y="22868"/>
                  </a:lnTo>
                  <a:lnTo>
                    <a:pt x="544779" y="10346"/>
                  </a:lnTo>
                  <a:lnTo>
                    <a:pt x="497427" y="2632"/>
                  </a:lnTo>
                  <a:lnTo>
                    <a:pt x="448551" y="0"/>
                  </a:lnTo>
                  <a:lnTo>
                    <a:pt x="399677" y="2632"/>
                  </a:lnTo>
                  <a:lnTo>
                    <a:pt x="352327" y="10346"/>
                  </a:lnTo>
                  <a:lnTo>
                    <a:pt x="306775" y="22868"/>
                  </a:lnTo>
                  <a:lnTo>
                    <a:pt x="263294" y="39926"/>
                  </a:lnTo>
                  <a:lnTo>
                    <a:pt x="222159" y="61244"/>
                  </a:lnTo>
                  <a:lnTo>
                    <a:pt x="183643" y="86549"/>
                  </a:lnTo>
                  <a:lnTo>
                    <a:pt x="148019" y="115568"/>
                  </a:lnTo>
                  <a:lnTo>
                    <a:pt x="115562" y="148026"/>
                  </a:lnTo>
                  <a:lnTo>
                    <a:pt x="86544" y="183651"/>
                  </a:lnTo>
                  <a:lnTo>
                    <a:pt x="61240" y="222169"/>
                  </a:lnTo>
                  <a:lnTo>
                    <a:pt x="39923" y="263305"/>
                  </a:lnTo>
                  <a:lnTo>
                    <a:pt x="22867" y="306786"/>
                  </a:lnTo>
                  <a:lnTo>
                    <a:pt x="10345" y="352339"/>
                  </a:lnTo>
                  <a:lnTo>
                    <a:pt x="2632" y="399689"/>
                  </a:lnTo>
                  <a:lnTo>
                    <a:pt x="0" y="448563"/>
                  </a:lnTo>
                  <a:lnTo>
                    <a:pt x="2632" y="497438"/>
                  </a:lnTo>
                  <a:lnTo>
                    <a:pt x="10345" y="544788"/>
                  </a:lnTo>
                  <a:lnTo>
                    <a:pt x="22867" y="590341"/>
                  </a:lnTo>
                  <a:lnTo>
                    <a:pt x="39923" y="633822"/>
                  </a:lnTo>
                  <a:lnTo>
                    <a:pt x="61240" y="674958"/>
                  </a:lnTo>
                  <a:lnTo>
                    <a:pt x="86544" y="713476"/>
                  </a:lnTo>
                  <a:lnTo>
                    <a:pt x="115562" y="749101"/>
                  </a:lnTo>
                  <a:lnTo>
                    <a:pt x="148019" y="781559"/>
                  </a:lnTo>
                  <a:lnTo>
                    <a:pt x="183643" y="810578"/>
                  </a:lnTo>
                  <a:lnTo>
                    <a:pt x="222159" y="835883"/>
                  </a:lnTo>
                  <a:lnTo>
                    <a:pt x="263294" y="857201"/>
                  </a:lnTo>
                  <a:lnTo>
                    <a:pt x="306775" y="874259"/>
                  </a:lnTo>
                  <a:lnTo>
                    <a:pt x="352327" y="886781"/>
                  </a:lnTo>
                  <a:lnTo>
                    <a:pt x="399677" y="894495"/>
                  </a:lnTo>
                  <a:lnTo>
                    <a:pt x="448551" y="897127"/>
                  </a:lnTo>
                  <a:lnTo>
                    <a:pt x="497427" y="894495"/>
                  </a:lnTo>
                  <a:lnTo>
                    <a:pt x="544779" y="886781"/>
                  </a:lnTo>
                  <a:lnTo>
                    <a:pt x="590333" y="874259"/>
                  </a:lnTo>
                  <a:lnTo>
                    <a:pt x="633815" y="857201"/>
                  </a:lnTo>
                  <a:lnTo>
                    <a:pt x="674951" y="835883"/>
                  </a:lnTo>
                  <a:lnTo>
                    <a:pt x="713469" y="810578"/>
                  </a:lnTo>
                  <a:lnTo>
                    <a:pt x="749093" y="781559"/>
                  </a:lnTo>
                  <a:lnTo>
                    <a:pt x="781551" y="749101"/>
                  </a:lnTo>
                  <a:lnTo>
                    <a:pt x="810569" y="713476"/>
                  </a:lnTo>
                  <a:lnTo>
                    <a:pt x="835874" y="674958"/>
                  </a:lnTo>
                  <a:lnTo>
                    <a:pt x="857191" y="633822"/>
                  </a:lnTo>
                  <a:lnTo>
                    <a:pt x="874247" y="590341"/>
                  </a:lnTo>
                  <a:lnTo>
                    <a:pt x="886769" y="544788"/>
                  </a:lnTo>
                  <a:lnTo>
                    <a:pt x="894483" y="497438"/>
                  </a:lnTo>
                  <a:lnTo>
                    <a:pt x="897115" y="448563"/>
                  </a:lnTo>
                  <a:close/>
                </a:path>
              </a:pathLst>
            </a:custGeom>
            <a:solidFill>
              <a:srgbClr val="733279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</p:grpSp>
      <p:grpSp>
        <p:nvGrpSpPr>
          <p:cNvPr id="1295" name="Google Shape;1295;p84"/>
          <p:cNvGrpSpPr/>
          <p:nvPr/>
        </p:nvGrpSpPr>
        <p:grpSpPr>
          <a:xfrm>
            <a:off x="8425367" y="4039293"/>
            <a:ext cx="1345881" cy="1345881"/>
            <a:chOff x="5757711" y="2896062"/>
            <a:chExt cx="897254" cy="897254"/>
          </a:xfrm>
        </p:grpSpPr>
        <p:sp>
          <p:nvSpPr>
            <p:cNvPr id="1296" name="Google Shape;1296;p84"/>
            <p:cNvSpPr/>
            <p:nvPr/>
          </p:nvSpPr>
          <p:spPr>
            <a:xfrm>
              <a:off x="5757711" y="2896062"/>
              <a:ext cx="897254" cy="897254"/>
            </a:xfrm>
            <a:custGeom>
              <a:avLst/>
              <a:gdLst/>
              <a:ahLst/>
              <a:cxnLst/>
              <a:rect l="l" t="t" r="r" b="b"/>
              <a:pathLst>
                <a:path w="897254" h="897254" extrusionOk="0">
                  <a:moveTo>
                    <a:pt x="448551" y="0"/>
                  </a:moveTo>
                  <a:lnTo>
                    <a:pt x="399677" y="2632"/>
                  </a:lnTo>
                  <a:lnTo>
                    <a:pt x="352327" y="10346"/>
                  </a:lnTo>
                  <a:lnTo>
                    <a:pt x="306775" y="22868"/>
                  </a:lnTo>
                  <a:lnTo>
                    <a:pt x="263294" y="39926"/>
                  </a:lnTo>
                  <a:lnTo>
                    <a:pt x="222159" y="61244"/>
                  </a:lnTo>
                  <a:lnTo>
                    <a:pt x="183643" y="86549"/>
                  </a:lnTo>
                  <a:lnTo>
                    <a:pt x="148019" y="115568"/>
                  </a:lnTo>
                  <a:lnTo>
                    <a:pt x="115562" y="148026"/>
                  </a:lnTo>
                  <a:lnTo>
                    <a:pt x="86544" y="183651"/>
                  </a:lnTo>
                  <a:lnTo>
                    <a:pt x="61240" y="222169"/>
                  </a:lnTo>
                  <a:lnTo>
                    <a:pt x="39923" y="263305"/>
                  </a:lnTo>
                  <a:lnTo>
                    <a:pt x="22867" y="306786"/>
                  </a:lnTo>
                  <a:lnTo>
                    <a:pt x="10345" y="352339"/>
                  </a:lnTo>
                  <a:lnTo>
                    <a:pt x="2632" y="399689"/>
                  </a:lnTo>
                  <a:lnTo>
                    <a:pt x="0" y="448563"/>
                  </a:lnTo>
                  <a:lnTo>
                    <a:pt x="2632" y="497438"/>
                  </a:lnTo>
                  <a:lnTo>
                    <a:pt x="10345" y="544788"/>
                  </a:lnTo>
                  <a:lnTo>
                    <a:pt x="22867" y="590341"/>
                  </a:lnTo>
                  <a:lnTo>
                    <a:pt x="39923" y="633822"/>
                  </a:lnTo>
                  <a:lnTo>
                    <a:pt x="61240" y="674958"/>
                  </a:lnTo>
                  <a:lnTo>
                    <a:pt x="86544" y="713476"/>
                  </a:lnTo>
                  <a:lnTo>
                    <a:pt x="115562" y="749101"/>
                  </a:lnTo>
                  <a:lnTo>
                    <a:pt x="148019" y="781559"/>
                  </a:lnTo>
                  <a:lnTo>
                    <a:pt x="183643" y="810578"/>
                  </a:lnTo>
                  <a:lnTo>
                    <a:pt x="222159" y="835883"/>
                  </a:lnTo>
                  <a:lnTo>
                    <a:pt x="263294" y="857201"/>
                  </a:lnTo>
                  <a:lnTo>
                    <a:pt x="306775" y="874259"/>
                  </a:lnTo>
                  <a:lnTo>
                    <a:pt x="352327" y="886781"/>
                  </a:lnTo>
                  <a:lnTo>
                    <a:pt x="399677" y="894495"/>
                  </a:lnTo>
                  <a:lnTo>
                    <a:pt x="448551" y="897127"/>
                  </a:lnTo>
                  <a:lnTo>
                    <a:pt x="497427" y="894495"/>
                  </a:lnTo>
                  <a:lnTo>
                    <a:pt x="544779" y="886781"/>
                  </a:lnTo>
                  <a:lnTo>
                    <a:pt x="590333" y="874259"/>
                  </a:lnTo>
                  <a:lnTo>
                    <a:pt x="633815" y="857201"/>
                  </a:lnTo>
                  <a:lnTo>
                    <a:pt x="674951" y="835883"/>
                  </a:lnTo>
                  <a:lnTo>
                    <a:pt x="713469" y="810578"/>
                  </a:lnTo>
                  <a:lnTo>
                    <a:pt x="749093" y="781559"/>
                  </a:lnTo>
                  <a:lnTo>
                    <a:pt x="781551" y="749101"/>
                  </a:lnTo>
                  <a:lnTo>
                    <a:pt x="810569" y="713476"/>
                  </a:lnTo>
                  <a:lnTo>
                    <a:pt x="835874" y="674958"/>
                  </a:lnTo>
                  <a:lnTo>
                    <a:pt x="857191" y="633822"/>
                  </a:lnTo>
                  <a:lnTo>
                    <a:pt x="874247" y="590341"/>
                  </a:lnTo>
                  <a:lnTo>
                    <a:pt x="886769" y="544788"/>
                  </a:lnTo>
                  <a:lnTo>
                    <a:pt x="894483" y="497438"/>
                  </a:lnTo>
                  <a:lnTo>
                    <a:pt x="897115" y="448563"/>
                  </a:lnTo>
                  <a:lnTo>
                    <a:pt x="894483" y="399689"/>
                  </a:lnTo>
                  <a:lnTo>
                    <a:pt x="886769" y="352339"/>
                  </a:lnTo>
                  <a:lnTo>
                    <a:pt x="874247" y="306786"/>
                  </a:lnTo>
                  <a:lnTo>
                    <a:pt x="857191" y="263305"/>
                  </a:lnTo>
                  <a:lnTo>
                    <a:pt x="835874" y="222169"/>
                  </a:lnTo>
                  <a:lnTo>
                    <a:pt x="810569" y="183651"/>
                  </a:lnTo>
                  <a:lnTo>
                    <a:pt x="781551" y="148026"/>
                  </a:lnTo>
                  <a:lnTo>
                    <a:pt x="749093" y="115568"/>
                  </a:lnTo>
                  <a:lnTo>
                    <a:pt x="713469" y="86549"/>
                  </a:lnTo>
                  <a:lnTo>
                    <a:pt x="674951" y="61244"/>
                  </a:lnTo>
                  <a:lnTo>
                    <a:pt x="633815" y="39926"/>
                  </a:lnTo>
                  <a:lnTo>
                    <a:pt x="590333" y="22868"/>
                  </a:lnTo>
                  <a:lnTo>
                    <a:pt x="544779" y="10346"/>
                  </a:lnTo>
                  <a:lnTo>
                    <a:pt x="497427" y="2632"/>
                  </a:lnTo>
                  <a:lnTo>
                    <a:pt x="448551" y="0"/>
                  </a:lnTo>
                  <a:close/>
                </a:path>
              </a:pathLst>
            </a:custGeom>
            <a:solidFill>
              <a:srgbClr val="733279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  <p:sp>
          <p:nvSpPr>
            <p:cNvPr id="1297" name="Google Shape;1297;p84"/>
            <p:cNvSpPr/>
            <p:nvPr/>
          </p:nvSpPr>
          <p:spPr>
            <a:xfrm>
              <a:off x="5757711" y="2896062"/>
              <a:ext cx="897254" cy="897254"/>
            </a:xfrm>
            <a:custGeom>
              <a:avLst/>
              <a:gdLst/>
              <a:ahLst/>
              <a:cxnLst/>
              <a:rect l="l" t="t" r="r" b="b"/>
              <a:pathLst>
                <a:path w="897254" h="897254" extrusionOk="0">
                  <a:moveTo>
                    <a:pt x="897115" y="448563"/>
                  </a:moveTo>
                  <a:lnTo>
                    <a:pt x="894483" y="399689"/>
                  </a:lnTo>
                  <a:lnTo>
                    <a:pt x="886769" y="352339"/>
                  </a:lnTo>
                  <a:lnTo>
                    <a:pt x="874247" y="306786"/>
                  </a:lnTo>
                  <a:lnTo>
                    <a:pt x="857191" y="263305"/>
                  </a:lnTo>
                  <a:lnTo>
                    <a:pt x="835874" y="222169"/>
                  </a:lnTo>
                  <a:lnTo>
                    <a:pt x="810569" y="183651"/>
                  </a:lnTo>
                  <a:lnTo>
                    <a:pt x="781551" y="148026"/>
                  </a:lnTo>
                  <a:lnTo>
                    <a:pt x="749093" y="115568"/>
                  </a:lnTo>
                  <a:lnTo>
                    <a:pt x="713469" y="86549"/>
                  </a:lnTo>
                  <a:lnTo>
                    <a:pt x="674951" y="61244"/>
                  </a:lnTo>
                  <a:lnTo>
                    <a:pt x="633815" y="39926"/>
                  </a:lnTo>
                  <a:lnTo>
                    <a:pt x="590333" y="22868"/>
                  </a:lnTo>
                  <a:lnTo>
                    <a:pt x="544779" y="10346"/>
                  </a:lnTo>
                  <a:lnTo>
                    <a:pt x="497427" y="2632"/>
                  </a:lnTo>
                  <a:lnTo>
                    <a:pt x="448551" y="0"/>
                  </a:lnTo>
                  <a:lnTo>
                    <a:pt x="399677" y="2632"/>
                  </a:lnTo>
                  <a:lnTo>
                    <a:pt x="352327" y="10346"/>
                  </a:lnTo>
                  <a:lnTo>
                    <a:pt x="306775" y="22868"/>
                  </a:lnTo>
                  <a:lnTo>
                    <a:pt x="263294" y="39926"/>
                  </a:lnTo>
                  <a:lnTo>
                    <a:pt x="222159" y="61244"/>
                  </a:lnTo>
                  <a:lnTo>
                    <a:pt x="183643" y="86549"/>
                  </a:lnTo>
                  <a:lnTo>
                    <a:pt x="148019" y="115568"/>
                  </a:lnTo>
                  <a:lnTo>
                    <a:pt x="115562" y="148026"/>
                  </a:lnTo>
                  <a:lnTo>
                    <a:pt x="86544" y="183651"/>
                  </a:lnTo>
                  <a:lnTo>
                    <a:pt x="61240" y="222169"/>
                  </a:lnTo>
                  <a:lnTo>
                    <a:pt x="39923" y="263305"/>
                  </a:lnTo>
                  <a:lnTo>
                    <a:pt x="22867" y="306786"/>
                  </a:lnTo>
                  <a:lnTo>
                    <a:pt x="10345" y="352339"/>
                  </a:lnTo>
                  <a:lnTo>
                    <a:pt x="2632" y="399689"/>
                  </a:lnTo>
                  <a:lnTo>
                    <a:pt x="0" y="448563"/>
                  </a:lnTo>
                  <a:lnTo>
                    <a:pt x="2632" y="497438"/>
                  </a:lnTo>
                  <a:lnTo>
                    <a:pt x="10345" y="544788"/>
                  </a:lnTo>
                  <a:lnTo>
                    <a:pt x="22867" y="590341"/>
                  </a:lnTo>
                  <a:lnTo>
                    <a:pt x="39923" y="633822"/>
                  </a:lnTo>
                  <a:lnTo>
                    <a:pt x="61240" y="674958"/>
                  </a:lnTo>
                  <a:lnTo>
                    <a:pt x="86544" y="713476"/>
                  </a:lnTo>
                  <a:lnTo>
                    <a:pt x="115562" y="749101"/>
                  </a:lnTo>
                  <a:lnTo>
                    <a:pt x="148019" y="781559"/>
                  </a:lnTo>
                  <a:lnTo>
                    <a:pt x="183643" y="810578"/>
                  </a:lnTo>
                  <a:lnTo>
                    <a:pt x="222159" y="835883"/>
                  </a:lnTo>
                  <a:lnTo>
                    <a:pt x="263294" y="857201"/>
                  </a:lnTo>
                  <a:lnTo>
                    <a:pt x="306775" y="874259"/>
                  </a:lnTo>
                  <a:lnTo>
                    <a:pt x="352327" y="886781"/>
                  </a:lnTo>
                  <a:lnTo>
                    <a:pt x="399677" y="894495"/>
                  </a:lnTo>
                  <a:lnTo>
                    <a:pt x="448551" y="897127"/>
                  </a:lnTo>
                  <a:lnTo>
                    <a:pt x="497427" y="894495"/>
                  </a:lnTo>
                  <a:lnTo>
                    <a:pt x="544779" y="886781"/>
                  </a:lnTo>
                  <a:lnTo>
                    <a:pt x="590333" y="874259"/>
                  </a:lnTo>
                  <a:lnTo>
                    <a:pt x="633815" y="857201"/>
                  </a:lnTo>
                  <a:lnTo>
                    <a:pt x="674951" y="835883"/>
                  </a:lnTo>
                  <a:lnTo>
                    <a:pt x="713469" y="810578"/>
                  </a:lnTo>
                  <a:lnTo>
                    <a:pt x="749093" y="781559"/>
                  </a:lnTo>
                  <a:lnTo>
                    <a:pt x="781551" y="749101"/>
                  </a:lnTo>
                  <a:lnTo>
                    <a:pt x="810569" y="713476"/>
                  </a:lnTo>
                  <a:lnTo>
                    <a:pt x="835874" y="674958"/>
                  </a:lnTo>
                  <a:lnTo>
                    <a:pt x="857191" y="633822"/>
                  </a:lnTo>
                  <a:lnTo>
                    <a:pt x="874247" y="590341"/>
                  </a:lnTo>
                  <a:lnTo>
                    <a:pt x="886769" y="544788"/>
                  </a:lnTo>
                  <a:lnTo>
                    <a:pt x="894483" y="497438"/>
                  </a:lnTo>
                  <a:lnTo>
                    <a:pt x="897115" y="448563"/>
                  </a:lnTo>
                  <a:close/>
                </a:path>
              </a:pathLst>
            </a:custGeom>
            <a:solidFill>
              <a:srgbClr val="733279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</p:grpSp>
      <p:grpSp>
        <p:nvGrpSpPr>
          <p:cNvPr id="1298" name="Google Shape;1298;p84"/>
          <p:cNvGrpSpPr/>
          <p:nvPr/>
        </p:nvGrpSpPr>
        <p:grpSpPr>
          <a:xfrm>
            <a:off x="11454030" y="4039293"/>
            <a:ext cx="1345881" cy="1345881"/>
            <a:chOff x="7776820" y="2896062"/>
            <a:chExt cx="897254" cy="897254"/>
          </a:xfrm>
        </p:grpSpPr>
        <p:sp>
          <p:nvSpPr>
            <p:cNvPr id="1299" name="Google Shape;1299;p84"/>
            <p:cNvSpPr/>
            <p:nvPr/>
          </p:nvSpPr>
          <p:spPr>
            <a:xfrm>
              <a:off x="7776820" y="2896062"/>
              <a:ext cx="897254" cy="897254"/>
            </a:xfrm>
            <a:custGeom>
              <a:avLst/>
              <a:gdLst/>
              <a:ahLst/>
              <a:cxnLst/>
              <a:rect l="l" t="t" r="r" b="b"/>
              <a:pathLst>
                <a:path w="897254" h="897254" extrusionOk="0">
                  <a:moveTo>
                    <a:pt x="448551" y="0"/>
                  </a:moveTo>
                  <a:lnTo>
                    <a:pt x="399677" y="2632"/>
                  </a:lnTo>
                  <a:lnTo>
                    <a:pt x="352327" y="10346"/>
                  </a:lnTo>
                  <a:lnTo>
                    <a:pt x="306775" y="22868"/>
                  </a:lnTo>
                  <a:lnTo>
                    <a:pt x="263294" y="39926"/>
                  </a:lnTo>
                  <a:lnTo>
                    <a:pt x="222159" y="61244"/>
                  </a:lnTo>
                  <a:lnTo>
                    <a:pt x="183643" y="86549"/>
                  </a:lnTo>
                  <a:lnTo>
                    <a:pt x="148019" y="115568"/>
                  </a:lnTo>
                  <a:lnTo>
                    <a:pt x="115562" y="148026"/>
                  </a:lnTo>
                  <a:lnTo>
                    <a:pt x="86544" y="183651"/>
                  </a:lnTo>
                  <a:lnTo>
                    <a:pt x="61240" y="222169"/>
                  </a:lnTo>
                  <a:lnTo>
                    <a:pt x="39923" y="263305"/>
                  </a:lnTo>
                  <a:lnTo>
                    <a:pt x="22867" y="306786"/>
                  </a:lnTo>
                  <a:lnTo>
                    <a:pt x="10345" y="352339"/>
                  </a:lnTo>
                  <a:lnTo>
                    <a:pt x="2632" y="399689"/>
                  </a:lnTo>
                  <a:lnTo>
                    <a:pt x="0" y="448563"/>
                  </a:lnTo>
                  <a:lnTo>
                    <a:pt x="2632" y="497438"/>
                  </a:lnTo>
                  <a:lnTo>
                    <a:pt x="10345" y="544788"/>
                  </a:lnTo>
                  <a:lnTo>
                    <a:pt x="22867" y="590341"/>
                  </a:lnTo>
                  <a:lnTo>
                    <a:pt x="39923" y="633822"/>
                  </a:lnTo>
                  <a:lnTo>
                    <a:pt x="61240" y="674958"/>
                  </a:lnTo>
                  <a:lnTo>
                    <a:pt x="86544" y="713476"/>
                  </a:lnTo>
                  <a:lnTo>
                    <a:pt x="115562" y="749101"/>
                  </a:lnTo>
                  <a:lnTo>
                    <a:pt x="148019" y="781559"/>
                  </a:lnTo>
                  <a:lnTo>
                    <a:pt x="183643" y="810578"/>
                  </a:lnTo>
                  <a:lnTo>
                    <a:pt x="222159" y="835883"/>
                  </a:lnTo>
                  <a:lnTo>
                    <a:pt x="263294" y="857201"/>
                  </a:lnTo>
                  <a:lnTo>
                    <a:pt x="306775" y="874259"/>
                  </a:lnTo>
                  <a:lnTo>
                    <a:pt x="352327" y="886781"/>
                  </a:lnTo>
                  <a:lnTo>
                    <a:pt x="399677" y="894495"/>
                  </a:lnTo>
                  <a:lnTo>
                    <a:pt x="448551" y="897127"/>
                  </a:lnTo>
                  <a:lnTo>
                    <a:pt x="497427" y="894495"/>
                  </a:lnTo>
                  <a:lnTo>
                    <a:pt x="544779" y="886781"/>
                  </a:lnTo>
                  <a:lnTo>
                    <a:pt x="590333" y="874259"/>
                  </a:lnTo>
                  <a:lnTo>
                    <a:pt x="633815" y="857201"/>
                  </a:lnTo>
                  <a:lnTo>
                    <a:pt x="674951" y="835883"/>
                  </a:lnTo>
                  <a:lnTo>
                    <a:pt x="713469" y="810578"/>
                  </a:lnTo>
                  <a:lnTo>
                    <a:pt x="749093" y="781559"/>
                  </a:lnTo>
                  <a:lnTo>
                    <a:pt x="781551" y="749101"/>
                  </a:lnTo>
                  <a:lnTo>
                    <a:pt x="810569" y="713476"/>
                  </a:lnTo>
                  <a:lnTo>
                    <a:pt x="835874" y="674958"/>
                  </a:lnTo>
                  <a:lnTo>
                    <a:pt x="857191" y="633822"/>
                  </a:lnTo>
                  <a:lnTo>
                    <a:pt x="874247" y="590341"/>
                  </a:lnTo>
                  <a:lnTo>
                    <a:pt x="886769" y="544788"/>
                  </a:lnTo>
                  <a:lnTo>
                    <a:pt x="894483" y="497438"/>
                  </a:lnTo>
                  <a:lnTo>
                    <a:pt x="897115" y="448563"/>
                  </a:lnTo>
                  <a:lnTo>
                    <a:pt x="894483" y="399689"/>
                  </a:lnTo>
                  <a:lnTo>
                    <a:pt x="886769" y="352339"/>
                  </a:lnTo>
                  <a:lnTo>
                    <a:pt x="874247" y="306786"/>
                  </a:lnTo>
                  <a:lnTo>
                    <a:pt x="857191" y="263305"/>
                  </a:lnTo>
                  <a:lnTo>
                    <a:pt x="835874" y="222169"/>
                  </a:lnTo>
                  <a:lnTo>
                    <a:pt x="810569" y="183651"/>
                  </a:lnTo>
                  <a:lnTo>
                    <a:pt x="781551" y="148026"/>
                  </a:lnTo>
                  <a:lnTo>
                    <a:pt x="749093" y="115568"/>
                  </a:lnTo>
                  <a:lnTo>
                    <a:pt x="713469" y="86549"/>
                  </a:lnTo>
                  <a:lnTo>
                    <a:pt x="674951" y="61244"/>
                  </a:lnTo>
                  <a:lnTo>
                    <a:pt x="633815" y="39926"/>
                  </a:lnTo>
                  <a:lnTo>
                    <a:pt x="590333" y="22868"/>
                  </a:lnTo>
                  <a:lnTo>
                    <a:pt x="544779" y="10346"/>
                  </a:lnTo>
                  <a:lnTo>
                    <a:pt x="497427" y="2632"/>
                  </a:lnTo>
                  <a:lnTo>
                    <a:pt x="448551" y="0"/>
                  </a:lnTo>
                  <a:close/>
                </a:path>
              </a:pathLst>
            </a:custGeom>
            <a:solidFill>
              <a:srgbClr val="733279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  <p:sp>
          <p:nvSpPr>
            <p:cNvPr id="1300" name="Google Shape;1300;p84"/>
            <p:cNvSpPr/>
            <p:nvPr/>
          </p:nvSpPr>
          <p:spPr>
            <a:xfrm>
              <a:off x="7776820" y="2896062"/>
              <a:ext cx="897254" cy="897254"/>
            </a:xfrm>
            <a:custGeom>
              <a:avLst/>
              <a:gdLst/>
              <a:ahLst/>
              <a:cxnLst/>
              <a:rect l="l" t="t" r="r" b="b"/>
              <a:pathLst>
                <a:path w="897254" h="897254" extrusionOk="0">
                  <a:moveTo>
                    <a:pt x="897115" y="448563"/>
                  </a:moveTo>
                  <a:lnTo>
                    <a:pt x="894483" y="399689"/>
                  </a:lnTo>
                  <a:lnTo>
                    <a:pt x="886769" y="352339"/>
                  </a:lnTo>
                  <a:lnTo>
                    <a:pt x="874247" y="306786"/>
                  </a:lnTo>
                  <a:lnTo>
                    <a:pt x="857191" y="263305"/>
                  </a:lnTo>
                  <a:lnTo>
                    <a:pt x="835874" y="222169"/>
                  </a:lnTo>
                  <a:lnTo>
                    <a:pt x="810569" y="183651"/>
                  </a:lnTo>
                  <a:lnTo>
                    <a:pt x="781551" y="148026"/>
                  </a:lnTo>
                  <a:lnTo>
                    <a:pt x="749093" y="115568"/>
                  </a:lnTo>
                  <a:lnTo>
                    <a:pt x="713469" y="86549"/>
                  </a:lnTo>
                  <a:lnTo>
                    <a:pt x="674951" y="61244"/>
                  </a:lnTo>
                  <a:lnTo>
                    <a:pt x="633815" y="39926"/>
                  </a:lnTo>
                  <a:lnTo>
                    <a:pt x="590333" y="22868"/>
                  </a:lnTo>
                  <a:lnTo>
                    <a:pt x="544779" y="10346"/>
                  </a:lnTo>
                  <a:lnTo>
                    <a:pt x="497427" y="2632"/>
                  </a:lnTo>
                  <a:lnTo>
                    <a:pt x="448551" y="0"/>
                  </a:lnTo>
                  <a:lnTo>
                    <a:pt x="399677" y="2632"/>
                  </a:lnTo>
                  <a:lnTo>
                    <a:pt x="352327" y="10346"/>
                  </a:lnTo>
                  <a:lnTo>
                    <a:pt x="306775" y="22868"/>
                  </a:lnTo>
                  <a:lnTo>
                    <a:pt x="263294" y="39926"/>
                  </a:lnTo>
                  <a:lnTo>
                    <a:pt x="222159" y="61244"/>
                  </a:lnTo>
                  <a:lnTo>
                    <a:pt x="183643" y="86549"/>
                  </a:lnTo>
                  <a:lnTo>
                    <a:pt x="148019" y="115568"/>
                  </a:lnTo>
                  <a:lnTo>
                    <a:pt x="115562" y="148026"/>
                  </a:lnTo>
                  <a:lnTo>
                    <a:pt x="86544" y="183651"/>
                  </a:lnTo>
                  <a:lnTo>
                    <a:pt x="61240" y="222169"/>
                  </a:lnTo>
                  <a:lnTo>
                    <a:pt x="39923" y="263305"/>
                  </a:lnTo>
                  <a:lnTo>
                    <a:pt x="22867" y="306786"/>
                  </a:lnTo>
                  <a:lnTo>
                    <a:pt x="10345" y="352339"/>
                  </a:lnTo>
                  <a:lnTo>
                    <a:pt x="2632" y="399689"/>
                  </a:lnTo>
                  <a:lnTo>
                    <a:pt x="0" y="448563"/>
                  </a:lnTo>
                  <a:lnTo>
                    <a:pt x="2632" y="497438"/>
                  </a:lnTo>
                  <a:lnTo>
                    <a:pt x="10345" y="544788"/>
                  </a:lnTo>
                  <a:lnTo>
                    <a:pt x="22867" y="590341"/>
                  </a:lnTo>
                  <a:lnTo>
                    <a:pt x="39923" y="633822"/>
                  </a:lnTo>
                  <a:lnTo>
                    <a:pt x="61240" y="674958"/>
                  </a:lnTo>
                  <a:lnTo>
                    <a:pt x="86544" y="713476"/>
                  </a:lnTo>
                  <a:lnTo>
                    <a:pt x="115562" y="749101"/>
                  </a:lnTo>
                  <a:lnTo>
                    <a:pt x="148019" y="781559"/>
                  </a:lnTo>
                  <a:lnTo>
                    <a:pt x="183643" y="810578"/>
                  </a:lnTo>
                  <a:lnTo>
                    <a:pt x="222159" y="835883"/>
                  </a:lnTo>
                  <a:lnTo>
                    <a:pt x="263294" y="857201"/>
                  </a:lnTo>
                  <a:lnTo>
                    <a:pt x="306775" y="874259"/>
                  </a:lnTo>
                  <a:lnTo>
                    <a:pt x="352327" y="886781"/>
                  </a:lnTo>
                  <a:lnTo>
                    <a:pt x="399677" y="894495"/>
                  </a:lnTo>
                  <a:lnTo>
                    <a:pt x="448551" y="897127"/>
                  </a:lnTo>
                  <a:lnTo>
                    <a:pt x="497427" y="894495"/>
                  </a:lnTo>
                  <a:lnTo>
                    <a:pt x="544779" y="886781"/>
                  </a:lnTo>
                  <a:lnTo>
                    <a:pt x="590333" y="874259"/>
                  </a:lnTo>
                  <a:lnTo>
                    <a:pt x="633815" y="857201"/>
                  </a:lnTo>
                  <a:lnTo>
                    <a:pt x="674951" y="835883"/>
                  </a:lnTo>
                  <a:lnTo>
                    <a:pt x="713469" y="810578"/>
                  </a:lnTo>
                  <a:lnTo>
                    <a:pt x="749093" y="781559"/>
                  </a:lnTo>
                  <a:lnTo>
                    <a:pt x="781551" y="749101"/>
                  </a:lnTo>
                  <a:lnTo>
                    <a:pt x="810569" y="713476"/>
                  </a:lnTo>
                  <a:lnTo>
                    <a:pt x="835874" y="674958"/>
                  </a:lnTo>
                  <a:lnTo>
                    <a:pt x="857191" y="633822"/>
                  </a:lnTo>
                  <a:lnTo>
                    <a:pt x="874247" y="590341"/>
                  </a:lnTo>
                  <a:lnTo>
                    <a:pt x="886769" y="544788"/>
                  </a:lnTo>
                  <a:lnTo>
                    <a:pt x="894483" y="497438"/>
                  </a:lnTo>
                  <a:lnTo>
                    <a:pt x="897115" y="448563"/>
                  </a:lnTo>
                  <a:close/>
                </a:path>
              </a:pathLst>
            </a:custGeom>
            <a:solidFill>
              <a:srgbClr val="733279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</p:grpSp>
      <p:grpSp>
        <p:nvGrpSpPr>
          <p:cNvPr id="1301" name="Google Shape;1301;p84"/>
          <p:cNvGrpSpPr/>
          <p:nvPr/>
        </p:nvGrpSpPr>
        <p:grpSpPr>
          <a:xfrm>
            <a:off x="14779383" y="4039293"/>
            <a:ext cx="1345881" cy="1345881"/>
            <a:chOff x="9993722" y="2896062"/>
            <a:chExt cx="897254" cy="897254"/>
          </a:xfrm>
        </p:grpSpPr>
        <p:sp>
          <p:nvSpPr>
            <p:cNvPr id="1302" name="Google Shape;1302;p84"/>
            <p:cNvSpPr/>
            <p:nvPr/>
          </p:nvSpPr>
          <p:spPr>
            <a:xfrm>
              <a:off x="9993722" y="2896062"/>
              <a:ext cx="897254" cy="897254"/>
            </a:xfrm>
            <a:custGeom>
              <a:avLst/>
              <a:gdLst/>
              <a:ahLst/>
              <a:cxnLst/>
              <a:rect l="l" t="t" r="r" b="b"/>
              <a:pathLst>
                <a:path w="897254" h="897254" extrusionOk="0">
                  <a:moveTo>
                    <a:pt x="448551" y="0"/>
                  </a:moveTo>
                  <a:lnTo>
                    <a:pt x="399677" y="2632"/>
                  </a:lnTo>
                  <a:lnTo>
                    <a:pt x="352327" y="10346"/>
                  </a:lnTo>
                  <a:lnTo>
                    <a:pt x="306775" y="22868"/>
                  </a:lnTo>
                  <a:lnTo>
                    <a:pt x="263294" y="39926"/>
                  </a:lnTo>
                  <a:lnTo>
                    <a:pt x="222159" y="61244"/>
                  </a:lnTo>
                  <a:lnTo>
                    <a:pt x="183643" y="86549"/>
                  </a:lnTo>
                  <a:lnTo>
                    <a:pt x="148019" y="115568"/>
                  </a:lnTo>
                  <a:lnTo>
                    <a:pt x="115562" y="148026"/>
                  </a:lnTo>
                  <a:lnTo>
                    <a:pt x="86544" y="183651"/>
                  </a:lnTo>
                  <a:lnTo>
                    <a:pt x="61240" y="222169"/>
                  </a:lnTo>
                  <a:lnTo>
                    <a:pt x="39923" y="263305"/>
                  </a:lnTo>
                  <a:lnTo>
                    <a:pt x="22867" y="306786"/>
                  </a:lnTo>
                  <a:lnTo>
                    <a:pt x="10345" y="352339"/>
                  </a:lnTo>
                  <a:lnTo>
                    <a:pt x="2632" y="399689"/>
                  </a:lnTo>
                  <a:lnTo>
                    <a:pt x="0" y="448563"/>
                  </a:lnTo>
                  <a:lnTo>
                    <a:pt x="2632" y="497438"/>
                  </a:lnTo>
                  <a:lnTo>
                    <a:pt x="10345" y="544788"/>
                  </a:lnTo>
                  <a:lnTo>
                    <a:pt x="22867" y="590341"/>
                  </a:lnTo>
                  <a:lnTo>
                    <a:pt x="39923" y="633822"/>
                  </a:lnTo>
                  <a:lnTo>
                    <a:pt x="61240" y="674958"/>
                  </a:lnTo>
                  <a:lnTo>
                    <a:pt x="86544" y="713476"/>
                  </a:lnTo>
                  <a:lnTo>
                    <a:pt x="115562" y="749101"/>
                  </a:lnTo>
                  <a:lnTo>
                    <a:pt x="148019" y="781559"/>
                  </a:lnTo>
                  <a:lnTo>
                    <a:pt x="183643" y="810578"/>
                  </a:lnTo>
                  <a:lnTo>
                    <a:pt x="222159" y="835883"/>
                  </a:lnTo>
                  <a:lnTo>
                    <a:pt x="263294" y="857201"/>
                  </a:lnTo>
                  <a:lnTo>
                    <a:pt x="306775" y="874259"/>
                  </a:lnTo>
                  <a:lnTo>
                    <a:pt x="352327" y="886781"/>
                  </a:lnTo>
                  <a:lnTo>
                    <a:pt x="399677" y="894495"/>
                  </a:lnTo>
                  <a:lnTo>
                    <a:pt x="448551" y="897127"/>
                  </a:lnTo>
                  <a:lnTo>
                    <a:pt x="497427" y="894495"/>
                  </a:lnTo>
                  <a:lnTo>
                    <a:pt x="544779" y="886781"/>
                  </a:lnTo>
                  <a:lnTo>
                    <a:pt x="590333" y="874259"/>
                  </a:lnTo>
                  <a:lnTo>
                    <a:pt x="633815" y="857201"/>
                  </a:lnTo>
                  <a:lnTo>
                    <a:pt x="674951" y="835883"/>
                  </a:lnTo>
                  <a:lnTo>
                    <a:pt x="713469" y="810578"/>
                  </a:lnTo>
                  <a:lnTo>
                    <a:pt x="749093" y="781559"/>
                  </a:lnTo>
                  <a:lnTo>
                    <a:pt x="781551" y="749101"/>
                  </a:lnTo>
                  <a:lnTo>
                    <a:pt x="810569" y="713476"/>
                  </a:lnTo>
                  <a:lnTo>
                    <a:pt x="835874" y="674958"/>
                  </a:lnTo>
                  <a:lnTo>
                    <a:pt x="857191" y="633822"/>
                  </a:lnTo>
                  <a:lnTo>
                    <a:pt x="874247" y="590341"/>
                  </a:lnTo>
                  <a:lnTo>
                    <a:pt x="886769" y="544788"/>
                  </a:lnTo>
                  <a:lnTo>
                    <a:pt x="894483" y="497438"/>
                  </a:lnTo>
                  <a:lnTo>
                    <a:pt x="897115" y="448563"/>
                  </a:lnTo>
                  <a:lnTo>
                    <a:pt x="894483" y="399689"/>
                  </a:lnTo>
                  <a:lnTo>
                    <a:pt x="886769" y="352339"/>
                  </a:lnTo>
                  <a:lnTo>
                    <a:pt x="874247" y="306786"/>
                  </a:lnTo>
                  <a:lnTo>
                    <a:pt x="857191" y="263305"/>
                  </a:lnTo>
                  <a:lnTo>
                    <a:pt x="835874" y="222169"/>
                  </a:lnTo>
                  <a:lnTo>
                    <a:pt x="810569" y="183651"/>
                  </a:lnTo>
                  <a:lnTo>
                    <a:pt x="781551" y="148026"/>
                  </a:lnTo>
                  <a:lnTo>
                    <a:pt x="749093" y="115568"/>
                  </a:lnTo>
                  <a:lnTo>
                    <a:pt x="713469" y="86549"/>
                  </a:lnTo>
                  <a:lnTo>
                    <a:pt x="674951" y="61244"/>
                  </a:lnTo>
                  <a:lnTo>
                    <a:pt x="633815" y="39926"/>
                  </a:lnTo>
                  <a:lnTo>
                    <a:pt x="590333" y="22868"/>
                  </a:lnTo>
                  <a:lnTo>
                    <a:pt x="544779" y="10346"/>
                  </a:lnTo>
                  <a:lnTo>
                    <a:pt x="497427" y="2632"/>
                  </a:lnTo>
                  <a:lnTo>
                    <a:pt x="448551" y="0"/>
                  </a:lnTo>
                  <a:close/>
                </a:path>
              </a:pathLst>
            </a:custGeom>
            <a:solidFill>
              <a:srgbClr val="733279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  <p:sp>
          <p:nvSpPr>
            <p:cNvPr id="1303" name="Google Shape;1303;p84"/>
            <p:cNvSpPr/>
            <p:nvPr/>
          </p:nvSpPr>
          <p:spPr>
            <a:xfrm>
              <a:off x="9993722" y="2896062"/>
              <a:ext cx="897254" cy="897254"/>
            </a:xfrm>
            <a:custGeom>
              <a:avLst/>
              <a:gdLst/>
              <a:ahLst/>
              <a:cxnLst/>
              <a:rect l="l" t="t" r="r" b="b"/>
              <a:pathLst>
                <a:path w="897254" h="897254" extrusionOk="0">
                  <a:moveTo>
                    <a:pt x="897115" y="448563"/>
                  </a:moveTo>
                  <a:lnTo>
                    <a:pt x="894483" y="399689"/>
                  </a:lnTo>
                  <a:lnTo>
                    <a:pt x="886769" y="352339"/>
                  </a:lnTo>
                  <a:lnTo>
                    <a:pt x="874247" y="306786"/>
                  </a:lnTo>
                  <a:lnTo>
                    <a:pt x="857191" y="263305"/>
                  </a:lnTo>
                  <a:lnTo>
                    <a:pt x="835874" y="222169"/>
                  </a:lnTo>
                  <a:lnTo>
                    <a:pt x="810569" y="183651"/>
                  </a:lnTo>
                  <a:lnTo>
                    <a:pt x="781551" y="148026"/>
                  </a:lnTo>
                  <a:lnTo>
                    <a:pt x="749093" y="115568"/>
                  </a:lnTo>
                  <a:lnTo>
                    <a:pt x="713469" y="86549"/>
                  </a:lnTo>
                  <a:lnTo>
                    <a:pt x="674951" y="61244"/>
                  </a:lnTo>
                  <a:lnTo>
                    <a:pt x="633815" y="39926"/>
                  </a:lnTo>
                  <a:lnTo>
                    <a:pt x="590333" y="22868"/>
                  </a:lnTo>
                  <a:lnTo>
                    <a:pt x="544779" y="10346"/>
                  </a:lnTo>
                  <a:lnTo>
                    <a:pt x="497427" y="2632"/>
                  </a:lnTo>
                  <a:lnTo>
                    <a:pt x="448551" y="0"/>
                  </a:lnTo>
                  <a:lnTo>
                    <a:pt x="399677" y="2632"/>
                  </a:lnTo>
                  <a:lnTo>
                    <a:pt x="352327" y="10346"/>
                  </a:lnTo>
                  <a:lnTo>
                    <a:pt x="306775" y="22868"/>
                  </a:lnTo>
                  <a:lnTo>
                    <a:pt x="263294" y="39926"/>
                  </a:lnTo>
                  <a:lnTo>
                    <a:pt x="222159" y="61244"/>
                  </a:lnTo>
                  <a:lnTo>
                    <a:pt x="183643" y="86549"/>
                  </a:lnTo>
                  <a:lnTo>
                    <a:pt x="148019" y="115568"/>
                  </a:lnTo>
                  <a:lnTo>
                    <a:pt x="115562" y="148026"/>
                  </a:lnTo>
                  <a:lnTo>
                    <a:pt x="86544" y="183651"/>
                  </a:lnTo>
                  <a:lnTo>
                    <a:pt x="61240" y="222169"/>
                  </a:lnTo>
                  <a:lnTo>
                    <a:pt x="39923" y="263305"/>
                  </a:lnTo>
                  <a:lnTo>
                    <a:pt x="22867" y="306786"/>
                  </a:lnTo>
                  <a:lnTo>
                    <a:pt x="10345" y="352339"/>
                  </a:lnTo>
                  <a:lnTo>
                    <a:pt x="2632" y="399689"/>
                  </a:lnTo>
                  <a:lnTo>
                    <a:pt x="0" y="448563"/>
                  </a:lnTo>
                  <a:lnTo>
                    <a:pt x="2632" y="497438"/>
                  </a:lnTo>
                  <a:lnTo>
                    <a:pt x="10345" y="544788"/>
                  </a:lnTo>
                  <a:lnTo>
                    <a:pt x="22867" y="590341"/>
                  </a:lnTo>
                  <a:lnTo>
                    <a:pt x="39923" y="633822"/>
                  </a:lnTo>
                  <a:lnTo>
                    <a:pt x="61240" y="674958"/>
                  </a:lnTo>
                  <a:lnTo>
                    <a:pt x="86544" y="713476"/>
                  </a:lnTo>
                  <a:lnTo>
                    <a:pt x="115562" y="749101"/>
                  </a:lnTo>
                  <a:lnTo>
                    <a:pt x="148019" y="781559"/>
                  </a:lnTo>
                  <a:lnTo>
                    <a:pt x="183643" y="810578"/>
                  </a:lnTo>
                  <a:lnTo>
                    <a:pt x="222159" y="835883"/>
                  </a:lnTo>
                  <a:lnTo>
                    <a:pt x="263294" y="857201"/>
                  </a:lnTo>
                  <a:lnTo>
                    <a:pt x="306775" y="874259"/>
                  </a:lnTo>
                  <a:lnTo>
                    <a:pt x="352327" y="886781"/>
                  </a:lnTo>
                  <a:lnTo>
                    <a:pt x="399677" y="894495"/>
                  </a:lnTo>
                  <a:lnTo>
                    <a:pt x="448551" y="897127"/>
                  </a:lnTo>
                  <a:lnTo>
                    <a:pt x="497427" y="894495"/>
                  </a:lnTo>
                  <a:lnTo>
                    <a:pt x="544779" y="886781"/>
                  </a:lnTo>
                  <a:lnTo>
                    <a:pt x="590333" y="874259"/>
                  </a:lnTo>
                  <a:lnTo>
                    <a:pt x="633815" y="857201"/>
                  </a:lnTo>
                  <a:lnTo>
                    <a:pt x="674951" y="835883"/>
                  </a:lnTo>
                  <a:lnTo>
                    <a:pt x="713469" y="810578"/>
                  </a:lnTo>
                  <a:lnTo>
                    <a:pt x="749093" y="781559"/>
                  </a:lnTo>
                  <a:lnTo>
                    <a:pt x="781551" y="749101"/>
                  </a:lnTo>
                  <a:lnTo>
                    <a:pt x="810569" y="713476"/>
                  </a:lnTo>
                  <a:lnTo>
                    <a:pt x="835874" y="674958"/>
                  </a:lnTo>
                  <a:lnTo>
                    <a:pt x="857191" y="633822"/>
                  </a:lnTo>
                  <a:lnTo>
                    <a:pt x="874247" y="590341"/>
                  </a:lnTo>
                  <a:lnTo>
                    <a:pt x="886769" y="544788"/>
                  </a:lnTo>
                  <a:lnTo>
                    <a:pt x="894483" y="497438"/>
                  </a:lnTo>
                  <a:lnTo>
                    <a:pt x="897115" y="448563"/>
                  </a:lnTo>
                  <a:close/>
                </a:path>
              </a:pathLst>
            </a:custGeom>
            <a:solidFill>
              <a:srgbClr val="733279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</p:grpSp>
      <p:sp>
        <p:nvSpPr>
          <p:cNvPr id="1304" name="Google Shape;1304;p84"/>
          <p:cNvSpPr txBox="1"/>
          <p:nvPr/>
        </p:nvSpPr>
        <p:spPr>
          <a:xfrm>
            <a:off x="10863527" y="2363675"/>
            <a:ext cx="5478900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53325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None/>
            </a:pPr>
            <a:r>
              <a:rPr lang="en" sz="24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5 adımlı bu araç kiti sayesinde sahte veya yanlış içeriği tespit edebilirsiniz</a:t>
            </a:r>
            <a:endParaRPr sz="24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05" name="Google Shape;1305;p84"/>
          <p:cNvSpPr txBox="1"/>
          <p:nvPr/>
        </p:nvSpPr>
        <p:spPr>
          <a:xfrm>
            <a:off x="5089910" y="4115813"/>
            <a:ext cx="1242600" cy="11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4953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</a:t>
            </a:r>
            <a:endParaRPr sz="2100">
              <a:solidFill>
                <a:schemeClr val="lt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1306" name="Google Shape;1306;p84"/>
          <p:cNvSpPr txBox="1"/>
          <p:nvPr/>
        </p:nvSpPr>
        <p:spPr>
          <a:xfrm>
            <a:off x="1216701" y="5617082"/>
            <a:ext cx="2481300" cy="29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Aft>
                <a:spcPts val="0"/>
              </a:spcAft>
              <a:buNone/>
            </a:pP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Takip Et </a:t>
            </a: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Kaynağı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07" name="Google Shape;1307;p84"/>
          <p:cNvSpPr txBox="1"/>
          <p:nvPr/>
        </p:nvSpPr>
        <p:spPr>
          <a:xfrm>
            <a:off x="1128190" y="6161375"/>
            <a:ext cx="2707800" cy="29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762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İçeriği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kim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oluşturdu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?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08" name="Google Shape;1308;p84"/>
          <p:cNvSpPr txBox="1"/>
          <p:nvPr/>
        </p:nvSpPr>
        <p:spPr>
          <a:xfrm>
            <a:off x="4470501" y="5617082"/>
            <a:ext cx="2481300" cy="29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Aft>
                <a:spcPts val="0"/>
              </a:spcAft>
              <a:buNone/>
            </a:pPr>
            <a:r>
              <a:rPr lang="en-US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Araştır</a:t>
            </a:r>
            <a:r>
              <a:rPr lang="en-US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-US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Görseli</a:t>
            </a:r>
            <a:endParaRPr lang="en-US"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09" name="Google Shape;1309;p84"/>
          <p:cNvSpPr txBox="1"/>
          <p:nvPr/>
        </p:nvSpPr>
        <p:spPr>
          <a:xfrm>
            <a:off x="4210624" y="6197234"/>
            <a:ext cx="2955600" cy="85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762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Fotoğraf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internette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daha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önce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kullanılmış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mı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diye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kontrol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edin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10" name="Google Shape;1310;p84"/>
          <p:cNvSpPr txBox="1"/>
          <p:nvPr/>
        </p:nvSpPr>
        <p:spPr>
          <a:xfrm>
            <a:off x="8477079" y="4115813"/>
            <a:ext cx="1242600" cy="11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4953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</a:t>
            </a:r>
            <a:endParaRPr sz="2100">
              <a:solidFill>
                <a:schemeClr val="lt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1311" name="Google Shape;1311;p84"/>
          <p:cNvSpPr txBox="1"/>
          <p:nvPr/>
        </p:nvSpPr>
        <p:spPr>
          <a:xfrm>
            <a:off x="7857670" y="5617082"/>
            <a:ext cx="2481300" cy="29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Aft>
                <a:spcPts val="0"/>
              </a:spcAft>
              <a:buNone/>
            </a:pP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Kontrol</a:t>
            </a: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Ettir </a:t>
            </a: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Uzmana</a:t>
            </a:r>
            <a:endParaRPr sz="1800" b="1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12" name="Google Shape;1312;p84"/>
          <p:cNvSpPr txBox="1"/>
          <p:nvPr/>
        </p:nvSpPr>
        <p:spPr>
          <a:xfrm>
            <a:off x="7604154" y="6197501"/>
            <a:ext cx="3005871" cy="8502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762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Öğretmeniniz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ebeveyniniz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veya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güvendiğiniz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yetişkine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sorun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13" name="Google Shape;1313;p84"/>
          <p:cNvSpPr txBox="1"/>
          <p:nvPr/>
        </p:nvSpPr>
        <p:spPr>
          <a:xfrm>
            <a:off x="11505729" y="4115813"/>
            <a:ext cx="1242600" cy="11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4953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İ</a:t>
            </a:r>
            <a:endParaRPr sz="2100">
              <a:solidFill>
                <a:schemeClr val="lt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1314" name="Google Shape;1314;p84"/>
          <p:cNvSpPr txBox="1"/>
          <p:nvPr/>
        </p:nvSpPr>
        <p:spPr>
          <a:xfrm>
            <a:off x="10886320" y="5617082"/>
            <a:ext cx="2481300" cy="57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Aft>
                <a:spcPts val="0"/>
              </a:spcAft>
              <a:buNone/>
            </a:pP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İkinci</a:t>
            </a: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Kaynaklarla</a:t>
            </a: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Karşılaştır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15" name="Google Shape;1315;p84"/>
          <p:cNvSpPr txBox="1"/>
          <p:nvPr/>
        </p:nvSpPr>
        <p:spPr>
          <a:xfrm>
            <a:off x="11047955" y="6269278"/>
            <a:ext cx="2487818" cy="85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762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Güvenilir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başka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kaynaklar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da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aynı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şeyi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söylüyor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mu?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16" name="Google Shape;1316;p84"/>
          <p:cNvSpPr txBox="1"/>
          <p:nvPr/>
        </p:nvSpPr>
        <p:spPr>
          <a:xfrm>
            <a:off x="14831079" y="4115813"/>
            <a:ext cx="1242600" cy="11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4953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P</a:t>
            </a:r>
            <a:endParaRPr sz="2100">
              <a:solidFill>
                <a:schemeClr val="lt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1317" name="Google Shape;1317;p84"/>
          <p:cNvSpPr txBox="1"/>
          <p:nvPr/>
        </p:nvSpPr>
        <p:spPr>
          <a:xfrm>
            <a:off x="14211670" y="5617082"/>
            <a:ext cx="2481300" cy="29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Aft>
                <a:spcPts val="0"/>
              </a:spcAft>
              <a:buNone/>
            </a:pP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Puanla</a:t>
            </a: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Mantığını</a:t>
            </a:r>
            <a:endParaRPr sz="1800" b="1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18" name="Google Shape;1318;p84"/>
          <p:cNvSpPr txBox="1"/>
          <p:nvPr/>
        </p:nvSpPr>
        <p:spPr>
          <a:xfrm>
            <a:off x="14021783" y="6190382"/>
            <a:ext cx="2816700" cy="11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762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Mantıklı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mı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?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9050" marR="762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Yoksa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gerçek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olamayacak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kadar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iyi mi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veya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korkunç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mu?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19" name="Google Shape;1319;p84"/>
          <p:cNvSpPr txBox="1"/>
          <p:nvPr/>
        </p:nvSpPr>
        <p:spPr>
          <a:xfrm>
            <a:off x="700499" y="1554680"/>
            <a:ext cx="9770259" cy="17407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8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6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56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Zeka (AI) </a:t>
            </a:r>
            <a:r>
              <a:rPr lang="en" sz="56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İçeriğini</a:t>
            </a:r>
            <a:r>
              <a:rPr lang="en" sz="56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56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Teyit</a:t>
            </a:r>
            <a:r>
              <a:rPr lang="en" sz="56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56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İçin</a:t>
            </a:r>
            <a:r>
              <a:rPr lang="en" sz="56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: </a:t>
            </a:r>
            <a:r>
              <a:rPr lang="en" sz="56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TAKİP’i</a:t>
            </a:r>
            <a:r>
              <a:rPr lang="en" sz="56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56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Kullanın</a:t>
            </a:r>
            <a:r>
              <a:rPr lang="en" sz="56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!</a:t>
            </a:r>
            <a:endParaRPr sz="56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320" name="Google Shape;1320;p84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 ZEKAYI (AI) GÜVENLİ KULLANMAK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5" name="Google Shape;1325;p85"/>
          <p:cNvSpPr/>
          <p:nvPr/>
        </p:nvSpPr>
        <p:spPr>
          <a:xfrm>
            <a:off x="10520388" y="5333200"/>
            <a:ext cx="2766600" cy="2208900"/>
          </a:xfrm>
          <a:prstGeom prst="roundRect">
            <a:avLst>
              <a:gd name="adj" fmla="val 9703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6" name="Google Shape;1326;p85"/>
          <p:cNvSpPr/>
          <p:nvPr/>
        </p:nvSpPr>
        <p:spPr>
          <a:xfrm>
            <a:off x="10717788" y="5511375"/>
            <a:ext cx="1796400" cy="452400"/>
          </a:xfrm>
          <a:prstGeom prst="roundRect">
            <a:avLst>
              <a:gd name="adj" fmla="val 9703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7" name="Google Shape;1327;p85"/>
          <p:cNvSpPr txBox="1"/>
          <p:nvPr/>
        </p:nvSpPr>
        <p:spPr>
          <a:xfrm>
            <a:off x="10715186" y="5585850"/>
            <a:ext cx="1771800" cy="32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Tehlikeli</a:t>
            </a:r>
            <a:endParaRPr sz="21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28" name="Google Shape;1328;p85"/>
          <p:cNvSpPr/>
          <p:nvPr/>
        </p:nvSpPr>
        <p:spPr>
          <a:xfrm>
            <a:off x="7619550" y="5333188"/>
            <a:ext cx="2766600" cy="2208900"/>
          </a:xfrm>
          <a:prstGeom prst="roundRect">
            <a:avLst>
              <a:gd name="adj" fmla="val 9703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9" name="Google Shape;1329;p85"/>
          <p:cNvSpPr/>
          <p:nvPr/>
        </p:nvSpPr>
        <p:spPr>
          <a:xfrm>
            <a:off x="7816950" y="5511363"/>
            <a:ext cx="1796400" cy="452400"/>
          </a:xfrm>
          <a:prstGeom prst="roundRect">
            <a:avLst>
              <a:gd name="adj" fmla="val 9703"/>
            </a:avLst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0" name="Google Shape;1330;p85"/>
          <p:cNvSpPr txBox="1"/>
          <p:nvPr/>
        </p:nvSpPr>
        <p:spPr>
          <a:xfrm>
            <a:off x="7829537" y="5585838"/>
            <a:ext cx="1771800" cy="32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Güvenli</a:t>
            </a:r>
            <a:endParaRPr sz="210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31" name="Google Shape;1331;p85"/>
          <p:cNvSpPr/>
          <p:nvPr/>
        </p:nvSpPr>
        <p:spPr>
          <a:xfrm>
            <a:off x="7619550" y="2988475"/>
            <a:ext cx="2766600" cy="2208900"/>
          </a:xfrm>
          <a:prstGeom prst="roundRect">
            <a:avLst>
              <a:gd name="adj" fmla="val 9703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2" name="Google Shape;1332;p85"/>
          <p:cNvSpPr/>
          <p:nvPr/>
        </p:nvSpPr>
        <p:spPr>
          <a:xfrm>
            <a:off x="7816950" y="3166650"/>
            <a:ext cx="1796400" cy="452400"/>
          </a:xfrm>
          <a:prstGeom prst="roundRect">
            <a:avLst>
              <a:gd name="adj" fmla="val 9703"/>
            </a:avLst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3" name="Google Shape;1333;p85"/>
          <p:cNvSpPr/>
          <p:nvPr/>
        </p:nvSpPr>
        <p:spPr>
          <a:xfrm>
            <a:off x="10520388" y="2988475"/>
            <a:ext cx="2766600" cy="2208900"/>
          </a:xfrm>
          <a:prstGeom prst="roundRect">
            <a:avLst>
              <a:gd name="adj" fmla="val 9703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4" name="Google Shape;1334;p85"/>
          <p:cNvSpPr/>
          <p:nvPr/>
        </p:nvSpPr>
        <p:spPr>
          <a:xfrm>
            <a:off x="10717788" y="3166650"/>
            <a:ext cx="1796400" cy="452400"/>
          </a:xfrm>
          <a:prstGeom prst="roundRect">
            <a:avLst>
              <a:gd name="adj" fmla="val 9703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5" name="Google Shape;1335;p85"/>
          <p:cNvSpPr/>
          <p:nvPr/>
        </p:nvSpPr>
        <p:spPr>
          <a:xfrm>
            <a:off x="13421238" y="2988475"/>
            <a:ext cx="2766600" cy="2208900"/>
          </a:xfrm>
          <a:prstGeom prst="roundRect">
            <a:avLst>
              <a:gd name="adj" fmla="val 9703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6" name="Google Shape;1336;p85"/>
          <p:cNvSpPr/>
          <p:nvPr/>
        </p:nvSpPr>
        <p:spPr>
          <a:xfrm>
            <a:off x="13618638" y="3166650"/>
            <a:ext cx="1796400" cy="452400"/>
          </a:xfrm>
          <a:prstGeom prst="roundRect">
            <a:avLst>
              <a:gd name="adj" fmla="val 9703"/>
            </a:avLst>
          </a:prstGeom>
          <a:solidFill>
            <a:srgbClr val="D8C8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7" name="Google Shape;1337;p85"/>
          <p:cNvSpPr txBox="1"/>
          <p:nvPr/>
        </p:nvSpPr>
        <p:spPr>
          <a:xfrm>
            <a:off x="13616036" y="3241125"/>
            <a:ext cx="1771800" cy="32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>
                <a:solidFill>
                  <a:srgbClr val="092838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Riskli</a:t>
            </a:r>
            <a:endParaRPr sz="2100"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38" name="Google Shape;1338;p85"/>
          <p:cNvSpPr txBox="1"/>
          <p:nvPr/>
        </p:nvSpPr>
        <p:spPr>
          <a:xfrm>
            <a:off x="7829537" y="3241125"/>
            <a:ext cx="1771800" cy="32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Güvenli</a:t>
            </a:r>
            <a:endParaRPr sz="210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39" name="Google Shape;1339;p85"/>
          <p:cNvSpPr txBox="1"/>
          <p:nvPr/>
        </p:nvSpPr>
        <p:spPr>
          <a:xfrm>
            <a:off x="10715186" y="3241125"/>
            <a:ext cx="1771800" cy="32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>
                <a:solidFill>
                  <a:srgbClr val="092838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Riskli</a:t>
            </a:r>
            <a:endParaRPr sz="2100"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40" name="Google Shape;1340;p85"/>
          <p:cNvSpPr txBox="1"/>
          <p:nvPr/>
        </p:nvSpPr>
        <p:spPr>
          <a:xfrm>
            <a:off x="7950509" y="3719647"/>
            <a:ext cx="2081400" cy="140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762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092838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(AI) fotoğraf uygulaması kameranıza erişim istiyor</a:t>
            </a:r>
            <a:endParaRPr sz="1800"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41" name="Google Shape;1341;p85"/>
          <p:cNvSpPr txBox="1"/>
          <p:nvPr/>
        </p:nvSpPr>
        <p:spPr>
          <a:xfrm>
            <a:off x="10836050" y="3719647"/>
            <a:ext cx="1900500" cy="11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762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092838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(AI) ödev uygulaması bağlantılarınıza erişim istiyor</a:t>
            </a:r>
            <a:endParaRPr sz="1800"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42" name="Google Shape;1342;p85"/>
          <p:cNvSpPr txBox="1"/>
          <p:nvPr/>
        </p:nvSpPr>
        <p:spPr>
          <a:xfrm>
            <a:off x="7934093" y="6072945"/>
            <a:ext cx="1899600" cy="11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762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092838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Yabancı dil uygulaması mikrofonunuza erişim istiyor</a:t>
            </a:r>
            <a:endParaRPr sz="1800"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43" name="Google Shape;1343;p85"/>
          <p:cNvSpPr txBox="1"/>
          <p:nvPr/>
        </p:nvSpPr>
        <p:spPr>
          <a:xfrm>
            <a:off x="10832438" y="6072945"/>
            <a:ext cx="2281500" cy="11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762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092838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Ücretsiz yapay zeka (AI) oyunu telefon aramalarınıza erişim istiyor</a:t>
            </a:r>
            <a:endParaRPr sz="1800"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44" name="Google Shape;1344;p85"/>
          <p:cNvSpPr txBox="1"/>
          <p:nvPr/>
        </p:nvSpPr>
        <p:spPr>
          <a:xfrm>
            <a:off x="700475" y="2710075"/>
            <a:ext cx="5628600" cy="464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8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Paylaşmadan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düşün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: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zeka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gizlilik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kontrolü</a:t>
            </a:r>
            <a:endParaRPr sz="60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  <a:p>
            <a:pPr marL="0" marR="0" lvl="0" indent="0" algn="l" rtl="0">
              <a:lnSpc>
                <a:spcPct val="100833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60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345" name="Google Shape;1345;p85"/>
          <p:cNvSpPr txBox="1"/>
          <p:nvPr/>
        </p:nvSpPr>
        <p:spPr>
          <a:xfrm>
            <a:off x="700475" y="6599200"/>
            <a:ext cx="4752600" cy="11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762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 Light"/>
                <a:ea typeface="Optimistic Text Light"/>
                <a:cs typeface="Optimistic Text Light"/>
                <a:sym typeface="Optimistic Text Light"/>
              </a:rPr>
              <a:t>Kural</a:t>
            </a:r>
            <a:endParaRPr sz="1800">
              <a:solidFill>
                <a:srgbClr val="4B0550"/>
              </a:solidFill>
              <a:latin typeface="Optimistic Text Light"/>
              <a:ea typeface="Optimistic Text Light"/>
              <a:cs typeface="Optimistic Text Light"/>
              <a:sym typeface="Optimistic Text Light"/>
            </a:endParaRPr>
          </a:p>
          <a:p>
            <a:pPr marL="19050" marR="762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 Light"/>
                <a:ea typeface="Optimistic Text Light"/>
                <a:cs typeface="Optimistic Text Light"/>
                <a:sym typeface="Optimistic Text Light"/>
              </a:rPr>
              <a:t>Yalnızca uygulamaların çalışması için gerçekten ihtiyaç duydukları verilere erişim izni verin!</a:t>
            </a:r>
            <a:endParaRPr sz="1800">
              <a:solidFill>
                <a:srgbClr val="4B0550"/>
              </a:solidFill>
              <a:latin typeface="Optimistic Text Light"/>
              <a:ea typeface="Optimistic Text Light"/>
              <a:cs typeface="Optimistic Text Light"/>
              <a:sym typeface="Optimistic Text Light"/>
            </a:endParaRPr>
          </a:p>
        </p:txBody>
      </p:sp>
      <p:sp>
        <p:nvSpPr>
          <p:cNvPr id="1346" name="Google Shape;1346;p85"/>
          <p:cNvSpPr txBox="1"/>
          <p:nvPr/>
        </p:nvSpPr>
        <p:spPr>
          <a:xfrm>
            <a:off x="13715190" y="3719647"/>
            <a:ext cx="2081400" cy="11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762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092838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(AI) müzik uygulaması konumunuza 7/24 erişim istiyor</a:t>
            </a:r>
            <a:endParaRPr sz="1800"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47" name="Google Shape;1347;p85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 ZEKAYI (AI) GÜVENLİ KULLANMAK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2" name="Google Shape;1352;p86"/>
          <p:cNvSpPr/>
          <p:nvPr/>
        </p:nvSpPr>
        <p:spPr>
          <a:xfrm>
            <a:off x="11399963" y="3595825"/>
            <a:ext cx="5725500" cy="4788000"/>
          </a:xfrm>
          <a:prstGeom prst="roundRect">
            <a:avLst>
              <a:gd name="adj" fmla="val 4418"/>
            </a:avLst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3" name="Google Shape;1353;p86"/>
          <p:cNvSpPr/>
          <p:nvPr/>
        </p:nvSpPr>
        <p:spPr>
          <a:xfrm>
            <a:off x="856500" y="3595825"/>
            <a:ext cx="5725500" cy="4788000"/>
          </a:xfrm>
          <a:prstGeom prst="roundRect">
            <a:avLst>
              <a:gd name="adj" fmla="val 4418"/>
            </a:avLst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4" name="Google Shape;1354;p86"/>
          <p:cNvSpPr/>
          <p:nvPr/>
        </p:nvSpPr>
        <p:spPr>
          <a:xfrm>
            <a:off x="11247563" y="3443425"/>
            <a:ext cx="5725500" cy="4788000"/>
          </a:xfrm>
          <a:prstGeom prst="roundRect">
            <a:avLst>
              <a:gd name="adj" fmla="val 4418"/>
            </a:avLst>
          </a:prstGeom>
          <a:solidFill>
            <a:schemeClr val="lt2"/>
          </a:solidFill>
          <a:ln w="19050" cap="flat" cmpd="sng">
            <a:solidFill>
              <a:srgbClr val="4B05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5" name="Google Shape;1355;p86"/>
          <p:cNvSpPr/>
          <p:nvPr/>
        </p:nvSpPr>
        <p:spPr>
          <a:xfrm>
            <a:off x="704100" y="3443425"/>
            <a:ext cx="5725500" cy="4788000"/>
          </a:xfrm>
          <a:prstGeom prst="roundRect">
            <a:avLst>
              <a:gd name="adj" fmla="val 4418"/>
            </a:avLst>
          </a:prstGeom>
          <a:solidFill>
            <a:schemeClr val="lt2"/>
          </a:solidFill>
          <a:ln w="19050" cap="flat" cmpd="sng">
            <a:solidFill>
              <a:srgbClr val="4B05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356" name="Google Shape;1356;p86"/>
          <p:cNvGrpSpPr/>
          <p:nvPr/>
        </p:nvGrpSpPr>
        <p:grpSpPr>
          <a:xfrm>
            <a:off x="1308272" y="5060265"/>
            <a:ext cx="178839" cy="152306"/>
            <a:chOff x="948648" y="3189885"/>
            <a:chExt cx="119226" cy="101537"/>
          </a:xfrm>
        </p:grpSpPr>
        <p:sp>
          <p:nvSpPr>
            <p:cNvPr id="1357" name="Google Shape;1357;p86"/>
            <p:cNvSpPr/>
            <p:nvPr/>
          </p:nvSpPr>
          <p:spPr>
            <a:xfrm>
              <a:off x="948648" y="3240436"/>
              <a:ext cx="118744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  <p:sp>
          <p:nvSpPr>
            <p:cNvPr id="1358" name="Google Shape;1358;p86"/>
            <p:cNvSpPr/>
            <p:nvPr/>
          </p:nvSpPr>
          <p:spPr>
            <a:xfrm>
              <a:off x="1014534" y="3189885"/>
              <a:ext cx="53340" cy="101537"/>
            </a:xfrm>
            <a:custGeom>
              <a:avLst/>
              <a:gdLst/>
              <a:ahLst/>
              <a:cxnLst/>
              <a:rect l="l" t="t" r="r" b="b"/>
              <a:pathLst>
                <a:path w="53340" h="106044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</p:grpSp>
      <p:grpSp>
        <p:nvGrpSpPr>
          <p:cNvPr id="1359" name="Google Shape;1359;p86"/>
          <p:cNvGrpSpPr/>
          <p:nvPr/>
        </p:nvGrpSpPr>
        <p:grpSpPr>
          <a:xfrm>
            <a:off x="1308272" y="5665040"/>
            <a:ext cx="178839" cy="152307"/>
            <a:chOff x="948648" y="3639215"/>
            <a:chExt cx="119226" cy="101538"/>
          </a:xfrm>
        </p:grpSpPr>
        <p:sp>
          <p:nvSpPr>
            <p:cNvPr id="1360" name="Google Shape;1360;p86"/>
            <p:cNvSpPr/>
            <p:nvPr/>
          </p:nvSpPr>
          <p:spPr>
            <a:xfrm>
              <a:off x="948648" y="3689767"/>
              <a:ext cx="118744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  <p:sp>
          <p:nvSpPr>
            <p:cNvPr id="1361" name="Google Shape;1361;p86"/>
            <p:cNvSpPr/>
            <p:nvPr/>
          </p:nvSpPr>
          <p:spPr>
            <a:xfrm>
              <a:off x="1014534" y="3639215"/>
              <a:ext cx="53340" cy="10153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</p:grpSp>
      <p:grpSp>
        <p:nvGrpSpPr>
          <p:cNvPr id="1362" name="Google Shape;1362;p86"/>
          <p:cNvGrpSpPr/>
          <p:nvPr/>
        </p:nvGrpSpPr>
        <p:grpSpPr>
          <a:xfrm>
            <a:off x="1308272" y="6573284"/>
            <a:ext cx="178839" cy="152307"/>
            <a:chOff x="948648" y="4336807"/>
            <a:chExt cx="119226" cy="101538"/>
          </a:xfrm>
        </p:grpSpPr>
        <p:sp>
          <p:nvSpPr>
            <p:cNvPr id="1363" name="Google Shape;1363;p86"/>
            <p:cNvSpPr/>
            <p:nvPr/>
          </p:nvSpPr>
          <p:spPr>
            <a:xfrm>
              <a:off x="948648" y="4387358"/>
              <a:ext cx="118744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  <p:sp>
          <p:nvSpPr>
            <p:cNvPr id="1364" name="Google Shape;1364;p86"/>
            <p:cNvSpPr/>
            <p:nvPr/>
          </p:nvSpPr>
          <p:spPr>
            <a:xfrm>
              <a:off x="1014534" y="4336807"/>
              <a:ext cx="53340" cy="10153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</p:grpSp>
      <p:grpSp>
        <p:nvGrpSpPr>
          <p:cNvPr id="1365" name="Google Shape;1365;p86"/>
          <p:cNvGrpSpPr/>
          <p:nvPr/>
        </p:nvGrpSpPr>
        <p:grpSpPr>
          <a:xfrm>
            <a:off x="1308272" y="7340960"/>
            <a:ext cx="178839" cy="152307"/>
            <a:chOff x="948648" y="4761148"/>
            <a:chExt cx="119226" cy="101538"/>
          </a:xfrm>
        </p:grpSpPr>
        <p:sp>
          <p:nvSpPr>
            <p:cNvPr id="1366" name="Google Shape;1366;p86"/>
            <p:cNvSpPr/>
            <p:nvPr/>
          </p:nvSpPr>
          <p:spPr>
            <a:xfrm>
              <a:off x="948648" y="4811699"/>
              <a:ext cx="118744" cy="0"/>
            </a:xfrm>
            <a:custGeom>
              <a:avLst/>
              <a:gdLst/>
              <a:ahLst/>
              <a:cxnLst/>
              <a:rect l="l" t="t" r="r" b="b"/>
              <a:pathLst>
                <a:path w="118744" h="120000" extrusionOk="0">
                  <a:moveTo>
                    <a:pt x="0" y="0"/>
                  </a:moveTo>
                  <a:lnTo>
                    <a:pt x="118643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  <p:sp>
          <p:nvSpPr>
            <p:cNvPr id="1367" name="Google Shape;1367;p86"/>
            <p:cNvSpPr/>
            <p:nvPr/>
          </p:nvSpPr>
          <p:spPr>
            <a:xfrm>
              <a:off x="1014534" y="4761148"/>
              <a:ext cx="53340" cy="101538"/>
            </a:xfrm>
            <a:custGeom>
              <a:avLst/>
              <a:gdLst/>
              <a:ahLst/>
              <a:cxnLst/>
              <a:rect l="l" t="t" r="r" b="b"/>
              <a:pathLst>
                <a:path w="53340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</p:grpSp>
      <p:sp>
        <p:nvSpPr>
          <p:cNvPr id="1368" name="Google Shape;1368;p86"/>
          <p:cNvSpPr txBox="1"/>
          <p:nvPr/>
        </p:nvSpPr>
        <p:spPr>
          <a:xfrm>
            <a:off x="1289225" y="3827450"/>
            <a:ext cx="4625400" cy="75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762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Zararlı veya sahte yapay zeka içeriği görürseniz:</a:t>
            </a:r>
            <a:endParaRPr sz="24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69" name="Google Shape;1369;p86"/>
          <p:cNvSpPr txBox="1"/>
          <p:nvPr/>
        </p:nvSpPr>
        <p:spPr>
          <a:xfrm>
            <a:off x="1604375" y="4995619"/>
            <a:ext cx="23532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Paylaşmayın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70" name="Google Shape;1370;p86"/>
          <p:cNvSpPr txBox="1"/>
          <p:nvPr/>
        </p:nvSpPr>
        <p:spPr>
          <a:xfrm>
            <a:off x="1604375" y="5595487"/>
            <a:ext cx="4310100" cy="59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132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Platformda şikayet edin (“Şikayet Et” veya “Bildir” bölümünü bulun)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71" name="Google Shape;1371;p86"/>
          <p:cNvSpPr txBox="1"/>
          <p:nvPr/>
        </p:nvSpPr>
        <p:spPr>
          <a:xfrm>
            <a:off x="1604375" y="6496774"/>
            <a:ext cx="32676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Güvendiğiniz bir yetişkine söyleyin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grpSp>
        <p:nvGrpSpPr>
          <p:cNvPr id="1372" name="Google Shape;1372;p86"/>
          <p:cNvGrpSpPr/>
          <p:nvPr/>
        </p:nvGrpSpPr>
        <p:grpSpPr>
          <a:xfrm>
            <a:off x="11914437" y="5060265"/>
            <a:ext cx="178836" cy="152306"/>
            <a:chOff x="4894958" y="3189885"/>
            <a:chExt cx="119224" cy="101537"/>
          </a:xfrm>
        </p:grpSpPr>
        <p:sp>
          <p:nvSpPr>
            <p:cNvPr id="1373" name="Google Shape;1373;p86"/>
            <p:cNvSpPr/>
            <p:nvPr/>
          </p:nvSpPr>
          <p:spPr>
            <a:xfrm>
              <a:off x="4894958" y="3240436"/>
              <a:ext cx="118745" cy="0"/>
            </a:xfrm>
            <a:custGeom>
              <a:avLst/>
              <a:gdLst/>
              <a:ahLst/>
              <a:cxnLst/>
              <a:rect l="l" t="t" r="r" b="b"/>
              <a:pathLst>
                <a:path w="118745" h="120000" extrusionOk="0">
                  <a:moveTo>
                    <a:pt x="0" y="0"/>
                  </a:moveTo>
                  <a:lnTo>
                    <a:pt x="118630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  <p:sp>
          <p:nvSpPr>
            <p:cNvPr id="1374" name="Google Shape;1374;p86"/>
            <p:cNvSpPr/>
            <p:nvPr/>
          </p:nvSpPr>
          <p:spPr>
            <a:xfrm>
              <a:off x="4960843" y="3189885"/>
              <a:ext cx="53339" cy="101537"/>
            </a:xfrm>
            <a:custGeom>
              <a:avLst/>
              <a:gdLst/>
              <a:ahLst/>
              <a:cxnLst/>
              <a:rect l="l" t="t" r="r" b="b"/>
              <a:pathLst>
                <a:path w="53339" h="106044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</p:grpSp>
      <p:grpSp>
        <p:nvGrpSpPr>
          <p:cNvPr id="1375" name="Google Shape;1375;p86"/>
          <p:cNvGrpSpPr/>
          <p:nvPr/>
        </p:nvGrpSpPr>
        <p:grpSpPr>
          <a:xfrm>
            <a:off x="11914437" y="5638336"/>
            <a:ext cx="178836" cy="152307"/>
            <a:chOff x="4894958" y="3639215"/>
            <a:chExt cx="119224" cy="101538"/>
          </a:xfrm>
        </p:grpSpPr>
        <p:sp>
          <p:nvSpPr>
            <p:cNvPr id="1376" name="Google Shape;1376;p86"/>
            <p:cNvSpPr/>
            <p:nvPr/>
          </p:nvSpPr>
          <p:spPr>
            <a:xfrm>
              <a:off x="4894958" y="3689767"/>
              <a:ext cx="118745" cy="0"/>
            </a:xfrm>
            <a:custGeom>
              <a:avLst/>
              <a:gdLst/>
              <a:ahLst/>
              <a:cxnLst/>
              <a:rect l="l" t="t" r="r" b="b"/>
              <a:pathLst>
                <a:path w="118745" h="120000" extrusionOk="0">
                  <a:moveTo>
                    <a:pt x="0" y="0"/>
                  </a:moveTo>
                  <a:lnTo>
                    <a:pt x="118630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  <p:sp>
          <p:nvSpPr>
            <p:cNvPr id="1377" name="Google Shape;1377;p86"/>
            <p:cNvSpPr/>
            <p:nvPr/>
          </p:nvSpPr>
          <p:spPr>
            <a:xfrm>
              <a:off x="4960843" y="3639215"/>
              <a:ext cx="53339" cy="101538"/>
            </a:xfrm>
            <a:custGeom>
              <a:avLst/>
              <a:gdLst/>
              <a:ahLst/>
              <a:cxnLst/>
              <a:rect l="l" t="t" r="r" b="b"/>
              <a:pathLst>
                <a:path w="53339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</p:grpSp>
      <p:grpSp>
        <p:nvGrpSpPr>
          <p:cNvPr id="1378" name="Google Shape;1378;p86"/>
          <p:cNvGrpSpPr/>
          <p:nvPr/>
        </p:nvGrpSpPr>
        <p:grpSpPr>
          <a:xfrm>
            <a:off x="11914437" y="6423700"/>
            <a:ext cx="178836" cy="152307"/>
            <a:chOff x="4894958" y="4278841"/>
            <a:chExt cx="119224" cy="101538"/>
          </a:xfrm>
        </p:grpSpPr>
        <p:sp>
          <p:nvSpPr>
            <p:cNvPr id="1379" name="Google Shape;1379;p86"/>
            <p:cNvSpPr/>
            <p:nvPr/>
          </p:nvSpPr>
          <p:spPr>
            <a:xfrm>
              <a:off x="4894958" y="4329392"/>
              <a:ext cx="118745" cy="0"/>
            </a:xfrm>
            <a:custGeom>
              <a:avLst/>
              <a:gdLst/>
              <a:ahLst/>
              <a:cxnLst/>
              <a:rect l="l" t="t" r="r" b="b"/>
              <a:pathLst>
                <a:path w="118745" h="120000" extrusionOk="0">
                  <a:moveTo>
                    <a:pt x="0" y="0"/>
                  </a:moveTo>
                  <a:lnTo>
                    <a:pt x="118630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  <p:sp>
          <p:nvSpPr>
            <p:cNvPr id="1380" name="Google Shape;1380;p86"/>
            <p:cNvSpPr/>
            <p:nvPr/>
          </p:nvSpPr>
          <p:spPr>
            <a:xfrm>
              <a:off x="4960843" y="4278841"/>
              <a:ext cx="53339" cy="101538"/>
            </a:xfrm>
            <a:custGeom>
              <a:avLst/>
              <a:gdLst/>
              <a:ahLst/>
              <a:cxnLst/>
              <a:rect l="l" t="t" r="r" b="b"/>
              <a:pathLst>
                <a:path w="53339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</p:grpSp>
      <p:sp>
        <p:nvSpPr>
          <p:cNvPr id="1381" name="Google Shape;1381;p86"/>
          <p:cNvSpPr txBox="1"/>
          <p:nvPr/>
        </p:nvSpPr>
        <p:spPr>
          <a:xfrm>
            <a:off x="11895371" y="3827450"/>
            <a:ext cx="4128000" cy="75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762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sizi rahatsız hissettirirse:</a:t>
            </a:r>
            <a:endParaRPr sz="24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82" name="Google Shape;1382;p86"/>
          <p:cNvSpPr txBox="1"/>
          <p:nvPr/>
        </p:nvSpPr>
        <p:spPr>
          <a:xfrm>
            <a:off x="12210522" y="4978688"/>
            <a:ext cx="21507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Kullanmayı bırakın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83" name="Google Shape;1383;p86"/>
          <p:cNvSpPr txBox="1"/>
          <p:nvPr/>
        </p:nvSpPr>
        <p:spPr>
          <a:xfrm>
            <a:off x="12210525" y="5609556"/>
            <a:ext cx="3726900" cy="42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759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Öğretmeniniz, ebeveyniniz veya rehber öğretmeninizle konuşun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84" name="Google Shape;1384;p86"/>
          <p:cNvSpPr txBox="1"/>
          <p:nvPr/>
        </p:nvSpPr>
        <p:spPr>
          <a:xfrm>
            <a:off x="12210537" y="6341418"/>
            <a:ext cx="4477500" cy="56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02166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Gizliliğinizi koruyarak destek almak için çocuk yardım hattını arayın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85" name="Google Shape;1385;p86"/>
          <p:cNvSpPr txBox="1"/>
          <p:nvPr/>
        </p:nvSpPr>
        <p:spPr>
          <a:xfrm>
            <a:off x="1604374" y="7276355"/>
            <a:ext cx="48990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Kanıtların ekran görüntüsünü alın (güvenliyse)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86" name="Google Shape;1386;p86"/>
          <p:cNvSpPr txBox="1"/>
          <p:nvPr/>
        </p:nvSpPr>
        <p:spPr>
          <a:xfrm>
            <a:off x="11247576" y="8517225"/>
            <a:ext cx="5725500" cy="11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Asla yalnız değilsiniz. Yardım istemek zayıflık değil, akıllılık göstergesidir.</a:t>
            </a:r>
            <a:endParaRPr sz="24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1387" name="Google Shape;1387;p86" title="AI Robot 0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172200" y="2165937"/>
            <a:ext cx="5303977" cy="795806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388" name="Google Shape;1388;p86"/>
          <p:cNvGrpSpPr/>
          <p:nvPr/>
        </p:nvGrpSpPr>
        <p:grpSpPr>
          <a:xfrm>
            <a:off x="11914437" y="7300000"/>
            <a:ext cx="178836" cy="152307"/>
            <a:chOff x="4894958" y="4278841"/>
            <a:chExt cx="119224" cy="101538"/>
          </a:xfrm>
        </p:grpSpPr>
        <p:sp>
          <p:nvSpPr>
            <p:cNvPr id="1389" name="Google Shape;1389;p86"/>
            <p:cNvSpPr/>
            <p:nvPr/>
          </p:nvSpPr>
          <p:spPr>
            <a:xfrm>
              <a:off x="4894958" y="4329392"/>
              <a:ext cx="118745" cy="0"/>
            </a:xfrm>
            <a:custGeom>
              <a:avLst/>
              <a:gdLst/>
              <a:ahLst/>
              <a:cxnLst/>
              <a:rect l="l" t="t" r="r" b="b"/>
              <a:pathLst>
                <a:path w="118745" h="120000" extrusionOk="0">
                  <a:moveTo>
                    <a:pt x="0" y="0"/>
                  </a:moveTo>
                  <a:lnTo>
                    <a:pt x="118630" y="0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  <p:sp>
          <p:nvSpPr>
            <p:cNvPr id="1390" name="Google Shape;1390;p86"/>
            <p:cNvSpPr/>
            <p:nvPr/>
          </p:nvSpPr>
          <p:spPr>
            <a:xfrm>
              <a:off x="4960843" y="4278841"/>
              <a:ext cx="53339" cy="101538"/>
            </a:xfrm>
            <a:custGeom>
              <a:avLst/>
              <a:gdLst/>
              <a:ahLst/>
              <a:cxnLst/>
              <a:rect l="l" t="t" r="r" b="b"/>
              <a:pathLst>
                <a:path w="53339" h="106045" extrusionOk="0">
                  <a:moveTo>
                    <a:pt x="0" y="0"/>
                  </a:moveTo>
                  <a:lnTo>
                    <a:pt x="52755" y="52755"/>
                  </a:lnTo>
                  <a:lnTo>
                    <a:pt x="0" y="105498"/>
                  </a:lnTo>
                </a:path>
              </a:pathLst>
            </a:custGeom>
            <a:noFill/>
            <a:ln w="19050" cap="flat" cmpd="sng">
              <a:solidFill>
                <a:srgbClr val="4B055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700"/>
            </a:p>
          </p:txBody>
        </p:sp>
      </p:grpSp>
      <p:sp>
        <p:nvSpPr>
          <p:cNvPr id="1391" name="Google Shape;1391;p86"/>
          <p:cNvSpPr txBox="1"/>
          <p:nvPr/>
        </p:nvSpPr>
        <p:spPr>
          <a:xfrm>
            <a:off x="12210526" y="7223875"/>
            <a:ext cx="4128000" cy="64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7620" lvl="0" indent="0" algn="l" rtl="0">
              <a:lnSpc>
                <a:spcPct val="102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Unutmayın: Teknolojiye hayır demek sizin hakkınız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92" name="Google Shape;1392;p86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 ZEKAYI (AI) GÜVENLİ KULLANMAK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393" name="Google Shape;1393;p86"/>
          <p:cNvSpPr txBox="1"/>
          <p:nvPr/>
        </p:nvSpPr>
        <p:spPr>
          <a:xfrm>
            <a:off x="721225" y="2294000"/>
            <a:ext cx="5374800" cy="85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bazen hata yapabilir veya zararlı şekillerde kullanılabilir. Kendinizi korumak için bunları yapın.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394" name="Google Shape;1394;p86"/>
          <p:cNvSpPr txBox="1">
            <a:spLocks noGrp="1"/>
          </p:cNvSpPr>
          <p:nvPr>
            <p:ph type="title"/>
          </p:nvPr>
        </p:nvSpPr>
        <p:spPr>
          <a:xfrm>
            <a:off x="721225" y="943850"/>
            <a:ext cx="15466500" cy="129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zeka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(AI)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sınırı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aşarsa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ne </a:t>
            </a:r>
            <a:r>
              <a:rPr lang="en" sz="60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yapmalı</a:t>
            </a:r>
            <a:r>
              <a:rPr lang="en" sz="60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?</a:t>
            </a:r>
            <a:endParaRPr sz="60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9" name="Google Shape;1399;p87"/>
          <p:cNvSpPr txBox="1"/>
          <p:nvPr/>
        </p:nvSpPr>
        <p:spPr>
          <a:xfrm>
            <a:off x="699425" y="3649350"/>
            <a:ext cx="4926900" cy="174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5400" b="1" dirty="0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Zeka (AI) </a:t>
            </a: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ve</a:t>
            </a:r>
            <a:r>
              <a:rPr lang="en" sz="5400" b="1" dirty="0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Geleceğiniz</a:t>
            </a:r>
            <a:endParaRPr sz="5400" b="1" dirty="0">
              <a:solidFill>
                <a:srgbClr val="FFFFFF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400" name="Google Shape;1400;p87"/>
          <p:cNvSpPr txBox="1"/>
          <p:nvPr/>
        </p:nvSpPr>
        <p:spPr>
          <a:xfrm>
            <a:off x="704100" y="5497900"/>
            <a:ext cx="4926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TÜRKİYE’NİN YAPAY ZEKA (AI) GELECEĞİNDEKİ ROLÜNÜZ</a:t>
            </a:r>
            <a:endParaRPr dirty="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1401" name="Google Shape;1401;p87" title="Turkish Asset 08.png"/>
          <p:cNvPicPr preferRelativeResize="0"/>
          <p:nvPr/>
        </p:nvPicPr>
        <p:blipFill rotWithShape="1">
          <a:blip r:embed="rId3">
            <a:alphaModFix/>
          </a:blip>
          <a:srcRect t="21205" b="10146"/>
          <a:stretch/>
        </p:blipFill>
        <p:spPr>
          <a:xfrm>
            <a:off x="6331475" y="-75"/>
            <a:ext cx="11985300" cy="10287000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6" name="Google Shape;1406;p88"/>
          <p:cNvSpPr/>
          <p:nvPr/>
        </p:nvSpPr>
        <p:spPr>
          <a:xfrm>
            <a:off x="4601845" y="2417914"/>
            <a:ext cx="9741300" cy="6075600"/>
          </a:xfrm>
          <a:prstGeom prst="roundRect">
            <a:avLst>
              <a:gd name="adj" fmla="val 9286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7" name="Google Shape;1407;p88"/>
          <p:cNvSpPr/>
          <p:nvPr/>
        </p:nvSpPr>
        <p:spPr>
          <a:xfrm>
            <a:off x="4417150" y="2213075"/>
            <a:ext cx="9741300" cy="6075600"/>
          </a:xfrm>
          <a:prstGeom prst="roundRect">
            <a:avLst>
              <a:gd name="adj" fmla="val 9286"/>
            </a:avLst>
          </a:prstGeom>
          <a:solidFill>
            <a:srgbClr val="F0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8" name="Google Shape;1408;p88"/>
          <p:cNvSpPr txBox="1"/>
          <p:nvPr/>
        </p:nvSpPr>
        <p:spPr>
          <a:xfrm>
            <a:off x="4569000" y="4610550"/>
            <a:ext cx="9152400" cy="265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64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64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4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zeka</a:t>
            </a:r>
            <a:r>
              <a:rPr lang="en" sz="64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(AI)  </a:t>
            </a:r>
            <a:r>
              <a:rPr lang="en" sz="64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geleceğiniz</a:t>
            </a:r>
            <a:r>
              <a:rPr lang="en" sz="64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4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burada</a:t>
            </a:r>
            <a:r>
              <a:rPr lang="en" sz="64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64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başlıyor</a:t>
            </a:r>
            <a:r>
              <a:rPr lang="en" sz="64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!</a:t>
            </a:r>
            <a:endParaRPr sz="64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409" name="Google Shape;1409;p88"/>
          <p:cNvSpPr/>
          <p:nvPr/>
        </p:nvSpPr>
        <p:spPr>
          <a:xfrm>
            <a:off x="8103150" y="2528848"/>
            <a:ext cx="2081700" cy="20817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0" name="Google Shape;1410;p88"/>
          <p:cNvSpPr txBox="1"/>
          <p:nvPr/>
        </p:nvSpPr>
        <p:spPr>
          <a:xfrm>
            <a:off x="6784350" y="7405525"/>
            <a:ext cx="47217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yalnızca Silikon Vadisi’nde değil, Türkiye’de de büyüyor!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1411" name="Google Shape;1411;p88" title="Asset 112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577350" y="3071648"/>
            <a:ext cx="998450" cy="996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6" name="Google Shape;1416;p89"/>
          <p:cNvSpPr/>
          <p:nvPr/>
        </p:nvSpPr>
        <p:spPr>
          <a:xfrm>
            <a:off x="7864875" y="5011863"/>
            <a:ext cx="3468900" cy="2926200"/>
          </a:xfrm>
          <a:prstGeom prst="roundRect">
            <a:avLst>
              <a:gd name="adj" fmla="val 9703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7" name="Google Shape;1417;p89"/>
          <p:cNvSpPr/>
          <p:nvPr/>
        </p:nvSpPr>
        <p:spPr>
          <a:xfrm>
            <a:off x="4282675" y="5011863"/>
            <a:ext cx="3468900" cy="2926200"/>
          </a:xfrm>
          <a:prstGeom prst="roundRect">
            <a:avLst>
              <a:gd name="adj" fmla="val 9703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8" name="Google Shape;1418;p89"/>
          <p:cNvSpPr/>
          <p:nvPr/>
        </p:nvSpPr>
        <p:spPr>
          <a:xfrm>
            <a:off x="700475" y="5011863"/>
            <a:ext cx="3468900" cy="2926200"/>
          </a:xfrm>
          <a:prstGeom prst="roundRect">
            <a:avLst>
              <a:gd name="adj" fmla="val 9703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9" name="Google Shape;1419;p89"/>
          <p:cNvSpPr/>
          <p:nvPr/>
        </p:nvSpPr>
        <p:spPr>
          <a:xfrm>
            <a:off x="7864925" y="2000450"/>
            <a:ext cx="3468900" cy="2926200"/>
          </a:xfrm>
          <a:prstGeom prst="roundRect">
            <a:avLst>
              <a:gd name="adj" fmla="val 9703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0" name="Google Shape;1420;p89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 ZEKA (AI) VE GELECEĞİNİZ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421" name="Google Shape;1421;p89"/>
          <p:cNvSpPr txBox="1"/>
          <p:nvPr/>
        </p:nvSpPr>
        <p:spPr>
          <a:xfrm>
            <a:off x="992259" y="5774226"/>
            <a:ext cx="27033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(AI) Sanatçıları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22" name="Google Shape;1422;p89"/>
          <p:cNvSpPr/>
          <p:nvPr/>
        </p:nvSpPr>
        <p:spPr>
          <a:xfrm>
            <a:off x="4282625" y="2000450"/>
            <a:ext cx="3468900" cy="2926200"/>
          </a:xfrm>
          <a:prstGeom prst="roundRect">
            <a:avLst>
              <a:gd name="adj" fmla="val 9703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3" name="Google Shape;1423;p89"/>
          <p:cNvSpPr txBox="1"/>
          <p:nvPr/>
        </p:nvSpPr>
        <p:spPr>
          <a:xfrm>
            <a:off x="4574511" y="2849545"/>
            <a:ext cx="27321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(AI) Araştırmacıları</a:t>
            </a:r>
            <a:endParaRPr sz="24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24" name="Google Shape;1424;p89"/>
          <p:cNvSpPr txBox="1"/>
          <p:nvPr/>
        </p:nvSpPr>
        <p:spPr>
          <a:xfrm>
            <a:off x="4574511" y="5774010"/>
            <a:ext cx="27321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(AI) Eğitimcileri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25" name="Google Shape;1425;p89"/>
          <p:cNvSpPr txBox="1"/>
          <p:nvPr/>
        </p:nvSpPr>
        <p:spPr>
          <a:xfrm>
            <a:off x="8156762" y="5774010"/>
            <a:ext cx="27321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(AI) Girişimcileri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26" name="Google Shape;1426;p89"/>
          <p:cNvSpPr txBox="1"/>
          <p:nvPr/>
        </p:nvSpPr>
        <p:spPr>
          <a:xfrm>
            <a:off x="8167394" y="2849564"/>
            <a:ext cx="23184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Veri Bilimcileri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27" name="Google Shape;1427;p89"/>
          <p:cNvSpPr txBox="1"/>
          <p:nvPr/>
        </p:nvSpPr>
        <p:spPr>
          <a:xfrm>
            <a:off x="700501" y="2000575"/>
            <a:ext cx="3166200" cy="17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397193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Heyecan Verici Yapay Zeka Kariyerlerini Keşfedin</a:t>
            </a:r>
            <a:endParaRPr sz="2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28" name="Google Shape;1428;p89"/>
          <p:cNvSpPr txBox="1"/>
          <p:nvPr/>
        </p:nvSpPr>
        <p:spPr>
          <a:xfrm>
            <a:off x="700497" y="3821849"/>
            <a:ext cx="2550600" cy="85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7620" lvl="0" indent="0" algn="l" rtl="0">
              <a:lnSpc>
                <a:spcPct val="100000"/>
              </a:lnSpc>
              <a:spcBef>
                <a:spcPts val="1253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Hangisi sizi daha çok heyecanlandırdı? Neden?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29" name="Google Shape;1429;p89"/>
          <p:cNvSpPr txBox="1"/>
          <p:nvPr/>
        </p:nvSpPr>
        <p:spPr>
          <a:xfrm>
            <a:off x="4574500" y="3687662"/>
            <a:ext cx="2732100" cy="86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762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zekayı Türkçe ve kültürel bağlama uygun şekilde geliştirirler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30" name="Google Shape;1430;p89"/>
          <p:cNvSpPr txBox="1"/>
          <p:nvPr/>
        </p:nvSpPr>
        <p:spPr>
          <a:xfrm>
            <a:off x="8167394" y="3336389"/>
            <a:ext cx="23184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00000"/>
              </a:lnSpc>
              <a:spcBef>
                <a:spcPts val="908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zekayı e-ticaret ve finansal hizmetler için kullanırlar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31" name="Google Shape;1431;p89"/>
          <p:cNvSpPr txBox="1"/>
          <p:nvPr/>
        </p:nvSpPr>
        <p:spPr>
          <a:xfrm>
            <a:off x="1010472" y="6512899"/>
            <a:ext cx="27033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00000"/>
              </a:lnSpc>
              <a:spcBef>
                <a:spcPts val="908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Türk film endüstrisi ve reklamcılık için dijital sanat üretirler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32" name="Google Shape;1432;p89"/>
          <p:cNvSpPr txBox="1"/>
          <p:nvPr/>
        </p:nvSpPr>
        <p:spPr>
          <a:xfrm>
            <a:off x="4574525" y="6512899"/>
            <a:ext cx="31662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00000"/>
              </a:lnSpc>
              <a:spcBef>
                <a:spcPts val="908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Türkiye’nin dört bir yanında insanların yapay zekayı güvenli şekilde kullanmayı öğrenmelerini sağlarlar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33" name="Google Shape;1433;p89"/>
          <p:cNvSpPr txBox="1"/>
          <p:nvPr/>
        </p:nvSpPr>
        <p:spPr>
          <a:xfrm>
            <a:off x="8145875" y="6512899"/>
            <a:ext cx="3114900" cy="138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00000"/>
              </a:lnSpc>
              <a:spcBef>
                <a:spcPts val="908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girişimleri kurarak trafik  optimizasyonundan tarıma bölgesel sorunlara çözüm üretirler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1434" name="Google Shape;1434;p89" title="Asset 88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212674" y="5116311"/>
            <a:ext cx="516950" cy="483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5" name="Google Shape;1435;p89" title="Asset 89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74525" y="5083063"/>
            <a:ext cx="516950" cy="645123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6" name="Google Shape;1436;p89" title="Asset 90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992249" y="5165885"/>
            <a:ext cx="516950" cy="516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7" name="Google Shape;1437;p89" title="Asset 91.pn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167453" y="2205861"/>
            <a:ext cx="516950" cy="5802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8" name="Google Shape;1438;p89" title="Asset 92.png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4574500" y="2235326"/>
            <a:ext cx="516950" cy="492589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9" name="Google Shape;1439;p89" title="Turkish Asset 21.jpg"/>
          <p:cNvPicPr preferRelativeResize="0"/>
          <p:nvPr/>
        </p:nvPicPr>
        <p:blipFill rotWithShape="1">
          <a:blip r:embed="rId8">
            <a:alphaModFix/>
          </a:blip>
          <a:srcRect l="44803" t="210" r="8879"/>
          <a:stretch/>
        </p:blipFill>
        <p:spPr>
          <a:xfrm>
            <a:off x="11655075" y="2103000"/>
            <a:ext cx="4749000" cy="5925000"/>
          </a:xfrm>
          <a:prstGeom prst="roundRect">
            <a:avLst>
              <a:gd name="adj" fmla="val 7985"/>
            </a:avLst>
          </a:prstGeom>
          <a:noFill/>
          <a:ln>
            <a:noFill/>
          </a:ln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4" name="Google Shape;1444;p90"/>
          <p:cNvSpPr/>
          <p:nvPr/>
        </p:nvSpPr>
        <p:spPr>
          <a:xfrm>
            <a:off x="4601845" y="2417914"/>
            <a:ext cx="9741300" cy="6075600"/>
          </a:xfrm>
          <a:prstGeom prst="roundRect">
            <a:avLst>
              <a:gd name="adj" fmla="val 9286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5" name="Google Shape;1445;p90"/>
          <p:cNvSpPr/>
          <p:nvPr/>
        </p:nvSpPr>
        <p:spPr>
          <a:xfrm>
            <a:off x="4417150" y="2213075"/>
            <a:ext cx="9741300" cy="6075600"/>
          </a:xfrm>
          <a:prstGeom prst="roundRect">
            <a:avLst>
              <a:gd name="adj" fmla="val 9286"/>
            </a:avLst>
          </a:prstGeom>
          <a:solidFill>
            <a:srgbClr val="F0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6" name="Google Shape;1446;p90"/>
          <p:cNvSpPr/>
          <p:nvPr/>
        </p:nvSpPr>
        <p:spPr>
          <a:xfrm>
            <a:off x="8103150" y="2753700"/>
            <a:ext cx="2081700" cy="20817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7" name="Google Shape;1447;p90"/>
          <p:cNvSpPr txBox="1"/>
          <p:nvPr/>
        </p:nvSpPr>
        <p:spPr>
          <a:xfrm>
            <a:off x="4813450" y="5143500"/>
            <a:ext cx="8948700" cy="299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zeka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(AI)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dünyasında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hangi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beceriler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gerekli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?</a:t>
            </a:r>
            <a:endParaRPr sz="72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pic>
        <p:nvPicPr>
          <p:cNvPr id="1448" name="Google Shape;1448;p90" title="Asset 11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632950" y="3326146"/>
            <a:ext cx="1044450" cy="936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3" name="Google Shape;1453;p91"/>
          <p:cNvSpPr/>
          <p:nvPr/>
        </p:nvSpPr>
        <p:spPr>
          <a:xfrm>
            <a:off x="12368647" y="5240469"/>
            <a:ext cx="3813000" cy="2926200"/>
          </a:xfrm>
          <a:prstGeom prst="roundRect">
            <a:avLst>
              <a:gd name="adj" fmla="val 9703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4" name="Google Shape;1454;p91"/>
          <p:cNvSpPr/>
          <p:nvPr/>
        </p:nvSpPr>
        <p:spPr>
          <a:xfrm>
            <a:off x="8202355" y="5240469"/>
            <a:ext cx="3813000" cy="2926200"/>
          </a:xfrm>
          <a:prstGeom prst="roundRect">
            <a:avLst>
              <a:gd name="adj" fmla="val 9703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5" name="Google Shape;1455;p91"/>
          <p:cNvSpPr/>
          <p:nvPr/>
        </p:nvSpPr>
        <p:spPr>
          <a:xfrm>
            <a:off x="12368702" y="2000450"/>
            <a:ext cx="3813000" cy="2926200"/>
          </a:xfrm>
          <a:prstGeom prst="roundRect">
            <a:avLst>
              <a:gd name="adj" fmla="val 9703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6" name="Google Shape;1456;p91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 ZEKA (AI) VE GELECEĞİNİZ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457" name="Google Shape;1457;p91"/>
          <p:cNvSpPr/>
          <p:nvPr/>
        </p:nvSpPr>
        <p:spPr>
          <a:xfrm>
            <a:off x="8202300" y="2000450"/>
            <a:ext cx="3813000" cy="2926200"/>
          </a:xfrm>
          <a:prstGeom prst="roundRect">
            <a:avLst>
              <a:gd name="adj" fmla="val 9703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8" name="Google Shape;1458;p91"/>
          <p:cNvSpPr txBox="1"/>
          <p:nvPr/>
        </p:nvSpPr>
        <p:spPr>
          <a:xfrm>
            <a:off x="8646586" y="2925742"/>
            <a:ext cx="27321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Eleştirel Düşünme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59" name="Google Shape;1459;p91"/>
          <p:cNvSpPr txBox="1"/>
          <p:nvPr/>
        </p:nvSpPr>
        <p:spPr>
          <a:xfrm>
            <a:off x="8646586" y="6153758"/>
            <a:ext cx="27321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Dijital</a:t>
            </a: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Okuryazarlık</a:t>
            </a:r>
            <a:endParaRPr sz="1800" b="1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60" name="Google Shape;1460;p91"/>
          <p:cNvSpPr txBox="1"/>
          <p:nvPr/>
        </p:nvSpPr>
        <p:spPr>
          <a:xfrm>
            <a:off x="12762236" y="6153758"/>
            <a:ext cx="27321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Kültürel Bilgi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61" name="Google Shape;1461;p91"/>
          <p:cNvSpPr txBox="1"/>
          <p:nvPr/>
        </p:nvSpPr>
        <p:spPr>
          <a:xfrm>
            <a:off x="12772875" y="2925770"/>
            <a:ext cx="23184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Yaratıcılık</a:t>
            </a:r>
            <a:endParaRPr sz="1800" b="1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62" name="Google Shape;1462;p91"/>
          <p:cNvSpPr txBox="1"/>
          <p:nvPr/>
        </p:nvSpPr>
        <p:spPr>
          <a:xfrm>
            <a:off x="1403300" y="2000450"/>
            <a:ext cx="6207000" cy="371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397193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alanında kendini geliştirmek için kodlayıcı olmak zorunda değilsiniz</a:t>
            </a:r>
            <a:endParaRPr sz="4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63" name="Google Shape;1463;p91"/>
          <p:cNvSpPr txBox="1"/>
          <p:nvPr/>
        </p:nvSpPr>
        <p:spPr>
          <a:xfrm>
            <a:off x="1403303" y="5719901"/>
            <a:ext cx="4925700" cy="57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7620" lvl="0" indent="0" algn="l" rtl="0">
              <a:lnSpc>
                <a:spcPct val="100000"/>
              </a:lnSpc>
              <a:spcBef>
                <a:spcPts val="1253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İşte yapay zeka (AI) geleceğinde SİZİ değerli kılacak 4 güçlü beceri.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64" name="Google Shape;1464;p91"/>
          <p:cNvSpPr txBox="1"/>
          <p:nvPr/>
        </p:nvSpPr>
        <p:spPr>
          <a:xfrm>
            <a:off x="8646575" y="3282610"/>
            <a:ext cx="3090000" cy="138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762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İnternette gördüklerinizi sorgulayın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65" name="Google Shape;1465;p91"/>
          <p:cNvSpPr txBox="1"/>
          <p:nvPr/>
        </p:nvSpPr>
        <p:spPr>
          <a:xfrm>
            <a:off x="12772875" y="3282610"/>
            <a:ext cx="2931000" cy="13465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R="7620" lvl="0">
              <a:spcBef>
                <a:spcPts val="908"/>
              </a:spcBef>
            </a:pPr>
            <a:r>
              <a:rPr lang="en-US" sz="16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-US" sz="16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-US" sz="16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zekayı</a:t>
            </a:r>
            <a:r>
              <a:rPr lang="en-US" sz="16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-US" sz="16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hayal</a:t>
            </a:r>
            <a:r>
              <a:rPr lang="en-US" sz="16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-US" sz="16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gücünüzü</a:t>
            </a:r>
            <a:r>
              <a:rPr lang="en-US" sz="16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-US" sz="16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desteklemek</a:t>
            </a:r>
            <a:r>
              <a:rPr lang="en-US" sz="16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-US" sz="16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için</a:t>
            </a:r>
            <a:r>
              <a:rPr lang="en-US" sz="16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-US" sz="16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kullanın</a:t>
            </a:r>
            <a:r>
              <a:rPr lang="en-US" sz="16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-US" sz="16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onun</a:t>
            </a:r>
            <a:r>
              <a:rPr lang="en-US" sz="16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-US" sz="16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yerini</a:t>
            </a:r>
            <a:r>
              <a:rPr lang="en-US" sz="16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-US" sz="16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almak</a:t>
            </a:r>
            <a:r>
              <a:rPr lang="en-US" sz="16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-US" sz="16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için</a:t>
            </a:r>
            <a:r>
              <a:rPr lang="en-US" sz="16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-US" sz="16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değil</a:t>
            </a:r>
            <a:r>
              <a:rPr lang="en-US" sz="16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 </a:t>
            </a:r>
            <a:r>
              <a:rPr lang="en-US" sz="16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Hikayeleriniz</a:t>
            </a:r>
            <a:r>
              <a:rPr lang="en-US" sz="16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-US" sz="16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müziğiniz</a:t>
            </a:r>
            <a:r>
              <a:rPr lang="en-US" sz="16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-US" sz="16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fikirleriniz</a:t>
            </a:r>
            <a:r>
              <a:rPr lang="en-US" sz="16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-US" sz="16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önemlidir</a:t>
            </a:r>
            <a:endParaRPr sz="16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66" name="Google Shape;1466;p91"/>
          <p:cNvSpPr txBox="1"/>
          <p:nvPr/>
        </p:nvSpPr>
        <p:spPr>
          <a:xfrm>
            <a:off x="8646599" y="6548885"/>
            <a:ext cx="30900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00000"/>
              </a:lnSpc>
              <a:spcBef>
                <a:spcPts val="908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Teknolojiyi akıllıca ve güvenli şekilde kullanabilmek için onun nasıl işlediğini anlamalısınız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67" name="Google Shape;1467;p91"/>
          <p:cNvSpPr txBox="1"/>
          <p:nvPr/>
        </p:nvSpPr>
        <p:spPr>
          <a:xfrm>
            <a:off x="12772850" y="6548885"/>
            <a:ext cx="29310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00000"/>
              </a:lnSpc>
              <a:spcBef>
                <a:spcPts val="908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Küresel yapay zekaya Türkiye’den bakış açıları kazandırın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68" name="Google Shape;1468;p91"/>
          <p:cNvSpPr txBox="1"/>
          <p:nvPr/>
        </p:nvSpPr>
        <p:spPr>
          <a:xfrm>
            <a:off x="1403303" y="6641525"/>
            <a:ext cx="4925700" cy="57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7620" lvl="0" indent="0" algn="l" rtl="0">
              <a:lnSpc>
                <a:spcPct val="100000"/>
              </a:lnSpc>
              <a:spcBef>
                <a:spcPts val="1253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Bu becerileri okulunuzda, ailenizde veya topluluğunuzda nasıl kullanabilirsiniz?</a:t>
            </a: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pic>
        <p:nvPicPr>
          <p:cNvPr id="1469" name="Google Shape;1469;p91" title="Asset 67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867183" y="5432450"/>
            <a:ext cx="869417" cy="573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70" name="Google Shape;1470;p91" title="Asset 69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78100" y="2263925"/>
            <a:ext cx="641654" cy="661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71" name="Google Shape;1471;p91" title="Asset 71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1316714" y="2247525"/>
            <a:ext cx="403571" cy="639102"/>
          </a:xfrm>
          <a:prstGeom prst="rect">
            <a:avLst/>
          </a:prstGeom>
          <a:noFill/>
          <a:ln>
            <a:noFill/>
          </a:ln>
        </p:spPr>
      </p:pic>
      <p:pic>
        <p:nvPicPr>
          <p:cNvPr id="1472" name="Google Shape;1472;p91" title="Asset 101.pn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5429002" y="5528675"/>
            <a:ext cx="571748" cy="573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7" name="Google Shape;1477;p92"/>
          <p:cNvSpPr/>
          <p:nvPr/>
        </p:nvSpPr>
        <p:spPr>
          <a:xfrm>
            <a:off x="4601845" y="2417914"/>
            <a:ext cx="9741300" cy="6075600"/>
          </a:xfrm>
          <a:prstGeom prst="roundRect">
            <a:avLst>
              <a:gd name="adj" fmla="val 9286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8" name="Google Shape;1478;p92"/>
          <p:cNvSpPr/>
          <p:nvPr/>
        </p:nvSpPr>
        <p:spPr>
          <a:xfrm>
            <a:off x="4417150" y="2213075"/>
            <a:ext cx="9741300" cy="6075600"/>
          </a:xfrm>
          <a:prstGeom prst="roundRect">
            <a:avLst>
              <a:gd name="adj" fmla="val 9286"/>
            </a:avLst>
          </a:prstGeom>
          <a:solidFill>
            <a:srgbClr val="F0EB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9" name="Google Shape;1479;p92"/>
          <p:cNvSpPr/>
          <p:nvPr/>
        </p:nvSpPr>
        <p:spPr>
          <a:xfrm>
            <a:off x="8103150" y="2753700"/>
            <a:ext cx="2081700" cy="2081700"/>
          </a:xfrm>
          <a:prstGeom prst="ellipse">
            <a:avLst/>
          </a:prstGeom>
          <a:solidFill>
            <a:srgbClr val="4B0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0" name="Google Shape;1480;p92"/>
          <p:cNvSpPr txBox="1"/>
          <p:nvPr/>
        </p:nvSpPr>
        <p:spPr>
          <a:xfrm>
            <a:off x="5228532" y="5451601"/>
            <a:ext cx="8487925" cy="19943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zekanın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(AI)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geleceği</a:t>
            </a:r>
            <a:r>
              <a:rPr lang="en" sz="7200" b="1" dirty="0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7200" b="1" dirty="0" err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sizsiniz</a:t>
            </a:r>
            <a:endParaRPr sz="7200" b="1" dirty="0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pic>
        <p:nvPicPr>
          <p:cNvPr id="1481" name="Google Shape;1481;p92" title="Asset 110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613000" y="3195825"/>
            <a:ext cx="1064400" cy="1197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6" name="Google Shape;1486;p93"/>
          <p:cNvSpPr/>
          <p:nvPr/>
        </p:nvSpPr>
        <p:spPr>
          <a:xfrm>
            <a:off x="700500" y="2978625"/>
            <a:ext cx="16508100" cy="5046900"/>
          </a:xfrm>
          <a:prstGeom prst="roundRect">
            <a:avLst>
              <a:gd name="adj" fmla="val 7732"/>
            </a:avLst>
          </a:prstGeom>
          <a:solidFill>
            <a:schemeClr val="lt2"/>
          </a:solidFill>
          <a:ln w="114300" cap="flat" cmpd="sng">
            <a:solidFill>
              <a:srgbClr val="4B05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7" name="Google Shape;1487;p93"/>
          <p:cNvSpPr/>
          <p:nvPr/>
        </p:nvSpPr>
        <p:spPr>
          <a:xfrm>
            <a:off x="899450" y="3225775"/>
            <a:ext cx="3076800" cy="4552500"/>
          </a:xfrm>
          <a:prstGeom prst="roundRect">
            <a:avLst>
              <a:gd name="adj" fmla="val 8878"/>
            </a:avLst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8" name="Google Shape;1488;p93"/>
          <p:cNvSpPr/>
          <p:nvPr/>
        </p:nvSpPr>
        <p:spPr>
          <a:xfrm>
            <a:off x="4138225" y="3225775"/>
            <a:ext cx="3076800" cy="4552500"/>
          </a:xfrm>
          <a:prstGeom prst="roundRect">
            <a:avLst>
              <a:gd name="adj" fmla="val 8878"/>
            </a:avLst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9" name="Google Shape;1489;p93"/>
          <p:cNvSpPr/>
          <p:nvPr/>
        </p:nvSpPr>
        <p:spPr>
          <a:xfrm>
            <a:off x="7377000" y="3225775"/>
            <a:ext cx="3076800" cy="4552500"/>
          </a:xfrm>
          <a:prstGeom prst="roundRect">
            <a:avLst>
              <a:gd name="adj" fmla="val 8878"/>
            </a:avLst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0" name="Google Shape;1490;p93"/>
          <p:cNvSpPr/>
          <p:nvPr/>
        </p:nvSpPr>
        <p:spPr>
          <a:xfrm>
            <a:off x="10615775" y="3225775"/>
            <a:ext cx="3076800" cy="4552500"/>
          </a:xfrm>
          <a:prstGeom prst="roundRect">
            <a:avLst>
              <a:gd name="adj" fmla="val 8878"/>
            </a:avLst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1" name="Google Shape;1491;p93"/>
          <p:cNvSpPr/>
          <p:nvPr/>
        </p:nvSpPr>
        <p:spPr>
          <a:xfrm>
            <a:off x="13854550" y="3225775"/>
            <a:ext cx="3076800" cy="4552500"/>
          </a:xfrm>
          <a:prstGeom prst="roundRect">
            <a:avLst>
              <a:gd name="adj" fmla="val 8878"/>
            </a:avLst>
          </a:prstGeom>
          <a:solidFill>
            <a:srgbClr val="73327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2" name="Google Shape;1492;p93"/>
          <p:cNvSpPr txBox="1"/>
          <p:nvPr/>
        </p:nvSpPr>
        <p:spPr>
          <a:xfrm>
            <a:off x="700500" y="2000575"/>
            <a:ext cx="15001800" cy="57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397193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Bugünden itibaren harekete geçmek için yapmanız gerekenler</a:t>
            </a:r>
            <a:endParaRPr sz="36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93" name="Google Shape;1493;p93"/>
          <p:cNvSpPr txBox="1"/>
          <p:nvPr/>
        </p:nvSpPr>
        <p:spPr>
          <a:xfrm>
            <a:off x="1193951" y="4784200"/>
            <a:ext cx="2325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Öğrenin</a:t>
            </a:r>
            <a:endParaRPr sz="180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94" name="Google Shape;1494;p93"/>
          <p:cNvSpPr txBox="1"/>
          <p:nvPr/>
        </p:nvSpPr>
        <p:spPr>
          <a:xfrm>
            <a:off x="1193975" y="5127102"/>
            <a:ext cx="2395500" cy="172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00000"/>
              </a:lnSpc>
              <a:spcBef>
                <a:spcPts val="128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araçlarını keşfetmeye ve merakınızı korumaya devam edin. Yeni uygulamaları deneyin, ama her zaman TAKİP yöntemini kullanın.</a:t>
            </a:r>
            <a:endParaRPr sz="160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95" name="Google Shape;1495;p93"/>
          <p:cNvSpPr txBox="1"/>
          <p:nvPr/>
        </p:nvSpPr>
        <p:spPr>
          <a:xfrm>
            <a:off x="4428488" y="4784200"/>
            <a:ext cx="2325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Yaratın</a:t>
            </a:r>
            <a:endParaRPr sz="1800" b="1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96" name="Google Shape;1496;p93"/>
          <p:cNvSpPr txBox="1"/>
          <p:nvPr/>
        </p:nvSpPr>
        <p:spPr>
          <a:xfrm>
            <a:off x="4428513" y="5127102"/>
            <a:ext cx="2395500" cy="147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00000"/>
              </a:lnSpc>
              <a:spcBef>
                <a:spcPts val="128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zekayı kullanarak zengin kültürel mirasınızdan ve modern deneyimlerinizden esinlenen, Türkiye’ye dair hikayeler anlatın.</a:t>
            </a:r>
            <a:endParaRPr sz="160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97" name="Google Shape;1497;p93"/>
          <p:cNvSpPr txBox="1"/>
          <p:nvPr/>
        </p:nvSpPr>
        <p:spPr>
          <a:xfrm>
            <a:off x="7663038" y="4784200"/>
            <a:ext cx="2325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Koruyun</a:t>
            </a:r>
            <a:endParaRPr sz="1800" b="1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98" name="Google Shape;1498;p93"/>
          <p:cNvSpPr txBox="1"/>
          <p:nvPr/>
        </p:nvSpPr>
        <p:spPr>
          <a:xfrm>
            <a:off x="7663063" y="5127102"/>
            <a:ext cx="2395500" cy="147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00000"/>
              </a:lnSpc>
              <a:spcBef>
                <a:spcPts val="128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Arkadaşlarınızın internette güvende olmasına yardımcı olun. Bir şeyler yolunda gitmediğinde güvendikleri kişi siz olun.</a:t>
            </a:r>
            <a:endParaRPr sz="160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499" name="Google Shape;1499;p93"/>
          <p:cNvSpPr txBox="1"/>
          <p:nvPr/>
        </p:nvSpPr>
        <p:spPr>
          <a:xfrm>
            <a:off x="10897588" y="4784200"/>
            <a:ext cx="2325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Yenilikçi olun</a:t>
            </a:r>
            <a:endParaRPr sz="1800" b="1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00" name="Google Shape;1500;p93"/>
          <p:cNvSpPr txBox="1"/>
          <p:nvPr/>
        </p:nvSpPr>
        <p:spPr>
          <a:xfrm>
            <a:off x="10897626" y="5127100"/>
            <a:ext cx="2715600" cy="22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00000"/>
              </a:lnSpc>
              <a:spcBef>
                <a:spcPts val="128"/>
              </a:spcBef>
              <a:spcAft>
                <a:spcPts val="0"/>
              </a:spcAft>
              <a:buNone/>
            </a:pPr>
            <a:r>
              <a:rPr lang="en" sz="16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İstanbul’daki</a:t>
            </a:r>
            <a:r>
              <a:rPr lang="en" sz="16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6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trafik</a:t>
            </a:r>
            <a:r>
              <a:rPr lang="en" sz="16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6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sorunundan</a:t>
            </a:r>
            <a:r>
              <a:rPr lang="en" sz="16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6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Anadolu’daki</a:t>
            </a:r>
            <a:r>
              <a:rPr lang="en" sz="16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6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deprem</a:t>
            </a:r>
            <a:r>
              <a:rPr lang="en" sz="16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6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hazırlılığına</a:t>
            </a:r>
            <a:r>
              <a:rPr lang="en" sz="16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" sz="16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Türkiye’deki</a:t>
            </a:r>
            <a:r>
              <a:rPr lang="en" sz="16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6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tarım</a:t>
            </a:r>
            <a:r>
              <a:rPr lang="en" sz="16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6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ihracatını</a:t>
            </a:r>
            <a:r>
              <a:rPr lang="en" sz="16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6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desteklemekten</a:t>
            </a:r>
            <a:r>
              <a:rPr lang="en" sz="16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6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turizm</a:t>
            </a:r>
            <a:r>
              <a:rPr lang="en" sz="16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6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sektörünün</a:t>
            </a:r>
            <a:r>
              <a:rPr lang="en" sz="16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6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büyümesine</a:t>
            </a:r>
            <a:r>
              <a:rPr lang="en" sz="16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6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kadar</a:t>
            </a:r>
            <a:r>
              <a:rPr lang="en" sz="16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6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Türkiye’deki</a:t>
            </a:r>
            <a:r>
              <a:rPr lang="en" sz="16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6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sorunları</a:t>
            </a:r>
            <a:r>
              <a:rPr lang="en" sz="16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6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çözebilecek</a:t>
            </a:r>
            <a:r>
              <a:rPr lang="en" sz="16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6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6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6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</a:t>
            </a:r>
            <a:r>
              <a:rPr lang="en" sz="16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6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çözümlerini</a:t>
            </a:r>
            <a:r>
              <a:rPr lang="en" sz="16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600" dirty="0" err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düşünün</a:t>
            </a:r>
            <a:r>
              <a:rPr lang="en" sz="1600" dirty="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600" dirty="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01" name="Google Shape;1501;p93"/>
          <p:cNvSpPr txBox="1"/>
          <p:nvPr/>
        </p:nvSpPr>
        <p:spPr>
          <a:xfrm>
            <a:off x="14104153" y="4784200"/>
            <a:ext cx="2325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Liderlik yapın</a:t>
            </a:r>
            <a:endParaRPr sz="1800" b="1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02" name="Google Shape;1502;p93"/>
          <p:cNvSpPr txBox="1"/>
          <p:nvPr/>
        </p:nvSpPr>
        <p:spPr>
          <a:xfrm>
            <a:off x="14104177" y="5127102"/>
            <a:ext cx="2395500" cy="9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7620" lvl="0" indent="0" algn="l" rtl="0">
              <a:lnSpc>
                <a:spcPct val="100000"/>
              </a:lnSpc>
              <a:spcBef>
                <a:spcPts val="128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Türkiye’nin Avrupa ve Asya’yı bir araya getiren yapay zeka neslinin parçası olun.</a:t>
            </a:r>
            <a:endParaRPr sz="160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03" name="Google Shape;1503;p93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YAPAY ZEKA (AI) VE GELECEĞİNİZ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pic>
        <p:nvPicPr>
          <p:cNvPr id="1504" name="Google Shape;1504;p93" title="Asset 90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28524" y="3941324"/>
            <a:ext cx="516950" cy="516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05" name="Google Shape;1505;p93" title="Asset 91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0845153" y="3909686"/>
            <a:ext cx="516950" cy="5802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506" name="Google Shape;1506;p93" title="Asset 92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193950" y="3953501"/>
            <a:ext cx="516950" cy="492589"/>
          </a:xfrm>
          <a:prstGeom prst="rect">
            <a:avLst/>
          </a:prstGeom>
          <a:noFill/>
          <a:ln>
            <a:noFill/>
          </a:ln>
        </p:spPr>
      </p:pic>
      <p:pic>
        <p:nvPicPr>
          <p:cNvPr id="1507" name="Google Shape;1507;p93" title="Asset 62.pn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4079729" y="3920734"/>
            <a:ext cx="558117" cy="558117"/>
          </a:xfrm>
          <a:prstGeom prst="rect">
            <a:avLst/>
          </a:prstGeom>
          <a:noFill/>
          <a:ln>
            <a:noFill/>
          </a:ln>
        </p:spPr>
      </p:pic>
      <p:pic>
        <p:nvPicPr>
          <p:cNvPr id="1508" name="Google Shape;1508;p93" title="Asset 61.png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7663089" y="3918783"/>
            <a:ext cx="464447" cy="5620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3" name="Google Shape;1513;p94"/>
          <p:cNvSpPr txBox="1"/>
          <p:nvPr/>
        </p:nvSpPr>
        <p:spPr>
          <a:xfrm>
            <a:off x="699424" y="3649350"/>
            <a:ext cx="5117175" cy="174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Özet</a:t>
            </a:r>
            <a:r>
              <a:rPr lang="en" sz="5400" b="1" dirty="0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ve</a:t>
            </a:r>
            <a:r>
              <a:rPr lang="en" sz="5400" b="1" dirty="0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 </a:t>
            </a:r>
            <a:r>
              <a:rPr lang="en" sz="54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Değerlendirme</a:t>
            </a:r>
            <a:endParaRPr sz="5400" b="1" dirty="0">
              <a:solidFill>
                <a:srgbClr val="FFFFFF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pic>
        <p:nvPicPr>
          <p:cNvPr id="1514" name="Google Shape;1514;p94" title="Turkish Asset 08.png"/>
          <p:cNvPicPr preferRelativeResize="0"/>
          <p:nvPr/>
        </p:nvPicPr>
        <p:blipFill rotWithShape="1">
          <a:blip r:embed="rId3">
            <a:alphaModFix/>
          </a:blip>
          <a:srcRect t="21205" b="10146"/>
          <a:stretch/>
        </p:blipFill>
        <p:spPr>
          <a:xfrm>
            <a:off x="6331475" y="-75"/>
            <a:ext cx="11985300" cy="10287000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9" name="Google Shape;1519;p95"/>
          <p:cNvSpPr/>
          <p:nvPr/>
        </p:nvSpPr>
        <p:spPr>
          <a:xfrm>
            <a:off x="8597150" y="6774398"/>
            <a:ext cx="6477000" cy="1806600"/>
          </a:xfrm>
          <a:prstGeom prst="roundRect">
            <a:avLst>
              <a:gd name="adj" fmla="val 7200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20" name="Google Shape;1520;p95"/>
          <p:cNvSpPr/>
          <p:nvPr/>
        </p:nvSpPr>
        <p:spPr>
          <a:xfrm>
            <a:off x="8597150" y="3679580"/>
            <a:ext cx="6477000" cy="2649900"/>
          </a:xfrm>
          <a:prstGeom prst="roundRect">
            <a:avLst>
              <a:gd name="adj" fmla="val 7200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21" name="Google Shape;1521;p95"/>
          <p:cNvSpPr/>
          <p:nvPr/>
        </p:nvSpPr>
        <p:spPr>
          <a:xfrm>
            <a:off x="8597150" y="1716438"/>
            <a:ext cx="6477000" cy="1554900"/>
          </a:xfrm>
          <a:prstGeom prst="roundRect">
            <a:avLst>
              <a:gd name="adj" fmla="val 7200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22" name="Google Shape;1522;p95"/>
          <p:cNvSpPr txBox="1"/>
          <p:nvPr/>
        </p:nvSpPr>
        <p:spPr>
          <a:xfrm>
            <a:off x="1403299" y="2000575"/>
            <a:ext cx="5395500" cy="432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397193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6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Hızlı</a:t>
            </a:r>
            <a:r>
              <a:rPr lang="en" sz="56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Bilgi </a:t>
            </a:r>
            <a:r>
              <a:rPr lang="en" sz="56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Kontrolü</a:t>
            </a:r>
            <a:r>
              <a:rPr lang="en" sz="56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– </a:t>
            </a:r>
            <a:r>
              <a:rPr lang="en" sz="56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Neler</a:t>
            </a:r>
            <a:r>
              <a:rPr lang="en" sz="56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56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Bildiğinizi</a:t>
            </a:r>
            <a:r>
              <a:rPr lang="en" sz="56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56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Gösterin</a:t>
            </a:r>
            <a:r>
              <a:rPr lang="en" sz="56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!</a:t>
            </a:r>
            <a:endParaRPr sz="5600" b="1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23" name="Google Shape;1523;p95"/>
          <p:cNvSpPr/>
          <p:nvPr/>
        </p:nvSpPr>
        <p:spPr>
          <a:xfrm>
            <a:off x="8444750" y="1564038"/>
            <a:ext cx="6477000" cy="1554900"/>
          </a:xfrm>
          <a:prstGeom prst="roundRect">
            <a:avLst>
              <a:gd name="adj" fmla="val 7200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24" name="Google Shape;1524;p95"/>
          <p:cNvSpPr/>
          <p:nvPr/>
        </p:nvSpPr>
        <p:spPr>
          <a:xfrm>
            <a:off x="8746422" y="1855131"/>
            <a:ext cx="504000" cy="5040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25" name="Google Shape;1525;p95"/>
          <p:cNvSpPr txBox="1"/>
          <p:nvPr/>
        </p:nvSpPr>
        <p:spPr>
          <a:xfrm>
            <a:off x="8853006" y="1928650"/>
            <a:ext cx="271500" cy="32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7150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25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1</a:t>
            </a:r>
            <a:endParaRPr sz="2025" b="1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26" name="Google Shape;1526;p95"/>
          <p:cNvSpPr txBox="1"/>
          <p:nvPr/>
        </p:nvSpPr>
        <p:spPr>
          <a:xfrm>
            <a:off x="9400345" y="1760043"/>
            <a:ext cx="3901997" cy="8793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35225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Doğru mu </a:t>
            </a: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Yanlış</a:t>
            </a: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mı</a:t>
            </a: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?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9050" marR="7620" lvl="0" indent="0" algn="l" rtl="0">
              <a:lnSpc>
                <a:spcPct val="100000"/>
              </a:lnSpc>
              <a:spcBef>
                <a:spcPts val="128"/>
              </a:spcBef>
              <a:spcAft>
                <a:spcPts val="0"/>
              </a:spcAft>
              <a:buNone/>
            </a:pP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zekanın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oluşturduğu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tüm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içerikler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bariz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şekilde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sahtedir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27" name="Google Shape;1527;p95"/>
          <p:cNvSpPr/>
          <p:nvPr/>
        </p:nvSpPr>
        <p:spPr>
          <a:xfrm>
            <a:off x="8444750" y="3510076"/>
            <a:ext cx="6477000" cy="2649900"/>
          </a:xfrm>
          <a:prstGeom prst="roundRect">
            <a:avLst>
              <a:gd name="adj" fmla="val 7200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28" name="Google Shape;1528;p95"/>
          <p:cNvSpPr/>
          <p:nvPr/>
        </p:nvSpPr>
        <p:spPr>
          <a:xfrm>
            <a:off x="8746422" y="3805094"/>
            <a:ext cx="504000" cy="5040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29" name="Google Shape;1529;p95"/>
          <p:cNvSpPr txBox="1"/>
          <p:nvPr/>
        </p:nvSpPr>
        <p:spPr>
          <a:xfrm>
            <a:off x="8802829" y="3892638"/>
            <a:ext cx="371700" cy="32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7150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25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2</a:t>
            </a:r>
            <a:endParaRPr sz="2025" b="1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30" name="Google Shape;1530;p95"/>
          <p:cNvSpPr txBox="1"/>
          <p:nvPr/>
        </p:nvSpPr>
        <p:spPr>
          <a:xfrm>
            <a:off x="9548600" y="3700800"/>
            <a:ext cx="5123400" cy="84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Çoktan Seçmeli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marR="7620" lvl="0" indent="0" algn="l" rtl="0">
              <a:lnSpc>
                <a:spcPct val="100000"/>
              </a:lnSpc>
              <a:spcBef>
                <a:spcPts val="128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zekanın verdiği bilginin doğru olup olmadığını kontrol etmenin en iyi yolu nedir?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31" name="Google Shape;1531;p95"/>
          <p:cNvSpPr/>
          <p:nvPr/>
        </p:nvSpPr>
        <p:spPr>
          <a:xfrm>
            <a:off x="8444750" y="6594500"/>
            <a:ext cx="6477000" cy="1806600"/>
          </a:xfrm>
          <a:prstGeom prst="roundRect">
            <a:avLst>
              <a:gd name="adj" fmla="val 7200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32" name="Google Shape;1532;p95"/>
          <p:cNvSpPr/>
          <p:nvPr/>
        </p:nvSpPr>
        <p:spPr>
          <a:xfrm>
            <a:off x="8746422" y="6844010"/>
            <a:ext cx="504000" cy="5040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33" name="Google Shape;1533;p95"/>
          <p:cNvSpPr txBox="1"/>
          <p:nvPr/>
        </p:nvSpPr>
        <p:spPr>
          <a:xfrm>
            <a:off x="8812616" y="6931554"/>
            <a:ext cx="371700" cy="32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7150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25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3</a:t>
            </a:r>
            <a:endParaRPr sz="2025" b="1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34" name="Google Shape;1534;p95"/>
          <p:cNvSpPr txBox="1"/>
          <p:nvPr/>
        </p:nvSpPr>
        <p:spPr>
          <a:xfrm>
            <a:off x="9400346" y="6768567"/>
            <a:ext cx="4612800" cy="116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35225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Senaryo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9050" marR="7620" lvl="0" indent="0" algn="l" rtl="0">
              <a:lnSpc>
                <a:spcPct val="100000"/>
              </a:lnSpc>
              <a:spcBef>
                <a:spcPts val="128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Arkadaşınız size yapay zeka tarafından oluşturulan ve kulağa yalan gibi gelen bir haber gösteriyor. Ne yaparsınız?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35" name="Google Shape;1535;p95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ÖZET VE DEĞERLENDİRME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536" name="Google Shape;1536;p95"/>
          <p:cNvSpPr txBox="1"/>
          <p:nvPr/>
        </p:nvSpPr>
        <p:spPr>
          <a:xfrm>
            <a:off x="9590675" y="4569825"/>
            <a:ext cx="34698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A.</a:t>
            </a: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Arkadaşınıza inanmak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B. </a:t>
            </a: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TAKİP yöntemini kullanmak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C.</a:t>
            </a: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Uygulamaya güvenmek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1" name="Google Shape;1541;p96"/>
          <p:cNvSpPr/>
          <p:nvPr/>
        </p:nvSpPr>
        <p:spPr>
          <a:xfrm>
            <a:off x="8597150" y="3679580"/>
            <a:ext cx="6477000" cy="2649900"/>
          </a:xfrm>
          <a:prstGeom prst="roundRect">
            <a:avLst>
              <a:gd name="adj" fmla="val 7200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42" name="Google Shape;1542;p96"/>
          <p:cNvSpPr/>
          <p:nvPr/>
        </p:nvSpPr>
        <p:spPr>
          <a:xfrm>
            <a:off x="8597150" y="1716438"/>
            <a:ext cx="6477000" cy="1554900"/>
          </a:xfrm>
          <a:prstGeom prst="roundRect">
            <a:avLst>
              <a:gd name="adj" fmla="val 7200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43" name="Google Shape;1543;p96"/>
          <p:cNvSpPr txBox="1"/>
          <p:nvPr/>
        </p:nvSpPr>
        <p:spPr>
          <a:xfrm>
            <a:off x="1403299" y="2000575"/>
            <a:ext cx="5395500" cy="432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397193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6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Hızlı Bilgi Kontrolü – Neler Bildiğinizi Gösterin!</a:t>
            </a:r>
            <a:endParaRPr sz="56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44" name="Google Shape;1544;p96"/>
          <p:cNvSpPr/>
          <p:nvPr/>
        </p:nvSpPr>
        <p:spPr>
          <a:xfrm>
            <a:off x="8444750" y="1564038"/>
            <a:ext cx="6477000" cy="1554900"/>
          </a:xfrm>
          <a:prstGeom prst="roundRect">
            <a:avLst>
              <a:gd name="adj" fmla="val 7200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45" name="Google Shape;1545;p96"/>
          <p:cNvSpPr/>
          <p:nvPr/>
        </p:nvSpPr>
        <p:spPr>
          <a:xfrm>
            <a:off x="8746422" y="1855131"/>
            <a:ext cx="504000" cy="5040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46" name="Google Shape;1546;p96"/>
          <p:cNvSpPr txBox="1"/>
          <p:nvPr/>
        </p:nvSpPr>
        <p:spPr>
          <a:xfrm>
            <a:off x="8853006" y="1928650"/>
            <a:ext cx="271500" cy="32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7150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25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1</a:t>
            </a:r>
            <a:endParaRPr sz="2025" b="1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47" name="Google Shape;1547;p96"/>
          <p:cNvSpPr txBox="1"/>
          <p:nvPr/>
        </p:nvSpPr>
        <p:spPr>
          <a:xfrm>
            <a:off x="9400346" y="1760043"/>
            <a:ext cx="2870100" cy="116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35225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Doğru mu </a:t>
            </a: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Yanlış</a:t>
            </a: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mı</a:t>
            </a: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?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9050" marR="7620" lvl="0" indent="0" algn="l" rtl="0">
              <a:lnSpc>
                <a:spcPct val="100000"/>
              </a:lnSpc>
              <a:spcBef>
                <a:spcPts val="128"/>
              </a:spcBef>
              <a:spcAft>
                <a:spcPts val="0"/>
              </a:spcAft>
              <a:buNone/>
            </a:pP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zekanın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oluşturduğu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tüm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içerikler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bariz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şekilde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sahtedir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48" name="Google Shape;1548;p96"/>
          <p:cNvSpPr/>
          <p:nvPr/>
        </p:nvSpPr>
        <p:spPr>
          <a:xfrm>
            <a:off x="8444750" y="3510076"/>
            <a:ext cx="6477000" cy="2649900"/>
          </a:xfrm>
          <a:prstGeom prst="roundRect">
            <a:avLst>
              <a:gd name="adj" fmla="val 7200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49" name="Google Shape;1549;p96"/>
          <p:cNvSpPr/>
          <p:nvPr/>
        </p:nvSpPr>
        <p:spPr>
          <a:xfrm>
            <a:off x="8746422" y="3805094"/>
            <a:ext cx="504000" cy="5040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50" name="Google Shape;1550;p96"/>
          <p:cNvSpPr txBox="1"/>
          <p:nvPr/>
        </p:nvSpPr>
        <p:spPr>
          <a:xfrm>
            <a:off x="8802829" y="3892638"/>
            <a:ext cx="371700" cy="32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7150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25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2</a:t>
            </a:r>
            <a:endParaRPr sz="2025" b="1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51" name="Google Shape;1551;p96"/>
          <p:cNvSpPr txBox="1"/>
          <p:nvPr/>
        </p:nvSpPr>
        <p:spPr>
          <a:xfrm>
            <a:off x="9548600" y="3700800"/>
            <a:ext cx="5123400" cy="84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Çoktan Seçmeli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marR="7620" lvl="0" indent="0" algn="l" rtl="0">
              <a:lnSpc>
                <a:spcPct val="100000"/>
              </a:lnSpc>
              <a:spcBef>
                <a:spcPts val="128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zekanın verdiği bilginin doğru olup olmadığını kontrol etmenin en iyi yolu nedir?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52" name="Google Shape;1552;p96"/>
          <p:cNvSpPr/>
          <p:nvPr/>
        </p:nvSpPr>
        <p:spPr>
          <a:xfrm>
            <a:off x="12786000" y="2401150"/>
            <a:ext cx="1886100" cy="504000"/>
          </a:xfrm>
          <a:prstGeom prst="roundRect">
            <a:avLst>
              <a:gd name="adj" fmla="val 7200"/>
            </a:avLst>
          </a:prstGeom>
          <a:solidFill>
            <a:srgbClr val="733279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53" name="Google Shape;1553;p96"/>
          <p:cNvSpPr txBox="1"/>
          <p:nvPr/>
        </p:nvSpPr>
        <p:spPr>
          <a:xfrm>
            <a:off x="13237197" y="2496850"/>
            <a:ext cx="983700" cy="31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35225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Yanlış</a:t>
            </a:r>
            <a:endParaRPr sz="180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54" name="Google Shape;1554;p96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ÖZET VE DEĞERLENDİRME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555" name="Google Shape;1555;p96"/>
          <p:cNvSpPr txBox="1"/>
          <p:nvPr/>
        </p:nvSpPr>
        <p:spPr>
          <a:xfrm>
            <a:off x="9590675" y="4569825"/>
            <a:ext cx="34698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A.</a:t>
            </a: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Arkadaşınıza inanmak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B. </a:t>
            </a: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TAKİP yöntemini kullanmak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C.</a:t>
            </a: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Uygulamaya güvenmek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56" name="Google Shape;1556;p96"/>
          <p:cNvSpPr/>
          <p:nvPr/>
        </p:nvSpPr>
        <p:spPr>
          <a:xfrm>
            <a:off x="8597150" y="6774398"/>
            <a:ext cx="6477000" cy="1806600"/>
          </a:xfrm>
          <a:prstGeom prst="roundRect">
            <a:avLst>
              <a:gd name="adj" fmla="val 7200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57" name="Google Shape;1557;p96"/>
          <p:cNvSpPr/>
          <p:nvPr/>
        </p:nvSpPr>
        <p:spPr>
          <a:xfrm>
            <a:off x="8444750" y="6594500"/>
            <a:ext cx="6477000" cy="1806600"/>
          </a:xfrm>
          <a:prstGeom prst="roundRect">
            <a:avLst>
              <a:gd name="adj" fmla="val 7200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58" name="Google Shape;1558;p96"/>
          <p:cNvSpPr/>
          <p:nvPr/>
        </p:nvSpPr>
        <p:spPr>
          <a:xfrm>
            <a:off x="8746422" y="6844010"/>
            <a:ext cx="504000" cy="5040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59" name="Google Shape;1559;p96"/>
          <p:cNvSpPr txBox="1"/>
          <p:nvPr/>
        </p:nvSpPr>
        <p:spPr>
          <a:xfrm>
            <a:off x="8812616" y="6931554"/>
            <a:ext cx="371700" cy="32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7150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25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3</a:t>
            </a:r>
            <a:endParaRPr sz="2025" b="1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60" name="Google Shape;1560;p96"/>
          <p:cNvSpPr txBox="1"/>
          <p:nvPr/>
        </p:nvSpPr>
        <p:spPr>
          <a:xfrm>
            <a:off x="9400346" y="6768567"/>
            <a:ext cx="4612800" cy="116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35225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Senaryo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9050" marR="7620" lvl="0" indent="0" algn="l" rtl="0">
              <a:lnSpc>
                <a:spcPct val="100000"/>
              </a:lnSpc>
              <a:spcBef>
                <a:spcPts val="128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Arkadaşınız size yapay zeka tarafından oluşturulan ve kulağa yalan gibi gelen bir haber gösteriyor. Ne yaparsınız?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5" name="Google Shape;1565;p97"/>
          <p:cNvSpPr/>
          <p:nvPr/>
        </p:nvSpPr>
        <p:spPr>
          <a:xfrm>
            <a:off x="8597150" y="3679580"/>
            <a:ext cx="6477000" cy="2649900"/>
          </a:xfrm>
          <a:prstGeom prst="roundRect">
            <a:avLst>
              <a:gd name="adj" fmla="val 7200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66" name="Google Shape;1566;p97"/>
          <p:cNvSpPr/>
          <p:nvPr/>
        </p:nvSpPr>
        <p:spPr>
          <a:xfrm>
            <a:off x="8597150" y="1716438"/>
            <a:ext cx="6477000" cy="1554900"/>
          </a:xfrm>
          <a:prstGeom prst="roundRect">
            <a:avLst>
              <a:gd name="adj" fmla="val 7200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67" name="Google Shape;1567;p97"/>
          <p:cNvSpPr txBox="1"/>
          <p:nvPr/>
        </p:nvSpPr>
        <p:spPr>
          <a:xfrm>
            <a:off x="1403299" y="2000575"/>
            <a:ext cx="5395500" cy="432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397193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6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Hızlı Bilgi Kontrolü – Neler Bildiğinizi Gösterin!</a:t>
            </a:r>
            <a:endParaRPr sz="56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68" name="Google Shape;1568;p97"/>
          <p:cNvSpPr/>
          <p:nvPr/>
        </p:nvSpPr>
        <p:spPr>
          <a:xfrm>
            <a:off x="8444750" y="1564038"/>
            <a:ext cx="6477000" cy="1554900"/>
          </a:xfrm>
          <a:prstGeom prst="roundRect">
            <a:avLst>
              <a:gd name="adj" fmla="val 7200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69" name="Google Shape;1569;p97"/>
          <p:cNvSpPr/>
          <p:nvPr/>
        </p:nvSpPr>
        <p:spPr>
          <a:xfrm>
            <a:off x="8746422" y="1855131"/>
            <a:ext cx="504000" cy="5040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70" name="Google Shape;1570;p97"/>
          <p:cNvSpPr txBox="1"/>
          <p:nvPr/>
        </p:nvSpPr>
        <p:spPr>
          <a:xfrm>
            <a:off x="8853006" y="1928650"/>
            <a:ext cx="271500" cy="32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7150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25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1</a:t>
            </a:r>
            <a:endParaRPr sz="2025" b="1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71" name="Google Shape;1571;p97"/>
          <p:cNvSpPr txBox="1"/>
          <p:nvPr/>
        </p:nvSpPr>
        <p:spPr>
          <a:xfrm>
            <a:off x="9400346" y="1760043"/>
            <a:ext cx="2870100" cy="116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35225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Doğru mu </a:t>
            </a: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Yanlış</a:t>
            </a: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mı</a:t>
            </a: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?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9050" marR="7620" lvl="0" indent="0" algn="l" rtl="0">
              <a:lnSpc>
                <a:spcPct val="100000"/>
              </a:lnSpc>
              <a:spcBef>
                <a:spcPts val="128"/>
              </a:spcBef>
              <a:spcAft>
                <a:spcPts val="0"/>
              </a:spcAft>
              <a:buNone/>
            </a:pP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zekanın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oluşturduğu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tüm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içerikler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bariz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şekilde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sahtedir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72" name="Google Shape;1572;p97"/>
          <p:cNvSpPr/>
          <p:nvPr/>
        </p:nvSpPr>
        <p:spPr>
          <a:xfrm>
            <a:off x="8444750" y="3510076"/>
            <a:ext cx="6477000" cy="2649900"/>
          </a:xfrm>
          <a:prstGeom prst="roundRect">
            <a:avLst>
              <a:gd name="adj" fmla="val 7200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73" name="Google Shape;1573;p97"/>
          <p:cNvSpPr/>
          <p:nvPr/>
        </p:nvSpPr>
        <p:spPr>
          <a:xfrm>
            <a:off x="8746422" y="3805094"/>
            <a:ext cx="504000" cy="5040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74" name="Google Shape;1574;p97"/>
          <p:cNvSpPr txBox="1"/>
          <p:nvPr/>
        </p:nvSpPr>
        <p:spPr>
          <a:xfrm>
            <a:off x="8802829" y="3892638"/>
            <a:ext cx="371700" cy="32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7150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25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2</a:t>
            </a:r>
            <a:endParaRPr sz="2025" b="1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75" name="Google Shape;1575;p97"/>
          <p:cNvSpPr txBox="1"/>
          <p:nvPr/>
        </p:nvSpPr>
        <p:spPr>
          <a:xfrm>
            <a:off x="9548600" y="3700800"/>
            <a:ext cx="5123400" cy="84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Çoktan Seçmeli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marR="7620" lvl="0" indent="0" algn="l" rtl="0">
              <a:lnSpc>
                <a:spcPct val="100000"/>
              </a:lnSpc>
              <a:spcBef>
                <a:spcPts val="128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zekanın verdiği bilginin doğru olup olmadığını kontrol etmenin en iyi yolu nedir?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76" name="Google Shape;1576;p97"/>
          <p:cNvSpPr/>
          <p:nvPr/>
        </p:nvSpPr>
        <p:spPr>
          <a:xfrm>
            <a:off x="12786000" y="2401150"/>
            <a:ext cx="1886100" cy="504000"/>
          </a:xfrm>
          <a:prstGeom prst="roundRect">
            <a:avLst>
              <a:gd name="adj" fmla="val 7200"/>
            </a:avLst>
          </a:prstGeom>
          <a:solidFill>
            <a:srgbClr val="733279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77" name="Google Shape;1577;p97"/>
          <p:cNvSpPr txBox="1"/>
          <p:nvPr/>
        </p:nvSpPr>
        <p:spPr>
          <a:xfrm>
            <a:off x="13237197" y="2496850"/>
            <a:ext cx="983700" cy="31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35225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Yanlış</a:t>
            </a:r>
            <a:endParaRPr sz="180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78" name="Google Shape;1578;p97"/>
          <p:cNvSpPr/>
          <p:nvPr/>
        </p:nvSpPr>
        <p:spPr>
          <a:xfrm>
            <a:off x="12786000" y="5547979"/>
            <a:ext cx="1886100" cy="504000"/>
          </a:xfrm>
          <a:prstGeom prst="roundRect">
            <a:avLst>
              <a:gd name="adj" fmla="val 7200"/>
            </a:avLst>
          </a:prstGeom>
          <a:solidFill>
            <a:srgbClr val="733279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79" name="Google Shape;1579;p97"/>
          <p:cNvSpPr txBox="1"/>
          <p:nvPr/>
        </p:nvSpPr>
        <p:spPr>
          <a:xfrm>
            <a:off x="13237197" y="5643679"/>
            <a:ext cx="983700" cy="31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35225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</a:t>
            </a:r>
            <a:endParaRPr sz="180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80" name="Google Shape;1580;p97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ÖZET VE DEĞERLENDİRME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581" name="Google Shape;1581;p97"/>
          <p:cNvSpPr txBox="1"/>
          <p:nvPr/>
        </p:nvSpPr>
        <p:spPr>
          <a:xfrm>
            <a:off x="9590675" y="4569825"/>
            <a:ext cx="34698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A.</a:t>
            </a: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Arkadaşınıza inanmak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B. </a:t>
            </a: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TAKİP yöntemini kullanmak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C.</a:t>
            </a: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Uygulamaya güvenmek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82" name="Google Shape;1582;p97"/>
          <p:cNvSpPr/>
          <p:nvPr/>
        </p:nvSpPr>
        <p:spPr>
          <a:xfrm>
            <a:off x="8597150" y="6774398"/>
            <a:ext cx="6477000" cy="1806600"/>
          </a:xfrm>
          <a:prstGeom prst="roundRect">
            <a:avLst>
              <a:gd name="adj" fmla="val 7200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83" name="Google Shape;1583;p97"/>
          <p:cNvSpPr/>
          <p:nvPr/>
        </p:nvSpPr>
        <p:spPr>
          <a:xfrm>
            <a:off x="8444750" y="6594500"/>
            <a:ext cx="6477000" cy="1806600"/>
          </a:xfrm>
          <a:prstGeom prst="roundRect">
            <a:avLst>
              <a:gd name="adj" fmla="val 7200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84" name="Google Shape;1584;p97"/>
          <p:cNvSpPr/>
          <p:nvPr/>
        </p:nvSpPr>
        <p:spPr>
          <a:xfrm>
            <a:off x="8746422" y="6844010"/>
            <a:ext cx="504000" cy="5040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85" name="Google Shape;1585;p97"/>
          <p:cNvSpPr txBox="1"/>
          <p:nvPr/>
        </p:nvSpPr>
        <p:spPr>
          <a:xfrm>
            <a:off x="8812616" y="6931554"/>
            <a:ext cx="371700" cy="32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7150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25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3</a:t>
            </a:r>
            <a:endParaRPr sz="2025" b="1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86" name="Google Shape;1586;p97"/>
          <p:cNvSpPr txBox="1"/>
          <p:nvPr/>
        </p:nvSpPr>
        <p:spPr>
          <a:xfrm>
            <a:off x="9400346" y="6768567"/>
            <a:ext cx="4612800" cy="116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35225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Senaryo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9050" marR="7620" lvl="0" indent="0" algn="l" rtl="0">
              <a:lnSpc>
                <a:spcPct val="100000"/>
              </a:lnSpc>
              <a:spcBef>
                <a:spcPts val="128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Arkadaşınız size yapay zeka tarafından oluşturulan ve kulağa yalan gibi gelen bir haber gösteriyor. Ne yaparsınız?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1" name="Google Shape;1591;p98"/>
          <p:cNvSpPr/>
          <p:nvPr/>
        </p:nvSpPr>
        <p:spPr>
          <a:xfrm>
            <a:off x="8597150" y="6774394"/>
            <a:ext cx="6477000" cy="2469900"/>
          </a:xfrm>
          <a:prstGeom prst="roundRect">
            <a:avLst>
              <a:gd name="adj" fmla="val 7200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92" name="Google Shape;1592;p98"/>
          <p:cNvSpPr/>
          <p:nvPr/>
        </p:nvSpPr>
        <p:spPr>
          <a:xfrm>
            <a:off x="8597150" y="3679580"/>
            <a:ext cx="6477000" cy="2649900"/>
          </a:xfrm>
          <a:prstGeom prst="roundRect">
            <a:avLst>
              <a:gd name="adj" fmla="val 7200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93" name="Google Shape;1593;p98"/>
          <p:cNvSpPr/>
          <p:nvPr/>
        </p:nvSpPr>
        <p:spPr>
          <a:xfrm>
            <a:off x="8597150" y="1716438"/>
            <a:ext cx="6477000" cy="1554900"/>
          </a:xfrm>
          <a:prstGeom prst="roundRect">
            <a:avLst>
              <a:gd name="adj" fmla="val 7200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94" name="Google Shape;1594;p98"/>
          <p:cNvSpPr txBox="1"/>
          <p:nvPr/>
        </p:nvSpPr>
        <p:spPr>
          <a:xfrm>
            <a:off x="1403299" y="2000575"/>
            <a:ext cx="5395500" cy="432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marR="397193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6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Hızlı Bilgi Kontrolü – Neler Bildiğinizi Gösterin!</a:t>
            </a:r>
            <a:endParaRPr sz="56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95" name="Google Shape;1595;p98"/>
          <p:cNvSpPr/>
          <p:nvPr/>
        </p:nvSpPr>
        <p:spPr>
          <a:xfrm>
            <a:off x="8444750" y="1564038"/>
            <a:ext cx="6477000" cy="1554900"/>
          </a:xfrm>
          <a:prstGeom prst="roundRect">
            <a:avLst>
              <a:gd name="adj" fmla="val 7200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96" name="Google Shape;1596;p98"/>
          <p:cNvSpPr/>
          <p:nvPr/>
        </p:nvSpPr>
        <p:spPr>
          <a:xfrm>
            <a:off x="8746422" y="1855131"/>
            <a:ext cx="504000" cy="5040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597" name="Google Shape;1597;p98"/>
          <p:cNvSpPr txBox="1"/>
          <p:nvPr/>
        </p:nvSpPr>
        <p:spPr>
          <a:xfrm>
            <a:off x="8853006" y="1928650"/>
            <a:ext cx="271500" cy="32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7150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25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1</a:t>
            </a:r>
            <a:endParaRPr sz="2025" b="1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98" name="Google Shape;1598;p98"/>
          <p:cNvSpPr txBox="1"/>
          <p:nvPr/>
        </p:nvSpPr>
        <p:spPr>
          <a:xfrm>
            <a:off x="9400346" y="1760043"/>
            <a:ext cx="2870100" cy="116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35225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Doğru mu </a:t>
            </a: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Yanlış</a:t>
            </a: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b="1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mı</a:t>
            </a:r>
            <a:r>
              <a:rPr lang="en" sz="1800" b="1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?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9050" marR="7620" lvl="0" indent="0" algn="l" rtl="0">
              <a:lnSpc>
                <a:spcPct val="100000"/>
              </a:lnSpc>
              <a:spcBef>
                <a:spcPts val="128"/>
              </a:spcBef>
              <a:spcAft>
                <a:spcPts val="0"/>
              </a:spcAft>
              <a:buNone/>
            </a:pP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zekanın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oluşturduğu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tüm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içerikler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bariz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şekilde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sahtedir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599" name="Google Shape;1599;p98"/>
          <p:cNvSpPr/>
          <p:nvPr/>
        </p:nvSpPr>
        <p:spPr>
          <a:xfrm>
            <a:off x="8444750" y="3510076"/>
            <a:ext cx="6477000" cy="2649900"/>
          </a:xfrm>
          <a:prstGeom prst="roundRect">
            <a:avLst>
              <a:gd name="adj" fmla="val 7200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600" name="Google Shape;1600;p98"/>
          <p:cNvSpPr/>
          <p:nvPr/>
        </p:nvSpPr>
        <p:spPr>
          <a:xfrm>
            <a:off x="8746422" y="3805094"/>
            <a:ext cx="504000" cy="5040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601" name="Google Shape;1601;p98"/>
          <p:cNvSpPr txBox="1"/>
          <p:nvPr/>
        </p:nvSpPr>
        <p:spPr>
          <a:xfrm>
            <a:off x="8802829" y="3892638"/>
            <a:ext cx="371700" cy="32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7150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25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2</a:t>
            </a:r>
            <a:endParaRPr sz="2025" b="1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602" name="Google Shape;1602;p98"/>
          <p:cNvSpPr txBox="1"/>
          <p:nvPr/>
        </p:nvSpPr>
        <p:spPr>
          <a:xfrm>
            <a:off x="9548600" y="3700800"/>
            <a:ext cx="5123400" cy="84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Çoktan Seçmeli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marR="7620" lvl="0" indent="0" algn="l" rtl="0">
              <a:lnSpc>
                <a:spcPct val="100000"/>
              </a:lnSpc>
              <a:spcBef>
                <a:spcPts val="128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zekanın verdiği bilginin doğru olup olmadığını kontrol etmenin en iyi yolu nedir?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603" name="Google Shape;1603;p98"/>
          <p:cNvSpPr/>
          <p:nvPr/>
        </p:nvSpPr>
        <p:spPr>
          <a:xfrm>
            <a:off x="8444750" y="6594499"/>
            <a:ext cx="6477000" cy="2469900"/>
          </a:xfrm>
          <a:prstGeom prst="roundRect">
            <a:avLst>
              <a:gd name="adj" fmla="val 7200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604" name="Google Shape;1604;p98"/>
          <p:cNvSpPr/>
          <p:nvPr/>
        </p:nvSpPr>
        <p:spPr>
          <a:xfrm>
            <a:off x="8746422" y="6844010"/>
            <a:ext cx="504000" cy="5040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605" name="Google Shape;1605;p98"/>
          <p:cNvSpPr txBox="1"/>
          <p:nvPr/>
        </p:nvSpPr>
        <p:spPr>
          <a:xfrm>
            <a:off x="8812616" y="6931554"/>
            <a:ext cx="371700" cy="32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7150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25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3</a:t>
            </a:r>
            <a:endParaRPr sz="2025" b="1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606" name="Google Shape;1606;p98"/>
          <p:cNvSpPr txBox="1"/>
          <p:nvPr/>
        </p:nvSpPr>
        <p:spPr>
          <a:xfrm>
            <a:off x="9400346" y="6768567"/>
            <a:ext cx="4612800" cy="116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35225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Senaryo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19050" marR="7620" lvl="0" indent="0" algn="l" rtl="0">
              <a:lnSpc>
                <a:spcPct val="100000"/>
              </a:lnSpc>
              <a:spcBef>
                <a:spcPts val="128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Arkadaşınız size yapay zeka tarafından oluşturulan ve kulağa yalan gibi gelen bir haber gösteriyor. Ne yaparsınız?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607" name="Google Shape;1607;p98"/>
          <p:cNvSpPr/>
          <p:nvPr/>
        </p:nvSpPr>
        <p:spPr>
          <a:xfrm>
            <a:off x="12786000" y="2401150"/>
            <a:ext cx="1886100" cy="504000"/>
          </a:xfrm>
          <a:prstGeom prst="roundRect">
            <a:avLst>
              <a:gd name="adj" fmla="val 7200"/>
            </a:avLst>
          </a:prstGeom>
          <a:solidFill>
            <a:srgbClr val="733279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608" name="Google Shape;1608;p98"/>
          <p:cNvSpPr txBox="1"/>
          <p:nvPr/>
        </p:nvSpPr>
        <p:spPr>
          <a:xfrm>
            <a:off x="13237197" y="2496850"/>
            <a:ext cx="983700" cy="31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35225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Yanlış</a:t>
            </a:r>
            <a:endParaRPr sz="180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609" name="Google Shape;1609;p98"/>
          <p:cNvSpPr/>
          <p:nvPr/>
        </p:nvSpPr>
        <p:spPr>
          <a:xfrm>
            <a:off x="12786000" y="5547979"/>
            <a:ext cx="1886100" cy="504000"/>
          </a:xfrm>
          <a:prstGeom prst="roundRect">
            <a:avLst>
              <a:gd name="adj" fmla="val 7200"/>
            </a:avLst>
          </a:prstGeom>
          <a:solidFill>
            <a:srgbClr val="733279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610" name="Google Shape;1610;p98"/>
          <p:cNvSpPr txBox="1"/>
          <p:nvPr/>
        </p:nvSpPr>
        <p:spPr>
          <a:xfrm>
            <a:off x="13237197" y="5643679"/>
            <a:ext cx="983700" cy="31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35225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</a:t>
            </a:r>
            <a:endParaRPr sz="1800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611" name="Google Shape;1611;p98"/>
          <p:cNvSpPr/>
          <p:nvPr/>
        </p:nvSpPr>
        <p:spPr>
          <a:xfrm>
            <a:off x="8746425" y="8225348"/>
            <a:ext cx="5925600" cy="697200"/>
          </a:xfrm>
          <a:prstGeom prst="roundRect">
            <a:avLst>
              <a:gd name="adj" fmla="val 7200"/>
            </a:avLst>
          </a:prstGeom>
          <a:solidFill>
            <a:srgbClr val="733279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612" name="Google Shape;1612;p98"/>
          <p:cNvSpPr txBox="1"/>
          <p:nvPr/>
        </p:nvSpPr>
        <p:spPr>
          <a:xfrm>
            <a:off x="8802825" y="8274086"/>
            <a:ext cx="5869200" cy="58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35225" rIns="0" bIns="0" anchor="t" anchorCtr="0">
            <a:spAutoFit/>
          </a:bodyPr>
          <a:lstStyle/>
          <a:p>
            <a:pPr marL="1905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lt2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TAKİP yönteminin nasıl kullanıldığını anlatırım veya bir yetişkine haber vereceğimi söylerim</a:t>
            </a:r>
            <a:endParaRPr sz="1800" b="1">
              <a:solidFill>
                <a:schemeClr val="lt2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613" name="Google Shape;1613;p98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900" b="1">
                <a:solidFill>
                  <a:srgbClr val="4B0550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ÖZET VE DEĞERLENDİRME</a:t>
            </a:r>
            <a:endParaRPr sz="900" b="1">
              <a:solidFill>
                <a:srgbClr val="4B0550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614" name="Google Shape;1614;p98"/>
          <p:cNvSpPr txBox="1"/>
          <p:nvPr/>
        </p:nvSpPr>
        <p:spPr>
          <a:xfrm>
            <a:off x="9590675" y="4569825"/>
            <a:ext cx="34698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b="1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A.</a:t>
            </a: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Arkadaşınıza inanmak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B. </a:t>
            </a: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TAKİP yöntemini kullanmak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C.</a:t>
            </a: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Uygulamaya güvenmek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9" name="Google Shape;1619;p99"/>
          <p:cNvSpPr/>
          <p:nvPr/>
        </p:nvSpPr>
        <p:spPr>
          <a:xfrm>
            <a:off x="3846378" y="2504313"/>
            <a:ext cx="5130000" cy="5501100"/>
          </a:xfrm>
          <a:prstGeom prst="roundRect">
            <a:avLst>
              <a:gd name="adj" fmla="val 4090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620" name="Google Shape;1620;p99"/>
          <p:cNvSpPr/>
          <p:nvPr/>
        </p:nvSpPr>
        <p:spPr>
          <a:xfrm>
            <a:off x="9595240" y="2504313"/>
            <a:ext cx="5130000" cy="5501100"/>
          </a:xfrm>
          <a:prstGeom prst="roundRect">
            <a:avLst>
              <a:gd name="adj" fmla="val 4090"/>
            </a:avLst>
          </a:prstGeom>
          <a:solidFill>
            <a:srgbClr val="B49CBF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621" name="Google Shape;1621;p99"/>
          <p:cNvSpPr/>
          <p:nvPr/>
        </p:nvSpPr>
        <p:spPr>
          <a:xfrm>
            <a:off x="3693978" y="2351913"/>
            <a:ext cx="5130000" cy="5501100"/>
          </a:xfrm>
          <a:prstGeom prst="roundRect">
            <a:avLst>
              <a:gd name="adj" fmla="val 409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622" name="Google Shape;1622;p99"/>
          <p:cNvSpPr txBox="1"/>
          <p:nvPr/>
        </p:nvSpPr>
        <p:spPr>
          <a:xfrm>
            <a:off x="4065069" y="3946965"/>
            <a:ext cx="2965200" cy="85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Düşünme Çemberi Soruları</a:t>
            </a:r>
            <a:endParaRPr sz="27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623" name="Google Shape;1623;p99"/>
          <p:cNvSpPr txBox="1"/>
          <p:nvPr/>
        </p:nvSpPr>
        <p:spPr>
          <a:xfrm>
            <a:off x="4065069" y="4910094"/>
            <a:ext cx="3705300" cy="62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5700" rIns="0" bIns="0" anchor="t" anchorCtr="0">
            <a:spAutoFit/>
          </a:bodyPr>
          <a:lstStyle/>
          <a:p>
            <a:pPr marL="19050" marR="7620" lvl="0" indent="0" algn="l" rtl="0">
              <a:lnSpc>
                <a:spcPct val="10285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Bugün sizi yapay zekayla ilgili şaşırtan bir şey söyleyin.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624" name="Google Shape;1624;p99"/>
          <p:cNvSpPr txBox="1"/>
          <p:nvPr/>
        </p:nvSpPr>
        <p:spPr>
          <a:xfrm>
            <a:off x="4065069" y="5763534"/>
            <a:ext cx="4238700" cy="62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5700" rIns="0" bIns="0" anchor="t" anchorCtr="0">
            <a:spAutoFit/>
          </a:bodyPr>
          <a:lstStyle/>
          <a:p>
            <a:pPr marL="19050" marR="7620" lvl="0" indent="0" algn="l" rtl="0">
              <a:lnSpc>
                <a:spcPct val="10285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Bu oturumdan sonra yapay zekayı kullanırken neyi farklı yapacaksınız?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625" name="Google Shape;1625;p99"/>
          <p:cNvSpPr txBox="1"/>
          <p:nvPr/>
        </p:nvSpPr>
        <p:spPr>
          <a:xfrm>
            <a:off x="4065069" y="6616974"/>
            <a:ext cx="3993600" cy="57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 zeka hakkında hala merak ettiğiniz soru nedir?</a:t>
            </a:r>
            <a:endParaRPr sz="18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626" name="Google Shape;1626;p99"/>
          <p:cNvSpPr/>
          <p:nvPr/>
        </p:nvSpPr>
        <p:spPr>
          <a:xfrm>
            <a:off x="9442840" y="2351913"/>
            <a:ext cx="5130000" cy="5501100"/>
          </a:xfrm>
          <a:prstGeom prst="roundRect">
            <a:avLst>
              <a:gd name="adj" fmla="val 409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</p:txBody>
      </p:sp>
      <p:sp>
        <p:nvSpPr>
          <p:cNvPr id="1627" name="Google Shape;1627;p99"/>
          <p:cNvSpPr txBox="1"/>
          <p:nvPr/>
        </p:nvSpPr>
        <p:spPr>
          <a:xfrm>
            <a:off x="9826681" y="3946973"/>
            <a:ext cx="2573700" cy="85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 b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Evde Yapılacak Görev</a:t>
            </a:r>
            <a:endParaRPr sz="270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628" name="Google Shape;1628;p99"/>
          <p:cNvSpPr txBox="1"/>
          <p:nvPr/>
        </p:nvSpPr>
        <p:spPr>
          <a:xfrm>
            <a:off x="9826674" y="4910100"/>
            <a:ext cx="4238700" cy="57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Bu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hafta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gündelik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yaşamınızda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zekayı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fark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ettiğiniz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örnek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bulun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629" name="Google Shape;1629;p99"/>
          <p:cNvSpPr txBox="1"/>
          <p:nvPr/>
        </p:nvSpPr>
        <p:spPr>
          <a:xfrm>
            <a:off x="9826674" y="5790975"/>
            <a:ext cx="4379400" cy="85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1905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TAKİP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yöntemini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internette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rastladığınız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içerik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üzerinde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uygulayın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630" name="Google Shape;1630;p99"/>
          <p:cNvSpPr txBox="1"/>
          <p:nvPr/>
        </p:nvSpPr>
        <p:spPr>
          <a:xfrm>
            <a:off x="9826681" y="6730703"/>
            <a:ext cx="3437700" cy="6370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5700" rIns="0" bIns="0" anchor="t" anchorCtr="0">
            <a:spAutoFit/>
          </a:bodyPr>
          <a:lstStyle/>
          <a:p>
            <a:pPr marL="19050" marR="7620" lvl="0" indent="0" algn="l" rtl="0">
              <a:lnSpc>
                <a:spcPct val="10285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Ailenizle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havalı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(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güvenli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)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keşfini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800" dirty="0" err="1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paylaşın</a:t>
            </a:r>
            <a:r>
              <a:rPr lang="en" sz="1800" dirty="0">
                <a:solidFill>
                  <a:srgbClr val="4B0550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800" dirty="0">
              <a:solidFill>
                <a:srgbClr val="4B0550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631" name="Google Shape;1631;p99"/>
          <p:cNvSpPr txBox="1"/>
          <p:nvPr/>
        </p:nvSpPr>
        <p:spPr>
          <a:xfrm>
            <a:off x="704101" y="700100"/>
            <a:ext cx="2811900" cy="3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ÖZET VE DEĞERLENDİRME</a:t>
            </a:r>
            <a:endParaRPr sz="900" b="1">
              <a:solidFill>
                <a:schemeClr val="lt2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sp>
        <p:nvSpPr>
          <p:cNvPr id="1632" name="Google Shape;1632;p99"/>
          <p:cNvSpPr/>
          <p:nvPr/>
        </p:nvSpPr>
        <p:spPr>
          <a:xfrm>
            <a:off x="12854265" y="2646050"/>
            <a:ext cx="1351800" cy="13518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130400" tIns="130400" rIns="130400" bIns="1304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997"/>
          </a:p>
        </p:txBody>
      </p:sp>
      <p:pic>
        <p:nvPicPr>
          <p:cNvPr id="1633" name="Google Shape;1633;p99" title="Asset 113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3345940" y="2961100"/>
            <a:ext cx="368375" cy="721625"/>
          </a:xfrm>
          <a:prstGeom prst="rect">
            <a:avLst/>
          </a:prstGeom>
          <a:noFill/>
          <a:ln>
            <a:noFill/>
          </a:ln>
        </p:spPr>
      </p:pic>
      <p:sp>
        <p:nvSpPr>
          <p:cNvPr id="1634" name="Google Shape;1634;p99"/>
          <p:cNvSpPr/>
          <p:nvPr/>
        </p:nvSpPr>
        <p:spPr>
          <a:xfrm>
            <a:off x="7106465" y="2646050"/>
            <a:ext cx="1351800" cy="1351800"/>
          </a:xfrm>
          <a:prstGeom prst="ellipse">
            <a:avLst/>
          </a:prstGeom>
          <a:solidFill>
            <a:srgbClr val="733279"/>
          </a:solidFill>
          <a:ln>
            <a:noFill/>
          </a:ln>
        </p:spPr>
        <p:txBody>
          <a:bodyPr spcFirstLastPara="1" wrap="square" lIns="130400" tIns="130400" rIns="130400" bIns="1304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997"/>
          </a:p>
        </p:txBody>
      </p:sp>
      <p:pic>
        <p:nvPicPr>
          <p:cNvPr id="1635" name="Google Shape;1635;p99" title="Asset 114.png"/>
          <p:cNvPicPr preferRelativeResize="0"/>
          <p:nvPr/>
        </p:nvPicPr>
        <p:blipFill rotWithShape="1">
          <a:blip r:embed="rId4">
            <a:alphaModFix/>
          </a:blip>
          <a:srcRect l="-6460" t="-6371" r="-6471" b="-6382"/>
          <a:stretch/>
        </p:blipFill>
        <p:spPr>
          <a:xfrm>
            <a:off x="7378690" y="2980325"/>
            <a:ext cx="807275" cy="6831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0" name="Google Shape;1640;p100"/>
          <p:cNvSpPr txBox="1"/>
          <p:nvPr/>
        </p:nvSpPr>
        <p:spPr>
          <a:xfrm>
            <a:off x="700488" y="1586000"/>
            <a:ext cx="16085400" cy="764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7150" tIns="137150" rIns="137150" bIns="137150" anchor="t" anchorCtr="0">
            <a:noAutofit/>
          </a:bodyPr>
          <a:lstStyle/>
          <a:p>
            <a:pPr marL="685800" lvl="0" indent="-4381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●"/>
            </a:pP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Zeka (AI):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Makinelerin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öğrenme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problem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çözme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karar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verme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gibi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normalde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insan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zekası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gerektiren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görevleri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yerine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getirme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becerisi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500" dirty="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685800" lvl="0" indent="-438150" algn="l" rtl="0">
              <a:lnSpc>
                <a:spcPct val="115000"/>
              </a:lnSpc>
              <a:spcBef>
                <a:spcPts val="1500"/>
              </a:spcBef>
              <a:spcAft>
                <a:spcPts val="0"/>
              </a:spcAft>
              <a:buClr>
                <a:srgbClr val="FFFFFF"/>
              </a:buClr>
              <a:buSzPts val="1500"/>
              <a:buChar char="●"/>
            </a:pP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Genel Zeka (AGI, Artificial General Intelligence): Pek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çok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alanda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insanla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aynı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düzeyde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düşünebileceği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öğrenebileceği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problem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çözebileceği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varsayılan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türü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500" dirty="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685800" lvl="0" indent="-438150" algn="l" rtl="0">
              <a:lnSpc>
                <a:spcPct val="115000"/>
              </a:lnSpc>
              <a:spcBef>
                <a:spcPts val="1500"/>
              </a:spcBef>
              <a:spcAft>
                <a:spcPts val="0"/>
              </a:spcAft>
              <a:buClr>
                <a:srgbClr val="FFFFFF"/>
              </a:buClr>
              <a:buSzPts val="1500"/>
              <a:buChar char="●"/>
            </a:pP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Üretken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Zeka (AI):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Mevcut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verilerden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öğrenerek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görsel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müzik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veya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metin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gibi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yeni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içerikler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üretebilen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türü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500" dirty="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685800" lvl="0" indent="-438150" algn="l" rtl="0">
              <a:lnSpc>
                <a:spcPct val="115000"/>
              </a:lnSpc>
              <a:spcBef>
                <a:spcPts val="1500"/>
              </a:spcBef>
              <a:spcAft>
                <a:spcPts val="0"/>
              </a:spcAft>
              <a:buClr>
                <a:srgbClr val="FFFFFF"/>
              </a:buClr>
              <a:buSzPts val="1500"/>
              <a:buChar char="●"/>
            </a:pP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ChatGPT: OpenAI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tarafından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geliştirilen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insan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benzeri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yanıtları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metin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formunda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üretme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sohbet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etme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becerisine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sahip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büyük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dil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modeli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500" dirty="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685800" lvl="0" indent="-438150" algn="l" rtl="0">
              <a:lnSpc>
                <a:spcPct val="115000"/>
              </a:lnSpc>
              <a:spcBef>
                <a:spcPts val="1500"/>
              </a:spcBef>
              <a:spcAft>
                <a:spcPts val="0"/>
              </a:spcAft>
              <a:buClr>
                <a:srgbClr val="FFFFFF"/>
              </a:buClr>
              <a:buSzPts val="1500"/>
              <a:buChar char="●"/>
            </a:pP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DALL-E: OpenAI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tarafından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geliştirilen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metin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açıklamalarını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kullanarak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görsel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oluşturabilen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programı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500" dirty="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685800" lvl="0" indent="-438150" algn="l" rtl="0">
              <a:lnSpc>
                <a:spcPct val="115000"/>
              </a:lnSpc>
              <a:spcBef>
                <a:spcPts val="1500"/>
              </a:spcBef>
              <a:spcAft>
                <a:spcPts val="0"/>
              </a:spcAft>
              <a:buClr>
                <a:srgbClr val="FFFFFF"/>
              </a:buClr>
              <a:buSzPts val="1500"/>
              <a:buChar char="●"/>
            </a:pP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Meta AI: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WhatsApp’taki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Meta AI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sohbet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asistanı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gibi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Meta’ya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ait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tüm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araçları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teknolojilerinin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tamamı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500" dirty="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685800" lvl="0" indent="-438150" algn="l" rtl="0">
              <a:lnSpc>
                <a:spcPct val="115000"/>
              </a:lnSpc>
              <a:spcBef>
                <a:spcPts val="1500"/>
              </a:spcBef>
              <a:spcAft>
                <a:spcPts val="0"/>
              </a:spcAft>
              <a:buClr>
                <a:srgbClr val="FFFFFF"/>
              </a:buClr>
              <a:buSzPts val="1500"/>
              <a:buChar char="●"/>
            </a:pP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TAKİP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Yöntemi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: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Çevrim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içi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içerikleri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değerlendirmek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için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kullanılan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doğruluk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kontrolü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yöntemi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: Takip Et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Kaynağı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Araştır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Görseli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Kontrol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Ettir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Uzmana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İkinci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Kaynaklarla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Karşılaştır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Puanla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Mantığını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İngilizcede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TRACE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yöntemi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olarak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bilinir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: Track the source, Reverse image search, Ask an expert, Cross-reference, Evaluate.</a:t>
            </a:r>
            <a:endParaRPr sz="1500" dirty="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685800" lvl="0" indent="-438150" algn="l" rtl="0">
              <a:lnSpc>
                <a:spcPct val="115000"/>
              </a:lnSpc>
              <a:spcBef>
                <a:spcPts val="1500"/>
              </a:spcBef>
              <a:spcAft>
                <a:spcPts val="0"/>
              </a:spcAft>
              <a:buClr>
                <a:srgbClr val="FFFFFF"/>
              </a:buClr>
              <a:buSzPts val="1500"/>
              <a:buChar char="●"/>
            </a:pP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Doğruluk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kontrolü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: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Bilgilerin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iddiaların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veya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beyanların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doğruluğunu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güvenilirliğini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tespit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etmek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için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genellikle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güvenilir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kaynaklara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başvurarak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yapılan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doğrulama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süreci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500" dirty="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685800" lvl="0" indent="-438150" algn="l" rtl="0">
              <a:lnSpc>
                <a:spcPct val="115000"/>
              </a:lnSpc>
              <a:spcBef>
                <a:spcPts val="1500"/>
              </a:spcBef>
              <a:spcAft>
                <a:spcPts val="0"/>
              </a:spcAft>
              <a:buClr>
                <a:srgbClr val="FFFFFF"/>
              </a:buClr>
              <a:buSzPts val="1500"/>
              <a:buChar char="●"/>
            </a:pP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Gizlilik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: Bir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kişinin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kişisel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bilgilerini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yönetme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kontrol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etme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hakkı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dahil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olmak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üzere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özel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yaşamındaki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her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türlü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izinsiz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mahremiyet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ihlalinden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veya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gözetimden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korunmuş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olma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hali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500" dirty="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685800" lvl="0" indent="-438150" algn="l" rtl="0">
              <a:lnSpc>
                <a:spcPct val="115000"/>
              </a:lnSpc>
              <a:spcBef>
                <a:spcPts val="1500"/>
              </a:spcBef>
              <a:spcAft>
                <a:spcPts val="0"/>
              </a:spcAft>
              <a:buClr>
                <a:srgbClr val="FFFFFF"/>
              </a:buClr>
              <a:buSzPts val="1500"/>
              <a:buChar char="●"/>
            </a:pP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Örüntü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tespiti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: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zekanın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verilerdeki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tekrar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eden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örüntüler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veya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yapılar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üzerinden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bilgiyi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tespit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edip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kategorilere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ayırma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süreci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500" dirty="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685800" lvl="0" indent="-438150" algn="l" rtl="0">
              <a:lnSpc>
                <a:spcPct val="115000"/>
              </a:lnSpc>
              <a:spcBef>
                <a:spcPts val="1500"/>
              </a:spcBef>
              <a:spcAft>
                <a:spcPts val="0"/>
              </a:spcAft>
              <a:buClr>
                <a:srgbClr val="FFFFFF"/>
              </a:buClr>
              <a:buSzPts val="1500"/>
              <a:buChar char="●"/>
            </a:pP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Veri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işleme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: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Verilerin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verilerden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anlamlı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bilgi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elde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etmek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amacıyla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toplanması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işlenmesi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düzenlenmesi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süreci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bağlamında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veri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işleme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sistemlerinin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çok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büyük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miktarda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veriyi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işleyerek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bu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verilerden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öğrenmesini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ifade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eder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500" dirty="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  <a:p>
            <a:pPr marL="685800" lvl="0" indent="-438150" algn="l" rtl="0">
              <a:lnSpc>
                <a:spcPct val="115000"/>
              </a:lnSpc>
              <a:spcBef>
                <a:spcPts val="1500"/>
              </a:spcBef>
              <a:spcAft>
                <a:spcPts val="1500"/>
              </a:spcAft>
              <a:buClr>
                <a:srgbClr val="FFFFFF"/>
              </a:buClr>
              <a:buSzPts val="1500"/>
              <a:buChar char="●"/>
            </a:pP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Komutlar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: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sistemine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özellikle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de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üretken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yapay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zeka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sistemine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çıktılarını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yönlendirmek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üzere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verilen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yönergeler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veya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girdiler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Örneğin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,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dil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modeline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ne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hakkında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yazı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yazacağını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söylemek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için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metin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komutu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veya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görsel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üreten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modele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ne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üreteceğini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söylemek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için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bir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görsel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komutu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 </a:t>
            </a:r>
            <a:r>
              <a:rPr lang="en" sz="1500" dirty="0" err="1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kullanılabilir</a:t>
            </a:r>
            <a:r>
              <a:rPr lang="en" sz="1500" dirty="0">
                <a:solidFill>
                  <a:srgbClr val="FFFFFF"/>
                </a:solidFill>
                <a:latin typeface="Optimistic Text"/>
                <a:ea typeface="Optimistic Text"/>
                <a:cs typeface="Optimistic Text"/>
                <a:sym typeface="Optimistic Text"/>
              </a:rPr>
              <a:t>.</a:t>
            </a:r>
            <a:endParaRPr sz="1500" dirty="0">
              <a:solidFill>
                <a:srgbClr val="FFFFFF"/>
              </a:solidFill>
              <a:latin typeface="Optimistic Text"/>
              <a:ea typeface="Optimistic Text"/>
              <a:cs typeface="Optimistic Text"/>
              <a:sym typeface="Optimistic Text"/>
            </a:endParaRPr>
          </a:p>
        </p:txBody>
      </p:sp>
      <p:sp>
        <p:nvSpPr>
          <p:cNvPr id="1641" name="Google Shape;1641;p100"/>
          <p:cNvSpPr txBox="1"/>
          <p:nvPr/>
        </p:nvSpPr>
        <p:spPr>
          <a:xfrm>
            <a:off x="700471" y="531331"/>
            <a:ext cx="16942800" cy="9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9050" rIns="0" bIns="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6000" b="1" dirty="0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Terim </a:t>
            </a:r>
            <a:r>
              <a:rPr lang="en" sz="6000" b="1" dirty="0" err="1">
                <a:solidFill>
                  <a:srgbClr val="FFFFFF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Sözlüğü</a:t>
            </a:r>
            <a:endParaRPr sz="2250" b="1" dirty="0">
              <a:solidFill>
                <a:srgbClr val="FFFFFF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B0550"/>
        </a:solidFill>
        <a:effectLst/>
      </p:bgPr>
    </p:bg>
    <p:spTree>
      <p:nvGrpSpPr>
        <p:cNvPr id="1" name="Shape 16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6" name="Google Shape;1646;p101"/>
          <p:cNvSpPr txBox="1">
            <a:spLocks noGrp="1"/>
          </p:cNvSpPr>
          <p:nvPr>
            <p:ph type="ctrTitle"/>
          </p:nvPr>
        </p:nvSpPr>
        <p:spPr>
          <a:xfrm>
            <a:off x="6305850" y="3798975"/>
            <a:ext cx="5676300" cy="1748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2"/>
                </a:solidFill>
                <a:latin typeface="Optimistic Display"/>
                <a:ea typeface="Optimistic Display"/>
                <a:cs typeface="Optimistic Display"/>
                <a:sym typeface="Optimistic Display"/>
              </a:rPr>
              <a:t>Teşekkürler</a:t>
            </a:r>
            <a:endParaRPr>
              <a:solidFill>
                <a:schemeClr val="lt2"/>
              </a:solidFill>
              <a:latin typeface="Optimistic Display"/>
              <a:ea typeface="Optimistic Display"/>
              <a:cs typeface="Optimistic Display"/>
              <a:sym typeface="Optimistic Display"/>
            </a:endParaRPr>
          </a:p>
        </p:txBody>
      </p:sp>
      <p:pic>
        <p:nvPicPr>
          <p:cNvPr id="1647" name="Google Shape;1647;p101" title="Meta_Lockup_MonoWhite_RGB.png"/>
          <p:cNvPicPr preferRelativeResize="0"/>
          <p:nvPr/>
        </p:nvPicPr>
        <p:blipFill rotWithShape="1">
          <a:blip r:embed="rId3">
            <a:alphaModFix/>
          </a:blip>
          <a:srcRect t="80" b="70"/>
          <a:stretch/>
        </p:blipFill>
        <p:spPr>
          <a:xfrm>
            <a:off x="12191988" y="8736737"/>
            <a:ext cx="2877123" cy="1237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48" name="Google Shape;1648;p10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808961" y="9143300"/>
            <a:ext cx="1797375" cy="42405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649" name="Google Shape;1649;p101"/>
          <p:cNvCxnSpPr/>
          <p:nvPr/>
        </p:nvCxnSpPr>
        <p:spPr>
          <a:xfrm>
            <a:off x="15245842" y="8703875"/>
            <a:ext cx="0" cy="1302900"/>
          </a:xfrm>
          <a:prstGeom prst="straightConnector1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aster A">
  <a:themeElements>
    <a:clrScheme name="Facebook company">
      <a:dk1>
        <a:srgbClr val="67788A"/>
      </a:dk1>
      <a:lt1>
        <a:srgbClr val="F1F4F7"/>
      </a:lt1>
      <a:dk2>
        <a:srgbClr val="000000"/>
      </a:dk2>
      <a:lt2>
        <a:srgbClr val="FFFFFF"/>
      </a:lt2>
      <a:accent1>
        <a:srgbClr val="4B4196"/>
      </a:accent1>
      <a:accent2>
        <a:srgbClr val="0061A0"/>
      </a:accent2>
      <a:accent3>
        <a:srgbClr val="0073AA"/>
      </a:accent3>
      <a:accent4>
        <a:srgbClr val="007A80"/>
      </a:accent4>
      <a:accent5>
        <a:srgbClr val="007E59"/>
      </a:accent5>
      <a:accent6>
        <a:srgbClr val="E69600"/>
      </a:accent6>
      <a:hlink>
        <a:srgbClr val="0061A0"/>
      </a:hlink>
      <a:folHlink>
        <a:srgbClr val="007A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aster A">
  <a:themeElements>
    <a:clrScheme name="Facebook company">
      <a:dk1>
        <a:srgbClr val="67788A"/>
      </a:dk1>
      <a:lt1>
        <a:srgbClr val="F1F4F7"/>
      </a:lt1>
      <a:dk2>
        <a:srgbClr val="000000"/>
      </a:dk2>
      <a:lt2>
        <a:srgbClr val="FFFFFF"/>
      </a:lt2>
      <a:accent1>
        <a:srgbClr val="4B4196"/>
      </a:accent1>
      <a:accent2>
        <a:srgbClr val="0061A0"/>
      </a:accent2>
      <a:accent3>
        <a:srgbClr val="0073AA"/>
      </a:accent3>
      <a:accent4>
        <a:srgbClr val="007A80"/>
      </a:accent4>
      <a:accent5>
        <a:srgbClr val="007E59"/>
      </a:accent5>
      <a:accent6>
        <a:srgbClr val="E69600"/>
      </a:accent6>
      <a:hlink>
        <a:srgbClr val="0061A0"/>
      </a:hlink>
      <a:folHlink>
        <a:srgbClr val="007A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1689</TotalTime>
  <Words>10337</Words>
  <Application>Microsoft Macintosh PowerPoint</Application>
  <PresentationFormat>Custom</PresentationFormat>
  <Paragraphs>1075</Paragraphs>
  <Slides>58</Slides>
  <Notes>58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58</vt:i4>
      </vt:variant>
    </vt:vector>
  </HeadingPairs>
  <TitlesOfParts>
    <vt:vector size="73" baseType="lpstr">
      <vt:lpstr>Optimistic Display</vt:lpstr>
      <vt:lpstr>Montserrat Medium</vt:lpstr>
      <vt:lpstr>Montserrat</vt:lpstr>
      <vt:lpstr>Quattrocento Sans</vt:lpstr>
      <vt:lpstr>Optimistic Text</vt:lpstr>
      <vt:lpstr>Optimistic Display Medium</vt:lpstr>
      <vt:lpstr>Montserrat SemiBold</vt:lpstr>
      <vt:lpstr>Optimistic Display Light</vt:lpstr>
      <vt:lpstr>Inter</vt:lpstr>
      <vt:lpstr>Optimistic Text Light</vt:lpstr>
      <vt:lpstr>Roboto Condensed</vt:lpstr>
      <vt:lpstr>Arial</vt:lpstr>
      <vt:lpstr>Simple Light</vt:lpstr>
      <vt:lpstr>Master A</vt:lpstr>
      <vt:lpstr>Master A</vt:lpstr>
      <vt:lpstr>Dijital Dünyanızda Yapay Zeka (AI)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Yapay zeka (AI) sınırı aşarsa ne yapmalı?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Teşekkürler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Ece Ogan</cp:lastModifiedBy>
  <cp:revision>19</cp:revision>
  <dcterms:modified xsi:type="dcterms:W3CDTF">2026-04-25T19:01:13Z</dcterms:modified>
</cp:coreProperties>
</file>